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0"/>
  </p:notesMasterIdLst>
  <p:sldIdLst>
    <p:sldId id="341" r:id="rId4"/>
    <p:sldId id="257" r:id="rId5"/>
    <p:sldId id="258" r:id="rId6"/>
    <p:sldId id="259" r:id="rId7"/>
    <p:sldId id="298" r:id="rId8"/>
    <p:sldId id="307" r:id="rId9"/>
    <p:sldId id="309" r:id="rId10"/>
    <p:sldId id="312" r:id="rId11"/>
    <p:sldId id="311" r:id="rId12"/>
    <p:sldId id="310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2" r:id="rId22"/>
    <p:sldId id="323" r:id="rId23"/>
    <p:sldId id="327" r:id="rId24"/>
    <p:sldId id="333" r:id="rId25"/>
    <p:sldId id="328" r:id="rId26"/>
    <p:sldId id="329" r:id="rId27"/>
    <p:sldId id="331" r:id="rId28"/>
    <p:sldId id="325" r:id="rId29"/>
    <p:sldId id="360" r:id="rId30"/>
    <p:sldId id="340" r:id="rId31"/>
    <p:sldId id="301" r:id="rId32"/>
    <p:sldId id="361" r:id="rId33"/>
    <p:sldId id="362" r:id="rId34"/>
    <p:sldId id="365" r:id="rId35"/>
    <p:sldId id="366" r:id="rId36"/>
    <p:sldId id="363" r:id="rId37"/>
    <p:sldId id="364" r:id="rId38"/>
    <p:sldId id="32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4C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2" autoAdjust="0"/>
    <p:restoredTop sz="93447" autoAdjust="0"/>
  </p:normalViewPr>
  <p:slideViewPr>
    <p:cSldViewPr snapToGrid="0" showGuides="1">
      <p:cViewPr varScale="1">
        <p:scale>
          <a:sx n="59" d="100"/>
          <a:sy n="59" d="100"/>
        </p:scale>
        <p:origin x="708" y="5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243-4270-A461-75F8B08516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243-4270-A461-75F8B08516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243-4270-A461-75F8B085166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43-4270-A461-75F8B0851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913355520"/>
        <c:axId val="918425600"/>
      </c:barChart>
      <c:catAx>
        <c:axId val="913355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8425600"/>
        <c:crosses val="autoZero"/>
        <c:auto val="1"/>
        <c:lblAlgn val="ctr"/>
        <c:lblOffset val="100"/>
        <c:noMultiLvlLbl val="0"/>
      </c:catAx>
      <c:valAx>
        <c:axId val="9184256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3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90EE3-8AE5-4190-9765-D9BCE40D8D6C}" type="datetimeFigureOut">
              <a:rPr lang="es-ES" smtClean="0"/>
              <a:t>30/07/2022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A86EA-08C6-4620-8161-7F22493CD6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4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A86EA-08C6-4620-8161-7F22493CD63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831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0955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152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356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slidesppt.net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573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A86EA-08C6-4620-8161-7F22493CD63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12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A86EA-08C6-4620-8161-7F22493CD63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45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A86EA-08C6-4620-8161-7F22493CD63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32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A86EA-08C6-4620-8161-7F22493CD63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77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A86EA-08C6-4620-8161-7F22493CD63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05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A86EA-08C6-4620-8161-7F22493CD63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36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A86EA-08C6-4620-8161-7F22493CD63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17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slidesppt.net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A86EA-08C6-4620-8161-7F22493CD63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06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899EEF-F92F-4B63-95A6-7DBA5438AE9A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" name="Graphic 11">
            <a:extLst>
              <a:ext uri="{FF2B5EF4-FFF2-40B4-BE49-F238E27FC236}">
                <a16:creationId xmlns:a16="http://schemas.microsoft.com/office/drawing/2014/main" id="{CF7762F2-DEAF-4451-8702-8271A14F73BB}"/>
              </a:ext>
            </a:extLst>
          </p:cNvPr>
          <p:cNvGrpSpPr/>
          <p:nvPr userDrawn="1"/>
        </p:nvGrpSpPr>
        <p:grpSpPr>
          <a:xfrm rot="20940000">
            <a:off x="9240036" y="327873"/>
            <a:ext cx="2793657" cy="450243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D169916-1184-4DBF-AEC1-B7E29E704EBF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343BD2-BF5A-4B43-91D2-DEC4E70A0525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EBA43F7-CE6B-4D9C-A102-771B02D4E4DA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F483D-4E96-47FE-AD50-0E947B8072B7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D4C48FB-C7AC-4492-8382-6EF39DD75E6E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E976EE-5F38-4A26-A134-4E6713F29748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FD950E-4206-425C-BEE5-1FF5039EF694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88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2FCAED7B-3437-43CA-93EF-F43E6214F9D6}"/>
              </a:ext>
            </a:extLst>
          </p:cNvPr>
          <p:cNvGrpSpPr/>
          <p:nvPr userDrawn="1"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55EBD7-1B90-4FC1-B0C9-AA8513B133AA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0B707A-5FD9-4157-9197-E3256385E8EF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03FF8C00-9D0B-4A21-9629-8F76797C6B1A}"/>
              </a:ext>
            </a:extLst>
          </p:cNvPr>
          <p:cNvGrpSpPr/>
          <p:nvPr userDrawn="1"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35B72-8A5F-4DC1-A93C-8FD79DCF30BB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B908D-A2F0-4EA9-A450-FB1B5C40471A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634E4E22-E4F9-4988-A85F-328940E731C5}"/>
              </a:ext>
            </a:extLst>
          </p:cNvPr>
          <p:cNvGrpSpPr/>
          <p:nvPr userDrawn="1"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A3D9C5-6753-476D-A018-A4CC5EEE477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D55736-6945-42DD-9434-B0178F9CEC5D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9F5339-7E63-4815-A1E3-3D47B5DC2DE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93620C-0E56-4F85-8546-6FA3727CC7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AF1635-73CA-4690-ADD6-B0FB33125ED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1842785-751B-41E3-A608-8BE481649FD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41" y="1309036"/>
            <a:ext cx="6921422" cy="5032620"/>
          </a:xfrm>
          <a:custGeom>
            <a:avLst/>
            <a:gdLst>
              <a:gd name="connsiteX0" fmla="*/ 5771583 w 6921422"/>
              <a:gd name="connsiteY0" fmla="*/ 2239635 h 5032620"/>
              <a:gd name="connsiteX1" fmla="*/ 6921422 w 6921422"/>
              <a:gd name="connsiteY1" fmla="*/ 3882781 h 5032620"/>
              <a:gd name="connsiteX2" fmla="*/ 5278276 w 6921422"/>
              <a:gd name="connsiteY2" fmla="*/ 5032620 h 5032620"/>
              <a:gd name="connsiteX3" fmla="*/ 4128437 w 6921422"/>
              <a:gd name="connsiteY3" fmla="*/ 3389474 h 5032620"/>
              <a:gd name="connsiteX4" fmla="*/ 2856046 w 6921422"/>
              <a:gd name="connsiteY4" fmla="*/ 1717648 h 5032620"/>
              <a:gd name="connsiteX5" fmla="*/ 4005885 w 6921422"/>
              <a:gd name="connsiteY5" fmla="*/ 3360794 h 5032620"/>
              <a:gd name="connsiteX6" fmla="*/ 2362739 w 6921422"/>
              <a:gd name="connsiteY6" fmla="*/ 4510633 h 5032620"/>
              <a:gd name="connsiteX7" fmla="*/ 1212900 w 6921422"/>
              <a:gd name="connsiteY7" fmla="*/ 2867486 h 5032620"/>
              <a:gd name="connsiteX8" fmla="*/ 4558683 w 6921422"/>
              <a:gd name="connsiteY8" fmla="*/ 521989 h 5032620"/>
              <a:gd name="connsiteX9" fmla="*/ 5708522 w 6921422"/>
              <a:gd name="connsiteY9" fmla="*/ 2165135 h 5032620"/>
              <a:gd name="connsiteX10" fmla="*/ 4065376 w 6921422"/>
              <a:gd name="connsiteY10" fmla="*/ 3314974 h 5032620"/>
              <a:gd name="connsiteX11" fmla="*/ 2915537 w 6921422"/>
              <a:gd name="connsiteY11" fmla="*/ 1671827 h 5032620"/>
              <a:gd name="connsiteX12" fmla="*/ 1643146 w 6921422"/>
              <a:gd name="connsiteY12" fmla="*/ 0 h 5032620"/>
              <a:gd name="connsiteX13" fmla="*/ 2792985 w 6921422"/>
              <a:gd name="connsiteY13" fmla="*/ 1643146 h 5032620"/>
              <a:gd name="connsiteX14" fmla="*/ 1149839 w 6921422"/>
              <a:gd name="connsiteY14" fmla="*/ 2792985 h 5032620"/>
              <a:gd name="connsiteX15" fmla="*/ 0 w 6921422"/>
              <a:gd name="connsiteY15" fmla="*/ 1149839 h 50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1422" h="5032620">
                <a:moveTo>
                  <a:pt x="5771583" y="2239635"/>
                </a:moveTo>
                <a:lnTo>
                  <a:pt x="6921422" y="3882781"/>
                </a:lnTo>
                <a:lnTo>
                  <a:pt x="5278276" y="5032620"/>
                </a:lnTo>
                <a:lnTo>
                  <a:pt x="4128437" y="3389474"/>
                </a:lnTo>
                <a:close/>
                <a:moveTo>
                  <a:pt x="2856046" y="1717648"/>
                </a:moveTo>
                <a:lnTo>
                  <a:pt x="4005885" y="3360794"/>
                </a:lnTo>
                <a:lnTo>
                  <a:pt x="2362739" y="4510633"/>
                </a:lnTo>
                <a:lnTo>
                  <a:pt x="1212900" y="2867486"/>
                </a:lnTo>
                <a:close/>
                <a:moveTo>
                  <a:pt x="4558683" y="521989"/>
                </a:moveTo>
                <a:lnTo>
                  <a:pt x="5708522" y="2165135"/>
                </a:lnTo>
                <a:lnTo>
                  <a:pt x="4065376" y="3314974"/>
                </a:lnTo>
                <a:lnTo>
                  <a:pt x="2915537" y="1671827"/>
                </a:lnTo>
                <a:close/>
                <a:moveTo>
                  <a:pt x="1643146" y="0"/>
                </a:moveTo>
                <a:lnTo>
                  <a:pt x="2792985" y="1643146"/>
                </a:lnTo>
                <a:lnTo>
                  <a:pt x="1149839" y="2792985"/>
                </a:lnTo>
                <a:lnTo>
                  <a:pt x="0" y="1149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ED1AAA-DC89-4342-90C9-D34A1F30F5FF}"/>
              </a:ext>
            </a:extLst>
          </p:cNvPr>
          <p:cNvSpPr/>
          <p:nvPr userDrawn="1"/>
        </p:nvSpPr>
        <p:spPr>
          <a:xfrm>
            <a:off x="0" y="2475387"/>
            <a:ext cx="2708047" cy="3335839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CF6006-953F-4565-9D28-7D37F857281E}"/>
              </a:ext>
            </a:extLst>
          </p:cNvPr>
          <p:cNvSpPr/>
          <p:nvPr userDrawn="1"/>
        </p:nvSpPr>
        <p:spPr>
          <a:xfrm>
            <a:off x="5037782" y="1819635"/>
            <a:ext cx="7154218" cy="3335839"/>
          </a:xfrm>
          <a:custGeom>
            <a:avLst/>
            <a:gdLst>
              <a:gd name="connsiteX0" fmla="*/ 0 w 7154218"/>
              <a:gd name="connsiteY0" fmla="*/ 0 h 3335839"/>
              <a:gd name="connsiteX1" fmla="*/ 7154218 w 7154218"/>
              <a:gd name="connsiteY1" fmla="*/ 0 h 3335839"/>
              <a:gd name="connsiteX2" fmla="*/ 7154218 w 7154218"/>
              <a:gd name="connsiteY2" fmla="*/ 3335839 h 3335839"/>
              <a:gd name="connsiteX3" fmla="*/ 2360312 w 7154218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218" h="3335839">
                <a:moveTo>
                  <a:pt x="0" y="0"/>
                </a:moveTo>
                <a:lnTo>
                  <a:pt x="7154218" y="0"/>
                </a:lnTo>
                <a:lnTo>
                  <a:pt x="7154218" y="3335839"/>
                </a:lnTo>
                <a:lnTo>
                  <a:pt x="2360312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50E4C1-3115-4728-9B4A-0F1A8E927D62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08B03F-C61F-4E2F-A7C0-DA795E395B4F}"/>
              </a:ext>
            </a:extLst>
          </p:cNvPr>
          <p:cNvSpPr/>
          <p:nvPr userDrawn="1"/>
        </p:nvSpPr>
        <p:spPr>
          <a:xfrm>
            <a:off x="5334000" y="1101032"/>
            <a:ext cx="1524000" cy="15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209F84B-3561-49BE-9813-414CD1552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31" y="216998"/>
            <a:ext cx="1166159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92229B2-6268-4EC0-A8DA-5DF723C2C96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551914" y="879140"/>
            <a:ext cx="5088662" cy="5099611"/>
          </a:xfrm>
          <a:custGeom>
            <a:avLst/>
            <a:gdLst>
              <a:gd name="connsiteX0" fmla="*/ 557910 w 5088662"/>
              <a:gd name="connsiteY0" fmla="*/ 3631601 h 5099611"/>
              <a:gd name="connsiteX1" fmla="*/ 3028649 w 5088662"/>
              <a:gd name="connsiteY1" fmla="*/ 3631601 h 5099611"/>
              <a:gd name="connsiteX2" fmla="*/ 3024027 w 5088662"/>
              <a:gd name="connsiteY2" fmla="*/ 3644308 h 5099611"/>
              <a:gd name="connsiteX3" fmla="*/ 2362738 w 5088662"/>
              <a:gd name="connsiteY3" fmla="*/ 4791313 h 5099611"/>
              <a:gd name="connsiteX4" fmla="*/ 2338483 w 5088662"/>
              <a:gd name="connsiteY4" fmla="*/ 4802864 h 5099611"/>
              <a:gd name="connsiteX5" fmla="*/ 1607310 w 5088662"/>
              <a:gd name="connsiteY5" fmla="*/ 4608809 h 5099611"/>
              <a:gd name="connsiteX6" fmla="*/ 568882 w 5088662"/>
              <a:gd name="connsiteY6" fmla="*/ 3651817 h 5099611"/>
              <a:gd name="connsiteX7" fmla="*/ 557910 w 5088662"/>
              <a:gd name="connsiteY7" fmla="*/ 3631601 h 5099611"/>
              <a:gd name="connsiteX8" fmla="*/ 3723435 w 5088662"/>
              <a:gd name="connsiteY8" fmla="*/ 2669411 h 5099611"/>
              <a:gd name="connsiteX9" fmla="*/ 3734410 w 5088662"/>
              <a:gd name="connsiteY9" fmla="*/ 2687316 h 5099611"/>
              <a:gd name="connsiteX10" fmla="*/ 4391655 w 5088662"/>
              <a:gd name="connsiteY10" fmla="*/ 3825081 h 5099611"/>
              <a:gd name="connsiteX11" fmla="*/ 4391079 w 5088662"/>
              <a:gd name="connsiteY11" fmla="*/ 3856845 h 5099611"/>
              <a:gd name="connsiteX12" fmla="*/ 3253313 w 5088662"/>
              <a:gd name="connsiteY12" fmla="*/ 4698908 h 5099611"/>
              <a:gd name="connsiteX13" fmla="*/ 2529071 w 5088662"/>
              <a:gd name="connsiteY13" fmla="*/ 4812683 h 5099611"/>
              <a:gd name="connsiteX14" fmla="*/ 2486332 w 5088662"/>
              <a:gd name="connsiteY14" fmla="*/ 4812107 h 5099611"/>
              <a:gd name="connsiteX15" fmla="*/ 3723435 w 5088662"/>
              <a:gd name="connsiteY15" fmla="*/ 2669411 h 5099611"/>
              <a:gd name="connsiteX16" fmla="*/ 4570691 w 5088662"/>
              <a:gd name="connsiteY16" fmla="*/ 1586517 h 5099611"/>
              <a:gd name="connsiteX17" fmla="*/ 4598989 w 5088662"/>
              <a:gd name="connsiteY17" fmla="*/ 1604422 h 5099611"/>
              <a:gd name="connsiteX18" fmla="*/ 4797666 w 5088662"/>
              <a:gd name="connsiteY18" fmla="*/ 2367359 h 5099611"/>
              <a:gd name="connsiteX19" fmla="*/ 4485214 w 5088662"/>
              <a:gd name="connsiteY19" fmla="*/ 3710729 h 5099611"/>
              <a:gd name="connsiteX20" fmla="*/ 4477129 w 5088662"/>
              <a:gd name="connsiteY20" fmla="*/ 3724589 h 5099611"/>
              <a:gd name="connsiteX21" fmla="*/ 4472507 w 5088662"/>
              <a:gd name="connsiteY21" fmla="*/ 3727476 h 5099611"/>
              <a:gd name="connsiteX22" fmla="*/ 3236562 w 5088662"/>
              <a:gd name="connsiteY22" fmla="*/ 1588249 h 5099611"/>
              <a:gd name="connsiteX23" fmla="*/ 3257930 w 5088662"/>
              <a:gd name="connsiteY23" fmla="*/ 1587093 h 5099611"/>
              <a:gd name="connsiteX24" fmla="*/ 4570691 w 5088662"/>
              <a:gd name="connsiteY24" fmla="*/ 1586517 h 5099611"/>
              <a:gd name="connsiteX25" fmla="*/ 614508 w 5088662"/>
              <a:gd name="connsiteY25" fmla="*/ 1370514 h 5099611"/>
              <a:gd name="connsiteX26" fmla="*/ 1851608 w 5088662"/>
              <a:gd name="connsiteY26" fmla="*/ 3513210 h 5099611"/>
              <a:gd name="connsiteX27" fmla="*/ 1825618 w 5088662"/>
              <a:gd name="connsiteY27" fmla="*/ 3513210 h 5099611"/>
              <a:gd name="connsiteX28" fmla="*/ 519213 w 5088662"/>
              <a:gd name="connsiteY28" fmla="*/ 3513786 h 5099611"/>
              <a:gd name="connsiteX29" fmla="*/ 486870 w 5088662"/>
              <a:gd name="connsiteY29" fmla="*/ 3492418 h 5099611"/>
              <a:gd name="connsiteX30" fmla="*/ 289925 w 5088662"/>
              <a:gd name="connsiteY30" fmla="*/ 2731791 h 5099611"/>
              <a:gd name="connsiteX31" fmla="*/ 602377 w 5088662"/>
              <a:gd name="connsiteY31" fmla="*/ 1388995 h 5099611"/>
              <a:gd name="connsiteX32" fmla="*/ 614508 w 5088662"/>
              <a:gd name="connsiteY32" fmla="*/ 1370514 h 5099611"/>
              <a:gd name="connsiteX33" fmla="*/ 2753159 w 5088662"/>
              <a:gd name="connsiteY33" fmla="*/ 297437 h 5099611"/>
              <a:gd name="connsiteX34" fmla="*/ 3803136 w 5088662"/>
              <a:gd name="connsiteY34" fmla="*/ 671109 h 5099611"/>
              <a:gd name="connsiteX35" fmla="*/ 4518716 w 5088662"/>
              <a:gd name="connsiteY35" fmla="*/ 1447329 h 5099611"/>
              <a:gd name="connsiteX36" fmla="*/ 4529688 w 5088662"/>
              <a:gd name="connsiteY36" fmla="*/ 1468120 h 5099611"/>
              <a:gd name="connsiteX37" fmla="*/ 2057215 w 5088662"/>
              <a:gd name="connsiteY37" fmla="*/ 1468120 h 5099611"/>
              <a:gd name="connsiteX38" fmla="*/ 2066456 w 5088662"/>
              <a:gd name="connsiteY38" fmla="*/ 1450216 h 5099611"/>
              <a:gd name="connsiteX39" fmla="*/ 2721972 w 5088662"/>
              <a:gd name="connsiteY39" fmla="*/ 314187 h 5099611"/>
              <a:gd name="connsiteX40" fmla="*/ 2753159 w 5088662"/>
              <a:gd name="connsiteY40" fmla="*/ 297437 h 5099611"/>
              <a:gd name="connsiteX41" fmla="*/ 2570655 w 5088662"/>
              <a:gd name="connsiteY41" fmla="*/ 288193 h 5099611"/>
              <a:gd name="connsiteX42" fmla="*/ 2601264 w 5088662"/>
              <a:gd name="connsiteY42" fmla="*/ 288193 h 5099611"/>
              <a:gd name="connsiteX43" fmla="*/ 1364161 w 5088662"/>
              <a:gd name="connsiteY43" fmla="*/ 2431468 h 5099611"/>
              <a:gd name="connsiteX44" fmla="*/ 1353189 w 5088662"/>
              <a:gd name="connsiteY44" fmla="*/ 2414140 h 5099611"/>
              <a:gd name="connsiteX45" fmla="*/ 695941 w 5088662"/>
              <a:gd name="connsiteY45" fmla="*/ 1276374 h 5099611"/>
              <a:gd name="connsiteX46" fmla="*/ 697673 w 5088662"/>
              <a:gd name="connsiteY46" fmla="*/ 1242879 h 5099611"/>
              <a:gd name="connsiteX47" fmla="*/ 2131141 w 5088662"/>
              <a:gd name="connsiteY47" fmla="*/ 326313 h 5099611"/>
              <a:gd name="connsiteX48" fmla="*/ 2570655 w 5088662"/>
              <a:gd name="connsiteY48" fmla="*/ 288193 h 5099611"/>
              <a:gd name="connsiteX49" fmla="*/ 2558524 w 5088662"/>
              <a:gd name="connsiteY49" fmla="*/ 183083 h 5099611"/>
              <a:gd name="connsiteX50" fmla="*/ 170953 w 5088662"/>
              <a:gd name="connsiteY50" fmla="*/ 2549284 h 5099611"/>
              <a:gd name="connsiteX51" fmla="*/ 2543509 w 5088662"/>
              <a:gd name="connsiteY51" fmla="*/ 4916642 h 5099611"/>
              <a:gd name="connsiteX52" fmla="*/ 4917219 w 5088662"/>
              <a:gd name="connsiteY52" fmla="*/ 2552172 h 5099611"/>
              <a:gd name="connsiteX53" fmla="*/ 2558524 w 5088662"/>
              <a:gd name="connsiteY53" fmla="*/ 183083 h 5099611"/>
              <a:gd name="connsiteX54" fmla="*/ 2641691 w 5088662"/>
              <a:gd name="connsiteY54" fmla="*/ 0 h 5099611"/>
              <a:gd name="connsiteX55" fmla="*/ 2732943 w 5088662"/>
              <a:gd name="connsiteY55" fmla="*/ 6929 h 5099611"/>
              <a:gd name="connsiteX56" fmla="*/ 4065917 w 5088662"/>
              <a:gd name="connsiteY56" fmla="*/ 506507 h 5099611"/>
              <a:gd name="connsiteX57" fmla="*/ 4984213 w 5088662"/>
              <a:gd name="connsiteY57" fmla="*/ 1826775 h 5099611"/>
              <a:gd name="connsiteX58" fmla="*/ 5077775 w 5088662"/>
              <a:gd name="connsiteY58" fmla="*/ 2780304 h 5099611"/>
              <a:gd name="connsiteX59" fmla="*/ 4590329 w 5088662"/>
              <a:gd name="connsiteY59" fmla="*/ 4064764 h 5099611"/>
              <a:gd name="connsiteX60" fmla="*/ 3558255 w 5088662"/>
              <a:gd name="connsiteY60" fmla="*/ 4888921 h 5099611"/>
              <a:gd name="connsiteX61" fmla="*/ 2885993 w 5088662"/>
              <a:gd name="connsiteY61" fmla="*/ 5076623 h 5099611"/>
              <a:gd name="connsiteX62" fmla="*/ 2179654 w 5088662"/>
              <a:gd name="connsiteY62" fmla="*/ 5073159 h 5099611"/>
              <a:gd name="connsiteX63" fmla="*/ 139765 w 5088662"/>
              <a:gd name="connsiteY63" fmla="*/ 3384417 h 5099611"/>
              <a:gd name="connsiteX64" fmla="*/ 2887 w 5088662"/>
              <a:gd name="connsiteY64" fmla="*/ 2667105 h 5099611"/>
              <a:gd name="connsiteX65" fmla="*/ 0 w 5088662"/>
              <a:gd name="connsiteY65" fmla="*/ 2645734 h 5099611"/>
              <a:gd name="connsiteX66" fmla="*/ 0 w 5088662"/>
              <a:gd name="connsiteY66" fmla="*/ 2454566 h 5099611"/>
              <a:gd name="connsiteX67" fmla="*/ 2887 w 5088662"/>
              <a:gd name="connsiteY67" fmla="*/ 2433198 h 5099611"/>
              <a:gd name="connsiteX68" fmla="*/ 78545 w 5088662"/>
              <a:gd name="connsiteY68" fmla="*/ 1920338 h 5099611"/>
              <a:gd name="connsiteX69" fmla="*/ 974318 w 5088662"/>
              <a:gd name="connsiteY69" fmla="*/ 544624 h 5099611"/>
              <a:gd name="connsiteX70" fmla="*/ 2355805 w 5088662"/>
              <a:gd name="connsiteY70" fmla="*/ 7508 h 5099611"/>
              <a:gd name="connsiteX71" fmla="*/ 2447060 w 5088662"/>
              <a:gd name="connsiteY71" fmla="*/ 576 h 5099611"/>
              <a:gd name="connsiteX72" fmla="*/ 2641691 w 5088662"/>
              <a:gd name="connsiteY72" fmla="*/ 0 h 509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088662" h="5099611">
                <a:moveTo>
                  <a:pt x="557910" y="3631601"/>
                </a:moveTo>
                <a:cubicBezTo>
                  <a:pt x="1382643" y="3631601"/>
                  <a:pt x="2204492" y="3631601"/>
                  <a:pt x="3028649" y="3631601"/>
                </a:cubicBezTo>
                <a:cubicBezTo>
                  <a:pt x="3026914" y="3636223"/>
                  <a:pt x="3026338" y="3640842"/>
                  <a:pt x="3024027" y="3644308"/>
                </a:cubicBezTo>
                <a:cubicBezTo>
                  <a:pt x="2803406" y="4026641"/>
                  <a:pt x="2582782" y="4408977"/>
                  <a:pt x="2362738" y="4791313"/>
                </a:cubicBezTo>
                <a:cubicBezTo>
                  <a:pt x="2356385" y="4801708"/>
                  <a:pt x="2350031" y="4803440"/>
                  <a:pt x="2338483" y="4802864"/>
                </a:cubicBezTo>
                <a:cubicBezTo>
                  <a:pt x="2083784" y="4779761"/>
                  <a:pt x="1839482" y="4716231"/>
                  <a:pt x="1607310" y="4608809"/>
                </a:cubicBezTo>
                <a:cubicBezTo>
                  <a:pt x="1158556" y="4401468"/>
                  <a:pt x="813185" y="4082086"/>
                  <a:pt x="568882" y="3651817"/>
                </a:cubicBezTo>
                <a:cubicBezTo>
                  <a:pt x="565419" y="3646040"/>
                  <a:pt x="562532" y="3640265"/>
                  <a:pt x="557910" y="3631601"/>
                </a:cubicBezTo>
                <a:close/>
                <a:moveTo>
                  <a:pt x="3723435" y="2669411"/>
                </a:moveTo>
                <a:cubicBezTo>
                  <a:pt x="3728057" y="2676341"/>
                  <a:pt x="3731520" y="2681539"/>
                  <a:pt x="3734410" y="2687316"/>
                </a:cubicBezTo>
                <a:cubicBezTo>
                  <a:pt x="3953299" y="3066762"/>
                  <a:pt x="4172189" y="3445632"/>
                  <a:pt x="4391655" y="3825081"/>
                </a:cubicBezTo>
                <a:cubicBezTo>
                  <a:pt x="4398587" y="3836630"/>
                  <a:pt x="4399743" y="3844718"/>
                  <a:pt x="4391079" y="3856845"/>
                </a:cubicBezTo>
                <a:cubicBezTo>
                  <a:pt x="4101729" y="4258818"/>
                  <a:pt x="3723435" y="4540659"/>
                  <a:pt x="3253313" y="4698908"/>
                </a:cubicBezTo>
                <a:cubicBezTo>
                  <a:pt x="3018253" y="4778032"/>
                  <a:pt x="2776261" y="4813839"/>
                  <a:pt x="2529071" y="4812683"/>
                </a:cubicBezTo>
                <a:cubicBezTo>
                  <a:pt x="2516364" y="4812107"/>
                  <a:pt x="2503658" y="4812107"/>
                  <a:pt x="2486332" y="4812107"/>
                </a:cubicBezTo>
                <a:cubicBezTo>
                  <a:pt x="2900432" y="4095371"/>
                  <a:pt x="3311066" y="3383257"/>
                  <a:pt x="3723435" y="2669411"/>
                </a:cubicBezTo>
                <a:close/>
                <a:moveTo>
                  <a:pt x="4570691" y="1586517"/>
                </a:moveTo>
                <a:cubicBezTo>
                  <a:pt x="4585130" y="1586517"/>
                  <a:pt x="4592639" y="1590560"/>
                  <a:pt x="4598989" y="1604422"/>
                </a:cubicBezTo>
                <a:cubicBezTo>
                  <a:pt x="4709880" y="1846990"/>
                  <a:pt x="4777450" y="2101109"/>
                  <a:pt x="4797666" y="2367359"/>
                </a:cubicBezTo>
                <a:cubicBezTo>
                  <a:pt x="4834627" y="2847876"/>
                  <a:pt x="4730093" y="3295474"/>
                  <a:pt x="4485214" y="3710729"/>
                </a:cubicBezTo>
                <a:cubicBezTo>
                  <a:pt x="4482327" y="3715348"/>
                  <a:pt x="4480016" y="3719970"/>
                  <a:pt x="4477129" y="3724589"/>
                </a:cubicBezTo>
                <a:cubicBezTo>
                  <a:pt x="4476550" y="3725168"/>
                  <a:pt x="4475397" y="3725744"/>
                  <a:pt x="4472507" y="3727476"/>
                </a:cubicBezTo>
                <a:cubicBezTo>
                  <a:pt x="4060719" y="3014786"/>
                  <a:pt x="3649506" y="2303249"/>
                  <a:pt x="3236562" y="1588249"/>
                </a:cubicBezTo>
                <a:cubicBezTo>
                  <a:pt x="3245803" y="1587673"/>
                  <a:pt x="3252156" y="1587093"/>
                  <a:pt x="3257930" y="1587093"/>
                </a:cubicBezTo>
                <a:cubicBezTo>
                  <a:pt x="3695711" y="1587093"/>
                  <a:pt x="4132910" y="1587093"/>
                  <a:pt x="4570691" y="1586517"/>
                </a:cubicBezTo>
                <a:close/>
                <a:moveTo>
                  <a:pt x="614508" y="1370514"/>
                </a:moveTo>
                <a:cubicBezTo>
                  <a:pt x="1026875" y="2084939"/>
                  <a:pt x="1438085" y="2797053"/>
                  <a:pt x="1851608" y="3513210"/>
                </a:cubicBezTo>
                <a:cubicBezTo>
                  <a:pt x="1840057" y="3513210"/>
                  <a:pt x="1832548" y="3513210"/>
                  <a:pt x="1825618" y="3513210"/>
                </a:cubicBezTo>
                <a:cubicBezTo>
                  <a:pt x="1390151" y="3513210"/>
                  <a:pt x="954681" y="3513210"/>
                  <a:pt x="519213" y="3513786"/>
                </a:cubicBezTo>
                <a:cubicBezTo>
                  <a:pt x="501885" y="3513786"/>
                  <a:pt x="493800" y="3508012"/>
                  <a:pt x="486870" y="3492418"/>
                </a:cubicBezTo>
                <a:cubicBezTo>
                  <a:pt x="377135" y="3250426"/>
                  <a:pt x="309565" y="2996883"/>
                  <a:pt x="289925" y="2731791"/>
                </a:cubicBezTo>
                <a:cubicBezTo>
                  <a:pt x="253543" y="2251270"/>
                  <a:pt x="357498" y="1803674"/>
                  <a:pt x="602377" y="1388995"/>
                </a:cubicBezTo>
                <a:cubicBezTo>
                  <a:pt x="605843" y="1383221"/>
                  <a:pt x="609310" y="1378023"/>
                  <a:pt x="614508" y="1370514"/>
                </a:cubicBezTo>
                <a:close/>
                <a:moveTo>
                  <a:pt x="2753159" y="297437"/>
                </a:moveTo>
                <a:cubicBezTo>
                  <a:pt x="3134916" y="333823"/>
                  <a:pt x="3485486" y="457418"/>
                  <a:pt x="3803136" y="671109"/>
                </a:cubicBezTo>
                <a:cubicBezTo>
                  <a:pt x="4103461" y="872673"/>
                  <a:pt x="4341407" y="1131990"/>
                  <a:pt x="4518716" y="1447329"/>
                </a:cubicBezTo>
                <a:cubicBezTo>
                  <a:pt x="4522759" y="1453682"/>
                  <a:pt x="4525646" y="1460035"/>
                  <a:pt x="4529688" y="1468120"/>
                </a:cubicBezTo>
                <a:cubicBezTo>
                  <a:pt x="3704954" y="1468120"/>
                  <a:pt x="2882528" y="1468120"/>
                  <a:pt x="2057215" y="1468120"/>
                </a:cubicBezTo>
                <a:cubicBezTo>
                  <a:pt x="2060681" y="1461767"/>
                  <a:pt x="2062989" y="1455993"/>
                  <a:pt x="2066456" y="1450216"/>
                </a:cubicBezTo>
                <a:cubicBezTo>
                  <a:pt x="2284769" y="1071347"/>
                  <a:pt x="2503658" y="693056"/>
                  <a:pt x="2721972" y="314187"/>
                </a:cubicBezTo>
                <a:cubicBezTo>
                  <a:pt x="2729477" y="300904"/>
                  <a:pt x="2736986" y="296282"/>
                  <a:pt x="2753159" y="297437"/>
                </a:cubicBezTo>
                <a:close/>
                <a:moveTo>
                  <a:pt x="2570655" y="288193"/>
                </a:moveTo>
                <a:cubicBezTo>
                  <a:pt x="2579319" y="288193"/>
                  <a:pt x="2587404" y="288193"/>
                  <a:pt x="2601264" y="288193"/>
                </a:cubicBezTo>
                <a:cubicBezTo>
                  <a:pt x="2187742" y="1004350"/>
                  <a:pt x="1777106" y="1716464"/>
                  <a:pt x="1364161" y="2431468"/>
                </a:cubicBezTo>
                <a:cubicBezTo>
                  <a:pt x="1359542" y="2423959"/>
                  <a:pt x="1356076" y="2419338"/>
                  <a:pt x="1353189" y="2414140"/>
                </a:cubicBezTo>
                <a:cubicBezTo>
                  <a:pt x="1134299" y="2034694"/>
                  <a:pt x="915410" y="1655823"/>
                  <a:pt x="695941" y="1276374"/>
                </a:cubicBezTo>
                <a:cubicBezTo>
                  <a:pt x="688432" y="1263670"/>
                  <a:pt x="689011" y="1255006"/>
                  <a:pt x="697673" y="1242879"/>
                </a:cubicBezTo>
                <a:cubicBezTo>
                  <a:pt x="1056330" y="750809"/>
                  <a:pt x="1532806" y="442976"/>
                  <a:pt x="2131141" y="326313"/>
                </a:cubicBezTo>
                <a:cubicBezTo>
                  <a:pt x="2276107" y="298013"/>
                  <a:pt x="2423381" y="287038"/>
                  <a:pt x="2570655" y="288193"/>
                </a:cubicBezTo>
                <a:close/>
                <a:moveTo>
                  <a:pt x="2558524" y="183083"/>
                </a:moveTo>
                <a:cubicBezTo>
                  <a:pt x="1241144" y="175574"/>
                  <a:pt x="171532" y="1238835"/>
                  <a:pt x="170953" y="2549284"/>
                </a:cubicBezTo>
                <a:cubicBezTo>
                  <a:pt x="170953" y="3856270"/>
                  <a:pt x="1233638" y="4916642"/>
                  <a:pt x="2543509" y="4916642"/>
                </a:cubicBezTo>
                <a:cubicBezTo>
                  <a:pt x="3853381" y="4916642"/>
                  <a:pt x="4915484" y="3858581"/>
                  <a:pt x="4917219" y="2552172"/>
                </a:cubicBezTo>
                <a:cubicBezTo>
                  <a:pt x="4918374" y="1247497"/>
                  <a:pt x="3860887" y="190589"/>
                  <a:pt x="2558524" y="183083"/>
                </a:cubicBezTo>
                <a:close/>
                <a:moveTo>
                  <a:pt x="2641691" y="0"/>
                </a:moveTo>
                <a:cubicBezTo>
                  <a:pt x="2672302" y="2310"/>
                  <a:pt x="2702334" y="4621"/>
                  <a:pt x="2732943" y="6929"/>
                </a:cubicBezTo>
                <a:cubicBezTo>
                  <a:pt x="3225587" y="44470"/>
                  <a:pt x="3671454" y="209649"/>
                  <a:pt x="4065917" y="506507"/>
                </a:cubicBezTo>
                <a:cubicBezTo>
                  <a:pt x="4516402" y="845525"/>
                  <a:pt x="4823077" y="1286769"/>
                  <a:pt x="4984213" y="1826775"/>
                </a:cubicBezTo>
                <a:cubicBezTo>
                  <a:pt x="5077199" y="2138072"/>
                  <a:pt x="5107231" y="2456301"/>
                  <a:pt x="5077775" y="2780304"/>
                </a:cubicBezTo>
                <a:cubicBezTo>
                  <a:pt x="5034460" y="3253889"/>
                  <a:pt x="4872169" y="3682428"/>
                  <a:pt x="4590329" y="4064764"/>
                </a:cubicBezTo>
                <a:cubicBezTo>
                  <a:pt x="4320036" y="4430927"/>
                  <a:pt x="3975241" y="4705841"/>
                  <a:pt x="3558255" y="4888921"/>
                </a:cubicBezTo>
                <a:cubicBezTo>
                  <a:pt x="3342832" y="4983639"/>
                  <a:pt x="3118742" y="5045435"/>
                  <a:pt x="2885993" y="5076623"/>
                </a:cubicBezTo>
                <a:cubicBezTo>
                  <a:pt x="2650355" y="5108389"/>
                  <a:pt x="2414717" y="5107234"/>
                  <a:pt x="2179654" y="5073159"/>
                </a:cubicBezTo>
                <a:cubicBezTo>
                  <a:pt x="1237101" y="4936281"/>
                  <a:pt x="454528" y="4288851"/>
                  <a:pt x="139765" y="3384417"/>
                </a:cubicBezTo>
                <a:cubicBezTo>
                  <a:pt x="58909" y="3152242"/>
                  <a:pt x="13862" y="2913140"/>
                  <a:pt x="2887" y="2667105"/>
                </a:cubicBezTo>
                <a:cubicBezTo>
                  <a:pt x="2311" y="2660173"/>
                  <a:pt x="1156" y="2652664"/>
                  <a:pt x="0" y="2645734"/>
                </a:cubicBezTo>
                <a:cubicBezTo>
                  <a:pt x="0" y="2582204"/>
                  <a:pt x="0" y="2518097"/>
                  <a:pt x="0" y="2454566"/>
                </a:cubicBezTo>
                <a:cubicBezTo>
                  <a:pt x="1156" y="2447637"/>
                  <a:pt x="2887" y="2440128"/>
                  <a:pt x="2887" y="2433198"/>
                </a:cubicBezTo>
                <a:cubicBezTo>
                  <a:pt x="10396" y="2259356"/>
                  <a:pt x="34654" y="2088403"/>
                  <a:pt x="78545" y="1920338"/>
                </a:cubicBezTo>
                <a:cubicBezTo>
                  <a:pt x="223511" y="1361851"/>
                  <a:pt x="522101" y="901547"/>
                  <a:pt x="974318" y="544624"/>
                </a:cubicBezTo>
                <a:cubicBezTo>
                  <a:pt x="1379177" y="224666"/>
                  <a:pt x="1841213" y="47357"/>
                  <a:pt x="2355805" y="7508"/>
                </a:cubicBezTo>
                <a:cubicBezTo>
                  <a:pt x="2386416" y="5198"/>
                  <a:pt x="2416448" y="2887"/>
                  <a:pt x="2447060" y="576"/>
                </a:cubicBezTo>
                <a:cubicBezTo>
                  <a:pt x="2511743" y="0"/>
                  <a:pt x="2576429" y="0"/>
                  <a:pt x="26416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38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6E8EC8-91BF-4FA6-BDC2-A603DAE93845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390AB839-EB3F-48B7-A2EC-A88412D09B80}"/>
              </a:ext>
            </a:extLst>
          </p:cNvPr>
          <p:cNvGrpSpPr/>
          <p:nvPr userDrawn="1"/>
        </p:nvGrpSpPr>
        <p:grpSpPr>
          <a:xfrm rot="20940000">
            <a:off x="9327756" y="361555"/>
            <a:ext cx="2699896" cy="435132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D5A175-7F21-4880-A6FB-98ECC267A5AA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667888-3BA1-49F8-A27D-4584006D4928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DC7F61-84BA-4085-AF00-62D4ABDF2221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1F4821-1E48-42E9-839A-6252B657A067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B31002-D53D-4247-BCB4-6406D12ED9F7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C6512F-EE64-4E95-AB89-CA6690EF1EE4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DDD12A-FF8B-480E-94D5-014A6D35120D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AF2A12F-BFE5-4221-B61A-9D0F8252F3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525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9E9835-32F2-475B-B7EF-A6B7D3C5715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04710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7051B-3D74-4BF7-B918-5C856972686B}"/>
              </a:ext>
            </a:extLst>
          </p:cNvPr>
          <p:cNvGrpSpPr/>
          <p:nvPr userDrawn="1"/>
        </p:nvGrpSpPr>
        <p:grpSpPr>
          <a:xfrm>
            <a:off x="1" y="5737141"/>
            <a:ext cx="12191627" cy="886330"/>
            <a:chOff x="1" y="5737141"/>
            <a:chExt cx="9143720" cy="886330"/>
          </a:xfrm>
          <a:solidFill>
            <a:schemeClr val="accent1"/>
          </a:solidFill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88DD348-C6DA-49C3-AE0F-7B9ACD300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5737142"/>
              <a:ext cx="3153832" cy="886329"/>
            </a:xfrm>
            <a:custGeom>
              <a:avLst/>
              <a:gdLst>
                <a:gd name="T0" fmla="*/ 59 w 1460"/>
                <a:gd name="T1" fmla="*/ 347 h 410"/>
                <a:gd name="T2" fmla="*/ 82 w 1460"/>
                <a:gd name="T3" fmla="*/ 338 h 410"/>
                <a:gd name="T4" fmla="*/ 130 w 1460"/>
                <a:gd name="T5" fmla="*/ 350 h 410"/>
                <a:gd name="T6" fmla="*/ 162 w 1460"/>
                <a:gd name="T7" fmla="*/ 358 h 410"/>
                <a:gd name="T8" fmla="*/ 225 w 1460"/>
                <a:gd name="T9" fmla="*/ 295 h 410"/>
                <a:gd name="T10" fmla="*/ 257 w 1460"/>
                <a:gd name="T11" fmla="*/ 273 h 410"/>
                <a:gd name="T12" fmla="*/ 309 w 1460"/>
                <a:gd name="T13" fmla="*/ 361 h 410"/>
                <a:gd name="T14" fmla="*/ 343 w 1460"/>
                <a:gd name="T15" fmla="*/ 340 h 410"/>
                <a:gd name="T16" fmla="*/ 388 w 1460"/>
                <a:gd name="T17" fmla="*/ 187 h 410"/>
                <a:gd name="T18" fmla="*/ 391 w 1460"/>
                <a:gd name="T19" fmla="*/ 144 h 410"/>
                <a:gd name="T20" fmla="*/ 395 w 1460"/>
                <a:gd name="T21" fmla="*/ 46 h 410"/>
                <a:gd name="T22" fmla="*/ 397 w 1460"/>
                <a:gd name="T23" fmla="*/ 46 h 410"/>
                <a:gd name="T24" fmla="*/ 401 w 1460"/>
                <a:gd name="T25" fmla="*/ 144 h 410"/>
                <a:gd name="T26" fmla="*/ 404 w 1460"/>
                <a:gd name="T27" fmla="*/ 187 h 410"/>
                <a:gd name="T28" fmla="*/ 439 w 1460"/>
                <a:gd name="T29" fmla="*/ 369 h 410"/>
                <a:gd name="T30" fmla="*/ 458 w 1460"/>
                <a:gd name="T31" fmla="*/ 387 h 410"/>
                <a:gd name="T32" fmla="*/ 479 w 1460"/>
                <a:gd name="T33" fmla="*/ 373 h 410"/>
                <a:gd name="T34" fmla="*/ 544 w 1460"/>
                <a:gd name="T35" fmla="*/ 377 h 410"/>
                <a:gd name="T36" fmla="*/ 562 w 1460"/>
                <a:gd name="T37" fmla="*/ 390 h 410"/>
                <a:gd name="T38" fmla="*/ 588 w 1460"/>
                <a:gd name="T39" fmla="*/ 379 h 410"/>
                <a:gd name="T40" fmla="*/ 602 w 1460"/>
                <a:gd name="T41" fmla="*/ 377 h 410"/>
                <a:gd name="T42" fmla="*/ 617 w 1460"/>
                <a:gd name="T43" fmla="*/ 382 h 410"/>
                <a:gd name="T44" fmla="*/ 625 w 1460"/>
                <a:gd name="T45" fmla="*/ 373 h 410"/>
                <a:gd name="T46" fmla="*/ 683 w 1460"/>
                <a:gd name="T47" fmla="*/ 364 h 410"/>
                <a:gd name="T48" fmla="*/ 702 w 1460"/>
                <a:gd name="T49" fmla="*/ 364 h 410"/>
                <a:gd name="T50" fmla="*/ 744 w 1460"/>
                <a:gd name="T51" fmla="*/ 300 h 410"/>
                <a:gd name="T52" fmla="*/ 758 w 1460"/>
                <a:gd name="T53" fmla="*/ 302 h 410"/>
                <a:gd name="T54" fmla="*/ 778 w 1460"/>
                <a:gd name="T55" fmla="*/ 313 h 410"/>
                <a:gd name="T56" fmla="*/ 801 w 1460"/>
                <a:gd name="T57" fmla="*/ 324 h 410"/>
                <a:gd name="T58" fmla="*/ 832 w 1460"/>
                <a:gd name="T59" fmla="*/ 306 h 410"/>
                <a:gd name="T60" fmla="*/ 843 w 1460"/>
                <a:gd name="T61" fmla="*/ 355 h 410"/>
                <a:gd name="T62" fmla="*/ 869 w 1460"/>
                <a:gd name="T63" fmla="*/ 314 h 410"/>
                <a:gd name="T64" fmla="*/ 881 w 1460"/>
                <a:gd name="T65" fmla="*/ 272 h 410"/>
                <a:gd name="T66" fmla="*/ 893 w 1460"/>
                <a:gd name="T67" fmla="*/ 251 h 410"/>
                <a:gd name="T68" fmla="*/ 930 w 1460"/>
                <a:gd name="T69" fmla="*/ 231 h 410"/>
                <a:gd name="T70" fmla="*/ 947 w 1460"/>
                <a:gd name="T71" fmla="*/ 227 h 410"/>
                <a:gd name="T72" fmla="*/ 968 w 1460"/>
                <a:gd name="T73" fmla="*/ 261 h 410"/>
                <a:gd name="T74" fmla="*/ 994 w 1460"/>
                <a:gd name="T75" fmla="*/ 315 h 410"/>
                <a:gd name="T76" fmla="*/ 1035 w 1460"/>
                <a:gd name="T77" fmla="*/ 327 h 410"/>
                <a:gd name="T78" fmla="*/ 1044 w 1460"/>
                <a:gd name="T79" fmla="*/ 322 h 410"/>
                <a:gd name="T80" fmla="*/ 1069 w 1460"/>
                <a:gd name="T81" fmla="*/ 305 h 410"/>
                <a:gd name="T82" fmla="*/ 1084 w 1460"/>
                <a:gd name="T83" fmla="*/ 257 h 410"/>
                <a:gd name="T84" fmla="*/ 1129 w 1460"/>
                <a:gd name="T85" fmla="*/ 280 h 410"/>
                <a:gd name="T86" fmla="*/ 1142 w 1460"/>
                <a:gd name="T87" fmla="*/ 329 h 410"/>
                <a:gd name="T88" fmla="*/ 1161 w 1460"/>
                <a:gd name="T89" fmla="*/ 340 h 410"/>
                <a:gd name="T90" fmla="*/ 1187 w 1460"/>
                <a:gd name="T91" fmla="*/ 340 h 410"/>
                <a:gd name="T92" fmla="*/ 1209 w 1460"/>
                <a:gd name="T93" fmla="*/ 336 h 410"/>
                <a:gd name="T94" fmla="*/ 1231 w 1460"/>
                <a:gd name="T95" fmla="*/ 322 h 410"/>
                <a:gd name="T96" fmla="*/ 1257 w 1460"/>
                <a:gd name="T97" fmla="*/ 318 h 410"/>
                <a:gd name="T98" fmla="*/ 1294 w 1460"/>
                <a:gd name="T99" fmla="*/ 344 h 410"/>
                <a:gd name="T100" fmla="*/ 1330 w 1460"/>
                <a:gd name="T101" fmla="*/ 327 h 410"/>
                <a:gd name="T102" fmla="*/ 1351 w 1460"/>
                <a:gd name="T103" fmla="*/ 165 h 410"/>
                <a:gd name="T104" fmla="*/ 1401 w 1460"/>
                <a:gd name="T105" fmla="*/ 152 h 410"/>
                <a:gd name="T106" fmla="*/ 1426 w 1460"/>
                <a:gd name="T107" fmla="*/ 281 h 410"/>
                <a:gd name="T108" fmla="*/ 1460 w 1460"/>
                <a:gd name="T10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0" h="410">
                  <a:moveTo>
                    <a:pt x="0" y="410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8" y="321"/>
                    <a:pt x="16" y="321"/>
                    <a:pt x="24" y="321"/>
                  </a:cubicBezTo>
                  <a:cubicBezTo>
                    <a:pt x="24" y="326"/>
                    <a:pt x="24" y="330"/>
                    <a:pt x="24" y="335"/>
                  </a:cubicBezTo>
                  <a:cubicBezTo>
                    <a:pt x="30" y="335"/>
                    <a:pt x="37" y="335"/>
                    <a:pt x="43" y="335"/>
                  </a:cubicBezTo>
                  <a:cubicBezTo>
                    <a:pt x="43" y="339"/>
                    <a:pt x="43" y="343"/>
                    <a:pt x="43" y="347"/>
                  </a:cubicBezTo>
                  <a:cubicBezTo>
                    <a:pt x="48" y="347"/>
                    <a:pt x="54" y="347"/>
                    <a:pt x="59" y="347"/>
                  </a:cubicBezTo>
                  <a:cubicBezTo>
                    <a:pt x="59" y="339"/>
                    <a:pt x="59" y="331"/>
                    <a:pt x="59" y="324"/>
                  </a:cubicBezTo>
                  <a:cubicBezTo>
                    <a:pt x="62" y="324"/>
                    <a:pt x="64" y="324"/>
                    <a:pt x="67" y="324"/>
                  </a:cubicBezTo>
                  <a:cubicBezTo>
                    <a:pt x="67" y="323"/>
                    <a:pt x="67" y="322"/>
                    <a:pt x="67" y="321"/>
                  </a:cubicBezTo>
                  <a:cubicBezTo>
                    <a:pt x="69" y="321"/>
                    <a:pt x="71" y="321"/>
                    <a:pt x="73" y="321"/>
                  </a:cubicBezTo>
                  <a:cubicBezTo>
                    <a:pt x="73" y="322"/>
                    <a:pt x="73" y="323"/>
                    <a:pt x="73" y="324"/>
                  </a:cubicBezTo>
                  <a:cubicBezTo>
                    <a:pt x="76" y="324"/>
                    <a:pt x="79" y="324"/>
                    <a:pt x="82" y="324"/>
                  </a:cubicBezTo>
                  <a:cubicBezTo>
                    <a:pt x="82" y="329"/>
                    <a:pt x="82" y="333"/>
                    <a:pt x="82" y="338"/>
                  </a:cubicBezTo>
                  <a:cubicBezTo>
                    <a:pt x="91" y="338"/>
                    <a:pt x="101" y="338"/>
                    <a:pt x="110" y="338"/>
                  </a:cubicBezTo>
                  <a:cubicBezTo>
                    <a:pt x="110" y="340"/>
                    <a:pt x="110" y="342"/>
                    <a:pt x="110" y="344"/>
                  </a:cubicBezTo>
                  <a:cubicBezTo>
                    <a:pt x="111" y="344"/>
                    <a:pt x="113" y="344"/>
                    <a:pt x="114" y="344"/>
                  </a:cubicBezTo>
                  <a:cubicBezTo>
                    <a:pt x="114" y="347"/>
                    <a:pt x="114" y="349"/>
                    <a:pt x="114" y="352"/>
                  </a:cubicBezTo>
                  <a:cubicBezTo>
                    <a:pt x="117" y="352"/>
                    <a:pt x="121" y="352"/>
                    <a:pt x="124" y="352"/>
                  </a:cubicBezTo>
                  <a:cubicBezTo>
                    <a:pt x="124" y="351"/>
                    <a:pt x="124" y="350"/>
                    <a:pt x="124" y="350"/>
                  </a:cubicBezTo>
                  <a:cubicBezTo>
                    <a:pt x="126" y="350"/>
                    <a:pt x="128" y="350"/>
                    <a:pt x="130" y="350"/>
                  </a:cubicBezTo>
                  <a:cubicBezTo>
                    <a:pt x="130" y="350"/>
                    <a:pt x="130" y="351"/>
                    <a:pt x="130" y="352"/>
                  </a:cubicBezTo>
                  <a:cubicBezTo>
                    <a:pt x="134" y="352"/>
                    <a:pt x="139" y="352"/>
                    <a:pt x="144" y="352"/>
                  </a:cubicBezTo>
                  <a:cubicBezTo>
                    <a:pt x="144" y="354"/>
                    <a:pt x="144" y="356"/>
                    <a:pt x="144" y="358"/>
                  </a:cubicBezTo>
                  <a:cubicBezTo>
                    <a:pt x="148" y="358"/>
                    <a:pt x="152" y="358"/>
                    <a:pt x="156" y="358"/>
                  </a:cubicBezTo>
                  <a:cubicBezTo>
                    <a:pt x="156" y="357"/>
                    <a:pt x="156" y="357"/>
                    <a:pt x="156" y="356"/>
                  </a:cubicBezTo>
                  <a:cubicBezTo>
                    <a:pt x="158" y="356"/>
                    <a:pt x="160" y="356"/>
                    <a:pt x="162" y="356"/>
                  </a:cubicBezTo>
                  <a:cubicBezTo>
                    <a:pt x="162" y="357"/>
                    <a:pt x="162" y="357"/>
                    <a:pt x="162" y="358"/>
                  </a:cubicBezTo>
                  <a:cubicBezTo>
                    <a:pt x="166" y="358"/>
                    <a:pt x="170" y="358"/>
                    <a:pt x="173" y="358"/>
                  </a:cubicBezTo>
                  <a:cubicBezTo>
                    <a:pt x="173" y="240"/>
                    <a:pt x="173" y="240"/>
                    <a:pt x="173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59"/>
                    <a:pt x="214" y="277"/>
                    <a:pt x="214" y="295"/>
                  </a:cubicBezTo>
                  <a:cubicBezTo>
                    <a:pt x="218" y="295"/>
                    <a:pt x="222" y="295"/>
                    <a:pt x="225" y="295"/>
                  </a:cubicBezTo>
                  <a:cubicBezTo>
                    <a:pt x="226" y="295"/>
                    <a:pt x="226" y="294"/>
                    <a:pt x="227" y="293"/>
                  </a:cubicBezTo>
                  <a:cubicBezTo>
                    <a:pt x="228" y="293"/>
                    <a:pt x="230" y="293"/>
                    <a:pt x="231" y="293"/>
                  </a:cubicBezTo>
                  <a:cubicBezTo>
                    <a:pt x="232" y="294"/>
                    <a:pt x="232" y="295"/>
                    <a:pt x="233" y="295"/>
                  </a:cubicBezTo>
                  <a:cubicBezTo>
                    <a:pt x="237" y="295"/>
                    <a:pt x="242" y="295"/>
                    <a:pt x="246" y="295"/>
                  </a:cubicBezTo>
                  <a:cubicBezTo>
                    <a:pt x="246" y="306"/>
                    <a:pt x="246" y="316"/>
                    <a:pt x="246" y="326"/>
                  </a:cubicBezTo>
                  <a:cubicBezTo>
                    <a:pt x="250" y="326"/>
                    <a:pt x="253" y="326"/>
                    <a:pt x="257" y="326"/>
                  </a:cubicBezTo>
                  <a:cubicBezTo>
                    <a:pt x="257" y="309"/>
                    <a:pt x="257" y="291"/>
                    <a:pt x="257" y="273"/>
                  </a:cubicBezTo>
                  <a:cubicBezTo>
                    <a:pt x="259" y="273"/>
                    <a:pt x="261" y="273"/>
                    <a:pt x="262" y="273"/>
                  </a:cubicBezTo>
                  <a:cubicBezTo>
                    <a:pt x="262" y="272"/>
                    <a:pt x="262" y="270"/>
                    <a:pt x="262" y="269"/>
                  </a:cubicBezTo>
                  <a:cubicBezTo>
                    <a:pt x="274" y="269"/>
                    <a:pt x="286" y="269"/>
                    <a:pt x="298" y="269"/>
                  </a:cubicBezTo>
                  <a:cubicBezTo>
                    <a:pt x="299" y="270"/>
                    <a:pt x="300" y="271"/>
                    <a:pt x="301" y="272"/>
                  </a:cubicBezTo>
                  <a:cubicBezTo>
                    <a:pt x="301" y="300"/>
                    <a:pt x="301" y="327"/>
                    <a:pt x="301" y="355"/>
                  </a:cubicBezTo>
                  <a:cubicBezTo>
                    <a:pt x="303" y="355"/>
                    <a:pt x="306" y="355"/>
                    <a:pt x="309" y="355"/>
                  </a:cubicBezTo>
                  <a:cubicBezTo>
                    <a:pt x="309" y="357"/>
                    <a:pt x="309" y="359"/>
                    <a:pt x="309" y="361"/>
                  </a:cubicBezTo>
                  <a:cubicBezTo>
                    <a:pt x="311" y="361"/>
                    <a:pt x="314" y="361"/>
                    <a:pt x="316" y="361"/>
                  </a:cubicBezTo>
                  <a:cubicBezTo>
                    <a:pt x="316" y="354"/>
                    <a:pt x="316" y="347"/>
                    <a:pt x="316" y="340"/>
                  </a:cubicBezTo>
                  <a:cubicBezTo>
                    <a:pt x="319" y="340"/>
                    <a:pt x="323" y="340"/>
                    <a:pt x="326" y="340"/>
                  </a:cubicBezTo>
                  <a:cubicBezTo>
                    <a:pt x="326" y="339"/>
                    <a:pt x="326" y="338"/>
                    <a:pt x="326" y="337"/>
                  </a:cubicBezTo>
                  <a:cubicBezTo>
                    <a:pt x="330" y="337"/>
                    <a:pt x="333" y="337"/>
                    <a:pt x="337" y="337"/>
                  </a:cubicBezTo>
                  <a:cubicBezTo>
                    <a:pt x="337" y="338"/>
                    <a:pt x="337" y="339"/>
                    <a:pt x="337" y="340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4" y="338"/>
                    <a:pt x="344" y="337"/>
                    <a:pt x="344" y="336"/>
                  </a:cubicBezTo>
                  <a:cubicBezTo>
                    <a:pt x="345" y="336"/>
                    <a:pt x="346" y="336"/>
                    <a:pt x="347" y="336"/>
                  </a:cubicBezTo>
                  <a:cubicBezTo>
                    <a:pt x="347" y="337"/>
                    <a:pt x="348" y="338"/>
                    <a:pt x="348" y="339"/>
                  </a:cubicBezTo>
                  <a:cubicBezTo>
                    <a:pt x="349" y="339"/>
                    <a:pt x="350" y="339"/>
                    <a:pt x="352" y="339"/>
                  </a:cubicBezTo>
                  <a:cubicBezTo>
                    <a:pt x="352" y="328"/>
                    <a:pt x="352" y="316"/>
                    <a:pt x="352" y="304"/>
                  </a:cubicBezTo>
                  <a:cubicBezTo>
                    <a:pt x="362" y="304"/>
                    <a:pt x="373" y="304"/>
                    <a:pt x="384" y="304"/>
                  </a:cubicBezTo>
                  <a:cubicBezTo>
                    <a:pt x="385" y="265"/>
                    <a:pt x="387" y="226"/>
                    <a:pt x="388" y="187"/>
                  </a:cubicBezTo>
                  <a:cubicBezTo>
                    <a:pt x="384" y="186"/>
                    <a:pt x="372" y="182"/>
                    <a:pt x="382" y="177"/>
                  </a:cubicBezTo>
                  <a:cubicBezTo>
                    <a:pt x="381" y="176"/>
                    <a:pt x="380" y="175"/>
                    <a:pt x="379" y="175"/>
                  </a:cubicBezTo>
                  <a:cubicBezTo>
                    <a:pt x="379" y="168"/>
                    <a:pt x="379" y="168"/>
                    <a:pt x="383" y="164"/>
                  </a:cubicBezTo>
                  <a:cubicBezTo>
                    <a:pt x="383" y="162"/>
                    <a:pt x="383" y="159"/>
                    <a:pt x="383" y="156"/>
                  </a:cubicBezTo>
                  <a:cubicBezTo>
                    <a:pt x="385" y="156"/>
                    <a:pt x="388" y="156"/>
                    <a:pt x="390" y="156"/>
                  </a:cubicBezTo>
                  <a:cubicBezTo>
                    <a:pt x="390" y="152"/>
                    <a:pt x="390" y="149"/>
                    <a:pt x="390" y="146"/>
                  </a:cubicBezTo>
                  <a:cubicBezTo>
                    <a:pt x="390" y="145"/>
                    <a:pt x="391" y="145"/>
                    <a:pt x="391" y="144"/>
                  </a:cubicBezTo>
                  <a:cubicBezTo>
                    <a:pt x="391" y="132"/>
                    <a:pt x="391" y="120"/>
                    <a:pt x="391" y="108"/>
                  </a:cubicBezTo>
                  <a:cubicBezTo>
                    <a:pt x="391" y="107"/>
                    <a:pt x="390" y="106"/>
                    <a:pt x="390" y="105"/>
                  </a:cubicBezTo>
                  <a:cubicBezTo>
                    <a:pt x="391" y="104"/>
                    <a:pt x="392" y="103"/>
                    <a:pt x="393" y="102"/>
                  </a:cubicBezTo>
                  <a:cubicBezTo>
                    <a:pt x="393" y="93"/>
                    <a:pt x="393" y="84"/>
                    <a:pt x="393" y="75"/>
                  </a:cubicBezTo>
                  <a:cubicBezTo>
                    <a:pt x="393" y="75"/>
                    <a:pt x="394" y="74"/>
                    <a:pt x="394" y="73"/>
                  </a:cubicBezTo>
                  <a:cubicBezTo>
                    <a:pt x="394" y="65"/>
                    <a:pt x="394" y="56"/>
                    <a:pt x="394" y="47"/>
                  </a:cubicBezTo>
                  <a:cubicBezTo>
                    <a:pt x="394" y="47"/>
                    <a:pt x="395" y="46"/>
                    <a:pt x="395" y="46"/>
                  </a:cubicBezTo>
                  <a:cubicBezTo>
                    <a:pt x="395" y="43"/>
                    <a:pt x="395" y="41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6" y="32"/>
                    <a:pt x="396" y="28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8"/>
                    <a:pt x="396" y="32"/>
                    <a:pt x="396" y="37"/>
                  </a:cubicBezTo>
                  <a:cubicBezTo>
                    <a:pt x="397" y="37"/>
                    <a:pt x="397" y="38"/>
                    <a:pt x="397" y="38"/>
                  </a:cubicBezTo>
                  <a:cubicBezTo>
                    <a:pt x="397" y="41"/>
                    <a:pt x="397" y="43"/>
                    <a:pt x="397" y="46"/>
                  </a:cubicBezTo>
                  <a:cubicBezTo>
                    <a:pt x="398" y="46"/>
                    <a:pt x="398" y="47"/>
                    <a:pt x="398" y="47"/>
                  </a:cubicBezTo>
                  <a:cubicBezTo>
                    <a:pt x="398" y="56"/>
                    <a:pt x="398" y="65"/>
                    <a:pt x="398" y="73"/>
                  </a:cubicBezTo>
                  <a:cubicBezTo>
                    <a:pt x="399" y="74"/>
                    <a:pt x="399" y="74"/>
                    <a:pt x="399" y="75"/>
                  </a:cubicBezTo>
                  <a:cubicBezTo>
                    <a:pt x="399" y="84"/>
                    <a:pt x="399" y="93"/>
                    <a:pt x="399" y="102"/>
                  </a:cubicBezTo>
                  <a:cubicBezTo>
                    <a:pt x="400" y="103"/>
                    <a:pt x="401" y="104"/>
                    <a:pt x="402" y="105"/>
                  </a:cubicBezTo>
                  <a:cubicBezTo>
                    <a:pt x="402" y="106"/>
                    <a:pt x="401" y="107"/>
                    <a:pt x="401" y="108"/>
                  </a:cubicBezTo>
                  <a:cubicBezTo>
                    <a:pt x="401" y="120"/>
                    <a:pt x="401" y="132"/>
                    <a:pt x="401" y="144"/>
                  </a:cubicBezTo>
                  <a:cubicBezTo>
                    <a:pt x="401" y="145"/>
                    <a:pt x="402" y="145"/>
                    <a:pt x="402" y="146"/>
                  </a:cubicBezTo>
                  <a:cubicBezTo>
                    <a:pt x="402" y="149"/>
                    <a:pt x="402" y="152"/>
                    <a:pt x="402" y="156"/>
                  </a:cubicBezTo>
                  <a:cubicBezTo>
                    <a:pt x="405" y="156"/>
                    <a:pt x="407" y="156"/>
                    <a:pt x="409" y="156"/>
                  </a:cubicBezTo>
                  <a:cubicBezTo>
                    <a:pt x="409" y="159"/>
                    <a:pt x="409" y="162"/>
                    <a:pt x="409" y="164"/>
                  </a:cubicBezTo>
                  <a:cubicBezTo>
                    <a:pt x="414" y="168"/>
                    <a:pt x="413" y="169"/>
                    <a:pt x="413" y="175"/>
                  </a:cubicBezTo>
                  <a:cubicBezTo>
                    <a:pt x="412" y="175"/>
                    <a:pt x="411" y="176"/>
                    <a:pt x="410" y="177"/>
                  </a:cubicBezTo>
                  <a:cubicBezTo>
                    <a:pt x="421" y="181"/>
                    <a:pt x="409" y="187"/>
                    <a:pt x="404" y="187"/>
                  </a:cubicBezTo>
                  <a:cubicBezTo>
                    <a:pt x="407" y="254"/>
                    <a:pt x="409" y="320"/>
                    <a:pt x="412" y="387"/>
                  </a:cubicBezTo>
                  <a:cubicBezTo>
                    <a:pt x="414" y="387"/>
                    <a:pt x="415" y="387"/>
                    <a:pt x="417" y="387"/>
                  </a:cubicBezTo>
                  <a:cubicBezTo>
                    <a:pt x="417" y="383"/>
                    <a:pt x="417" y="379"/>
                    <a:pt x="417" y="375"/>
                  </a:cubicBezTo>
                  <a:cubicBezTo>
                    <a:pt x="423" y="375"/>
                    <a:pt x="430" y="375"/>
                    <a:pt x="436" y="375"/>
                  </a:cubicBezTo>
                  <a:cubicBezTo>
                    <a:pt x="436" y="380"/>
                    <a:pt x="436" y="384"/>
                    <a:pt x="436" y="389"/>
                  </a:cubicBezTo>
                  <a:cubicBezTo>
                    <a:pt x="437" y="389"/>
                    <a:pt x="438" y="389"/>
                    <a:pt x="439" y="389"/>
                  </a:cubicBezTo>
                  <a:cubicBezTo>
                    <a:pt x="439" y="382"/>
                    <a:pt x="439" y="376"/>
                    <a:pt x="439" y="369"/>
                  </a:cubicBezTo>
                  <a:cubicBezTo>
                    <a:pt x="440" y="369"/>
                    <a:pt x="441" y="369"/>
                    <a:pt x="442" y="369"/>
                  </a:cubicBezTo>
                  <a:cubicBezTo>
                    <a:pt x="442" y="376"/>
                    <a:pt x="442" y="382"/>
                    <a:pt x="442" y="388"/>
                  </a:cubicBezTo>
                  <a:cubicBezTo>
                    <a:pt x="443" y="388"/>
                    <a:pt x="444" y="388"/>
                    <a:pt x="445" y="388"/>
                  </a:cubicBezTo>
                  <a:cubicBezTo>
                    <a:pt x="445" y="385"/>
                    <a:pt x="445" y="381"/>
                    <a:pt x="445" y="378"/>
                  </a:cubicBezTo>
                  <a:cubicBezTo>
                    <a:pt x="445" y="378"/>
                    <a:pt x="446" y="378"/>
                    <a:pt x="446" y="378"/>
                  </a:cubicBezTo>
                  <a:cubicBezTo>
                    <a:pt x="446" y="381"/>
                    <a:pt x="446" y="384"/>
                    <a:pt x="446" y="388"/>
                  </a:cubicBezTo>
                  <a:cubicBezTo>
                    <a:pt x="450" y="388"/>
                    <a:pt x="454" y="388"/>
                    <a:pt x="458" y="387"/>
                  </a:cubicBezTo>
                  <a:cubicBezTo>
                    <a:pt x="458" y="384"/>
                    <a:pt x="458" y="380"/>
                    <a:pt x="458" y="376"/>
                  </a:cubicBezTo>
                  <a:cubicBezTo>
                    <a:pt x="460" y="376"/>
                    <a:pt x="463" y="376"/>
                    <a:pt x="465" y="376"/>
                  </a:cubicBezTo>
                  <a:cubicBezTo>
                    <a:pt x="465" y="375"/>
                    <a:pt x="465" y="374"/>
                    <a:pt x="465" y="373"/>
                  </a:cubicBezTo>
                  <a:cubicBezTo>
                    <a:pt x="468" y="373"/>
                    <a:pt x="471" y="373"/>
                    <a:pt x="473" y="373"/>
                  </a:cubicBezTo>
                  <a:cubicBezTo>
                    <a:pt x="473" y="374"/>
                    <a:pt x="473" y="374"/>
                    <a:pt x="473" y="375"/>
                  </a:cubicBezTo>
                  <a:cubicBezTo>
                    <a:pt x="475" y="375"/>
                    <a:pt x="477" y="375"/>
                    <a:pt x="479" y="375"/>
                  </a:cubicBezTo>
                  <a:cubicBezTo>
                    <a:pt x="479" y="374"/>
                    <a:pt x="479" y="374"/>
                    <a:pt x="479" y="373"/>
                  </a:cubicBezTo>
                  <a:cubicBezTo>
                    <a:pt x="497" y="373"/>
                    <a:pt x="515" y="373"/>
                    <a:pt x="533" y="373"/>
                  </a:cubicBezTo>
                  <a:cubicBezTo>
                    <a:pt x="533" y="372"/>
                    <a:pt x="533" y="371"/>
                    <a:pt x="533" y="370"/>
                  </a:cubicBezTo>
                  <a:cubicBezTo>
                    <a:pt x="534" y="370"/>
                    <a:pt x="536" y="370"/>
                    <a:pt x="537" y="370"/>
                  </a:cubicBezTo>
                  <a:cubicBezTo>
                    <a:pt x="537" y="371"/>
                    <a:pt x="537" y="372"/>
                    <a:pt x="537" y="373"/>
                  </a:cubicBezTo>
                  <a:cubicBezTo>
                    <a:pt x="538" y="373"/>
                    <a:pt x="540" y="373"/>
                    <a:pt x="541" y="373"/>
                  </a:cubicBezTo>
                  <a:cubicBezTo>
                    <a:pt x="541" y="374"/>
                    <a:pt x="541" y="376"/>
                    <a:pt x="541" y="377"/>
                  </a:cubicBezTo>
                  <a:cubicBezTo>
                    <a:pt x="542" y="377"/>
                    <a:pt x="543" y="377"/>
                    <a:pt x="544" y="377"/>
                  </a:cubicBezTo>
                  <a:cubicBezTo>
                    <a:pt x="544" y="377"/>
                    <a:pt x="544" y="376"/>
                    <a:pt x="544" y="375"/>
                  </a:cubicBezTo>
                  <a:cubicBezTo>
                    <a:pt x="545" y="375"/>
                    <a:pt x="546" y="375"/>
                    <a:pt x="547" y="375"/>
                  </a:cubicBezTo>
                  <a:cubicBezTo>
                    <a:pt x="547" y="376"/>
                    <a:pt x="547" y="377"/>
                    <a:pt x="547" y="377"/>
                  </a:cubicBezTo>
                  <a:cubicBezTo>
                    <a:pt x="550" y="377"/>
                    <a:pt x="553" y="377"/>
                    <a:pt x="556" y="377"/>
                  </a:cubicBezTo>
                  <a:cubicBezTo>
                    <a:pt x="556" y="376"/>
                    <a:pt x="556" y="375"/>
                    <a:pt x="556" y="374"/>
                  </a:cubicBezTo>
                  <a:cubicBezTo>
                    <a:pt x="558" y="374"/>
                    <a:pt x="560" y="374"/>
                    <a:pt x="562" y="374"/>
                  </a:cubicBezTo>
                  <a:cubicBezTo>
                    <a:pt x="562" y="379"/>
                    <a:pt x="562" y="385"/>
                    <a:pt x="562" y="390"/>
                  </a:cubicBezTo>
                  <a:cubicBezTo>
                    <a:pt x="563" y="390"/>
                    <a:pt x="563" y="390"/>
                    <a:pt x="564" y="390"/>
                  </a:cubicBezTo>
                  <a:cubicBezTo>
                    <a:pt x="564" y="389"/>
                    <a:pt x="564" y="387"/>
                    <a:pt x="564" y="386"/>
                  </a:cubicBezTo>
                  <a:cubicBezTo>
                    <a:pt x="565" y="386"/>
                    <a:pt x="567" y="386"/>
                    <a:pt x="568" y="386"/>
                  </a:cubicBezTo>
                  <a:cubicBezTo>
                    <a:pt x="568" y="387"/>
                    <a:pt x="568" y="389"/>
                    <a:pt x="568" y="390"/>
                  </a:cubicBezTo>
                  <a:cubicBezTo>
                    <a:pt x="571" y="390"/>
                    <a:pt x="575" y="390"/>
                    <a:pt x="578" y="390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8" y="374"/>
                    <a:pt x="589" y="368"/>
                    <a:pt x="589" y="362"/>
                  </a:cubicBezTo>
                  <a:cubicBezTo>
                    <a:pt x="590" y="362"/>
                    <a:pt x="591" y="362"/>
                    <a:pt x="592" y="362"/>
                  </a:cubicBezTo>
                  <a:cubicBezTo>
                    <a:pt x="592" y="368"/>
                    <a:pt x="593" y="374"/>
                    <a:pt x="593" y="379"/>
                  </a:cubicBezTo>
                  <a:cubicBezTo>
                    <a:pt x="594" y="379"/>
                    <a:pt x="596" y="379"/>
                    <a:pt x="597" y="379"/>
                  </a:cubicBezTo>
                  <a:cubicBezTo>
                    <a:pt x="597" y="374"/>
                    <a:pt x="597" y="368"/>
                    <a:pt x="598" y="362"/>
                  </a:cubicBezTo>
                  <a:cubicBezTo>
                    <a:pt x="599" y="362"/>
                    <a:pt x="600" y="362"/>
                    <a:pt x="601" y="362"/>
                  </a:cubicBezTo>
                  <a:cubicBezTo>
                    <a:pt x="601" y="367"/>
                    <a:pt x="602" y="372"/>
                    <a:pt x="602" y="377"/>
                  </a:cubicBezTo>
                  <a:cubicBezTo>
                    <a:pt x="603" y="377"/>
                    <a:pt x="604" y="377"/>
                    <a:pt x="606" y="377"/>
                  </a:cubicBezTo>
                  <a:cubicBezTo>
                    <a:pt x="606" y="378"/>
                    <a:pt x="606" y="378"/>
                    <a:pt x="606" y="379"/>
                  </a:cubicBezTo>
                  <a:cubicBezTo>
                    <a:pt x="607" y="379"/>
                    <a:pt x="609" y="379"/>
                    <a:pt x="610" y="379"/>
                  </a:cubicBezTo>
                  <a:cubicBezTo>
                    <a:pt x="610" y="378"/>
                    <a:pt x="610" y="378"/>
                    <a:pt x="610" y="377"/>
                  </a:cubicBezTo>
                  <a:cubicBezTo>
                    <a:pt x="612" y="377"/>
                    <a:pt x="613" y="377"/>
                    <a:pt x="615" y="377"/>
                  </a:cubicBezTo>
                  <a:cubicBezTo>
                    <a:pt x="615" y="379"/>
                    <a:pt x="615" y="380"/>
                    <a:pt x="615" y="381"/>
                  </a:cubicBezTo>
                  <a:cubicBezTo>
                    <a:pt x="616" y="382"/>
                    <a:pt x="617" y="382"/>
                    <a:pt x="617" y="382"/>
                  </a:cubicBezTo>
                  <a:cubicBezTo>
                    <a:pt x="617" y="383"/>
                    <a:pt x="617" y="384"/>
                    <a:pt x="617" y="385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7" y="387"/>
                    <a:pt x="617" y="389"/>
                    <a:pt x="617" y="391"/>
                  </a:cubicBezTo>
                  <a:cubicBezTo>
                    <a:pt x="620" y="391"/>
                    <a:pt x="624" y="391"/>
                    <a:pt x="628" y="391"/>
                  </a:cubicBezTo>
                  <a:cubicBezTo>
                    <a:pt x="628" y="386"/>
                    <a:pt x="628" y="381"/>
                    <a:pt x="628" y="375"/>
                  </a:cubicBezTo>
                  <a:cubicBezTo>
                    <a:pt x="627" y="375"/>
                    <a:pt x="626" y="375"/>
                    <a:pt x="625" y="375"/>
                  </a:cubicBezTo>
                  <a:cubicBezTo>
                    <a:pt x="625" y="374"/>
                    <a:pt x="625" y="374"/>
                    <a:pt x="625" y="373"/>
                  </a:cubicBezTo>
                  <a:cubicBezTo>
                    <a:pt x="627" y="373"/>
                    <a:pt x="629" y="373"/>
                    <a:pt x="630" y="373"/>
                  </a:cubicBezTo>
                  <a:cubicBezTo>
                    <a:pt x="630" y="370"/>
                    <a:pt x="630" y="368"/>
                    <a:pt x="630" y="365"/>
                  </a:cubicBezTo>
                  <a:cubicBezTo>
                    <a:pt x="643" y="365"/>
                    <a:pt x="656" y="365"/>
                    <a:pt x="668" y="365"/>
                  </a:cubicBezTo>
                  <a:cubicBezTo>
                    <a:pt x="668" y="368"/>
                    <a:pt x="668" y="370"/>
                    <a:pt x="668" y="373"/>
                  </a:cubicBezTo>
                  <a:cubicBezTo>
                    <a:pt x="672" y="373"/>
                    <a:pt x="676" y="373"/>
                    <a:pt x="679" y="372"/>
                  </a:cubicBezTo>
                  <a:cubicBezTo>
                    <a:pt x="679" y="370"/>
                    <a:pt x="679" y="367"/>
                    <a:pt x="679" y="364"/>
                  </a:cubicBezTo>
                  <a:cubicBezTo>
                    <a:pt x="681" y="364"/>
                    <a:pt x="682" y="364"/>
                    <a:pt x="683" y="364"/>
                  </a:cubicBezTo>
                  <a:cubicBezTo>
                    <a:pt x="683" y="360"/>
                    <a:pt x="683" y="355"/>
                    <a:pt x="683" y="350"/>
                  </a:cubicBezTo>
                  <a:cubicBezTo>
                    <a:pt x="685" y="350"/>
                    <a:pt x="687" y="350"/>
                    <a:pt x="688" y="350"/>
                  </a:cubicBezTo>
                  <a:cubicBezTo>
                    <a:pt x="689" y="350"/>
                    <a:pt x="689" y="349"/>
                    <a:pt x="690" y="349"/>
                  </a:cubicBezTo>
                  <a:cubicBezTo>
                    <a:pt x="691" y="349"/>
                    <a:pt x="693" y="349"/>
                    <a:pt x="695" y="349"/>
                  </a:cubicBezTo>
                  <a:cubicBezTo>
                    <a:pt x="695" y="349"/>
                    <a:pt x="696" y="350"/>
                    <a:pt x="696" y="350"/>
                  </a:cubicBezTo>
                  <a:cubicBezTo>
                    <a:pt x="698" y="350"/>
                    <a:pt x="700" y="350"/>
                    <a:pt x="702" y="350"/>
                  </a:cubicBezTo>
                  <a:cubicBezTo>
                    <a:pt x="702" y="355"/>
                    <a:pt x="702" y="359"/>
                    <a:pt x="702" y="364"/>
                  </a:cubicBezTo>
                  <a:cubicBezTo>
                    <a:pt x="707" y="364"/>
                    <a:pt x="712" y="364"/>
                    <a:pt x="717" y="364"/>
                  </a:cubicBezTo>
                  <a:cubicBezTo>
                    <a:pt x="717" y="362"/>
                    <a:pt x="717" y="360"/>
                    <a:pt x="717" y="358"/>
                  </a:cubicBezTo>
                  <a:cubicBezTo>
                    <a:pt x="718" y="358"/>
                    <a:pt x="718" y="358"/>
                    <a:pt x="719" y="358"/>
                  </a:cubicBezTo>
                  <a:cubicBezTo>
                    <a:pt x="719" y="360"/>
                    <a:pt x="719" y="362"/>
                    <a:pt x="719" y="364"/>
                  </a:cubicBezTo>
                  <a:cubicBezTo>
                    <a:pt x="725" y="364"/>
                    <a:pt x="725" y="364"/>
                    <a:pt x="725" y="364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44" y="300"/>
                    <a:pt x="744" y="300"/>
                    <a:pt x="744" y="300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7" y="295"/>
                    <a:pt x="747" y="295"/>
                    <a:pt x="747" y="295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5"/>
                    <a:pt x="756" y="295"/>
                    <a:pt x="756" y="295"/>
                  </a:cubicBezTo>
                  <a:cubicBezTo>
                    <a:pt x="758" y="295"/>
                    <a:pt x="758" y="295"/>
                    <a:pt x="758" y="295"/>
                  </a:cubicBezTo>
                  <a:cubicBezTo>
                    <a:pt x="758" y="302"/>
                    <a:pt x="758" y="302"/>
                    <a:pt x="758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8"/>
                    <a:pt x="761" y="308"/>
                    <a:pt x="761" y="308"/>
                  </a:cubicBezTo>
                  <a:cubicBezTo>
                    <a:pt x="772" y="308"/>
                    <a:pt x="772" y="308"/>
                    <a:pt x="772" y="308"/>
                  </a:cubicBezTo>
                  <a:cubicBezTo>
                    <a:pt x="772" y="323"/>
                    <a:pt x="772" y="323"/>
                    <a:pt x="772" y="323"/>
                  </a:cubicBezTo>
                  <a:cubicBezTo>
                    <a:pt x="773" y="323"/>
                    <a:pt x="773" y="323"/>
                    <a:pt x="773" y="323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778" y="313"/>
                    <a:pt x="778" y="313"/>
                    <a:pt x="778" y="313"/>
                  </a:cubicBezTo>
                  <a:cubicBezTo>
                    <a:pt x="778" y="330"/>
                    <a:pt x="778" y="330"/>
                    <a:pt x="778" y="330"/>
                  </a:cubicBezTo>
                  <a:cubicBezTo>
                    <a:pt x="793" y="330"/>
                    <a:pt x="793" y="330"/>
                    <a:pt x="793" y="330"/>
                  </a:cubicBezTo>
                  <a:cubicBezTo>
                    <a:pt x="793" y="324"/>
                    <a:pt x="793" y="324"/>
                    <a:pt x="793" y="324"/>
                  </a:cubicBezTo>
                  <a:cubicBezTo>
                    <a:pt x="799" y="324"/>
                    <a:pt x="799" y="324"/>
                    <a:pt x="799" y="324"/>
                  </a:cubicBezTo>
                  <a:cubicBezTo>
                    <a:pt x="799" y="332"/>
                    <a:pt x="799" y="332"/>
                    <a:pt x="799" y="332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1" y="324"/>
                    <a:pt x="801" y="324"/>
                    <a:pt x="801" y="324"/>
                  </a:cubicBezTo>
                  <a:cubicBezTo>
                    <a:pt x="808" y="324"/>
                    <a:pt x="808" y="324"/>
                    <a:pt x="808" y="324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2" y="306"/>
                    <a:pt x="812" y="306"/>
                    <a:pt x="812" y="306"/>
                  </a:cubicBezTo>
                  <a:cubicBezTo>
                    <a:pt x="817" y="286"/>
                    <a:pt x="817" y="286"/>
                    <a:pt x="817" y="286"/>
                  </a:cubicBezTo>
                  <a:cubicBezTo>
                    <a:pt x="822" y="286"/>
                    <a:pt x="822" y="286"/>
                    <a:pt x="822" y="286"/>
                  </a:cubicBezTo>
                  <a:cubicBezTo>
                    <a:pt x="828" y="306"/>
                    <a:pt x="828" y="306"/>
                    <a:pt x="828" y="306"/>
                  </a:cubicBezTo>
                  <a:cubicBezTo>
                    <a:pt x="832" y="306"/>
                    <a:pt x="832" y="306"/>
                    <a:pt x="832" y="306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35" y="336"/>
                    <a:pt x="835" y="336"/>
                    <a:pt x="835" y="336"/>
                  </a:cubicBezTo>
                  <a:cubicBezTo>
                    <a:pt x="835" y="357"/>
                    <a:pt x="835" y="357"/>
                    <a:pt x="835" y="357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50"/>
                    <a:pt x="837" y="350"/>
                    <a:pt x="837" y="350"/>
                  </a:cubicBezTo>
                  <a:cubicBezTo>
                    <a:pt x="840" y="355"/>
                    <a:pt x="840" y="355"/>
                    <a:pt x="840" y="355"/>
                  </a:cubicBezTo>
                  <a:cubicBezTo>
                    <a:pt x="843" y="355"/>
                    <a:pt x="843" y="355"/>
                    <a:pt x="843" y="355"/>
                  </a:cubicBezTo>
                  <a:cubicBezTo>
                    <a:pt x="843" y="315"/>
                    <a:pt x="843" y="315"/>
                    <a:pt x="843" y="315"/>
                  </a:cubicBezTo>
                  <a:cubicBezTo>
                    <a:pt x="857" y="315"/>
                    <a:pt x="857" y="315"/>
                    <a:pt x="857" y="315"/>
                  </a:cubicBezTo>
                  <a:cubicBezTo>
                    <a:pt x="863" y="322"/>
                    <a:pt x="863" y="322"/>
                    <a:pt x="863" y="322"/>
                  </a:cubicBezTo>
                  <a:cubicBezTo>
                    <a:pt x="863" y="315"/>
                    <a:pt x="863" y="315"/>
                    <a:pt x="863" y="315"/>
                  </a:cubicBezTo>
                  <a:cubicBezTo>
                    <a:pt x="864" y="315"/>
                    <a:pt x="864" y="315"/>
                    <a:pt x="864" y="315"/>
                  </a:cubicBezTo>
                  <a:cubicBezTo>
                    <a:pt x="864" y="314"/>
                    <a:pt x="864" y="314"/>
                    <a:pt x="864" y="314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69" y="303"/>
                    <a:pt x="869" y="303"/>
                    <a:pt x="869" y="303"/>
                  </a:cubicBezTo>
                  <a:cubicBezTo>
                    <a:pt x="872" y="303"/>
                    <a:pt x="872" y="303"/>
                    <a:pt x="872" y="303"/>
                  </a:cubicBezTo>
                  <a:cubicBezTo>
                    <a:pt x="872" y="297"/>
                    <a:pt x="872" y="297"/>
                    <a:pt x="872" y="297"/>
                  </a:cubicBezTo>
                  <a:cubicBezTo>
                    <a:pt x="873" y="297"/>
                    <a:pt x="873" y="297"/>
                    <a:pt x="873" y="297"/>
                  </a:cubicBezTo>
                  <a:cubicBezTo>
                    <a:pt x="873" y="286"/>
                    <a:pt x="873" y="286"/>
                    <a:pt x="873" y="286"/>
                  </a:cubicBezTo>
                  <a:cubicBezTo>
                    <a:pt x="881" y="286"/>
                    <a:pt x="881" y="286"/>
                    <a:pt x="881" y="286"/>
                  </a:cubicBezTo>
                  <a:cubicBezTo>
                    <a:pt x="881" y="272"/>
                    <a:pt x="881" y="272"/>
                    <a:pt x="881" y="272"/>
                  </a:cubicBezTo>
                  <a:cubicBezTo>
                    <a:pt x="885" y="272"/>
                    <a:pt x="885" y="272"/>
                    <a:pt x="885" y="272"/>
                  </a:cubicBezTo>
                  <a:cubicBezTo>
                    <a:pt x="885" y="269"/>
                    <a:pt x="885" y="269"/>
                    <a:pt x="885" y="269"/>
                  </a:cubicBezTo>
                  <a:cubicBezTo>
                    <a:pt x="888" y="269"/>
                    <a:pt x="888" y="269"/>
                    <a:pt x="888" y="269"/>
                  </a:cubicBezTo>
                  <a:cubicBezTo>
                    <a:pt x="888" y="255"/>
                    <a:pt x="888" y="255"/>
                    <a:pt x="888" y="255"/>
                  </a:cubicBezTo>
                  <a:cubicBezTo>
                    <a:pt x="890" y="255"/>
                    <a:pt x="890" y="255"/>
                    <a:pt x="890" y="255"/>
                  </a:cubicBezTo>
                  <a:cubicBezTo>
                    <a:pt x="890" y="251"/>
                    <a:pt x="890" y="251"/>
                    <a:pt x="890" y="251"/>
                  </a:cubicBezTo>
                  <a:cubicBezTo>
                    <a:pt x="893" y="251"/>
                    <a:pt x="893" y="251"/>
                    <a:pt x="893" y="251"/>
                  </a:cubicBezTo>
                  <a:cubicBezTo>
                    <a:pt x="893" y="237"/>
                    <a:pt x="893" y="237"/>
                    <a:pt x="893" y="237"/>
                  </a:cubicBezTo>
                  <a:cubicBezTo>
                    <a:pt x="906" y="237"/>
                    <a:pt x="906" y="237"/>
                    <a:pt x="906" y="237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21" y="231"/>
                    <a:pt x="921" y="231"/>
                    <a:pt x="921" y="231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30" y="227"/>
                    <a:pt x="930" y="227"/>
                    <a:pt x="930" y="227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2" y="231"/>
                    <a:pt x="932" y="231"/>
                    <a:pt x="932" y="231"/>
                  </a:cubicBezTo>
                  <a:cubicBezTo>
                    <a:pt x="932" y="229"/>
                    <a:pt x="932" y="229"/>
                    <a:pt x="932" y="229"/>
                  </a:cubicBezTo>
                  <a:cubicBezTo>
                    <a:pt x="937" y="229"/>
                    <a:pt x="937" y="229"/>
                    <a:pt x="937" y="229"/>
                  </a:cubicBezTo>
                  <a:cubicBezTo>
                    <a:pt x="937" y="231"/>
                    <a:pt x="937" y="231"/>
                    <a:pt x="937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27"/>
                    <a:pt x="940" y="227"/>
                    <a:pt x="940" y="227"/>
                  </a:cubicBezTo>
                  <a:cubicBezTo>
                    <a:pt x="947" y="227"/>
                    <a:pt x="947" y="227"/>
                    <a:pt x="947" y="227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58" y="231"/>
                    <a:pt x="958" y="231"/>
                    <a:pt x="958" y="231"/>
                  </a:cubicBezTo>
                  <a:cubicBezTo>
                    <a:pt x="958" y="238"/>
                    <a:pt x="958" y="238"/>
                    <a:pt x="958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76"/>
                    <a:pt x="965" y="276"/>
                    <a:pt x="965" y="276"/>
                  </a:cubicBezTo>
                  <a:cubicBezTo>
                    <a:pt x="968" y="276"/>
                    <a:pt x="968" y="276"/>
                    <a:pt x="968" y="276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87" y="261"/>
                    <a:pt x="987" y="261"/>
                    <a:pt x="987" y="261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89" y="276"/>
                    <a:pt x="989" y="276"/>
                    <a:pt x="989" y="276"/>
                  </a:cubicBezTo>
                  <a:cubicBezTo>
                    <a:pt x="989" y="316"/>
                    <a:pt x="989" y="316"/>
                    <a:pt x="989" y="316"/>
                  </a:cubicBezTo>
                  <a:cubicBezTo>
                    <a:pt x="992" y="315"/>
                    <a:pt x="992" y="315"/>
                    <a:pt x="992" y="31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4" y="315"/>
                    <a:pt x="994" y="315"/>
                    <a:pt x="994" y="315"/>
                  </a:cubicBezTo>
                  <a:cubicBezTo>
                    <a:pt x="997" y="316"/>
                    <a:pt x="997" y="316"/>
                    <a:pt x="997" y="316"/>
                  </a:cubicBezTo>
                  <a:cubicBezTo>
                    <a:pt x="1000" y="335"/>
                    <a:pt x="1000" y="335"/>
                    <a:pt x="1000" y="335"/>
                  </a:cubicBezTo>
                  <a:cubicBezTo>
                    <a:pt x="1008" y="340"/>
                    <a:pt x="1008" y="340"/>
                    <a:pt x="1008" y="340"/>
                  </a:cubicBezTo>
                  <a:cubicBezTo>
                    <a:pt x="1008" y="332"/>
                    <a:pt x="1008" y="332"/>
                    <a:pt x="1008" y="332"/>
                  </a:cubicBezTo>
                  <a:cubicBezTo>
                    <a:pt x="1011" y="332"/>
                    <a:pt x="1011" y="332"/>
                    <a:pt x="1011" y="332"/>
                  </a:cubicBezTo>
                  <a:cubicBezTo>
                    <a:pt x="1011" y="327"/>
                    <a:pt x="1011" y="327"/>
                    <a:pt x="1011" y="327"/>
                  </a:cubicBezTo>
                  <a:cubicBezTo>
                    <a:pt x="1035" y="327"/>
                    <a:pt x="1035" y="327"/>
                    <a:pt x="1035" y="327"/>
                  </a:cubicBezTo>
                  <a:cubicBezTo>
                    <a:pt x="1035" y="329"/>
                    <a:pt x="1035" y="329"/>
                    <a:pt x="1035" y="329"/>
                  </a:cubicBezTo>
                  <a:cubicBezTo>
                    <a:pt x="1038" y="329"/>
                    <a:pt x="1038" y="329"/>
                    <a:pt x="1038" y="329"/>
                  </a:cubicBezTo>
                  <a:cubicBezTo>
                    <a:pt x="1038" y="323"/>
                    <a:pt x="1038" y="323"/>
                    <a:pt x="1038" y="323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42" y="330"/>
                    <a:pt x="1042" y="330"/>
                    <a:pt x="1042" y="330"/>
                  </a:cubicBezTo>
                  <a:cubicBezTo>
                    <a:pt x="1044" y="330"/>
                    <a:pt x="1044" y="330"/>
                    <a:pt x="1044" y="330"/>
                  </a:cubicBezTo>
                  <a:cubicBezTo>
                    <a:pt x="1044" y="322"/>
                    <a:pt x="1044" y="322"/>
                    <a:pt x="1044" y="322"/>
                  </a:cubicBezTo>
                  <a:cubicBezTo>
                    <a:pt x="1049" y="322"/>
                    <a:pt x="1049" y="322"/>
                    <a:pt x="1049" y="322"/>
                  </a:cubicBezTo>
                  <a:cubicBezTo>
                    <a:pt x="1049" y="318"/>
                    <a:pt x="1049" y="318"/>
                    <a:pt x="1049" y="318"/>
                  </a:cubicBezTo>
                  <a:cubicBezTo>
                    <a:pt x="1058" y="318"/>
                    <a:pt x="1058" y="318"/>
                    <a:pt x="1058" y="31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61" y="307"/>
                    <a:pt x="1061" y="307"/>
                    <a:pt x="1061" y="307"/>
                  </a:cubicBezTo>
                  <a:cubicBezTo>
                    <a:pt x="1061" y="305"/>
                    <a:pt x="1061" y="305"/>
                    <a:pt x="1061" y="305"/>
                  </a:cubicBezTo>
                  <a:cubicBezTo>
                    <a:pt x="1069" y="305"/>
                    <a:pt x="1069" y="305"/>
                    <a:pt x="1069" y="305"/>
                  </a:cubicBezTo>
                  <a:cubicBezTo>
                    <a:pt x="1069" y="299"/>
                    <a:pt x="1069" y="299"/>
                    <a:pt x="1069" y="299"/>
                  </a:cubicBezTo>
                  <a:cubicBezTo>
                    <a:pt x="1073" y="299"/>
                    <a:pt x="1073" y="299"/>
                    <a:pt x="1073" y="299"/>
                  </a:cubicBezTo>
                  <a:cubicBezTo>
                    <a:pt x="1073" y="281"/>
                    <a:pt x="1073" y="281"/>
                    <a:pt x="1073" y="281"/>
                  </a:cubicBezTo>
                  <a:cubicBezTo>
                    <a:pt x="1080" y="281"/>
                    <a:pt x="1080" y="281"/>
                    <a:pt x="1080" y="281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1084" y="279"/>
                    <a:pt x="1084" y="279"/>
                    <a:pt x="1084" y="279"/>
                  </a:cubicBezTo>
                  <a:cubicBezTo>
                    <a:pt x="1084" y="257"/>
                    <a:pt x="1084" y="257"/>
                    <a:pt x="1084" y="257"/>
                  </a:cubicBezTo>
                  <a:cubicBezTo>
                    <a:pt x="1093" y="257"/>
                    <a:pt x="1093" y="257"/>
                    <a:pt x="1093" y="257"/>
                  </a:cubicBezTo>
                  <a:cubicBezTo>
                    <a:pt x="1093" y="248"/>
                    <a:pt x="1093" y="248"/>
                    <a:pt x="1093" y="248"/>
                  </a:cubicBezTo>
                  <a:cubicBezTo>
                    <a:pt x="1110" y="248"/>
                    <a:pt x="1110" y="248"/>
                    <a:pt x="1110" y="248"/>
                  </a:cubicBezTo>
                  <a:cubicBezTo>
                    <a:pt x="1110" y="258"/>
                    <a:pt x="1110" y="258"/>
                    <a:pt x="1110" y="258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3" y="280"/>
                    <a:pt x="1123" y="280"/>
                    <a:pt x="1123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329"/>
                    <a:pt x="1129" y="329"/>
                    <a:pt x="1129" y="329"/>
                  </a:cubicBezTo>
                  <a:cubicBezTo>
                    <a:pt x="1132" y="329"/>
                    <a:pt x="1132" y="329"/>
                    <a:pt x="1132" y="329"/>
                  </a:cubicBezTo>
                  <a:cubicBezTo>
                    <a:pt x="1136" y="316"/>
                    <a:pt x="1136" y="316"/>
                    <a:pt x="1136" y="316"/>
                  </a:cubicBezTo>
                  <a:cubicBezTo>
                    <a:pt x="1139" y="322"/>
                    <a:pt x="1139" y="322"/>
                    <a:pt x="1139" y="322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138" y="329"/>
                    <a:pt x="1138" y="329"/>
                    <a:pt x="1138" y="329"/>
                  </a:cubicBezTo>
                  <a:cubicBezTo>
                    <a:pt x="1142" y="329"/>
                    <a:pt x="1142" y="329"/>
                    <a:pt x="1142" y="329"/>
                  </a:cubicBezTo>
                  <a:cubicBezTo>
                    <a:pt x="1142" y="344"/>
                    <a:pt x="1142" y="344"/>
                    <a:pt x="1142" y="344"/>
                  </a:cubicBezTo>
                  <a:cubicBezTo>
                    <a:pt x="1146" y="344"/>
                    <a:pt x="1146" y="344"/>
                    <a:pt x="1146" y="344"/>
                  </a:cubicBezTo>
                  <a:cubicBezTo>
                    <a:pt x="1146" y="355"/>
                    <a:pt x="1146" y="355"/>
                    <a:pt x="1146" y="355"/>
                  </a:cubicBezTo>
                  <a:cubicBezTo>
                    <a:pt x="1153" y="355"/>
                    <a:pt x="1153" y="355"/>
                    <a:pt x="1153" y="355"/>
                  </a:cubicBezTo>
                  <a:cubicBezTo>
                    <a:pt x="1153" y="351"/>
                    <a:pt x="1153" y="351"/>
                    <a:pt x="1153" y="351"/>
                  </a:cubicBezTo>
                  <a:cubicBezTo>
                    <a:pt x="1161" y="351"/>
                    <a:pt x="1161" y="351"/>
                    <a:pt x="1161" y="351"/>
                  </a:cubicBezTo>
                  <a:cubicBezTo>
                    <a:pt x="1161" y="340"/>
                    <a:pt x="1161" y="340"/>
                    <a:pt x="1161" y="340"/>
                  </a:cubicBezTo>
                  <a:cubicBezTo>
                    <a:pt x="1180" y="340"/>
                    <a:pt x="1180" y="340"/>
                    <a:pt x="1180" y="340"/>
                  </a:cubicBezTo>
                  <a:cubicBezTo>
                    <a:pt x="1180" y="343"/>
                    <a:pt x="1180" y="343"/>
                    <a:pt x="1180" y="343"/>
                  </a:cubicBezTo>
                  <a:cubicBezTo>
                    <a:pt x="1182" y="343"/>
                    <a:pt x="1182" y="343"/>
                    <a:pt x="1182" y="343"/>
                  </a:cubicBezTo>
                  <a:cubicBezTo>
                    <a:pt x="1182" y="344"/>
                    <a:pt x="1182" y="344"/>
                    <a:pt x="1182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0"/>
                    <a:pt x="1183" y="340"/>
                    <a:pt x="1183" y="340"/>
                  </a:cubicBezTo>
                  <a:cubicBezTo>
                    <a:pt x="1187" y="340"/>
                    <a:pt x="1187" y="340"/>
                    <a:pt x="1187" y="340"/>
                  </a:cubicBezTo>
                  <a:cubicBezTo>
                    <a:pt x="1187" y="348"/>
                    <a:pt x="1187" y="348"/>
                    <a:pt x="1187" y="348"/>
                  </a:cubicBezTo>
                  <a:cubicBezTo>
                    <a:pt x="1190" y="348"/>
                    <a:pt x="1190" y="348"/>
                    <a:pt x="1190" y="348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194" y="344"/>
                    <a:pt x="1194" y="344"/>
                    <a:pt x="1194" y="344"/>
                  </a:cubicBezTo>
                  <a:cubicBezTo>
                    <a:pt x="1194" y="333"/>
                    <a:pt x="1194" y="333"/>
                    <a:pt x="1194" y="333"/>
                  </a:cubicBezTo>
                  <a:cubicBezTo>
                    <a:pt x="1209" y="333"/>
                    <a:pt x="1209" y="333"/>
                    <a:pt x="1209" y="333"/>
                  </a:cubicBezTo>
                  <a:cubicBezTo>
                    <a:pt x="1209" y="336"/>
                    <a:pt x="1209" y="336"/>
                    <a:pt x="1209" y="336"/>
                  </a:cubicBezTo>
                  <a:cubicBezTo>
                    <a:pt x="1212" y="336"/>
                    <a:pt x="1212" y="336"/>
                    <a:pt x="1212" y="336"/>
                  </a:cubicBezTo>
                  <a:cubicBezTo>
                    <a:pt x="1212" y="330"/>
                    <a:pt x="1212" y="330"/>
                    <a:pt x="1212" y="330"/>
                  </a:cubicBezTo>
                  <a:cubicBezTo>
                    <a:pt x="1220" y="330"/>
                    <a:pt x="1220" y="330"/>
                    <a:pt x="1220" y="330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7" y="318"/>
                    <a:pt x="1227" y="318"/>
                    <a:pt x="1227" y="318"/>
                  </a:cubicBezTo>
                  <a:cubicBezTo>
                    <a:pt x="1227" y="322"/>
                    <a:pt x="1227" y="322"/>
                    <a:pt x="1227" y="322"/>
                  </a:cubicBezTo>
                  <a:cubicBezTo>
                    <a:pt x="1231" y="322"/>
                    <a:pt x="1231" y="322"/>
                    <a:pt x="1231" y="322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8" y="311"/>
                    <a:pt x="1238" y="311"/>
                    <a:pt x="1238" y="311"/>
                  </a:cubicBezTo>
                  <a:cubicBezTo>
                    <a:pt x="1238" y="318"/>
                    <a:pt x="1238" y="318"/>
                    <a:pt x="1238" y="318"/>
                  </a:cubicBezTo>
                  <a:cubicBezTo>
                    <a:pt x="1249" y="318"/>
                    <a:pt x="1249" y="318"/>
                    <a:pt x="1249" y="318"/>
                  </a:cubicBezTo>
                  <a:cubicBezTo>
                    <a:pt x="1249" y="314"/>
                    <a:pt x="1249" y="314"/>
                    <a:pt x="1249" y="314"/>
                  </a:cubicBezTo>
                  <a:cubicBezTo>
                    <a:pt x="1257" y="314"/>
                    <a:pt x="1257" y="314"/>
                    <a:pt x="1257" y="314"/>
                  </a:cubicBezTo>
                  <a:cubicBezTo>
                    <a:pt x="1257" y="318"/>
                    <a:pt x="1257" y="318"/>
                    <a:pt x="1257" y="318"/>
                  </a:cubicBezTo>
                  <a:cubicBezTo>
                    <a:pt x="1260" y="318"/>
                    <a:pt x="1260" y="318"/>
                    <a:pt x="1260" y="318"/>
                  </a:cubicBezTo>
                  <a:cubicBezTo>
                    <a:pt x="1260" y="325"/>
                    <a:pt x="1260" y="325"/>
                    <a:pt x="1260" y="325"/>
                  </a:cubicBezTo>
                  <a:cubicBezTo>
                    <a:pt x="1264" y="325"/>
                    <a:pt x="1264" y="325"/>
                    <a:pt x="1264" y="325"/>
                  </a:cubicBezTo>
                  <a:cubicBezTo>
                    <a:pt x="1264" y="330"/>
                    <a:pt x="1264" y="330"/>
                    <a:pt x="1264" y="330"/>
                  </a:cubicBezTo>
                  <a:cubicBezTo>
                    <a:pt x="1286" y="330"/>
                    <a:pt x="1286" y="330"/>
                    <a:pt x="1286" y="330"/>
                  </a:cubicBezTo>
                  <a:cubicBezTo>
                    <a:pt x="1286" y="344"/>
                    <a:pt x="1286" y="344"/>
                    <a:pt x="1286" y="344"/>
                  </a:cubicBezTo>
                  <a:cubicBezTo>
                    <a:pt x="1294" y="344"/>
                    <a:pt x="1294" y="344"/>
                    <a:pt x="1294" y="344"/>
                  </a:cubicBezTo>
                  <a:cubicBezTo>
                    <a:pt x="1294" y="340"/>
                    <a:pt x="1294" y="340"/>
                    <a:pt x="1294" y="340"/>
                  </a:cubicBezTo>
                  <a:cubicBezTo>
                    <a:pt x="1316" y="340"/>
                    <a:pt x="1316" y="340"/>
                    <a:pt x="1316" y="340"/>
                  </a:cubicBezTo>
                  <a:cubicBezTo>
                    <a:pt x="1316" y="335"/>
                    <a:pt x="1316" y="335"/>
                    <a:pt x="1316" y="335"/>
                  </a:cubicBezTo>
                  <a:cubicBezTo>
                    <a:pt x="1320" y="333"/>
                    <a:pt x="1320" y="333"/>
                    <a:pt x="1320" y="333"/>
                  </a:cubicBezTo>
                  <a:cubicBezTo>
                    <a:pt x="1320" y="318"/>
                    <a:pt x="1320" y="318"/>
                    <a:pt x="1320" y="318"/>
                  </a:cubicBezTo>
                  <a:cubicBezTo>
                    <a:pt x="1327" y="318"/>
                    <a:pt x="1327" y="318"/>
                    <a:pt x="1327" y="318"/>
                  </a:cubicBezTo>
                  <a:cubicBezTo>
                    <a:pt x="1330" y="327"/>
                    <a:pt x="1330" y="327"/>
                    <a:pt x="1330" y="327"/>
                  </a:cubicBezTo>
                  <a:cubicBezTo>
                    <a:pt x="1331" y="324"/>
                    <a:pt x="1331" y="324"/>
                    <a:pt x="1331" y="324"/>
                  </a:cubicBezTo>
                  <a:cubicBezTo>
                    <a:pt x="1337" y="323"/>
                    <a:pt x="1337" y="323"/>
                    <a:pt x="1337" y="323"/>
                  </a:cubicBezTo>
                  <a:cubicBezTo>
                    <a:pt x="1336" y="282"/>
                    <a:pt x="1336" y="282"/>
                    <a:pt x="1336" y="282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2" y="218"/>
                    <a:pt x="1342" y="218"/>
                    <a:pt x="1342" y="218"/>
                  </a:cubicBezTo>
                  <a:cubicBezTo>
                    <a:pt x="1351" y="218"/>
                    <a:pt x="1351" y="218"/>
                    <a:pt x="1351" y="218"/>
                  </a:cubicBezTo>
                  <a:cubicBezTo>
                    <a:pt x="1351" y="165"/>
                    <a:pt x="1351" y="165"/>
                    <a:pt x="1351" y="165"/>
                  </a:cubicBezTo>
                  <a:cubicBezTo>
                    <a:pt x="1353" y="162"/>
                    <a:pt x="1353" y="162"/>
                    <a:pt x="1353" y="162"/>
                  </a:cubicBezTo>
                  <a:cubicBezTo>
                    <a:pt x="1353" y="151"/>
                    <a:pt x="1353" y="151"/>
                    <a:pt x="1353" y="151"/>
                  </a:cubicBezTo>
                  <a:cubicBezTo>
                    <a:pt x="1361" y="151"/>
                    <a:pt x="1361" y="151"/>
                    <a:pt x="1361" y="151"/>
                  </a:cubicBezTo>
                  <a:cubicBezTo>
                    <a:pt x="1380" y="114"/>
                    <a:pt x="1380" y="114"/>
                    <a:pt x="1380" y="114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3" y="114"/>
                    <a:pt x="1383" y="114"/>
                    <a:pt x="1383" y="114"/>
                  </a:cubicBezTo>
                  <a:cubicBezTo>
                    <a:pt x="1401" y="152"/>
                    <a:pt x="1401" y="152"/>
                    <a:pt x="1401" y="152"/>
                  </a:cubicBezTo>
                  <a:cubicBezTo>
                    <a:pt x="1409" y="152"/>
                    <a:pt x="1409" y="152"/>
                    <a:pt x="1409" y="152"/>
                  </a:cubicBezTo>
                  <a:cubicBezTo>
                    <a:pt x="1409" y="164"/>
                    <a:pt x="1409" y="164"/>
                    <a:pt x="1409" y="164"/>
                  </a:cubicBezTo>
                  <a:cubicBezTo>
                    <a:pt x="1411" y="165"/>
                    <a:pt x="1411" y="165"/>
                    <a:pt x="1411" y="165"/>
                  </a:cubicBezTo>
                  <a:cubicBezTo>
                    <a:pt x="1411" y="218"/>
                    <a:pt x="1411" y="218"/>
                    <a:pt x="141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26" y="281"/>
                    <a:pt x="1426" y="281"/>
                    <a:pt x="1426" y="281"/>
                  </a:cubicBezTo>
                  <a:cubicBezTo>
                    <a:pt x="1426" y="338"/>
                    <a:pt x="1426" y="338"/>
                    <a:pt x="1426" y="338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41" y="332"/>
                    <a:pt x="1441" y="332"/>
                    <a:pt x="1441" y="332"/>
                  </a:cubicBezTo>
                  <a:cubicBezTo>
                    <a:pt x="1448" y="331"/>
                    <a:pt x="1448" y="331"/>
                    <a:pt x="1448" y="331"/>
                  </a:cubicBezTo>
                  <a:cubicBezTo>
                    <a:pt x="1450" y="335"/>
                    <a:pt x="1450" y="335"/>
                    <a:pt x="1450" y="335"/>
                  </a:cubicBezTo>
                  <a:cubicBezTo>
                    <a:pt x="1460" y="335"/>
                    <a:pt x="1460" y="335"/>
                    <a:pt x="1460" y="335"/>
                  </a:cubicBezTo>
                  <a:cubicBezTo>
                    <a:pt x="1460" y="410"/>
                    <a:pt x="1460" y="410"/>
                    <a:pt x="1460" y="410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4C0E54B-CEFD-4DEA-9A8B-34B1CC0AA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840" y="6178968"/>
              <a:ext cx="3252129" cy="423086"/>
            </a:xfrm>
            <a:custGeom>
              <a:avLst/>
              <a:gdLst>
                <a:gd name="T0" fmla="*/ 1427 w 1459"/>
                <a:gd name="T1" fmla="*/ 135 h 182"/>
                <a:gd name="T2" fmla="*/ 1413 w 1459"/>
                <a:gd name="T3" fmla="*/ 139 h 182"/>
                <a:gd name="T4" fmla="*/ 1361 w 1459"/>
                <a:gd name="T5" fmla="*/ 135 h 182"/>
                <a:gd name="T6" fmla="*/ 1268 w 1459"/>
                <a:gd name="T7" fmla="*/ 144 h 182"/>
                <a:gd name="T8" fmla="*/ 1257 w 1459"/>
                <a:gd name="T9" fmla="*/ 131 h 182"/>
                <a:gd name="T10" fmla="*/ 1255 w 1459"/>
                <a:gd name="T11" fmla="*/ 97 h 182"/>
                <a:gd name="T12" fmla="*/ 1238 w 1459"/>
                <a:gd name="T13" fmla="*/ 59 h 182"/>
                <a:gd name="T14" fmla="*/ 1231 w 1459"/>
                <a:gd name="T15" fmla="*/ 36 h 182"/>
                <a:gd name="T16" fmla="*/ 1227 w 1459"/>
                <a:gd name="T17" fmla="*/ 32 h 182"/>
                <a:gd name="T18" fmla="*/ 1221 w 1459"/>
                <a:gd name="T19" fmla="*/ 46 h 182"/>
                <a:gd name="T20" fmla="*/ 1202 w 1459"/>
                <a:gd name="T21" fmla="*/ 92 h 182"/>
                <a:gd name="T22" fmla="*/ 1196 w 1459"/>
                <a:gd name="T23" fmla="*/ 105 h 182"/>
                <a:gd name="T24" fmla="*/ 1199 w 1459"/>
                <a:gd name="T25" fmla="*/ 141 h 182"/>
                <a:gd name="T26" fmla="*/ 1148 w 1459"/>
                <a:gd name="T27" fmla="*/ 75 h 182"/>
                <a:gd name="T28" fmla="*/ 1124 w 1459"/>
                <a:gd name="T29" fmla="*/ 142 h 182"/>
                <a:gd name="T30" fmla="*/ 1006 w 1459"/>
                <a:gd name="T31" fmla="*/ 85 h 182"/>
                <a:gd name="T32" fmla="*/ 943 w 1459"/>
                <a:gd name="T33" fmla="*/ 130 h 182"/>
                <a:gd name="T34" fmla="*/ 843 w 1459"/>
                <a:gd name="T35" fmla="*/ 136 h 182"/>
                <a:gd name="T36" fmla="*/ 825 w 1459"/>
                <a:gd name="T37" fmla="*/ 92 h 182"/>
                <a:gd name="T38" fmla="*/ 770 w 1459"/>
                <a:gd name="T39" fmla="*/ 91 h 182"/>
                <a:gd name="T40" fmla="*/ 748 w 1459"/>
                <a:gd name="T41" fmla="*/ 141 h 182"/>
                <a:gd name="T42" fmla="*/ 714 w 1459"/>
                <a:gd name="T43" fmla="*/ 73 h 182"/>
                <a:gd name="T44" fmla="*/ 684 w 1459"/>
                <a:gd name="T45" fmla="*/ 8 h 182"/>
                <a:gd name="T46" fmla="*/ 629 w 1459"/>
                <a:gd name="T47" fmla="*/ 23 h 182"/>
                <a:gd name="T48" fmla="*/ 571 w 1459"/>
                <a:gd name="T49" fmla="*/ 47 h 182"/>
                <a:gd name="T50" fmla="*/ 546 w 1459"/>
                <a:gd name="T51" fmla="*/ 45 h 182"/>
                <a:gd name="T52" fmla="*/ 520 w 1459"/>
                <a:gd name="T53" fmla="*/ 57 h 182"/>
                <a:gd name="T54" fmla="*/ 506 w 1459"/>
                <a:gd name="T55" fmla="*/ 36 h 182"/>
                <a:gd name="T56" fmla="*/ 485 w 1459"/>
                <a:gd name="T57" fmla="*/ 57 h 182"/>
                <a:gd name="T58" fmla="*/ 476 w 1459"/>
                <a:gd name="T59" fmla="*/ 131 h 182"/>
                <a:gd name="T60" fmla="*/ 459 w 1459"/>
                <a:gd name="T61" fmla="*/ 146 h 182"/>
                <a:gd name="T62" fmla="*/ 440 w 1459"/>
                <a:gd name="T63" fmla="*/ 157 h 182"/>
                <a:gd name="T64" fmla="*/ 435 w 1459"/>
                <a:gd name="T65" fmla="*/ 122 h 182"/>
                <a:gd name="T66" fmla="*/ 401 w 1459"/>
                <a:gd name="T67" fmla="*/ 120 h 182"/>
                <a:gd name="T68" fmla="*/ 394 w 1459"/>
                <a:gd name="T69" fmla="*/ 98 h 182"/>
                <a:gd name="T70" fmla="*/ 379 w 1459"/>
                <a:gd name="T71" fmla="*/ 82 h 182"/>
                <a:gd name="T72" fmla="*/ 354 w 1459"/>
                <a:gd name="T73" fmla="*/ 86 h 182"/>
                <a:gd name="T74" fmla="*/ 342 w 1459"/>
                <a:gd name="T75" fmla="*/ 97 h 182"/>
                <a:gd name="T76" fmla="*/ 318 w 1459"/>
                <a:gd name="T77" fmla="*/ 155 h 182"/>
                <a:gd name="T78" fmla="*/ 294 w 1459"/>
                <a:gd name="T79" fmla="*/ 172 h 182"/>
                <a:gd name="T80" fmla="*/ 269 w 1459"/>
                <a:gd name="T81" fmla="*/ 148 h 182"/>
                <a:gd name="T82" fmla="*/ 258 w 1459"/>
                <a:gd name="T83" fmla="*/ 140 h 182"/>
                <a:gd name="T84" fmla="*/ 247 w 1459"/>
                <a:gd name="T85" fmla="*/ 118 h 182"/>
                <a:gd name="T86" fmla="*/ 247 w 1459"/>
                <a:gd name="T87" fmla="*/ 107 h 182"/>
                <a:gd name="T88" fmla="*/ 251 w 1459"/>
                <a:gd name="T89" fmla="*/ 92 h 182"/>
                <a:gd name="T90" fmla="*/ 251 w 1459"/>
                <a:gd name="T91" fmla="*/ 81 h 182"/>
                <a:gd name="T92" fmla="*/ 247 w 1459"/>
                <a:gd name="T93" fmla="*/ 66 h 182"/>
                <a:gd name="T94" fmla="*/ 247 w 1459"/>
                <a:gd name="T95" fmla="*/ 55 h 182"/>
                <a:gd name="T96" fmla="*/ 251 w 1459"/>
                <a:gd name="T97" fmla="*/ 23 h 182"/>
                <a:gd name="T98" fmla="*/ 182 w 1459"/>
                <a:gd name="T99" fmla="*/ 40 h 182"/>
                <a:gd name="T100" fmla="*/ 178 w 1459"/>
                <a:gd name="T101" fmla="*/ 55 h 182"/>
                <a:gd name="T102" fmla="*/ 178 w 1459"/>
                <a:gd name="T103" fmla="*/ 66 h 182"/>
                <a:gd name="T104" fmla="*/ 182 w 1459"/>
                <a:gd name="T105" fmla="*/ 81 h 182"/>
                <a:gd name="T106" fmla="*/ 182 w 1459"/>
                <a:gd name="T107" fmla="*/ 92 h 182"/>
                <a:gd name="T108" fmla="*/ 178 w 1459"/>
                <a:gd name="T109" fmla="*/ 107 h 182"/>
                <a:gd name="T110" fmla="*/ 178 w 1459"/>
                <a:gd name="T111" fmla="*/ 118 h 182"/>
                <a:gd name="T112" fmla="*/ 173 w 1459"/>
                <a:gd name="T113" fmla="*/ 114 h 182"/>
                <a:gd name="T114" fmla="*/ 112 w 1459"/>
                <a:gd name="T115" fmla="*/ 110 h 182"/>
                <a:gd name="T116" fmla="*/ 89 w 1459"/>
                <a:gd name="T117" fmla="*/ 128 h 182"/>
                <a:gd name="T118" fmla="*/ 26 w 1459"/>
                <a:gd name="T119" fmla="*/ 128 h 182"/>
                <a:gd name="T120" fmla="*/ 14 w 1459"/>
                <a:gd name="T121" fmla="*/ 92 h 182"/>
                <a:gd name="T122" fmla="*/ 0 w 1459"/>
                <a:gd name="T123" fmla="*/ 14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182">
                  <a:moveTo>
                    <a:pt x="1459" y="182"/>
                  </a:moveTo>
                  <a:cubicBezTo>
                    <a:pt x="1459" y="138"/>
                    <a:pt x="1459" y="138"/>
                    <a:pt x="1459" y="138"/>
                  </a:cubicBezTo>
                  <a:cubicBezTo>
                    <a:pt x="1457" y="138"/>
                    <a:pt x="1455" y="138"/>
                    <a:pt x="1453" y="138"/>
                  </a:cubicBezTo>
                  <a:cubicBezTo>
                    <a:pt x="1453" y="136"/>
                    <a:pt x="1453" y="133"/>
                    <a:pt x="1453" y="131"/>
                  </a:cubicBezTo>
                  <a:cubicBezTo>
                    <a:pt x="1448" y="131"/>
                    <a:pt x="1443" y="131"/>
                    <a:pt x="1438" y="131"/>
                  </a:cubicBezTo>
                  <a:cubicBezTo>
                    <a:pt x="1437" y="132"/>
                    <a:pt x="1436" y="134"/>
                    <a:pt x="1435" y="135"/>
                  </a:cubicBezTo>
                  <a:cubicBezTo>
                    <a:pt x="1432" y="135"/>
                    <a:pt x="1429" y="135"/>
                    <a:pt x="1427" y="135"/>
                  </a:cubicBezTo>
                  <a:cubicBezTo>
                    <a:pt x="1427" y="134"/>
                    <a:pt x="1427" y="132"/>
                    <a:pt x="1427" y="131"/>
                  </a:cubicBezTo>
                  <a:cubicBezTo>
                    <a:pt x="1425" y="131"/>
                    <a:pt x="1423" y="131"/>
                    <a:pt x="1420" y="131"/>
                  </a:cubicBezTo>
                  <a:cubicBezTo>
                    <a:pt x="1420" y="132"/>
                    <a:pt x="1420" y="134"/>
                    <a:pt x="1420" y="135"/>
                  </a:cubicBezTo>
                  <a:cubicBezTo>
                    <a:pt x="1419" y="135"/>
                    <a:pt x="1417" y="135"/>
                    <a:pt x="1416" y="135"/>
                  </a:cubicBezTo>
                  <a:cubicBezTo>
                    <a:pt x="1416" y="138"/>
                    <a:pt x="1416" y="141"/>
                    <a:pt x="1416" y="144"/>
                  </a:cubicBezTo>
                  <a:cubicBezTo>
                    <a:pt x="1415" y="144"/>
                    <a:pt x="1414" y="144"/>
                    <a:pt x="1413" y="144"/>
                  </a:cubicBezTo>
                  <a:cubicBezTo>
                    <a:pt x="1413" y="142"/>
                    <a:pt x="1413" y="141"/>
                    <a:pt x="1413" y="139"/>
                  </a:cubicBezTo>
                  <a:cubicBezTo>
                    <a:pt x="1412" y="139"/>
                    <a:pt x="1411" y="139"/>
                    <a:pt x="1410" y="139"/>
                  </a:cubicBezTo>
                  <a:cubicBezTo>
                    <a:pt x="1408" y="138"/>
                    <a:pt x="1406" y="136"/>
                    <a:pt x="1405" y="135"/>
                  </a:cubicBezTo>
                  <a:cubicBezTo>
                    <a:pt x="1403" y="135"/>
                    <a:pt x="1402" y="135"/>
                    <a:pt x="1400" y="135"/>
                  </a:cubicBezTo>
                  <a:cubicBezTo>
                    <a:pt x="1400" y="121"/>
                    <a:pt x="1400" y="107"/>
                    <a:pt x="1400" y="92"/>
                  </a:cubicBezTo>
                  <a:cubicBezTo>
                    <a:pt x="1398" y="89"/>
                    <a:pt x="1396" y="86"/>
                    <a:pt x="1394" y="83"/>
                  </a:cubicBezTo>
                  <a:cubicBezTo>
                    <a:pt x="1383" y="83"/>
                    <a:pt x="1372" y="83"/>
                    <a:pt x="1361" y="83"/>
                  </a:cubicBezTo>
                  <a:cubicBezTo>
                    <a:pt x="1361" y="100"/>
                    <a:pt x="1361" y="117"/>
                    <a:pt x="1361" y="135"/>
                  </a:cubicBezTo>
                  <a:cubicBezTo>
                    <a:pt x="1357" y="135"/>
                    <a:pt x="1352" y="135"/>
                    <a:pt x="1347" y="135"/>
                  </a:cubicBezTo>
                  <a:cubicBezTo>
                    <a:pt x="1347" y="100"/>
                    <a:pt x="1347" y="66"/>
                    <a:pt x="1347" y="32"/>
                  </a:cubicBezTo>
                  <a:cubicBezTo>
                    <a:pt x="1338" y="23"/>
                    <a:pt x="1318" y="23"/>
                    <a:pt x="1308" y="32"/>
                  </a:cubicBezTo>
                  <a:cubicBezTo>
                    <a:pt x="1308" y="45"/>
                    <a:pt x="1308" y="59"/>
                    <a:pt x="1308" y="72"/>
                  </a:cubicBezTo>
                  <a:cubicBezTo>
                    <a:pt x="1304" y="72"/>
                    <a:pt x="1299" y="72"/>
                    <a:pt x="1294" y="72"/>
                  </a:cubicBezTo>
                  <a:cubicBezTo>
                    <a:pt x="1285" y="74"/>
                    <a:pt x="1277" y="75"/>
                    <a:pt x="1268" y="77"/>
                  </a:cubicBezTo>
                  <a:cubicBezTo>
                    <a:pt x="1268" y="99"/>
                    <a:pt x="1268" y="122"/>
                    <a:pt x="1268" y="144"/>
                  </a:cubicBezTo>
                  <a:cubicBezTo>
                    <a:pt x="1266" y="144"/>
                    <a:pt x="1264" y="144"/>
                    <a:pt x="1261" y="144"/>
                  </a:cubicBezTo>
                  <a:cubicBezTo>
                    <a:pt x="1261" y="143"/>
                    <a:pt x="1261" y="142"/>
                    <a:pt x="1261" y="140"/>
                  </a:cubicBezTo>
                  <a:cubicBezTo>
                    <a:pt x="1260" y="140"/>
                    <a:pt x="1258" y="140"/>
                    <a:pt x="1257" y="140"/>
                  </a:cubicBezTo>
                  <a:cubicBezTo>
                    <a:pt x="1257" y="139"/>
                    <a:pt x="1257" y="138"/>
                    <a:pt x="1257" y="137"/>
                  </a:cubicBezTo>
                  <a:cubicBezTo>
                    <a:pt x="1258" y="137"/>
                    <a:pt x="1259" y="136"/>
                    <a:pt x="1260" y="136"/>
                  </a:cubicBezTo>
                  <a:cubicBezTo>
                    <a:pt x="1260" y="135"/>
                    <a:pt x="1260" y="134"/>
                    <a:pt x="1260" y="133"/>
                  </a:cubicBezTo>
                  <a:cubicBezTo>
                    <a:pt x="1259" y="132"/>
                    <a:pt x="1258" y="132"/>
                    <a:pt x="1257" y="131"/>
                  </a:cubicBezTo>
                  <a:cubicBezTo>
                    <a:pt x="1257" y="124"/>
                    <a:pt x="1257" y="117"/>
                    <a:pt x="1257" y="109"/>
                  </a:cubicBezTo>
                  <a:cubicBezTo>
                    <a:pt x="1258" y="109"/>
                    <a:pt x="1259" y="108"/>
                    <a:pt x="1260" y="108"/>
                  </a:cubicBezTo>
                  <a:cubicBezTo>
                    <a:pt x="1260" y="107"/>
                    <a:pt x="1260" y="106"/>
                    <a:pt x="1260" y="105"/>
                  </a:cubicBezTo>
                  <a:cubicBezTo>
                    <a:pt x="1259" y="105"/>
                    <a:pt x="1258" y="104"/>
                    <a:pt x="1257" y="103"/>
                  </a:cubicBezTo>
                  <a:cubicBezTo>
                    <a:pt x="1257" y="103"/>
                    <a:pt x="1257" y="102"/>
                    <a:pt x="1257" y="101"/>
                  </a:cubicBezTo>
                  <a:cubicBezTo>
                    <a:pt x="1256" y="101"/>
                    <a:pt x="1256" y="101"/>
                    <a:pt x="1255" y="101"/>
                  </a:cubicBezTo>
                  <a:cubicBezTo>
                    <a:pt x="1255" y="100"/>
                    <a:pt x="1255" y="99"/>
                    <a:pt x="1255" y="97"/>
                  </a:cubicBezTo>
                  <a:cubicBezTo>
                    <a:pt x="1256" y="97"/>
                    <a:pt x="1256" y="97"/>
                    <a:pt x="1257" y="97"/>
                  </a:cubicBezTo>
                  <a:cubicBezTo>
                    <a:pt x="1257" y="96"/>
                    <a:pt x="1257" y="95"/>
                    <a:pt x="1257" y="94"/>
                  </a:cubicBezTo>
                  <a:cubicBezTo>
                    <a:pt x="1256" y="93"/>
                    <a:pt x="1255" y="93"/>
                    <a:pt x="1254" y="92"/>
                  </a:cubicBezTo>
                  <a:cubicBezTo>
                    <a:pt x="1252" y="80"/>
                    <a:pt x="1250" y="70"/>
                    <a:pt x="1238" y="64"/>
                  </a:cubicBezTo>
                  <a:cubicBezTo>
                    <a:pt x="1239" y="64"/>
                    <a:pt x="1239" y="64"/>
                    <a:pt x="1240" y="63"/>
                  </a:cubicBezTo>
                  <a:cubicBezTo>
                    <a:pt x="1240" y="62"/>
                    <a:pt x="1240" y="61"/>
                    <a:pt x="1240" y="60"/>
                  </a:cubicBezTo>
                  <a:cubicBezTo>
                    <a:pt x="1239" y="60"/>
                    <a:pt x="1238" y="59"/>
                    <a:pt x="1238" y="59"/>
                  </a:cubicBezTo>
                  <a:cubicBezTo>
                    <a:pt x="1238" y="57"/>
                    <a:pt x="1238" y="56"/>
                    <a:pt x="1238" y="55"/>
                  </a:cubicBezTo>
                  <a:cubicBezTo>
                    <a:pt x="1237" y="55"/>
                    <a:pt x="1236" y="55"/>
                    <a:pt x="1236" y="55"/>
                  </a:cubicBezTo>
                  <a:cubicBezTo>
                    <a:pt x="1236" y="52"/>
                    <a:pt x="1236" y="49"/>
                    <a:pt x="1236" y="46"/>
                  </a:cubicBezTo>
                  <a:cubicBezTo>
                    <a:pt x="1236" y="46"/>
                    <a:pt x="1237" y="46"/>
                    <a:pt x="1237" y="46"/>
                  </a:cubicBezTo>
                  <a:cubicBezTo>
                    <a:pt x="1237" y="45"/>
                    <a:pt x="1237" y="45"/>
                    <a:pt x="1237" y="44"/>
                  </a:cubicBezTo>
                  <a:cubicBezTo>
                    <a:pt x="1236" y="44"/>
                    <a:pt x="1236" y="43"/>
                    <a:pt x="1235" y="43"/>
                  </a:cubicBezTo>
                  <a:cubicBezTo>
                    <a:pt x="1234" y="41"/>
                    <a:pt x="1232" y="38"/>
                    <a:pt x="1231" y="36"/>
                  </a:cubicBezTo>
                  <a:cubicBezTo>
                    <a:pt x="1231" y="36"/>
                    <a:pt x="1231" y="35"/>
                    <a:pt x="1231" y="35"/>
                  </a:cubicBezTo>
                  <a:cubicBezTo>
                    <a:pt x="1231" y="35"/>
                    <a:pt x="1230" y="35"/>
                    <a:pt x="1230" y="35"/>
                  </a:cubicBezTo>
                  <a:cubicBezTo>
                    <a:pt x="1230" y="34"/>
                    <a:pt x="1230" y="33"/>
                    <a:pt x="1230" y="32"/>
                  </a:cubicBezTo>
                  <a:cubicBezTo>
                    <a:pt x="1232" y="29"/>
                    <a:pt x="1231" y="24"/>
                    <a:pt x="1229" y="21"/>
                  </a:cubicBezTo>
                  <a:cubicBezTo>
                    <a:pt x="1228" y="18"/>
                    <a:pt x="1228" y="18"/>
                    <a:pt x="1228" y="18"/>
                  </a:cubicBezTo>
                  <a:cubicBezTo>
                    <a:pt x="1227" y="21"/>
                    <a:pt x="1227" y="21"/>
                    <a:pt x="1227" y="21"/>
                  </a:cubicBezTo>
                  <a:cubicBezTo>
                    <a:pt x="1225" y="24"/>
                    <a:pt x="1225" y="29"/>
                    <a:pt x="1227" y="32"/>
                  </a:cubicBezTo>
                  <a:cubicBezTo>
                    <a:pt x="1227" y="33"/>
                    <a:pt x="1227" y="34"/>
                    <a:pt x="1227" y="35"/>
                  </a:cubicBezTo>
                  <a:cubicBezTo>
                    <a:pt x="1227" y="35"/>
                    <a:pt x="1226" y="35"/>
                    <a:pt x="1226" y="35"/>
                  </a:cubicBezTo>
                  <a:cubicBezTo>
                    <a:pt x="1226" y="35"/>
                    <a:pt x="1226" y="36"/>
                    <a:pt x="1226" y="36"/>
                  </a:cubicBezTo>
                  <a:cubicBezTo>
                    <a:pt x="1224" y="39"/>
                    <a:pt x="1223" y="41"/>
                    <a:pt x="1221" y="43"/>
                  </a:cubicBezTo>
                  <a:cubicBezTo>
                    <a:pt x="1221" y="43"/>
                    <a:pt x="1220" y="44"/>
                    <a:pt x="1219" y="44"/>
                  </a:cubicBezTo>
                  <a:cubicBezTo>
                    <a:pt x="1219" y="45"/>
                    <a:pt x="1219" y="45"/>
                    <a:pt x="1219" y="46"/>
                  </a:cubicBezTo>
                  <a:cubicBezTo>
                    <a:pt x="1220" y="46"/>
                    <a:pt x="1220" y="46"/>
                    <a:pt x="1221" y="46"/>
                  </a:cubicBezTo>
                  <a:cubicBezTo>
                    <a:pt x="1221" y="49"/>
                    <a:pt x="1221" y="52"/>
                    <a:pt x="1221" y="55"/>
                  </a:cubicBezTo>
                  <a:cubicBezTo>
                    <a:pt x="1220" y="55"/>
                    <a:pt x="1220" y="55"/>
                    <a:pt x="1219" y="55"/>
                  </a:cubicBezTo>
                  <a:cubicBezTo>
                    <a:pt x="1219" y="56"/>
                    <a:pt x="1219" y="57"/>
                    <a:pt x="1219" y="59"/>
                  </a:cubicBezTo>
                  <a:cubicBezTo>
                    <a:pt x="1218" y="59"/>
                    <a:pt x="1217" y="60"/>
                    <a:pt x="1216" y="60"/>
                  </a:cubicBezTo>
                  <a:cubicBezTo>
                    <a:pt x="1216" y="61"/>
                    <a:pt x="1216" y="62"/>
                    <a:pt x="1216" y="63"/>
                  </a:cubicBezTo>
                  <a:cubicBezTo>
                    <a:pt x="1217" y="63"/>
                    <a:pt x="1217" y="64"/>
                    <a:pt x="1218" y="64"/>
                  </a:cubicBezTo>
                  <a:cubicBezTo>
                    <a:pt x="1206" y="70"/>
                    <a:pt x="1203" y="80"/>
                    <a:pt x="1202" y="92"/>
                  </a:cubicBezTo>
                  <a:cubicBezTo>
                    <a:pt x="1201" y="93"/>
                    <a:pt x="1200" y="94"/>
                    <a:pt x="1199" y="94"/>
                  </a:cubicBezTo>
                  <a:cubicBezTo>
                    <a:pt x="1199" y="95"/>
                    <a:pt x="1199" y="96"/>
                    <a:pt x="1199" y="97"/>
                  </a:cubicBezTo>
                  <a:cubicBezTo>
                    <a:pt x="1200" y="97"/>
                    <a:pt x="1200" y="97"/>
                    <a:pt x="1201" y="97"/>
                  </a:cubicBezTo>
                  <a:cubicBezTo>
                    <a:pt x="1201" y="98"/>
                    <a:pt x="1201" y="100"/>
                    <a:pt x="1201" y="101"/>
                  </a:cubicBezTo>
                  <a:cubicBezTo>
                    <a:pt x="1200" y="101"/>
                    <a:pt x="1200" y="101"/>
                    <a:pt x="1199" y="101"/>
                  </a:cubicBezTo>
                  <a:cubicBezTo>
                    <a:pt x="1199" y="102"/>
                    <a:pt x="1199" y="103"/>
                    <a:pt x="1199" y="103"/>
                  </a:cubicBezTo>
                  <a:cubicBezTo>
                    <a:pt x="1198" y="104"/>
                    <a:pt x="1197" y="104"/>
                    <a:pt x="1196" y="105"/>
                  </a:cubicBezTo>
                  <a:cubicBezTo>
                    <a:pt x="1196" y="106"/>
                    <a:pt x="1196" y="107"/>
                    <a:pt x="1196" y="108"/>
                  </a:cubicBezTo>
                  <a:cubicBezTo>
                    <a:pt x="1197" y="108"/>
                    <a:pt x="1198" y="109"/>
                    <a:pt x="1199" y="109"/>
                  </a:cubicBezTo>
                  <a:cubicBezTo>
                    <a:pt x="1199" y="116"/>
                    <a:pt x="1199" y="124"/>
                    <a:pt x="1199" y="131"/>
                  </a:cubicBezTo>
                  <a:cubicBezTo>
                    <a:pt x="1198" y="132"/>
                    <a:pt x="1197" y="132"/>
                    <a:pt x="1196" y="133"/>
                  </a:cubicBezTo>
                  <a:cubicBezTo>
                    <a:pt x="1196" y="134"/>
                    <a:pt x="1196" y="135"/>
                    <a:pt x="1196" y="136"/>
                  </a:cubicBezTo>
                  <a:cubicBezTo>
                    <a:pt x="1197" y="136"/>
                    <a:pt x="1198" y="137"/>
                    <a:pt x="1199" y="137"/>
                  </a:cubicBezTo>
                  <a:cubicBezTo>
                    <a:pt x="1199" y="138"/>
                    <a:pt x="1199" y="139"/>
                    <a:pt x="1199" y="141"/>
                  </a:cubicBezTo>
                  <a:cubicBezTo>
                    <a:pt x="1196" y="142"/>
                    <a:pt x="1194" y="143"/>
                    <a:pt x="1191" y="144"/>
                  </a:cubicBezTo>
                  <a:cubicBezTo>
                    <a:pt x="1189" y="144"/>
                    <a:pt x="1186" y="144"/>
                    <a:pt x="1183" y="144"/>
                  </a:cubicBezTo>
                  <a:cubicBezTo>
                    <a:pt x="1183" y="125"/>
                    <a:pt x="1183" y="107"/>
                    <a:pt x="1183" y="88"/>
                  </a:cubicBezTo>
                  <a:cubicBezTo>
                    <a:pt x="1176" y="88"/>
                    <a:pt x="1169" y="88"/>
                    <a:pt x="1162" y="88"/>
                  </a:cubicBezTo>
                  <a:cubicBezTo>
                    <a:pt x="1162" y="83"/>
                    <a:pt x="1162" y="77"/>
                    <a:pt x="1162" y="72"/>
                  </a:cubicBezTo>
                  <a:cubicBezTo>
                    <a:pt x="1159" y="72"/>
                    <a:pt x="1155" y="72"/>
                    <a:pt x="1152" y="72"/>
                  </a:cubicBezTo>
                  <a:cubicBezTo>
                    <a:pt x="1151" y="73"/>
                    <a:pt x="1149" y="74"/>
                    <a:pt x="1148" y="75"/>
                  </a:cubicBezTo>
                  <a:cubicBezTo>
                    <a:pt x="1148" y="77"/>
                    <a:pt x="1148" y="78"/>
                    <a:pt x="1148" y="80"/>
                  </a:cubicBezTo>
                  <a:cubicBezTo>
                    <a:pt x="1146" y="80"/>
                    <a:pt x="1144" y="80"/>
                    <a:pt x="1143" y="80"/>
                  </a:cubicBezTo>
                  <a:cubicBezTo>
                    <a:pt x="1141" y="81"/>
                    <a:pt x="1139" y="82"/>
                    <a:pt x="1137" y="83"/>
                  </a:cubicBezTo>
                  <a:cubicBezTo>
                    <a:pt x="1137" y="85"/>
                    <a:pt x="1137" y="86"/>
                    <a:pt x="1137" y="88"/>
                  </a:cubicBezTo>
                  <a:cubicBezTo>
                    <a:pt x="1135" y="88"/>
                    <a:pt x="1133" y="88"/>
                    <a:pt x="1131" y="88"/>
                  </a:cubicBezTo>
                  <a:cubicBezTo>
                    <a:pt x="1131" y="106"/>
                    <a:pt x="1131" y="124"/>
                    <a:pt x="1131" y="142"/>
                  </a:cubicBezTo>
                  <a:cubicBezTo>
                    <a:pt x="1128" y="142"/>
                    <a:pt x="1126" y="142"/>
                    <a:pt x="1124" y="142"/>
                  </a:cubicBezTo>
                  <a:cubicBezTo>
                    <a:pt x="1124" y="98"/>
                    <a:pt x="1124" y="53"/>
                    <a:pt x="1124" y="8"/>
                  </a:cubicBezTo>
                  <a:cubicBezTo>
                    <a:pt x="1123" y="7"/>
                    <a:pt x="1122" y="6"/>
                    <a:pt x="1121" y="5"/>
                  </a:cubicBezTo>
                  <a:cubicBezTo>
                    <a:pt x="1115" y="4"/>
                    <a:pt x="1110" y="2"/>
                    <a:pt x="1104" y="0"/>
                  </a:cubicBezTo>
                  <a:cubicBezTo>
                    <a:pt x="1088" y="3"/>
                    <a:pt x="1072" y="6"/>
                    <a:pt x="1056" y="8"/>
                  </a:cubicBezTo>
                  <a:cubicBezTo>
                    <a:pt x="1052" y="10"/>
                    <a:pt x="1048" y="11"/>
                    <a:pt x="1045" y="13"/>
                  </a:cubicBezTo>
                  <a:cubicBezTo>
                    <a:pt x="1045" y="37"/>
                    <a:pt x="1045" y="61"/>
                    <a:pt x="1045" y="85"/>
                  </a:cubicBezTo>
                  <a:cubicBezTo>
                    <a:pt x="1032" y="85"/>
                    <a:pt x="1019" y="85"/>
                    <a:pt x="1006" y="85"/>
                  </a:cubicBezTo>
                  <a:cubicBezTo>
                    <a:pt x="999" y="87"/>
                    <a:pt x="992" y="89"/>
                    <a:pt x="985" y="91"/>
                  </a:cubicBezTo>
                  <a:cubicBezTo>
                    <a:pt x="985" y="106"/>
                    <a:pt x="985" y="121"/>
                    <a:pt x="985" y="136"/>
                  </a:cubicBezTo>
                  <a:cubicBezTo>
                    <a:pt x="983" y="136"/>
                    <a:pt x="980" y="136"/>
                    <a:pt x="978" y="136"/>
                  </a:cubicBezTo>
                  <a:cubicBezTo>
                    <a:pt x="978" y="135"/>
                    <a:pt x="978" y="134"/>
                    <a:pt x="978" y="133"/>
                  </a:cubicBezTo>
                  <a:cubicBezTo>
                    <a:pt x="975" y="133"/>
                    <a:pt x="972" y="133"/>
                    <a:pt x="970" y="133"/>
                  </a:cubicBezTo>
                  <a:cubicBezTo>
                    <a:pt x="970" y="132"/>
                    <a:pt x="970" y="131"/>
                    <a:pt x="970" y="130"/>
                  </a:cubicBezTo>
                  <a:cubicBezTo>
                    <a:pt x="961" y="130"/>
                    <a:pt x="952" y="130"/>
                    <a:pt x="943" y="130"/>
                  </a:cubicBezTo>
                  <a:cubicBezTo>
                    <a:pt x="943" y="128"/>
                    <a:pt x="943" y="127"/>
                    <a:pt x="943" y="125"/>
                  </a:cubicBezTo>
                  <a:cubicBezTo>
                    <a:pt x="929" y="125"/>
                    <a:pt x="915" y="125"/>
                    <a:pt x="901" y="125"/>
                  </a:cubicBezTo>
                  <a:cubicBezTo>
                    <a:pt x="901" y="128"/>
                    <a:pt x="901" y="130"/>
                    <a:pt x="901" y="133"/>
                  </a:cubicBezTo>
                  <a:cubicBezTo>
                    <a:pt x="895" y="133"/>
                    <a:pt x="888" y="133"/>
                    <a:pt x="881" y="133"/>
                  </a:cubicBezTo>
                  <a:cubicBezTo>
                    <a:pt x="881" y="138"/>
                    <a:pt x="881" y="142"/>
                    <a:pt x="881" y="147"/>
                  </a:cubicBezTo>
                  <a:cubicBezTo>
                    <a:pt x="868" y="148"/>
                    <a:pt x="856" y="149"/>
                    <a:pt x="843" y="150"/>
                  </a:cubicBezTo>
                  <a:cubicBezTo>
                    <a:pt x="843" y="145"/>
                    <a:pt x="843" y="141"/>
                    <a:pt x="843" y="136"/>
                  </a:cubicBezTo>
                  <a:cubicBezTo>
                    <a:pt x="841" y="136"/>
                    <a:pt x="839" y="136"/>
                    <a:pt x="837" y="136"/>
                  </a:cubicBezTo>
                  <a:cubicBezTo>
                    <a:pt x="837" y="133"/>
                    <a:pt x="837" y="130"/>
                    <a:pt x="837" y="127"/>
                  </a:cubicBezTo>
                  <a:cubicBezTo>
                    <a:pt x="836" y="127"/>
                    <a:pt x="835" y="127"/>
                    <a:pt x="834" y="127"/>
                  </a:cubicBezTo>
                  <a:cubicBezTo>
                    <a:pt x="834" y="120"/>
                    <a:pt x="834" y="114"/>
                    <a:pt x="834" y="108"/>
                  </a:cubicBezTo>
                  <a:cubicBezTo>
                    <a:pt x="833" y="108"/>
                    <a:pt x="832" y="108"/>
                    <a:pt x="831" y="108"/>
                  </a:cubicBezTo>
                  <a:cubicBezTo>
                    <a:pt x="831" y="103"/>
                    <a:pt x="831" y="97"/>
                    <a:pt x="831" y="92"/>
                  </a:cubicBezTo>
                  <a:cubicBezTo>
                    <a:pt x="829" y="92"/>
                    <a:pt x="827" y="92"/>
                    <a:pt x="825" y="92"/>
                  </a:cubicBezTo>
                  <a:cubicBezTo>
                    <a:pt x="825" y="92"/>
                    <a:pt x="825" y="93"/>
                    <a:pt x="825" y="94"/>
                  </a:cubicBezTo>
                  <a:cubicBezTo>
                    <a:pt x="817" y="90"/>
                    <a:pt x="810" y="86"/>
                    <a:pt x="802" y="82"/>
                  </a:cubicBezTo>
                  <a:cubicBezTo>
                    <a:pt x="801" y="79"/>
                    <a:pt x="801" y="76"/>
                    <a:pt x="800" y="73"/>
                  </a:cubicBezTo>
                  <a:cubicBezTo>
                    <a:pt x="800" y="76"/>
                    <a:pt x="800" y="79"/>
                    <a:pt x="799" y="82"/>
                  </a:cubicBezTo>
                  <a:cubicBezTo>
                    <a:pt x="792" y="85"/>
                    <a:pt x="784" y="89"/>
                    <a:pt x="777" y="92"/>
                  </a:cubicBezTo>
                  <a:cubicBezTo>
                    <a:pt x="777" y="92"/>
                    <a:pt x="777" y="91"/>
                    <a:pt x="777" y="91"/>
                  </a:cubicBezTo>
                  <a:cubicBezTo>
                    <a:pt x="774" y="91"/>
                    <a:pt x="772" y="91"/>
                    <a:pt x="770" y="91"/>
                  </a:cubicBezTo>
                  <a:cubicBezTo>
                    <a:pt x="770" y="97"/>
                    <a:pt x="770" y="102"/>
                    <a:pt x="770" y="108"/>
                  </a:cubicBezTo>
                  <a:cubicBezTo>
                    <a:pt x="769" y="108"/>
                    <a:pt x="768" y="108"/>
                    <a:pt x="767" y="108"/>
                  </a:cubicBezTo>
                  <a:cubicBezTo>
                    <a:pt x="767" y="114"/>
                    <a:pt x="767" y="119"/>
                    <a:pt x="767" y="125"/>
                  </a:cubicBezTo>
                  <a:cubicBezTo>
                    <a:pt x="766" y="125"/>
                    <a:pt x="764" y="125"/>
                    <a:pt x="763" y="125"/>
                  </a:cubicBezTo>
                  <a:cubicBezTo>
                    <a:pt x="763" y="129"/>
                    <a:pt x="763" y="133"/>
                    <a:pt x="763" y="138"/>
                  </a:cubicBezTo>
                  <a:cubicBezTo>
                    <a:pt x="758" y="138"/>
                    <a:pt x="753" y="138"/>
                    <a:pt x="748" y="138"/>
                  </a:cubicBezTo>
                  <a:cubicBezTo>
                    <a:pt x="748" y="139"/>
                    <a:pt x="748" y="140"/>
                    <a:pt x="748" y="141"/>
                  </a:cubicBezTo>
                  <a:cubicBezTo>
                    <a:pt x="734" y="139"/>
                    <a:pt x="734" y="139"/>
                    <a:pt x="734" y="139"/>
                  </a:cubicBezTo>
                  <a:cubicBezTo>
                    <a:pt x="734" y="71"/>
                    <a:pt x="734" y="71"/>
                    <a:pt x="734" y="71"/>
                  </a:cubicBezTo>
                  <a:cubicBezTo>
                    <a:pt x="727" y="71"/>
                    <a:pt x="727" y="71"/>
                    <a:pt x="727" y="71"/>
                  </a:cubicBezTo>
                  <a:cubicBezTo>
                    <a:pt x="719" y="75"/>
                    <a:pt x="719" y="75"/>
                    <a:pt x="719" y="75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73"/>
                    <a:pt x="714" y="73"/>
                    <a:pt x="714" y="73"/>
                  </a:cubicBezTo>
                  <a:cubicBezTo>
                    <a:pt x="714" y="110"/>
                    <a:pt x="714" y="110"/>
                    <a:pt x="714" y="110"/>
                  </a:cubicBezTo>
                  <a:cubicBezTo>
                    <a:pt x="706" y="110"/>
                    <a:pt x="706" y="110"/>
                    <a:pt x="706" y="110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1" y="53"/>
                    <a:pt x="701" y="53"/>
                    <a:pt x="701" y="53"/>
                  </a:cubicBezTo>
                  <a:cubicBezTo>
                    <a:pt x="701" y="14"/>
                    <a:pt x="701" y="14"/>
                    <a:pt x="701" y="14"/>
                  </a:cubicBezTo>
                  <a:cubicBezTo>
                    <a:pt x="684" y="14"/>
                    <a:pt x="684" y="14"/>
                    <a:pt x="684" y="14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67" y="8"/>
                    <a:pt x="667" y="8"/>
                    <a:pt x="667" y="8"/>
                  </a:cubicBezTo>
                  <a:cubicBezTo>
                    <a:pt x="660" y="14"/>
                    <a:pt x="660" y="14"/>
                    <a:pt x="660" y="14"/>
                  </a:cubicBezTo>
                  <a:cubicBezTo>
                    <a:pt x="647" y="14"/>
                    <a:pt x="647" y="14"/>
                    <a:pt x="647" y="14"/>
                  </a:cubicBezTo>
                  <a:cubicBezTo>
                    <a:pt x="637" y="19"/>
                    <a:pt x="637" y="19"/>
                    <a:pt x="637" y="19"/>
                  </a:cubicBezTo>
                  <a:cubicBezTo>
                    <a:pt x="637" y="55"/>
                    <a:pt x="637" y="55"/>
                    <a:pt x="637" y="55"/>
                  </a:cubicBezTo>
                  <a:cubicBezTo>
                    <a:pt x="629" y="55"/>
                    <a:pt x="629" y="55"/>
                    <a:pt x="629" y="55"/>
                  </a:cubicBezTo>
                  <a:cubicBezTo>
                    <a:pt x="629" y="23"/>
                    <a:pt x="629" y="23"/>
                    <a:pt x="629" y="23"/>
                  </a:cubicBezTo>
                  <a:cubicBezTo>
                    <a:pt x="584" y="23"/>
                    <a:pt x="584" y="23"/>
                    <a:pt x="584" y="23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76" y="43"/>
                    <a:pt x="576" y="43"/>
                    <a:pt x="576" y="43"/>
                  </a:cubicBezTo>
                  <a:cubicBezTo>
                    <a:pt x="576" y="47"/>
                    <a:pt x="576" y="47"/>
                    <a:pt x="576" y="47"/>
                  </a:cubicBezTo>
                  <a:cubicBezTo>
                    <a:pt x="571" y="47"/>
                    <a:pt x="571" y="47"/>
                    <a:pt x="571" y="47"/>
                  </a:cubicBezTo>
                  <a:cubicBezTo>
                    <a:pt x="571" y="51"/>
                    <a:pt x="571" y="51"/>
                    <a:pt x="571" y="51"/>
                  </a:cubicBezTo>
                  <a:cubicBezTo>
                    <a:pt x="560" y="51"/>
                    <a:pt x="560" y="51"/>
                    <a:pt x="560" y="51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54" y="45"/>
                    <a:pt x="554" y="45"/>
                    <a:pt x="554" y="45"/>
                  </a:cubicBezTo>
                  <a:cubicBezTo>
                    <a:pt x="554" y="42"/>
                    <a:pt x="554" y="42"/>
                    <a:pt x="554" y="42"/>
                  </a:cubicBezTo>
                  <a:cubicBezTo>
                    <a:pt x="546" y="42"/>
                    <a:pt x="546" y="42"/>
                    <a:pt x="546" y="42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3" y="45"/>
                    <a:pt x="543" y="45"/>
                    <a:pt x="543" y="45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30" y="53"/>
                    <a:pt x="530" y="53"/>
                    <a:pt x="530" y="53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19" y="58"/>
                    <a:pt x="519" y="58"/>
                    <a:pt x="519" y="58"/>
                  </a:cubicBezTo>
                  <a:cubicBezTo>
                    <a:pt x="519" y="57"/>
                    <a:pt x="519" y="57"/>
                    <a:pt x="519" y="57"/>
                  </a:cubicBezTo>
                  <a:cubicBezTo>
                    <a:pt x="520" y="57"/>
                    <a:pt x="520" y="57"/>
                    <a:pt x="520" y="57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36"/>
                    <a:pt x="515" y="36"/>
                    <a:pt x="515" y="36"/>
                  </a:cubicBezTo>
                  <a:cubicBezTo>
                    <a:pt x="511" y="36"/>
                    <a:pt x="511" y="36"/>
                    <a:pt x="511" y="36"/>
                  </a:cubicBezTo>
                  <a:cubicBezTo>
                    <a:pt x="511" y="38"/>
                    <a:pt x="511" y="38"/>
                    <a:pt x="511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6"/>
                    <a:pt x="506" y="36"/>
                    <a:pt x="506" y="36"/>
                  </a:cubicBezTo>
                  <a:cubicBezTo>
                    <a:pt x="502" y="36"/>
                    <a:pt x="502" y="36"/>
                    <a:pt x="502" y="36"/>
                  </a:cubicBezTo>
                  <a:cubicBezTo>
                    <a:pt x="502" y="49"/>
                    <a:pt x="502" y="49"/>
                    <a:pt x="502" y="49"/>
                  </a:cubicBezTo>
                  <a:cubicBezTo>
                    <a:pt x="496" y="49"/>
                    <a:pt x="496" y="49"/>
                    <a:pt x="496" y="49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1" y="73"/>
                    <a:pt x="481" y="73"/>
                    <a:pt x="481" y="73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0" y="81"/>
                    <a:pt x="480" y="81"/>
                    <a:pt x="480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6" y="131"/>
                    <a:pt x="476" y="131"/>
                    <a:pt x="476" y="131"/>
                  </a:cubicBezTo>
                  <a:cubicBezTo>
                    <a:pt x="470" y="131"/>
                    <a:pt x="470" y="131"/>
                    <a:pt x="470" y="131"/>
                  </a:cubicBezTo>
                  <a:cubicBezTo>
                    <a:pt x="470" y="135"/>
                    <a:pt x="470" y="135"/>
                    <a:pt x="470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46"/>
                    <a:pt x="457" y="146"/>
                    <a:pt x="457" y="146"/>
                  </a:cubicBezTo>
                  <a:cubicBezTo>
                    <a:pt x="459" y="146"/>
                    <a:pt x="459" y="146"/>
                    <a:pt x="459" y="146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2" y="159"/>
                    <a:pt x="452" y="159"/>
                    <a:pt x="452" y="159"/>
                  </a:cubicBezTo>
                  <a:cubicBezTo>
                    <a:pt x="452" y="166"/>
                    <a:pt x="452" y="166"/>
                    <a:pt x="452" y="166"/>
                  </a:cubicBezTo>
                  <a:cubicBezTo>
                    <a:pt x="446" y="166"/>
                    <a:pt x="446" y="166"/>
                    <a:pt x="446" y="166"/>
                  </a:cubicBezTo>
                  <a:cubicBezTo>
                    <a:pt x="446" y="159"/>
                    <a:pt x="446" y="159"/>
                    <a:pt x="446" y="159"/>
                  </a:cubicBezTo>
                  <a:cubicBezTo>
                    <a:pt x="440" y="159"/>
                    <a:pt x="440" y="159"/>
                    <a:pt x="440" y="159"/>
                  </a:cubicBezTo>
                  <a:cubicBezTo>
                    <a:pt x="440" y="157"/>
                    <a:pt x="440" y="157"/>
                    <a:pt x="440" y="157"/>
                  </a:cubicBezTo>
                  <a:cubicBezTo>
                    <a:pt x="433" y="157"/>
                    <a:pt x="433" y="157"/>
                    <a:pt x="433" y="157"/>
                  </a:cubicBezTo>
                  <a:cubicBezTo>
                    <a:pt x="433" y="133"/>
                    <a:pt x="433" y="133"/>
                    <a:pt x="433" y="133"/>
                  </a:cubicBezTo>
                  <a:cubicBezTo>
                    <a:pt x="435" y="131"/>
                    <a:pt x="435" y="131"/>
                    <a:pt x="435" y="131"/>
                  </a:cubicBezTo>
                  <a:cubicBezTo>
                    <a:pt x="435" y="125"/>
                    <a:pt x="435" y="125"/>
                    <a:pt x="435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2"/>
                    <a:pt x="433" y="122"/>
                    <a:pt x="433" y="122"/>
                  </a:cubicBezTo>
                  <a:cubicBezTo>
                    <a:pt x="435" y="122"/>
                    <a:pt x="435" y="122"/>
                    <a:pt x="435" y="122"/>
                  </a:cubicBezTo>
                  <a:cubicBezTo>
                    <a:pt x="435" y="114"/>
                    <a:pt x="435" y="114"/>
                    <a:pt x="435" y="114"/>
                  </a:cubicBezTo>
                  <a:cubicBezTo>
                    <a:pt x="426" y="114"/>
                    <a:pt x="426" y="114"/>
                    <a:pt x="426" y="114"/>
                  </a:cubicBezTo>
                  <a:cubicBezTo>
                    <a:pt x="426" y="109"/>
                    <a:pt x="426" y="109"/>
                    <a:pt x="426" y="109"/>
                  </a:cubicBezTo>
                  <a:cubicBezTo>
                    <a:pt x="409" y="109"/>
                    <a:pt x="409" y="109"/>
                    <a:pt x="409" y="109"/>
                  </a:cubicBezTo>
                  <a:cubicBezTo>
                    <a:pt x="409" y="116"/>
                    <a:pt x="409" y="116"/>
                    <a:pt x="409" y="116"/>
                  </a:cubicBezTo>
                  <a:cubicBezTo>
                    <a:pt x="401" y="116"/>
                    <a:pt x="401" y="116"/>
                    <a:pt x="401" y="116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20"/>
                    <a:pt x="398" y="120"/>
                    <a:pt x="398" y="120"/>
                  </a:cubicBezTo>
                  <a:cubicBezTo>
                    <a:pt x="398" y="118"/>
                    <a:pt x="398" y="118"/>
                    <a:pt x="398" y="118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04"/>
                    <a:pt x="394" y="104"/>
                    <a:pt x="394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98"/>
                    <a:pt x="396" y="98"/>
                    <a:pt x="396" y="98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2" y="88"/>
                    <a:pt x="392" y="88"/>
                    <a:pt x="392" y="88"/>
                  </a:cubicBezTo>
                  <a:cubicBezTo>
                    <a:pt x="391" y="98"/>
                    <a:pt x="391" y="98"/>
                    <a:pt x="391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68" y="75"/>
                    <a:pt x="368" y="75"/>
                    <a:pt x="368" y="75"/>
                  </a:cubicBezTo>
                  <a:cubicBezTo>
                    <a:pt x="365" y="79"/>
                    <a:pt x="365" y="79"/>
                    <a:pt x="365" y="79"/>
                  </a:cubicBezTo>
                  <a:cubicBezTo>
                    <a:pt x="359" y="83"/>
                    <a:pt x="359" y="83"/>
                    <a:pt x="359" y="83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2" y="90"/>
                    <a:pt x="352" y="90"/>
                    <a:pt x="352" y="90"/>
                  </a:cubicBezTo>
                  <a:cubicBezTo>
                    <a:pt x="350" y="94"/>
                    <a:pt x="350" y="94"/>
                    <a:pt x="350" y="94"/>
                  </a:cubicBezTo>
                  <a:cubicBezTo>
                    <a:pt x="349" y="97"/>
                    <a:pt x="349" y="97"/>
                    <a:pt x="349" y="97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4" y="120"/>
                    <a:pt x="344" y="120"/>
                    <a:pt x="344" y="120"/>
                  </a:cubicBezTo>
                  <a:cubicBezTo>
                    <a:pt x="334" y="120"/>
                    <a:pt x="334" y="120"/>
                    <a:pt x="334" y="120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6"/>
                    <a:pt x="299" y="176"/>
                    <a:pt x="299" y="176"/>
                  </a:cubicBezTo>
                  <a:cubicBezTo>
                    <a:pt x="297" y="176"/>
                    <a:pt x="297" y="176"/>
                    <a:pt x="297" y="176"/>
                  </a:cubicBezTo>
                  <a:cubicBezTo>
                    <a:pt x="297" y="172"/>
                    <a:pt x="297" y="172"/>
                    <a:pt x="297" y="172"/>
                  </a:cubicBezTo>
                  <a:cubicBezTo>
                    <a:pt x="294" y="172"/>
                    <a:pt x="294" y="172"/>
                    <a:pt x="294" y="172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0" y="179"/>
                    <a:pt x="290" y="179"/>
                    <a:pt x="290" y="179"/>
                  </a:cubicBezTo>
                  <a:cubicBezTo>
                    <a:pt x="290" y="164"/>
                    <a:pt x="290" y="164"/>
                    <a:pt x="290" y="164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54" y="151"/>
                    <a:pt x="254" y="151"/>
                    <a:pt x="254" y="151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47" y="129"/>
                    <a:pt x="247" y="129"/>
                    <a:pt x="247" y="129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51" y="125"/>
                    <a:pt x="251" y="125"/>
                    <a:pt x="251" y="125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47" y="122"/>
                    <a:pt x="247" y="122"/>
                    <a:pt x="247" y="122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47" y="114"/>
                    <a:pt x="247" y="114"/>
                    <a:pt x="247" y="114"/>
                  </a:cubicBezTo>
                  <a:cubicBezTo>
                    <a:pt x="247" y="110"/>
                    <a:pt x="247" y="110"/>
                    <a:pt x="247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7" y="103"/>
                    <a:pt x="247" y="103"/>
                    <a:pt x="247" y="103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99"/>
                    <a:pt x="251" y="99"/>
                    <a:pt x="251" y="99"/>
                  </a:cubicBezTo>
                  <a:cubicBezTo>
                    <a:pt x="247" y="99"/>
                    <a:pt x="247" y="99"/>
                    <a:pt x="247" y="99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47" y="92"/>
                    <a:pt x="247" y="92"/>
                    <a:pt x="247" y="92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51" y="81"/>
                    <a:pt x="251" y="81"/>
                    <a:pt x="251" y="81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47" y="77"/>
                    <a:pt x="247" y="77"/>
                    <a:pt x="247" y="77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47" y="70"/>
                    <a:pt x="247" y="70"/>
                    <a:pt x="247" y="70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47" y="62"/>
                    <a:pt x="247" y="62"/>
                    <a:pt x="247" y="62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82" y="99"/>
                    <a:pt x="182" y="99"/>
                    <a:pt x="182" y="99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2" y="110"/>
                    <a:pt x="182" y="110"/>
                    <a:pt x="182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459" y="182"/>
                    <a:pt x="1459" y="182"/>
                    <a:pt x="1459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77A2299-A716-4FB9-9A31-37B04883059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184751" y="5737141"/>
              <a:ext cx="2958970" cy="886329"/>
            </a:xfrm>
            <a:custGeom>
              <a:avLst/>
              <a:gdLst>
                <a:gd name="T0" fmla="*/ 59 w 1460"/>
                <a:gd name="T1" fmla="*/ 347 h 410"/>
                <a:gd name="T2" fmla="*/ 82 w 1460"/>
                <a:gd name="T3" fmla="*/ 338 h 410"/>
                <a:gd name="T4" fmla="*/ 130 w 1460"/>
                <a:gd name="T5" fmla="*/ 350 h 410"/>
                <a:gd name="T6" fmla="*/ 162 w 1460"/>
                <a:gd name="T7" fmla="*/ 358 h 410"/>
                <a:gd name="T8" fmla="*/ 225 w 1460"/>
                <a:gd name="T9" fmla="*/ 295 h 410"/>
                <a:gd name="T10" fmla="*/ 257 w 1460"/>
                <a:gd name="T11" fmla="*/ 273 h 410"/>
                <a:gd name="T12" fmla="*/ 309 w 1460"/>
                <a:gd name="T13" fmla="*/ 361 h 410"/>
                <a:gd name="T14" fmla="*/ 343 w 1460"/>
                <a:gd name="T15" fmla="*/ 340 h 410"/>
                <a:gd name="T16" fmla="*/ 388 w 1460"/>
                <a:gd name="T17" fmla="*/ 187 h 410"/>
                <a:gd name="T18" fmla="*/ 391 w 1460"/>
                <a:gd name="T19" fmla="*/ 144 h 410"/>
                <a:gd name="T20" fmla="*/ 395 w 1460"/>
                <a:gd name="T21" fmla="*/ 46 h 410"/>
                <a:gd name="T22" fmla="*/ 397 w 1460"/>
                <a:gd name="T23" fmla="*/ 46 h 410"/>
                <a:gd name="T24" fmla="*/ 401 w 1460"/>
                <a:gd name="T25" fmla="*/ 144 h 410"/>
                <a:gd name="T26" fmla="*/ 404 w 1460"/>
                <a:gd name="T27" fmla="*/ 187 h 410"/>
                <a:gd name="T28" fmla="*/ 439 w 1460"/>
                <a:gd name="T29" fmla="*/ 369 h 410"/>
                <a:gd name="T30" fmla="*/ 458 w 1460"/>
                <a:gd name="T31" fmla="*/ 387 h 410"/>
                <a:gd name="T32" fmla="*/ 479 w 1460"/>
                <a:gd name="T33" fmla="*/ 373 h 410"/>
                <a:gd name="T34" fmla="*/ 544 w 1460"/>
                <a:gd name="T35" fmla="*/ 377 h 410"/>
                <a:gd name="T36" fmla="*/ 562 w 1460"/>
                <a:gd name="T37" fmla="*/ 390 h 410"/>
                <a:gd name="T38" fmla="*/ 588 w 1460"/>
                <a:gd name="T39" fmla="*/ 379 h 410"/>
                <a:gd name="T40" fmla="*/ 602 w 1460"/>
                <a:gd name="T41" fmla="*/ 377 h 410"/>
                <a:gd name="T42" fmla="*/ 617 w 1460"/>
                <a:gd name="T43" fmla="*/ 382 h 410"/>
                <a:gd name="T44" fmla="*/ 625 w 1460"/>
                <a:gd name="T45" fmla="*/ 373 h 410"/>
                <a:gd name="T46" fmla="*/ 683 w 1460"/>
                <a:gd name="T47" fmla="*/ 364 h 410"/>
                <a:gd name="T48" fmla="*/ 702 w 1460"/>
                <a:gd name="T49" fmla="*/ 364 h 410"/>
                <a:gd name="T50" fmla="*/ 744 w 1460"/>
                <a:gd name="T51" fmla="*/ 300 h 410"/>
                <a:gd name="T52" fmla="*/ 758 w 1460"/>
                <a:gd name="T53" fmla="*/ 302 h 410"/>
                <a:gd name="T54" fmla="*/ 778 w 1460"/>
                <a:gd name="T55" fmla="*/ 313 h 410"/>
                <a:gd name="T56" fmla="*/ 801 w 1460"/>
                <a:gd name="T57" fmla="*/ 324 h 410"/>
                <a:gd name="T58" fmla="*/ 832 w 1460"/>
                <a:gd name="T59" fmla="*/ 306 h 410"/>
                <a:gd name="T60" fmla="*/ 843 w 1460"/>
                <a:gd name="T61" fmla="*/ 355 h 410"/>
                <a:gd name="T62" fmla="*/ 869 w 1460"/>
                <a:gd name="T63" fmla="*/ 314 h 410"/>
                <a:gd name="T64" fmla="*/ 881 w 1460"/>
                <a:gd name="T65" fmla="*/ 272 h 410"/>
                <a:gd name="T66" fmla="*/ 893 w 1460"/>
                <a:gd name="T67" fmla="*/ 251 h 410"/>
                <a:gd name="T68" fmla="*/ 930 w 1460"/>
                <a:gd name="T69" fmla="*/ 231 h 410"/>
                <a:gd name="T70" fmla="*/ 947 w 1460"/>
                <a:gd name="T71" fmla="*/ 227 h 410"/>
                <a:gd name="T72" fmla="*/ 968 w 1460"/>
                <a:gd name="T73" fmla="*/ 261 h 410"/>
                <a:gd name="T74" fmla="*/ 994 w 1460"/>
                <a:gd name="T75" fmla="*/ 315 h 410"/>
                <a:gd name="T76" fmla="*/ 1035 w 1460"/>
                <a:gd name="T77" fmla="*/ 327 h 410"/>
                <a:gd name="T78" fmla="*/ 1044 w 1460"/>
                <a:gd name="T79" fmla="*/ 322 h 410"/>
                <a:gd name="T80" fmla="*/ 1069 w 1460"/>
                <a:gd name="T81" fmla="*/ 305 h 410"/>
                <a:gd name="T82" fmla="*/ 1084 w 1460"/>
                <a:gd name="T83" fmla="*/ 257 h 410"/>
                <a:gd name="T84" fmla="*/ 1129 w 1460"/>
                <a:gd name="T85" fmla="*/ 280 h 410"/>
                <a:gd name="T86" fmla="*/ 1142 w 1460"/>
                <a:gd name="T87" fmla="*/ 329 h 410"/>
                <a:gd name="T88" fmla="*/ 1161 w 1460"/>
                <a:gd name="T89" fmla="*/ 340 h 410"/>
                <a:gd name="T90" fmla="*/ 1187 w 1460"/>
                <a:gd name="T91" fmla="*/ 340 h 410"/>
                <a:gd name="T92" fmla="*/ 1209 w 1460"/>
                <a:gd name="T93" fmla="*/ 336 h 410"/>
                <a:gd name="T94" fmla="*/ 1231 w 1460"/>
                <a:gd name="T95" fmla="*/ 322 h 410"/>
                <a:gd name="T96" fmla="*/ 1257 w 1460"/>
                <a:gd name="T97" fmla="*/ 318 h 410"/>
                <a:gd name="T98" fmla="*/ 1294 w 1460"/>
                <a:gd name="T99" fmla="*/ 344 h 410"/>
                <a:gd name="T100" fmla="*/ 1330 w 1460"/>
                <a:gd name="T101" fmla="*/ 327 h 410"/>
                <a:gd name="T102" fmla="*/ 1351 w 1460"/>
                <a:gd name="T103" fmla="*/ 165 h 410"/>
                <a:gd name="T104" fmla="*/ 1401 w 1460"/>
                <a:gd name="T105" fmla="*/ 152 h 410"/>
                <a:gd name="T106" fmla="*/ 1426 w 1460"/>
                <a:gd name="T107" fmla="*/ 281 h 410"/>
                <a:gd name="T108" fmla="*/ 1460 w 1460"/>
                <a:gd name="T10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0" h="410">
                  <a:moveTo>
                    <a:pt x="0" y="410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8" y="321"/>
                    <a:pt x="16" y="321"/>
                    <a:pt x="24" y="321"/>
                  </a:cubicBezTo>
                  <a:cubicBezTo>
                    <a:pt x="24" y="326"/>
                    <a:pt x="24" y="330"/>
                    <a:pt x="24" y="335"/>
                  </a:cubicBezTo>
                  <a:cubicBezTo>
                    <a:pt x="30" y="335"/>
                    <a:pt x="37" y="335"/>
                    <a:pt x="43" y="335"/>
                  </a:cubicBezTo>
                  <a:cubicBezTo>
                    <a:pt x="43" y="339"/>
                    <a:pt x="43" y="343"/>
                    <a:pt x="43" y="347"/>
                  </a:cubicBezTo>
                  <a:cubicBezTo>
                    <a:pt x="48" y="347"/>
                    <a:pt x="54" y="347"/>
                    <a:pt x="59" y="347"/>
                  </a:cubicBezTo>
                  <a:cubicBezTo>
                    <a:pt x="59" y="339"/>
                    <a:pt x="59" y="331"/>
                    <a:pt x="59" y="324"/>
                  </a:cubicBezTo>
                  <a:cubicBezTo>
                    <a:pt x="62" y="324"/>
                    <a:pt x="64" y="324"/>
                    <a:pt x="67" y="324"/>
                  </a:cubicBezTo>
                  <a:cubicBezTo>
                    <a:pt x="67" y="323"/>
                    <a:pt x="67" y="322"/>
                    <a:pt x="67" y="321"/>
                  </a:cubicBezTo>
                  <a:cubicBezTo>
                    <a:pt x="69" y="321"/>
                    <a:pt x="71" y="321"/>
                    <a:pt x="73" y="321"/>
                  </a:cubicBezTo>
                  <a:cubicBezTo>
                    <a:pt x="73" y="322"/>
                    <a:pt x="73" y="323"/>
                    <a:pt x="73" y="324"/>
                  </a:cubicBezTo>
                  <a:cubicBezTo>
                    <a:pt x="76" y="324"/>
                    <a:pt x="79" y="324"/>
                    <a:pt x="82" y="324"/>
                  </a:cubicBezTo>
                  <a:cubicBezTo>
                    <a:pt x="82" y="329"/>
                    <a:pt x="82" y="333"/>
                    <a:pt x="82" y="338"/>
                  </a:cubicBezTo>
                  <a:cubicBezTo>
                    <a:pt x="91" y="338"/>
                    <a:pt x="101" y="338"/>
                    <a:pt x="110" y="338"/>
                  </a:cubicBezTo>
                  <a:cubicBezTo>
                    <a:pt x="110" y="340"/>
                    <a:pt x="110" y="342"/>
                    <a:pt x="110" y="344"/>
                  </a:cubicBezTo>
                  <a:cubicBezTo>
                    <a:pt x="111" y="344"/>
                    <a:pt x="113" y="344"/>
                    <a:pt x="114" y="344"/>
                  </a:cubicBezTo>
                  <a:cubicBezTo>
                    <a:pt x="114" y="347"/>
                    <a:pt x="114" y="349"/>
                    <a:pt x="114" y="352"/>
                  </a:cubicBezTo>
                  <a:cubicBezTo>
                    <a:pt x="117" y="352"/>
                    <a:pt x="121" y="352"/>
                    <a:pt x="124" y="352"/>
                  </a:cubicBezTo>
                  <a:cubicBezTo>
                    <a:pt x="124" y="351"/>
                    <a:pt x="124" y="350"/>
                    <a:pt x="124" y="350"/>
                  </a:cubicBezTo>
                  <a:cubicBezTo>
                    <a:pt x="126" y="350"/>
                    <a:pt x="128" y="350"/>
                    <a:pt x="130" y="350"/>
                  </a:cubicBezTo>
                  <a:cubicBezTo>
                    <a:pt x="130" y="350"/>
                    <a:pt x="130" y="351"/>
                    <a:pt x="130" y="352"/>
                  </a:cubicBezTo>
                  <a:cubicBezTo>
                    <a:pt x="134" y="352"/>
                    <a:pt x="139" y="352"/>
                    <a:pt x="144" y="352"/>
                  </a:cubicBezTo>
                  <a:cubicBezTo>
                    <a:pt x="144" y="354"/>
                    <a:pt x="144" y="356"/>
                    <a:pt x="144" y="358"/>
                  </a:cubicBezTo>
                  <a:cubicBezTo>
                    <a:pt x="148" y="358"/>
                    <a:pt x="152" y="358"/>
                    <a:pt x="156" y="358"/>
                  </a:cubicBezTo>
                  <a:cubicBezTo>
                    <a:pt x="156" y="357"/>
                    <a:pt x="156" y="357"/>
                    <a:pt x="156" y="356"/>
                  </a:cubicBezTo>
                  <a:cubicBezTo>
                    <a:pt x="158" y="356"/>
                    <a:pt x="160" y="356"/>
                    <a:pt x="162" y="356"/>
                  </a:cubicBezTo>
                  <a:cubicBezTo>
                    <a:pt x="162" y="357"/>
                    <a:pt x="162" y="357"/>
                    <a:pt x="162" y="358"/>
                  </a:cubicBezTo>
                  <a:cubicBezTo>
                    <a:pt x="166" y="358"/>
                    <a:pt x="170" y="358"/>
                    <a:pt x="173" y="358"/>
                  </a:cubicBezTo>
                  <a:cubicBezTo>
                    <a:pt x="173" y="240"/>
                    <a:pt x="173" y="240"/>
                    <a:pt x="173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59"/>
                    <a:pt x="214" y="277"/>
                    <a:pt x="214" y="295"/>
                  </a:cubicBezTo>
                  <a:cubicBezTo>
                    <a:pt x="218" y="295"/>
                    <a:pt x="222" y="295"/>
                    <a:pt x="225" y="295"/>
                  </a:cubicBezTo>
                  <a:cubicBezTo>
                    <a:pt x="226" y="295"/>
                    <a:pt x="226" y="294"/>
                    <a:pt x="227" y="293"/>
                  </a:cubicBezTo>
                  <a:cubicBezTo>
                    <a:pt x="228" y="293"/>
                    <a:pt x="230" y="293"/>
                    <a:pt x="231" y="293"/>
                  </a:cubicBezTo>
                  <a:cubicBezTo>
                    <a:pt x="232" y="294"/>
                    <a:pt x="232" y="295"/>
                    <a:pt x="233" y="295"/>
                  </a:cubicBezTo>
                  <a:cubicBezTo>
                    <a:pt x="237" y="295"/>
                    <a:pt x="242" y="295"/>
                    <a:pt x="246" y="295"/>
                  </a:cubicBezTo>
                  <a:cubicBezTo>
                    <a:pt x="246" y="306"/>
                    <a:pt x="246" y="316"/>
                    <a:pt x="246" y="326"/>
                  </a:cubicBezTo>
                  <a:cubicBezTo>
                    <a:pt x="250" y="326"/>
                    <a:pt x="253" y="326"/>
                    <a:pt x="257" y="326"/>
                  </a:cubicBezTo>
                  <a:cubicBezTo>
                    <a:pt x="257" y="309"/>
                    <a:pt x="257" y="291"/>
                    <a:pt x="257" y="273"/>
                  </a:cubicBezTo>
                  <a:cubicBezTo>
                    <a:pt x="259" y="273"/>
                    <a:pt x="261" y="273"/>
                    <a:pt x="262" y="273"/>
                  </a:cubicBezTo>
                  <a:cubicBezTo>
                    <a:pt x="262" y="272"/>
                    <a:pt x="262" y="270"/>
                    <a:pt x="262" y="269"/>
                  </a:cubicBezTo>
                  <a:cubicBezTo>
                    <a:pt x="274" y="269"/>
                    <a:pt x="286" y="269"/>
                    <a:pt x="298" y="269"/>
                  </a:cubicBezTo>
                  <a:cubicBezTo>
                    <a:pt x="299" y="270"/>
                    <a:pt x="300" y="271"/>
                    <a:pt x="301" y="272"/>
                  </a:cubicBezTo>
                  <a:cubicBezTo>
                    <a:pt x="301" y="300"/>
                    <a:pt x="301" y="327"/>
                    <a:pt x="301" y="355"/>
                  </a:cubicBezTo>
                  <a:cubicBezTo>
                    <a:pt x="303" y="355"/>
                    <a:pt x="306" y="355"/>
                    <a:pt x="309" y="355"/>
                  </a:cubicBezTo>
                  <a:cubicBezTo>
                    <a:pt x="309" y="357"/>
                    <a:pt x="309" y="359"/>
                    <a:pt x="309" y="361"/>
                  </a:cubicBezTo>
                  <a:cubicBezTo>
                    <a:pt x="311" y="361"/>
                    <a:pt x="314" y="361"/>
                    <a:pt x="316" y="361"/>
                  </a:cubicBezTo>
                  <a:cubicBezTo>
                    <a:pt x="316" y="354"/>
                    <a:pt x="316" y="347"/>
                    <a:pt x="316" y="340"/>
                  </a:cubicBezTo>
                  <a:cubicBezTo>
                    <a:pt x="319" y="340"/>
                    <a:pt x="323" y="340"/>
                    <a:pt x="326" y="340"/>
                  </a:cubicBezTo>
                  <a:cubicBezTo>
                    <a:pt x="326" y="339"/>
                    <a:pt x="326" y="338"/>
                    <a:pt x="326" y="337"/>
                  </a:cubicBezTo>
                  <a:cubicBezTo>
                    <a:pt x="330" y="337"/>
                    <a:pt x="333" y="337"/>
                    <a:pt x="337" y="337"/>
                  </a:cubicBezTo>
                  <a:cubicBezTo>
                    <a:pt x="337" y="338"/>
                    <a:pt x="337" y="339"/>
                    <a:pt x="337" y="340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4" y="338"/>
                    <a:pt x="344" y="337"/>
                    <a:pt x="344" y="336"/>
                  </a:cubicBezTo>
                  <a:cubicBezTo>
                    <a:pt x="345" y="336"/>
                    <a:pt x="346" y="336"/>
                    <a:pt x="347" y="336"/>
                  </a:cubicBezTo>
                  <a:cubicBezTo>
                    <a:pt x="347" y="337"/>
                    <a:pt x="348" y="338"/>
                    <a:pt x="348" y="339"/>
                  </a:cubicBezTo>
                  <a:cubicBezTo>
                    <a:pt x="349" y="339"/>
                    <a:pt x="350" y="339"/>
                    <a:pt x="352" y="339"/>
                  </a:cubicBezTo>
                  <a:cubicBezTo>
                    <a:pt x="352" y="328"/>
                    <a:pt x="352" y="316"/>
                    <a:pt x="352" y="304"/>
                  </a:cubicBezTo>
                  <a:cubicBezTo>
                    <a:pt x="362" y="304"/>
                    <a:pt x="373" y="304"/>
                    <a:pt x="384" y="304"/>
                  </a:cubicBezTo>
                  <a:cubicBezTo>
                    <a:pt x="385" y="265"/>
                    <a:pt x="387" y="226"/>
                    <a:pt x="388" y="187"/>
                  </a:cubicBezTo>
                  <a:cubicBezTo>
                    <a:pt x="384" y="186"/>
                    <a:pt x="372" y="182"/>
                    <a:pt x="382" y="177"/>
                  </a:cubicBezTo>
                  <a:cubicBezTo>
                    <a:pt x="381" y="176"/>
                    <a:pt x="380" y="175"/>
                    <a:pt x="379" y="175"/>
                  </a:cubicBezTo>
                  <a:cubicBezTo>
                    <a:pt x="379" y="168"/>
                    <a:pt x="379" y="168"/>
                    <a:pt x="383" y="164"/>
                  </a:cubicBezTo>
                  <a:cubicBezTo>
                    <a:pt x="383" y="162"/>
                    <a:pt x="383" y="159"/>
                    <a:pt x="383" y="156"/>
                  </a:cubicBezTo>
                  <a:cubicBezTo>
                    <a:pt x="385" y="156"/>
                    <a:pt x="388" y="156"/>
                    <a:pt x="390" y="156"/>
                  </a:cubicBezTo>
                  <a:cubicBezTo>
                    <a:pt x="390" y="152"/>
                    <a:pt x="390" y="149"/>
                    <a:pt x="390" y="146"/>
                  </a:cubicBezTo>
                  <a:cubicBezTo>
                    <a:pt x="390" y="145"/>
                    <a:pt x="391" y="145"/>
                    <a:pt x="391" y="144"/>
                  </a:cubicBezTo>
                  <a:cubicBezTo>
                    <a:pt x="391" y="132"/>
                    <a:pt x="391" y="120"/>
                    <a:pt x="391" y="108"/>
                  </a:cubicBezTo>
                  <a:cubicBezTo>
                    <a:pt x="391" y="107"/>
                    <a:pt x="390" y="106"/>
                    <a:pt x="390" y="105"/>
                  </a:cubicBezTo>
                  <a:cubicBezTo>
                    <a:pt x="391" y="104"/>
                    <a:pt x="392" y="103"/>
                    <a:pt x="393" y="102"/>
                  </a:cubicBezTo>
                  <a:cubicBezTo>
                    <a:pt x="393" y="93"/>
                    <a:pt x="393" y="84"/>
                    <a:pt x="393" y="75"/>
                  </a:cubicBezTo>
                  <a:cubicBezTo>
                    <a:pt x="393" y="75"/>
                    <a:pt x="394" y="74"/>
                    <a:pt x="394" y="73"/>
                  </a:cubicBezTo>
                  <a:cubicBezTo>
                    <a:pt x="394" y="65"/>
                    <a:pt x="394" y="56"/>
                    <a:pt x="394" y="47"/>
                  </a:cubicBezTo>
                  <a:cubicBezTo>
                    <a:pt x="394" y="47"/>
                    <a:pt x="395" y="46"/>
                    <a:pt x="395" y="46"/>
                  </a:cubicBezTo>
                  <a:cubicBezTo>
                    <a:pt x="395" y="43"/>
                    <a:pt x="395" y="41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6" y="32"/>
                    <a:pt x="396" y="28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8"/>
                    <a:pt x="396" y="32"/>
                    <a:pt x="396" y="37"/>
                  </a:cubicBezTo>
                  <a:cubicBezTo>
                    <a:pt x="397" y="37"/>
                    <a:pt x="397" y="38"/>
                    <a:pt x="397" y="38"/>
                  </a:cubicBezTo>
                  <a:cubicBezTo>
                    <a:pt x="397" y="41"/>
                    <a:pt x="397" y="43"/>
                    <a:pt x="397" y="46"/>
                  </a:cubicBezTo>
                  <a:cubicBezTo>
                    <a:pt x="398" y="46"/>
                    <a:pt x="398" y="47"/>
                    <a:pt x="398" y="47"/>
                  </a:cubicBezTo>
                  <a:cubicBezTo>
                    <a:pt x="398" y="56"/>
                    <a:pt x="398" y="65"/>
                    <a:pt x="398" y="73"/>
                  </a:cubicBezTo>
                  <a:cubicBezTo>
                    <a:pt x="399" y="74"/>
                    <a:pt x="399" y="74"/>
                    <a:pt x="399" y="75"/>
                  </a:cubicBezTo>
                  <a:cubicBezTo>
                    <a:pt x="399" y="84"/>
                    <a:pt x="399" y="93"/>
                    <a:pt x="399" y="102"/>
                  </a:cubicBezTo>
                  <a:cubicBezTo>
                    <a:pt x="400" y="103"/>
                    <a:pt x="401" y="104"/>
                    <a:pt x="402" y="105"/>
                  </a:cubicBezTo>
                  <a:cubicBezTo>
                    <a:pt x="402" y="106"/>
                    <a:pt x="401" y="107"/>
                    <a:pt x="401" y="108"/>
                  </a:cubicBezTo>
                  <a:cubicBezTo>
                    <a:pt x="401" y="120"/>
                    <a:pt x="401" y="132"/>
                    <a:pt x="401" y="144"/>
                  </a:cubicBezTo>
                  <a:cubicBezTo>
                    <a:pt x="401" y="145"/>
                    <a:pt x="402" y="145"/>
                    <a:pt x="402" y="146"/>
                  </a:cubicBezTo>
                  <a:cubicBezTo>
                    <a:pt x="402" y="149"/>
                    <a:pt x="402" y="152"/>
                    <a:pt x="402" y="156"/>
                  </a:cubicBezTo>
                  <a:cubicBezTo>
                    <a:pt x="405" y="156"/>
                    <a:pt x="407" y="156"/>
                    <a:pt x="409" y="156"/>
                  </a:cubicBezTo>
                  <a:cubicBezTo>
                    <a:pt x="409" y="159"/>
                    <a:pt x="409" y="162"/>
                    <a:pt x="409" y="164"/>
                  </a:cubicBezTo>
                  <a:cubicBezTo>
                    <a:pt x="414" y="168"/>
                    <a:pt x="413" y="169"/>
                    <a:pt x="413" y="175"/>
                  </a:cubicBezTo>
                  <a:cubicBezTo>
                    <a:pt x="412" y="175"/>
                    <a:pt x="411" y="176"/>
                    <a:pt x="410" y="177"/>
                  </a:cubicBezTo>
                  <a:cubicBezTo>
                    <a:pt x="421" y="181"/>
                    <a:pt x="409" y="187"/>
                    <a:pt x="404" y="187"/>
                  </a:cubicBezTo>
                  <a:cubicBezTo>
                    <a:pt x="407" y="254"/>
                    <a:pt x="409" y="320"/>
                    <a:pt x="412" y="387"/>
                  </a:cubicBezTo>
                  <a:cubicBezTo>
                    <a:pt x="414" y="387"/>
                    <a:pt x="415" y="387"/>
                    <a:pt x="417" y="387"/>
                  </a:cubicBezTo>
                  <a:cubicBezTo>
                    <a:pt x="417" y="383"/>
                    <a:pt x="417" y="379"/>
                    <a:pt x="417" y="375"/>
                  </a:cubicBezTo>
                  <a:cubicBezTo>
                    <a:pt x="423" y="375"/>
                    <a:pt x="430" y="375"/>
                    <a:pt x="436" y="375"/>
                  </a:cubicBezTo>
                  <a:cubicBezTo>
                    <a:pt x="436" y="380"/>
                    <a:pt x="436" y="384"/>
                    <a:pt x="436" y="389"/>
                  </a:cubicBezTo>
                  <a:cubicBezTo>
                    <a:pt x="437" y="389"/>
                    <a:pt x="438" y="389"/>
                    <a:pt x="439" y="389"/>
                  </a:cubicBezTo>
                  <a:cubicBezTo>
                    <a:pt x="439" y="382"/>
                    <a:pt x="439" y="376"/>
                    <a:pt x="439" y="369"/>
                  </a:cubicBezTo>
                  <a:cubicBezTo>
                    <a:pt x="440" y="369"/>
                    <a:pt x="441" y="369"/>
                    <a:pt x="442" y="369"/>
                  </a:cubicBezTo>
                  <a:cubicBezTo>
                    <a:pt x="442" y="376"/>
                    <a:pt x="442" y="382"/>
                    <a:pt x="442" y="388"/>
                  </a:cubicBezTo>
                  <a:cubicBezTo>
                    <a:pt x="443" y="388"/>
                    <a:pt x="444" y="388"/>
                    <a:pt x="445" y="388"/>
                  </a:cubicBezTo>
                  <a:cubicBezTo>
                    <a:pt x="445" y="385"/>
                    <a:pt x="445" y="381"/>
                    <a:pt x="445" y="378"/>
                  </a:cubicBezTo>
                  <a:cubicBezTo>
                    <a:pt x="445" y="378"/>
                    <a:pt x="446" y="378"/>
                    <a:pt x="446" y="378"/>
                  </a:cubicBezTo>
                  <a:cubicBezTo>
                    <a:pt x="446" y="381"/>
                    <a:pt x="446" y="384"/>
                    <a:pt x="446" y="388"/>
                  </a:cubicBezTo>
                  <a:cubicBezTo>
                    <a:pt x="450" y="388"/>
                    <a:pt x="454" y="388"/>
                    <a:pt x="458" y="387"/>
                  </a:cubicBezTo>
                  <a:cubicBezTo>
                    <a:pt x="458" y="384"/>
                    <a:pt x="458" y="380"/>
                    <a:pt x="458" y="376"/>
                  </a:cubicBezTo>
                  <a:cubicBezTo>
                    <a:pt x="460" y="376"/>
                    <a:pt x="463" y="376"/>
                    <a:pt x="465" y="376"/>
                  </a:cubicBezTo>
                  <a:cubicBezTo>
                    <a:pt x="465" y="375"/>
                    <a:pt x="465" y="374"/>
                    <a:pt x="465" y="373"/>
                  </a:cubicBezTo>
                  <a:cubicBezTo>
                    <a:pt x="468" y="373"/>
                    <a:pt x="471" y="373"/>
                    <a:pt x="473" y="373"/>
                  </a:cubicBezTo>
                  <a:cubicBezTo>
                    <a:pt x="473" y="374"/>
                    <a:pt x="473" y="374"/>
                    <a:pt x="473" y="375"/>
                  </a:cubicBezTo>
                  <a:cubicBezTo>
                    <a:pt x="475" y="375"/>
                    <a:pt x="477" y="375"/>
                    <a:pt x="479" y="375"/>
                  </a:cubicBezTo>
                  <a:cubicBezTo>
                    <a:pt x="479" y="374"/>
                    <a:pt x="479" y="374"/>
                    <a:pt x="479" y="373"/>
                  </a:cubicBezTo>
                  <a:cubicBezTo>
                    <a:pt x="497" y="373"/>
                    <a:pt x="515" y="373"/>
                    <a:pt x="533" y="373"/>
                  </a:cubicBezTo>
                  <a:cubicBezTo>
                    <a:pt x="533" y="372"/>
                    <a:pt x="533" y="371"/>
                    <a:pt x="533" y="370"/>
                  </a:cubicBezTo>
                  <a:cubicBezTo>
                    <a:pt x="534" y="370"/>
                    <a:pt x="536" y="370"/>
                    <a:pt x="537" y="370"/>
                  </a:cubicBezTo>
                  <a:cubicBezTo>
                    <a:pt x="537" y="371"/>
                    <a:pt x="537" y="372"/>
                    <a:pt x="537" y="373"/>
                  </a:cubicBezTo>
                  <a:cubicBezTo>
                    <a:pt x="538" y="373"/>
                    <a:pt x="540" y="373"/>
                    <a:pt x="541" y="373"/>
                  </a:cubicBezTo>
                  <a:cubicBezTo>
                    <a:pt x="541" y="374"/>
                    <a:pt x="541" y="376"/>
                    <a:pt x="541" y="377"/>
                  </a:cubicBezTo>
                  <a:cubicBezTo>
                    <a:pt x="542" y="377"/>
                    <a:pt x="543" y="377"/>
                    <a:pt x="544" y="377"/>
                  </a:cubicBezTo>
                  <a:cubicBezTo>
                    <a:pt x="544" y="377"/>
                    <a:pt x="544" y="376"/>
                    <a:pt x="544" y="375"/>
                  </a:cubicBezTo>
                  <a:cubicBezTo>
                    <a:pt x="545" y="375"/>
                    <a:pt x="546" y="375"/>
                    <a:pt x="547" y="375"/>
                  </a:cubicBezTo>
                  <a:cubicBezTo>
                    <a:pt x="547" y="376"/>
                    <a:pt x="547" y="377"/>
                    <a:pt x="547" y="377"/>
                  </a:cubicBezTo>
                  <a:cubicBezTo>
                    <a:pt x="550" y="377"/>
                    <a:pt x="553" y="377"/>
                    <a:pt x="556" y="377"/>
                  </a:cubicBezTo>
                  <a:cubicBezTo>
                    <a:pt x="556" y="376"/>
                    <a:pt x="556" y="375"/>
                    <a:pt x="556" y="374"/>
                  </a:cubicBezTo>
                  <a:cubicBezTo>
                    <a:pt x="558" y="374"/>
                    <a:pt x="560" y="374"/>
                    <a:pt x="562" y="374"/>
                  </a:cubicBezTo>
                  <a:cubicBezTo>
                    <a:pt x="562" y="379"/>
                    <a:pt x="562" y="385"/>
                    <a:pt x="562" y="390"/>
                  </a:cubicBezTo>
                  <a:cubicBezTo>
                    <a:pt x="563" y="390"/>
                    <a:pt x="563" y="390"/>
                    <a:pt x="564" y="390"/>
                  </a:cubicBezTo>
                  <a:cubicBezTo>
                    <a:pt x="564" y="389"/>
                    <a:pt x="564" y="387"/>
                    <a:pt x="564" y="386"/>
                  </a:cubicBezTo>
                  <a:cubicBezTo>
                    <a:pt x="565" y="386"/>
                    <a:pt x="567" y="386"/>
                    <a:pt x="568" y="386"/>
                  </a:cubicBezTo>
                  <a:cubicBezTo>
                    <a:pt x="568" y="387"/>
                    <a:pt x="568" y="389"/>
                    <a:pt x="568" y="390"/>
                  </a:cubicBezTo>
                  <a:cubicBezTo>
                    <a:pt x="571" y="390"/>
                    <a:pt x="575" y="390"/>
                    <a:pt x="578" y="390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8" y="374"/>
                    <a:pt x="589" y="368"/>
                    <a:pt x="589" y="362"/>
                  </a:cubicBezTo>
                  <a:cubicBezTo>
                    <a:pt x="590" y="362"/>
                    <a:pt x="591" y="362"/>
                    <a:pt x="592" y="362"/>
                  </a:cubicBezTo>
                  <a:cubicBezTo>
                    <a:pt x="592" y="368"/>
                    <a:pt x="593" y="374"/>
                    <a:pt x="593" y="379"/>
                  </a:cubicBezTo>
                  <a:cubicBezTo>
                    <a:pt x="594" y="379"/>
                    <a:pt x="596" y="379"/>
                    <a:pt x="597" y="379"/>
                  </a:cubicBezTo>
                  <a:cubicBezTo>
                    <a:pt x="597" y="374"/>
                    <a:pt x="597" y="368"/>
                    <a:pt x="598" y="362"/>
                  </a:cubicBezTo>
                  <a:cubicBezTo>
                    <a:pt x="599" y="362"/>
                    <a:pt x="600" y="362"/>
                    <a:pt x="601" y="362"/>
                  </a:cubicBezTo>
                  <a:cubicBezTo>
                    <a:pt x="601" y="367"/>
                    <a:pt x="602" y="372"/>
                    <a:pt x="602" y="377"/>
                  </a:cubicBezTo>
                  <a:cubicBezTo>
                    <a:pt x="603" y="377"/>
                    <a:pt x="604" y="377"/>
                    <a:pt x="606" y="377"/>
                  </a:cubicBezTo>
                  <a:cubicBezTo>
                    <a:pt x="606" y="378"/>
                    <a:pt x="606" y="378"/>
                    <a:pt x="606" y="379"/>
                  </a:cubicBezTo>
                  <a:cubicBezTo>
                    <a:pt x="607" y="379"/>
                    <a:pt x="609" y="379"/>
                    <a:pt x="610" y="379"/>
                  </a:cubicBezTo>
                  <a:cubicBezTo>
                    <a:pt x="610" y="378"/>
                    <a:pt x="610" y="378"/>
                    <a:pt x="610" y="377"/>
                  </a:cubicBezTo>
                  <a:cubicBezTo>
                    <a:pt x="612" y="377"/>
                    <a:pt x="613" y="377"/>
                    <a:pt x="615" y="377"/>
                  </a:cubicBezTo>
                  <a:cubicBezTo>
                    <a:pt x="615" y="379"/>
                    <a:pt x="615" y="380"/>
                    <a:pt x="615" y="381"/>
                  </a:cubicBezTo>
                  <a:cubicBezTo>
                    <a:pt x="616" y="382"/>
                    <a:pt x="617" y="382"/>
                    <a:pt x="617" y="382"/>
                  </a:cubicBezTo>
                  <a:cubicBezTo>
                    <a:pt x="617" y="383"/>
                    <a:pt x="617" y="384"/>
                    <a:pt x="617" y="385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7" y="387"/>
                    <a:pt x="617" y="389"/>
                    <a:pt x="617" y="391"/>
                  </a:cubicBezTo>
                  <a:cubicBezTo>
                    <a:pt x="620" y="391"/>
                    <a:pt x="624" y="391"/>
                    <a:pt x="628" y="391"/>
                  </a:cubicBezTo>
                  <a:cubicBezTo>
                    <a:pt x="628" y="386"/>
                    <a:pt x="628" y="381"/>
                    <a:pt x="628" y="375"/>
                  </a:cubicBezTo>
                  <a:cubicBezTo>
                    <a:pt x="627" y="375"/>
                    <a:pt x="626" y="375"/>
                    <a:pt x="625" y="375"/>
                  </a:cubicBezTo>
                  <a:cubicBezTo>
                    <a:pt x="625" y="374"/>
                    <a:pt x="625" y="374"/>
                    <a:pt x="625" y="373"/>
                  </a:cubicBezTo>
                  <a:cubicBezTo>
                    <a:pt x="627" y="373"/>
                    <a:pt x="629" y="373"/>
                    <a:pt x="630" y="373"/>
                  </a:cubicBezTo>
                  <a:cubicBezTo>
                    <a:pt x="630" y="370"/>
                    <a:pt x="630" y="368"/>
                    <a:pt x="630" y="365"/>
                  </a:cubicBezTo>
                  <a:cubicBezTo>
                    <a:pt x="643" y="365"/>
                    <a:pt x="656" y="365"/>
                    <a:pt x="668" y="365"/>
                  </a:cubicBezTo>
                  <a:cubicBezTo>
                    <a:pt x="668" y="368"/>
                    <a:pt x="668" y="370"/>
                    <a:pt x="668" y="373"/>
                  </a:cubicBezTo>
                  <a:cubicBezTo>
                    <a:pt x="672" y="373"/>
                    <a:pt x="676" y="373"/>
                    <a:pt x="679" y="372"/>
                  </a:cubicBezTo>
                  <a:cubicBezTo>
                    <a:pt x="679" y="370"/>
                    <a:pt x="679" y="367"/>
                    <a:pt x="679" y="364"/>
                  </a:cubicBezTo>
                  <a:cubicBezTo>
                    <a:pt x="681" y="364"/>
                    <a:pt x="682" y="364"/>
                    <a:pt x="683" y="364"/>
                  </a:cubicBezTo>
                  <a:cubicBezTo>
                    <a:pt x="683" y="360"/>
                    <a:pt x="683" y="355"/>
                    <a:pt x="683" y="350"/>
                  </a:cubicBezTo>
                  <a:cubicBezTo>
                    <a:pt x="685" y="350"/>
                    <a:pt x="687" y="350"/>
                    <a:pt x="688" y="350"/>
                  </a:cubicBezTo>
                  <a:cubicBezTo>
                    <a:pt x="689" y="350"/>
                    <a:pt x="689" y="349"/>
                    <a:pt x="690" y="349"/>
                  </a:cubicBezTo>
                  <a:cubicBezTo>
                    <a:pt x="691" y="349"/>
                    <a:pt x="693" y="349"/>
                    <a:pt x="695" y="349"/>
                  </a:cubicBezTo>
                  <a:cubicBezTo>
                    <a:pt x="695" y="349"/>
                    <a:pt x="696" y="350"/>
                    <a:pt x="696" y="350"/>
                  </a:cubicBezTo>
                  <a:cubicBezTo>
                    <a:pt x="698" y="350"/>
                    <a:pt x="700" y="350"/>
                    <a:pt x="702" y="350"/>
                  </a:cubicBezTo>
                  <a:cubicBezTo>
                    <a:pt x="702" y="355"/>
                    <a:pt x="702" y="359"/>
                    <a:pt x="702" y="364"/>
                  </a:cubicBezTo>
                  <a:cubicBezTo>
                    <a:pt x="707" y="364"/>
                    <a:pt x="712" y="364"/>
                    <a:pt x="717" y="364"/>
                  </a:cubicBezTo>
                  <a:cubicBezTo>
                    <a:pt x="717" y="362"/>
                    <a:pt x="717" y="360"/>
                    <a:pt x="717" y="358"/>
                  </a:cubicBezTo>
                  <a:cubicBezTo>
                    <a:pt x="718" y="358"/>
                    <a:pt x="718" y="358"/>
                    <a:pt x="719" y="358"/>
                  </a:cubicBezTo>
                  <a:cubicBezTo>
                    <a:pt x="719" y="360"/>
                    <a:pt x="719" y="362"/>
                    <a:pt x="719" y="364"/>
                  </a:cubicBezTo>
                  <a:cubicBezTo>
                    <a:pt x="725" y="364"/>
                    <a:pt x="725" y="364"/>
                    <a:pt x="725" y="364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44" y="300"/>
                    <a:pt x="744" y="300"/>
                    <a:pt x="744" y="300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7" y="295"/>
                    <a:pt x="747" y="295"/>
                    <a:pt x="747" y="295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5"/>
                    <a:pt x="756" y="295"/>
                    <a:pt x="756" y="295"/>
                  </a:cubicBezTo>
                  <a:cubicBezTo>
                    <a:pt x="758" y="295"/>
                    <a:pt x="758" y="295"/>
                    <a:pt x="758" y="295"/>
                  </a:cubicBezTo>
                  <a:cubicBezTo>
                    <a:pt x="758" y="302"/>
                    <a:pt x="758" y="302"/>
                    <a:pt x="758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8"/>
                    <a:pt x="761" y="308"/>
                    <a:pt x="761" y="308"/>
                  </a:cubicBezTo>
                  <a:cubicBezTo>
                    <a:pt x="772" y="308"/>
                    <a:pt x="772" y="308"/>
                    <a:pt x="772" y="308"/>
                  </a:cubicBezTo>
                  <a:cubicBezTo>
                    <a:pt x="772" y="323"/>
                    <a:pt x="772" y="323"/>
                    <a:pt x="772" y="323"/>
                  </a:cubicBezTo>
                  <a:cubicBezTo>
                    <a:pt x="773" y="323"/>
                    <a:pt x="773" y="323"/>
                    <a:pt x="773" y="323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778" y="313"/>
                    <a:pt x="778" y="313"/>
                    <a:pt x="778" y="313"/>
                  </a:cubicBezTo>
                  <a:cubicBezTo>
                    <a:pt x="778" y="330"/>
                    <a:pt x="778" y="330"/>
                    <a:pt x="778" y="330"/>
                  </a:cubicBezTo>
                  <a:cubicBezTo>
                    <a:pt x="793" y="330"/>
                    <a:pt x="793" y="330"/>
                    <a:pt x="793" y="330"/>
                  </a:cubicBezTo>
                  <a:cubicBezTo>
                    <a:pt x="793" y="324"/>
                    <a:pt x="793" y="324"/>
                    <a:pt x="793" y="324"/>
                  </a:cubicBezTo>
                  <a:cubicBezTo>
                    <a:pt x="799" y="324"/>
                    <a:pt x="799" y="324"/>
                    <a:pt x="799" y="324"/>
                  </a:cubicBezTo>
                  <a:cubicBezTo>
                    <a:pt x="799" y="332"/>
                    <a:pt x="799" y="332"/>
                    <a:pt x="799" y="332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1" y="324"/>
                    <a:pt x="801" y="324"/>
                    <a:pt x="801" y="324"/>
                  </a:cubicBezTo>
                  <a:cubicBezTo>
                    <a:pt x="808" y="324"/>
                    <a:pt x="808" y="324"/>
                    <a:pt x="808" y="324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2" y="306"/>
                    <a:pt x="812" y="306"/>
                    <a:pt x="812" y="306"/>
                  </a:cubicBezTo>
                  <a:cubicBezTo>
                    <a:pt x="817" y="286"/>
                    <a:pt x="817" y="286"/>
                    <a:pt x="817" y="286"/>
                  </a:cubicBezTo>
                  <a:cubicBezTo>
                    <a:pt x="822" y="286"/>
                    <a:pt x="822" y="286"/>
                    <a:pt x="822" y="286"/>
                  </a:cubicBezTo>
                  <a:cubicBezTo>
                    <a:pt x="828" y="306"/>
                    <a:pt x="828" y="306"/>
                    <a:pt x="828" y="306"/>
                  </a:cubicBezTo>
                  <a:cubicBezTo>
                    <a:pt x="832" y="306"/>
                    <a:pt x="832" y="306"/>
                    <a:pt x="832" y="306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35" y="336"/>
                    <a:pt x="835" y="336"/>
                    <a:pt x="835" y="336"/>
                  </a:cubicBezTo>
                  <a:cubicBezTo>
                    <a:pt x="835" y="357"/>
                    <a:pt x="835" y="357"/>
                    <a:pt x="835" y="357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50"/>
                    <a:pt x="837" y="350"/>
                    <a:pt x="837" y="350"/>
                  </a:cubicBezTo>
                  <a:cubicBezTo>
                    <a:pt x="840" y="355"/>
                    <a:pt x="840" y="355"/>
                    <a:pt x="840" y="355"/>
                  </a:cubicBezTo>
                  <a:cubicBezTo>
                    <a:pt x="843" y="355"/>
                    <a:pt x="843" y="355"/>
                    <a:pt x="843" y="355"/>
                  </a:cubicBezTo>
                  <a:cubicBezTo>
                    <a:pt x="843" y="315"/>
                    <a:pt x="843" y="315"/>
                    <a:pt x="843" y="315"/>
                  </a:cubicBezTo>
                  <a:cubicBezTo>
                    <a:pt x="857" y="315"/>
                    <a:pt x="857" y="315"/>
                    <a:pt x="857" y="315"/>
                  </a:cubicBezTo>
                  <a:cubicBezTo>
                    <a:pt x="863" y="322"/>
                    <a:pt x="863" y="322"/>
                    <a:pt x="863" y="322"/>
                  </a:cubicBezTo>
                  <a:cubicBezTo>
                    <a:pt x="863" y="315"/>
                    <a:pt x="863" y="315"/>
                    <a:pt x="863" y="315"/>
                  </a:cubicBezTo>
                  <a:cubicBezTo>
                    <a:pt x="864" y="315"/>
                    <a:pt x="864" y="315"/>
                    <a:pt x="864" y="315"/>
                  </a:cubicBezTo>
                  <a:cubicBezTo>
                    <a:pt x="864" y="314"/>
                    <a:pt x="864" y="314"/>
                    <a:pt x="864" y="314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69" y="303"/>
                    <a:pt x="869" y="303"/>
                    <a:pt x="869" y="303"/>
                  </a:cubicBezTo>
                  <a:cubicBezTo>
                    <a:pt x="872" y="303"/>
                    <a:pt x="872" y="303"/>
                    <a:pt x="872" y="303"/>
                  </a:cubicBezTo>
                  <a:cubicBezTo>
                    <a:pt x="872" y="297"/>
                    <a:pt x="872" y="297"/>
                    <a:pt x="872" y="297"/>
                  </a:cubicBezTo>
                  <a:cubicBezTo>
                    <a:pt x="873" y="297"/>
                    <a:pt x="873" y="297"/>
                    <a:pt x="873" y="297"/>
                  </a:cubicBezTo>
                  <a:cubicBezTo>
                    <a:pt x="873" y="286"/>
                    <a:pt x="873" y="286"/>
                    <a:pt x="873" y="286"/>
                  </a:cubicBezTo>
                  <a:cubicBezTo>
                    <a:pt x="881" y="286"/>
                    <a:pt x="881" y="286"/>
                    <a:pt x="881" y="286"/>
                  </a:cubicBezTo>
                  <a:cubicBezTo>
                    <a:pt x="881" y="272"/>
                    <a:pt x="881" y="272"/>
                    <a:pt x="881" y="272"/>
                  </a:cubicBezTo>
                  <a:cubicBezTo>
                    <a:pt x="885" y="272"/>
                    <a:pt x="885" y="272"/>
                    <a:pt x="885" y="272"/>
                  </a:cubicBezTo>
                  <a:cubicBezTo>
                    <a:pt x="885" y="269"/>
                    <a:pt x="885" y="269"/>
                    <a:pt x="885" y="269"/>
                  </a:cubicBezTo>
                  <a:cubicBezTo>
                    <a:pt x="888" y="269"/>
                    <a:pt x="888" y="269"/>
                    <a:pt x="888" y="269"/>
                  </a:cubicBezTo>
                  <a:cubicBezTo>
                    <a:pt x="888" y="255"/>
                    <a:pt x="888" y="255"/>
                    <a:pt x="888" y="255"/>
                  </a:cubicBezTo>
                  <a:cubicBezTo>
                    <a:pt x="890" y="255"/>
                    <a:pt x="890" y="255"/>
                    <a:pt x="890" y="255"/>
                  </a:cubicBezTo>
                  <a:cubicBezTo>
                    <a:pt x="890" y="251"/>
                    <a:pt x="890" y="251"/>
                    <a:pt x="890" y="251"/>
                  </a:cubicBezTo>
                  <a:cubicBezTo>
                    <a:pt x="893" y="251"/>
                    <a:pt x="893" y="251"/>
                    <a:pt x="893" y="251"/>
                  </a:cubicBezTo>
                  <a:cubicBezTo>
                    <a:pt x="893" y="237"/>
                    <a:pt x="893" y="237"/>
                    <a:pt x="893" y="237"/>
                  </a:cubicBezTo>
                  <a:cubicBezTo>
                    <a:pt x="906" y="237"/>
                    <a:pt x="906" y="237"/>
                    <a:pt x="906" y="237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21" y="231"/>
                    <a:pt x="921" y="231"/>
                    <a:pt x="921" y="231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30" y="227"/>
                    <a:pt x="930" y="227"/>
                    <a:pt x="930" y="227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2" y="231"/>
                    <a:pt x="932" y="231"/>
                    <a:pt x="932" y="231"/>
                  </a:cubicBezTo>
                  <a:cubicBezTo>
                    <a:pt x="932" y="229"/>
                    <a:pt x="932" y="229"/>
                    <a:pt x="932" y="229"/>
                  </a:cubicBezTo>
                  <a:cubicBezTo>
                    <a:pt x="937" y="229"/>
                    <a:pt x="937" y="229"/>
                    <a:pt x="937" y="229"/>
                  </a:cubicBezTo>
                  <a:cubicBezTo>
                    <a:pt x="937" y="231"/>
                    <a:pt x="937" y="231"/>
                    <a:pt x="937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27"/>
                    <a:pt x="940" y="227"/>
                    <a:pt x="940" y="227"/>
                  </a:cubicBezTo>
                  <a:cubicBezTo>
                    <a:pt x="947" y="227"/>
                    <a:pt x="947" y="227"/>
                    <a:pt x="947" y="227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58" y="231"/>
                    <a:pt x="958" y="231"/>
                    <a:pt x="958" y="231"/>
                  </a:cubicBezTo>
                  <a:cubicBezTo>
                    <a:pt x="958" y="238"/>
                    <a:pt x="958" y="238"/>
                    <a:pt x="958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76"/>
                    <a:pt x="965" y="276"/>
                    <a:pt x="965" y="276"/>
                  </a:cubicBezTo>
                  <a:cubicBezTo>
                    <a:pt x="968" y="276"/>
                    <a:pt x="968" y="276"/>
                    <a:pt x="968" y="276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87" y="261"/>
                    <a:pt x="987" y="261"/>
                    <a:pt x="987" y="261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89" y="276"/>
                    <a:pt x="989" y="276"/>
                    <a:pt x="989" y="276"/>
                  </a:cubicBezTo>
                  <a:cubicBezTo>
                    <a:pt x="989" y="316"/>
                    <a:pt x="989" y="316"/>
                    <a:pt x="989" y="316"/>
                  </a:cubicBezTo>
                  <a:cubicBezTo>
                    <a:pt x="992" y="315"/>
                    <a:pt x="992" y="315"/>
                    <a:pt x="992" y="31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4" y="315"/>
                    <a:pt x="994" y="315"/>
                    <a:pt x="994" y="315"/>
                  </a:cubicBezTo>
                  <a:cubicBezTo>
                    <a:pt x="997" y="316"/>
                    <a:pt x="997" y="316"/>
                    <a:pt x="997" y="316"/>
                  </a:cubicBezTo>
                  <a:cubicBezTo>
                    <a:pt x="1000" y="335"/>
                    <a:pt x="1000" y="335"/>
                    <a:pt x="1000" y="335"/>
                  </a:cubicBezTo>
                  <a:cubicBezTo>
                    <a:pt x="1008" y="340"/>
                    <a:pt x="1008" y="340"/>
                    <a:pt x="1008" y="340"/>
                  </a:cubicBezTo>
                  <a:cubicBezTo>
                    <a:pt x="1008" y="332"/>
                    <a:pt x="1008" y="332"/>
                    <a:pt x="1008" y="332"/>
                  </a:cubicBezTo>
                  <a:cubicBezTo>
                    <a:pt x="1011" y="332"/>
                    <a:pt x="1011" y="332"/>
                    <a:pt x="1011" y="332"/>
                  </a:cubicBezTo>
                  <a:cubicBezTo>
                    <a:pt x="1011" y="327"/>
                    <a:pt x="1011" y="327"/>
                    <a:pt x="1011" y="327"/>
                  </a:cubicBezTo>
                  <a:cubicBezTo>
                    <a:pt x="1035" y="327"/>
                    <a:pt x="1035" y="327"/>
                    <a:pt x="1035" y="327"/>
                  </a:cubicBezTo>
                  <a:cubicBezTo>
                    <a:pt x="1035" y="329"/>
                    <a:pt x="1035" y="329"/>
                    <a:pt x="1035" y="329"/>
                  </a:cubicBezTo>
                  <a:cubicBezTo>
                    <a:pt x="1038" y="329"/>
                    <a:pt x="1038" y="329"/>
                    <a:pt x="1038" y="329"/>
                  </a:cubicBezTo>
                  <a:cubicBezTo>
                    <a:pt x="1038" y="323"/>
                    <a:pt x="1038" y="323"/>
                    <a:pt x="1038" y="323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42" y="330"/>
                    <a:pt x="1042" y="330"/>
                    <a:pt x="1042" y="330"/>
                  </a:cubicBezTo>
                  <a:cubicBezTo>
                    <a:pt x="1044" y="330"/>
                    <a:pt x="1044" y="330"/>
                    <a:pt x="1044" y="330"/>
                  </a:cubicBezTo>
                  <a:cubicBezTo>
                    <a:pt x="1044" y="322"/>
                    <a:pt x="1044" y="322"/>
                    <a:pt x="1044" y="322"/>
                  </a:cubicBezTo>
                  <a:cubicBezTo>
                    <a:pt x="1049" y="322"/>
                    <a:pt x="1049" y="322"/>
                    <a:pt x="1049" y="322"/>
                  </a:cubicBezTo>
                  <a:cubicBezTo>
                    <a:pt x="1049" y="318"/>
                    <a:pt x="1049" y="318"/>
                    <a:pt x="1049" y="318"/>
                  </a:cubicBezTo>
                  <a:cubicBezTo>
                    <a:pt x="1058" y="318"/>
                    <a:pt x="1058" y="318"/>
                    <a:pt x="1058" y="31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61" y="307"/>
                    <a:pt x="1061" y="307"/>
                    <a:pt x="1061" y="307"/>
                  </a:cubicBezTo>
                  <a:cubicBezTo>
                    <a:pt x="1061" y="305"/>
                    <a:pt x="1061" y="305"/>
                    <a:pt x="1061" y="305"/>
                  </a:cubicBezTo>
                  <a:cubicBezTo>
                    <a:pt x="1069" y="305"/>
                    <a:pt x="1069" y="305"/>
                    <a:pt x="1069" y="305"/>
                  </a:cubicBezTo>
                  <a:cubicBezTo>
                    <a:pt x="1069" y="299"/>
                    <a:pt x="1069" y="299"/>
                    <a:pt x="1069" y="299"/>
                  </a:cubicBezTo>
                  <a:cubicBezTo>
                    <a:pt x="1073" y="299"/>
                    <a:pt x="1073" y="299"/>
                    <a:pt x="1073" y="299"/>
                  </a:cubicBezTo>
                  <a:cubicBezTo>
                    <a:pt x="1073" y="281"/>
                    <a:pt x="1073" y="281"/>
                    <a:pt x="1073" y="281"/>
                  </a:cubicBezTo>
                  <a:cubicBezTo>
                    <a:pt x="1080" y="281"/>
                    <a:pt x="1080" y="281"/>
                    <a:pt x="1080" y="281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1084" y="279"/>
                    <a:pt x="1084" y="279"/>
                    <a:pt x="1084" y="279"/>
                  </a:cubicBezTo>
                  <a:cubicBezTo>
                    <a:pt x="1084" y="257"/>
                    <a:pt x="1084" y="257"/>
                    <a:pt x="1084" y="257"/>
                  </a:cubicBezTo>
                  <a:cubicBezTo>
                    <a:pt x="1093" y="257"/>
                    <a:pt x="1093" y="257"/>
                    <a:pt x="1093" y="257"/>
                  </a:cubicBezTo>
                  <a:cubicBezTo>
                    <a:pt x="1093" y="248"/>
                    <a:pt x="1093" y="248"/>
                    <a:pt x="1093" y="248"/>
                  </a:cubicBezTo>
                  <a:cubicBezTo>
                    <a:pt x="1110" y="248"/>
                    <a:pt x="1110" y="248"/>
                    <a:pt x="1110" y="248"/>
                  </a:cubicBezTo>
                  <a:cubicBezTo>
                    <a:pt x="1110" y="258"/>
                    <a:pt x="1110" y="258"/>
                    <a:pt x="1110" y="258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3" y="280"/>
                    <a:pt x="1123" y="280"/>
                    <a:pt x="1123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329"/>
                    <a:pt x="1129" y="329"/>
                    <a:pt x="1129" y="329"/>
                  </a:cubicBezTo>
                  <a:cubicBezTo>
                    <a:pt x="1132" y="329"/>
                    <a:pt x="1132" y="329"/>
                    <a:pt x="1132" y="329"/>
                  </a:cubicBezTo>
                  <a:cubicBezTo>
                    <a:pt x="1136" y="316"/>
                    <a:pt x="1136" y="316"/>
                    <a:pt x="1136" y="316"/>
                  </a:cubicBezTo>
                  <a:cubicBezTo>
                    <a:pt x="1139" y="322"/>
                    <a:pt x="1139" y="322"/>
                    <a:pt x="1139" y="322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138" y="329"/>
                    <a:pt x="1138" y="329"/>
                    <a:pt x="1138" y="329"/>
                  </a:cubicBezTo>
                  <a:cubicBezTo>
                    <a:pt x="1142" y="329"/>
                    <a:pt x="1142" y="329"/>
                    <a:pt x="1142" y="329"/>
                  </a:cubicBezTo>
                  <a:cubicBezTo>
                    <a:pt x="1142" y="344"/>
                    <a:pt x="1142" y="344"/>
                    <a:pt x="1142" y="344"/>
                  </a:cubicBezTo>
                  <a:cubicBezTo>
                    <a:pt x="1146" y="344"/>
                    <a:pt x="1146" y="344"/>
                    <a:pt x="1146" y="344"/>
                  </a:cubicBezTo>
                  <a:cubicBezTo>
                    <a:pt x="1146" y="355"/>
                    <a:pt x="1146" y="355"/>
                    <a:pt x="1146" y="355"/>
                  </a:cubicBezTo>
                  <a:cubicBezTo>
                    <a:pt x="1153" y="355"/>
                    <a:pt x="1153" y="355"/>
                    <a:pt x="1153" y="355"/>
                  </a:cubicBezTo>
                  <a:cubicBezTo>
                    <a:pt x="1153" y="351"/>
                    <a:pt x="1153" y="351"/>
                    <a:pt x="1153" y="351"/>
                  </a:cubicBezTo>
                  <a:cubicBezTo>
                    <a:pt x="1161" y="351"/>
                    <a:pt x="1161" y="351"/>
                    <a:pt x="1161" y="351"/>
                  </a:cubicBezTo>
                  <a:cubicBezTo>
                    <a:pt x="1161" y="340"/>
                    <a:pt x="1161" y="340"/>
                    <a:pt x="1161" y="340"/>
                  </a:cubicBezTo>
                  <a:cubicBezTo>
                    <a:pt x="1180" y="340"/>
                    <a:pt x="1180" y="340"/>
                    <a:pt x="1180" y="340"/>
                  </a:cubicBezTo>
                  <a:cubicBezTo>
                    <a:pt x="1180" y="343"/>
                    <a:pt x="1180" y="343"/>
                    <a:pt x="1180" y="343"/>
                  </a:cubicBezTo>
                  <a:cubicBezTo>
                    <a:pt x="1182" y="343"/>
                    <a:pt x="1182" y="343"/>
                    <a:pt x="1182" y="343"/>
                  </a:cubicBezTo>
                  <a:cubicBezTo>
                    <a:pt x="1182" y="344"/>
                    <a:pt x="1182" y="344"/>
                    <a:pt x="1182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0"/>
                    <a:pt x="1183" y="340"/>
                    <a:pt x="1183" y="340"/>
                  </a:cubicBezTo>
                  <a:cubicBezTo>
                    <a:pt x="1187" y="340"/>
                    <a:pt x="1187" y="340"/>
                    <a:pt x="1187" y="340"/>
                  </a:cubicBezTo>
                  <a:cubicBezTo>
                    <a:pt x="1187" y="348"/>
                    <a:pt x="1187" y="348"/>
                    <a:pt x="1187" y="348"/>
                  </a:cubicBezTo>
                  <a:cubicBezTo>
                    <a:pt x="1190" y="348"/>
                    <a:pt x="1190" y="348"/>
                    <a:pt x="1190" y="348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194" y="344"/>
                    <a:pt x="1194" y="344"/>
                    <a:pt x="1194" y="344"/>
                  </a:cubicBezTo>
                  <a:cubicBezTo>
                    <a:pt x="1194" y="333"/>
                    <a:pt x="1194" y="333"/>
                    <a:pt x="1194" y="333"/>
                  </a:cubicBezTo>
                  <a:cubicBezTo>
                    <a:pt x="1209" y="333"/>
                    <a:pt x="1209" y="333"/>
                    <a:pt x="1209" y="333"/>
                  </a:cubicBezTo>
                  <a:cubicBezTo>
                    <a:pt x="1209" y="336"/>
                    <a:pt x="1209" y="336"/>
                    <a:pt x="1209" y="336"/>
                  </a:cubicBezTo>
                  <a:cubicBezTo>
                    <a:pt x="1212" y="336"/>
                    <a:pt x="1212" y="336"/>
                    <a:pt x="1212" y="336"/>
                  </a:cubicBezTo>
                  <a:cubicBezTo>
                    <a:pt x="1212" y="330"/>
                    <a:pt x="1212" y="330"/>
                    <a:pt x="1212" y="330"/>
                  </a:cubicBezTo>
                  <a:cubicBezTo>
                    <a:pt x="1220" y="330"/>
                    <a:pt x="1220" y="330"/>
                    <a:pt x="1220" y="330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7" y="318"/>
                    <a:pt x="1227" y="318"/>
                    <a:pt x="1227" y="318"/>
                  </a:cubicBezTo>
                  <a:cubicBezTo>
                    <a:pt x="1227" y="322"/>
                    <a:pt x="1227" y="322"/>
                    <a:pt x="1227" y="322"/>
                  </a:cubicBezTo>
                  <a:cubicBezTo>
                    <a:pt x="1231" y="322"/>
                    <a:pt x="1231" y="322"/>
                    <a:pt x="1231" y="322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8" y="311"/>
                    <a:pt x="1238" y="311"/>
                    <a:pt x="1238" y="311"/>
                  </a:cubicBezTo>
                  <a:cubicBezTo>
                    <a:pt x="1238" y="318"/>
                    <a:pt x="1238" y="318"/>
                    <a:pt x="1238" y="318"/>
                  </a:cubicBezTo>
                  <a:cubicBezTo>
                    <a:pt x="1249" y="318"/>
                    <a:pt x="1249" y="318"/>
                    <a:pt x="1249" y="318"/>
                  </a:cubicBezTo>
                  <a:cubicBezTo>
                    <a:pt x="1249" y="314"/>
                    <a:pt x="1249" y="314"/>
                    <a:pt x="1249" y="314"/>
                  </a:cubicBezTo>
                  <a:cubicBezTo>
                    <a:pt x="1257" y="314"/>
                    <a:pt x="1257" y="314"/>
                    <a:pt x="1257" y="314"/>
                  </a:cubicBezTo>
                  <a:cubicBezTo>
                    <a:pt x="1257" y="318"/>
                    <a:pt x="1257" y="318"/>
                    <a:pt x="1257" y="318"/>
                  </a:cubicBezTo>
                  <a:cubicBezTo>
                    <a:pt x="1260" y="318"/>
                    <a:pt x="1260" y="318"/>
                    <a:pt x="1260" y="318"/>
                  </a:cubicBezTo>
                  <a:cubicBezTo>
                    <a:pt x="1260" y="325"/>
                    <a:pt x="1260" y="325"/>
                    <a:pt x="1260" y="325"/>
                  </a:cubicBezTo>
                  <a:cubicBezTo>
                    <a:pt x="1264" y="325"/>
                    <a:pt x="1264" y="325"/>
                    <a:pt x="1264" y="325"/>
                  </a:cubicBezTo>
                  <a:cubicBezTo>
                    <a:pt x="1264" y="330"/>
                    <a:pt x="1264" y="330"/>
                    <a:pt x="1264" y="330"/>
                  </a:cubicBezTo>
                  <a:cubicBezTo>
                    <a:pt x="1286" y="330"/>
                    <a:pt x="1286" y="330"/>
                    <a:pt x="1286" y="330"/>
                  </a:cubicBezTo>
                  <a:cubicBezTo>
                    <a:pt x="1286" y="344"/>
                    <a:pt x="1286" y="344"/>
                    <a:pt x="1286" y="344"/>
                  </a:cubicBezTo>
                  <a:cubicBezTo>
                    <a:pt x="1294" y="344"/>
                    <a:pt x="1294" y="344"/>
                    <a:pt x="1294" y="344"/>
                  </a:cubicBezTo>
                  <a:cubicBezTo>
                    <a:pt x="1294" y="340"/>
                    <a:pt x="1294" y="340"/>
                    <a:pt x="1294" y="340"/>
                  </a:cubicBezTo>
                  <a:cubicBezTo>
                    <a:pt x="1316" y="340"/>
                    <a:pt x="1316" y="340"/>
                    <a:pt x="1316" y="340"/>
                  </a:cubicBezTo>
                  <a:cubicBezTo>
                    <a:pt x="1316" y="335"/>
                    <a:pt x="1316" y="335"/>
                    <a:pt x="1316" y="335"/>
                  </a:cubicBezTo>
                  <a:cubicBezTo>
                    <a:pt x="1320" y="333"/>
                    <a:pt x="1320" y="333"/>
                    <a:pt x="1320" y="333"/>
                  </a:cubicBezTo>
                  <a:cubicBezTo>
                    <a:pt x="1320" y="318"/>
                    <a:pt x="1320" y="318"/>
                    <a:pt x="1320" y="318"/>
                  </a:cubicBezTo>
                  <a:cubicBezTo>
                    <a:pt x="1327" y="318"/>
                    <a:pt x="1327" y="318"/>
                    <a:pt x="1327" y="318"/>
                  </a:cubicBezTo>
                  <a:cubicBezTo>
                    <a:pt x="1330" y="327"/>
                    <a:pt x="1330" y="327"/>
                    <a:pt x="1330" y="327"/>
                  </a:cubicBezTo>
                  <a:cubicBezTo>
                    <a:pt x="1331" y="324"/>
                    <a:pt x="1331" y="324"/>
                    <a:pt x="1331" y="324"/>
                  </a:cubicBezTo>
                  <a:cubicBezTo>
                    <a:pt x="1337" y="323"/>
                    <a:pt x="1337" y="323"/>
                    <a:pt x="1337" y="323"/>
                  </a:cubicBezTo>
                  <a:cubicBezTo>
                    <a:pt x="1336" y="282"/>
                    <a:pt x="1336" y="282"/>
                    <a:pt x="1336" y="282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2" y="218"/>
                    <a:pt x="1342" y="218"/>
                    <a:pt x="1342" y="218"/>
                  </a:cubicBezTo>
                  <a:cubicBezTo>
                    <a:pt x="1351" y="218"/>
                    <a:pt x="1351" y="218"/>
                    <a:pt x="1351" y="218"/>
                  </a:cubicBezTo>
                  <a:cubicBezTo>
                    <a:pt x="1351" y="165"/>
                    <a:pt x="1351" y="165"/>
                    <a:pt x="1351" y="165"/>
                  </a:cubicBezTo>
                  <a:cubicBezTo>
                    <a:pt x="1353" y="162"/>
                    <a:pt x="1353" y="162"/>
                    <a:pt x="1353" y="162"/>
                  </a:cubicBezTo>
                  <a:cubicBezTo>
                    <a:pt x="1353" y="151"/>
                    <a:pt x="1353" y="151"/>
                    <a:pt x="1353" y="151"/>
                  </a:cubicBezTo>
                  <a:cubicBezTo>
                    <a:pt x="1361" y="151"/>
                    <a:pt x="1361" y="151"/>
                    <a:pt x="1361" y="151"/>
                  </a:cubicBezTo>
                  <a:cubicBezTo>
                    <a:pt x="1380" y="114"/>
                    <a:pt x="1380" y="114"/>
                    <a:pt x="1380" y="114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3" y="114"/>
                    <a:pt x="1383" y="114"/>
                    <a:pt x="1383" y="114"/>
                  </a:cubicBezTo>
                  <a:cubicBezTo>
                    <a:pt x="1401" y="152"/>
                    <a:pt x="1401" y="152"/>
                    <a:pt x="1401" y="152"/>
                  </a:cubicBezTo>
                  <a:cubicBezTo>
                    <a:pt x="1409" y="152"/>
                    <a:pt x="1409" y="152"/>
                    <a:pt x="1409" y="152"/>
                  </a:cubicBezTo>
                  <a:cubicBezTo>
                    <a:pt x="1409" y="164"/>
                    <a:pt x="1409" y="164"/>
                    <a:pt x="1409" y="164"/>
                  </a:cubicBezTo>
                  <a:cubicBezTo>
                    <a:pt x="1411" y="165"/>
                    <a:pt x="1411" y="165"/>
                    <a:pt x="1411" y="165"/>
                  </a:cubicBezTo>
                  <a:cubicBezTo>
                    <a:pt x="1411" y="218"/>
                    <a:pt x="1411" y="218"/>
                    <a:pt x="141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26" y="281"/>
                    <a:pt x="1426" y="281"/>
                    <a:pt x="1426" y="281"/>
                  </a:cubicBezTo>
                  <a:cubicBezTo>
                    <a:pt x="1426" y="338"/>
                    <a:pt x="1426" y="338"/>
                    <a:pt x="1426" y="338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41" y="332"/>
                    <a:pt x="1441" y="332"/>
                    <a:pt x="1441" y="332"/>
                  </a:cubicBezTo>
                  <a:cubicBezTo>
                    <a:pt x="1448" y="331"/>
                    <a:pt x="1448" y="331"/>
                    <a:pt x="1448" y="331"/>
                  </a:cubicBezTo>
                  <a:cubicBezTo>
                    <a:pt x="1450" y="335"/>
                    <a:pt x="1450" y="335"/>
                    <a:pt x="1450" y="335"/>
                  </a:cubicBezTo>
                  <a:cubicBezTo>
                    <a:pt x="1460" y="335"/>
                    <a:pt x="1460" y="335"/>
                    <a:pt x="1460" y="335"/>
                  </a:cubicBezTo>
                  <a:cubicBezTo>
                    <a:pt x="1460" y="410"/>
                    <a:pt x="1460" y="410"/>
                    <a:pt x="1460" y="410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DC4D096-D5EC-4A9B-B4C7-30341A8182EC}"/>
              </a:ext>
            </a:extLst>
          </p:cNvPr>
          <p:cNvSpPr/>
          <p:nvPr userDrawn="1"/>
        </p:nvSpPr>
        <p:spPr>
          <a:xfrm>
            <a:off x="0" y="6602054"/>
            <a:ext cx="12191628" cy="255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FF00ADD-BC5B-4931-A817-0ED03553B8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10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858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82800" y="714400"/>
            <a:ext cx="104140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74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75B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2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3" y="5849288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1" y="5403427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5" y="5216746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39" y="5458037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75B4C5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0" name="AutoShape 3">
            <a:extLst>
              <a:ext uri="{FF2B5EF4-FFF2-40B4-BE49-F238E27FC236}">
                <a16:creationId xmlns:a16="http://schemas.microsoft.com/office/drawing/2014/main" id="{F93ACE6C-6F9F-48F3-92F6-7ADDDF4ED336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725489" y="1171576"/>
            <a:ext cx="10842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40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0F71F10-0C6B-41BD-9911-88EE0D8E3BFC}"/>
              </a:ext>
            </a:extLst>
          </p:cNvPr>
          <p:cNvSpPr>
            <a:spLocks/>
          </p:cNvSpPr>
          <p:nvPr userDrawn="1"/>
        </p:nvSpPr>
        <p:spPr bwMode="auto">
          <a:xfrm>
            <a:off x="2885827" y="1303651"/>
            <a:ext cx="939572" cy="963412"/>
          </a:xfrm>
          <a:custGeom>
            <a:avLst/>
            <a:gdLst>
              <a:gd name="T0" fmla="*/ 265 w 285"/>
              <a:gd name="T1" fmla="*/ 0 h 286"/>
              <a:gd name="T2" fmla="*/ 21 w 285"/>
              <a:gd name="T3" fmla="*/ 0 h 286"/>
              <a:gd name="T4" fmla="*/ 0 w 285"/>
              <a:gd name="T5" fmla="*/ 20 h 286"/>
              <a:gd name="T6" fmla="*/ 21 w 285"/>
              <a:gd name="T7" fmla="*/ 41 h 286"/>
              <a:gd name="T8" fmla="*/ 244 w 285"/>
              <a:gd name="T9" fmla="*/ 41 h 286"/>
              <a:gd name="T10" fmla="*/ 244 w 285"/>
              <a:gd name="T11" fmla="*/ 266 h 286"/>
              <a:gd name="T12" fmla="*/ 265 w 285"/>
              <a:gd name="T13" fmla="*/ 286 h 286"/>
              <a:gd name="T14" fmla="*/ 285 w 285"/>
              <a:gd name="T15" fmla="*/ 266 h 286"/>
              <a:gd name="T16" fmla="*/ 285 w 285"/>
              <a:gd name="T17" fmla="*/ 22 h 286"/>
              <a:gd name="T18" fmla="*/ 285 w 285"/>
              <a:gd name="T19" fmla="*/ 21 h 286"/>
              <a:gd name="T20" fmla="*/ 285 w 285"/>
              <a:gd name="T21" fmla="*/ 20 h 286"/>
              <a:gd name="T22" fmla="*/ 265 w 285"/>
              <a:gd name="T23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5" h="286">
                <a:moveTo>
                  <a:pt x="265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32"/>
                  <a:pt x="9" y="41"/>
                  <a:pt x="21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44" y="266"/>
                  <a:pt x="244" y="266"/>
                  <a:pt x="244" y="266"/>
                </a:cubicBezTo>
                <a:cubicBezTo>
                  <a:pt x="244" y="277"/>
                  <a:pt x="254" y="286"/>
                  <a:pt x="265" y="286"/>
                </a:cubicBezTo>
                <a:cubicBezTo>
                  <a:pt x="276" y="286"/>
                  <a:pt x="285" y="277"/>
                  <a:pt x="285" y="26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5" y="21"/>
                  <a:pt x="285" y="21"/>
                  <a:pt x="285" y="21"/>
                </a:cubicBezTo>
                <a:cubicBezTo>
                  <a:pt x="285" y="20"/>
                  <a:pt x="285" y="20"/>
                  <a:pt x="285" y="20"/>
                </a:cubicBezTo>
                <a:cubicBezTo>
                  <a:pt x="285" y="9"/>
                  <a:pt x="276" y="0"/>
                  <a:pt x="265" y="0"/>
                </a:cubicBezTo>
              </a:path>
            </a:pathLst>
          </a:custGeom>
          <a:solidFill>
            <a:srgbClr val="FFFFFF">
              <a:alpha val="7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21419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0C161-0AF1-4044-A1DF-37B7E35E72EA}"/>
              </a:ext>
            </a:extLst>
          </p:cNvPr>
          <p:cNvSpPr/>
          <p:nvPr userDrawn="1"/>
        </p:nvSpPr>
        <p:spPr>
          <a:xfrm>
            <a:off x="0" y="987309"/>
            <a:ext cx="12192000" cy="118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aphic 11">
            <a:extLst>
              <a:ext uri="{FF2B5EF4-FFF2-40B4-BE49-F238E27FC236}">
                <a16:creationId xmlns:a16="http://schemas.microsoft.com/office/drawing/2014/main" id="{5B05E873-8D92-4846-A887-846BF2075D93}"/>
              </a:ext>
            </a:extLst>
          </p:cNvPr>
          <p:cNvGrpSpPr/>
          <p:nvPr userDrawn="1"/>
        </p:nvGrpSpPr>
        <p:grpSpPr>
          <a:xfrm rot="20940000">
            <a:off x="9327756" y="361555"/>
            <a:ext cx="2699896" cy="435132"/>
            <a:chOff x="667265" y="831768"/>
            <a:chExt cx="7797114" cy="1256630"/>
          </a:xfrm>
          <a:solidFill>
            <a:srgbClr val="75B4C5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7BC061-6A34-4BBD-930D-2D703A7C7CCC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B9F7BC-88D3-43B8-9489-454589102AEF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488022-FCEB-4596-A480-B562A2A59CD8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28E89D-EC40-4A68-B447-141A7041489A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415D72-84D8-49A2-81AF-5E5979736110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7E3839-E368-45F7-ADE0-4C330093BCFB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E48475-8E68-41C7-A5B4-937F0A16508E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4818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6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92" r:id="rId13"/>
    <p:sldLayoutId id="2147483689" r:id="rId14"/>
    <p:sldLayoutId id="2147483688" r:id="rId15"/>
    <p:sldLayoutId id="2147483687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o de enfoque superficial de quadcopter blanco">
            <a:extLst>
              <a:ext uri="{FF2B5EF4-FFF2-40B4-BE49-F238E27FC236}">
                <a16:creationId xmlns:a16="http://schemas.microsoft.com/office/drawing/2014/main" id="{17C4EEE5-EAC5-463A-A4C7-3AE2B479A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2" b="1240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F60C65FB-E9DC-4034-92D2-FB8410808EA1}"/>
              </a:ext>
            </a:extLst>
          </p:cNvPr>
          <p:cNvSpPr/>
          <p:nvPr/>
        </p:nvSpPr>
        <p:spPr>
          <a:xfrm>
            <a:off x="-2" y="0"/>
            <a:ext cx="6877052" cy="68580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-1522221" y="2671526"/>
            <a:ext cx="9534521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600" b="1" dirty="0">
                <a:solidFill>
                  <a:srgbClr val="75B4C5"/>
                </a:solidFill>
                <a:latin typeface="+mj-lt"/>
              </a:rPr>
              <a:t>DRON</a:t>
            </a:r>
            <a:endParaRPr lang="ko-KR" altLang="en-US" sz="16600" b="1" dirty="0">
              <a:solidFill>
                <a:srgbClr val="75B4C5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86509" y="6067249"/>
            <a:ext cx="452791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436DA90-AD76-4883-B614-542B8CCB6160}"/>
              </a:ext>
            </a:extLst>
          </p:cNvPr>
          <p:cNvSpPr txBox="1"/>
          <p:nvPr/>
        </p:nvSpPr>
        <p:spPr>
          <a:xfrm>
            <a:off x="586563" y="4986716"/>
            <a:ext cx="45279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Template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C1626AA-A71D-4C43-B412-AE46AF2EACE6}"/>
              </a:ext>
            </a:extLst>
          </p:cNvPr>
          <p:cNvGrpSpPr/>
          <p:nvPr/>
        </p:nvGrpSpPr>
        <p:grpSpPr>
          <a:xfrm>
            <a:off x="1621166" y="1625360"/>
            <a:ext cx="3742844" cy="1043797"/>
            <a:chOff x="2060575" y="-1258888"/>
            <a:chExt cx="3848101" cy="1073151"/>
          </a:xfrm>
          <a:solidFill>
            <a:schemeClr val="tx1"/>
          </a:solidFill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1B0E569-F214-45C3-B0BC-BB378667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-1258888"/>
              <a:ext cx="1901825" cy="765175"/>
            </a:xfrm>
            <a:custGeom>
              <a:avLst/>
              <a:gdLst>
                <a:gd name="T0" fmla="*/ 194 w 504"/>
                <a:gd name="T1" fmla="*/ 184 h 201"/>
                <a:gd name="T2" fmla="*/ 223 w 504"/>
                <a:gd name="T3" fmla="*/ 146 h 201"/>
                <a:gd name="T4" fmla="*/ 2 w 504"/>
                <a:gd name="T5" fmla="*/ 146 h 201"/>
                <a:gd name="T6" fmla="*/ 0 w 504"/>
                <a:gd name="T7" fmla="*/ 141 h 201"/>
                <a:gd name="T8" fmla="*/ 28 w 504"/>
                <a:gd name="T9" fmla="*/ 118 h 201"/>
                <a:gd name="T10" fmla="*/ 49 w 504"/>
                <a:gd name="T11" fmla="*/ 102 h 201"/>
                <a:gd name="T12" fmla="*/ 72 w 504"/>
                <a:gd name="T13" fmla="*/ 118 h 201"/>
                <a:gd name="T14" fmla="*/ 238 w 504"/>
                <a:gd name="T15" fmla="*/ 106 h 201"/>
                <a:gd name="T16" fmla="*/ 270 w 504"/>
                <a:gd name="T17" fmla="*/ 83 h 201"/>
                <a:gd name="T18" fmla="*/ 288 w 504"/>
                <a:gd name="T19" fmla="*/ 55 h 201"/>
                <a:gd name="T20" fmla="*/ 427 w 504"/>
                <a:gd name="T21" fmla="*/ 79 h 201"/>
                <a:gd name="T22" fmla="*/ 446 w 504"/>
                <a:gd name="T23" fmla="*/ 113 h 201"/>
                <a:gd name="T24" fmla="*/ 474 w 504"/>
                <a:gd name="T25" fmla="*/ 145 h 201"/>
                <a:gd name="T26" fmla="*/ 495 w 504"/>
                <a:gd name="T27" fmla="*/ 170 h 201"/>
                <a:gd name="T28" fmla="*/ 504 w 504"/>
                <a:gd name="T29" fmla="*/ 188 h 201"/>
                <a:gd name="T30" fmla="*/ 486 w 504"/>
                <a:gd name="T31" fmla="*/ 201 h 201"/>
                <a:gd name="T32" fmla="*/ 440 w 504"/>
                <a:gd name="T33" fmla="*/ 170 h 201"/>
                <a:gd name="T34" fmla="*/ 412 w 504"/>
                <a:gd name="T35" fmla="*/ 150 h 201"/>
                <a:gd name="T36" fmla="*/ 454 w 504"/>
                <a:gd name="T37" fmla="*/ 146 h 201"/>
                <a:gd name="T38" fmla="*/ 453 w 504"/>
                <a:gd name="T39" fmla="*/ 144 h 201"/>
                <a:gd name="T40" fmla="*/ 254 w 504"/>
                <a:gd name="T41" fmla="*/ 144 h 201"/>
                <a:gd name="T42" fmla="*/ 254 w 504"/>
                <a:gd name="T43" fmla="*/ 147 h 201"/>
                <a:gd name="T44" fmla="*/ 281 w 504"/>
                <a:gd name="T45" fmla="*/ 149 h 201"/>
                <a:gd name="T46" fmla="*/ 283 w 504"/>
                <a:gd name="T47" fmla="*/ 153 h 201"/>
                <a:gd name="T48" fmla="*/ 210 w 504"/>
                <a:gd name="T49" fmla="*/ 201 h 201"/>
                <a:gd name="T50" fmla="*/ 194 w 504"/>
                <a:gd name="T51" fmla="*/ 18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4" h="201">
                  <a:moveTo>
                    <a:pt x="194" y="184"/>
                  </a:moveTo>
                  <a:cubicBezTo>
                    <a:pt x="203" y="172"/>
                    <a:pt x="213" y="160"/>
                    <a:pt x="223" y="146"/>
                  </a:cubicBezTo>
                  <a:cubicBezTo>
                    <a:pt x="149" y="146"/>
                    <a:pt x="76" y="146"/>
                    <a:pt x="2" y="146"/>
                  </a:cubicBezTo>
                  <a:cubicBezTo>
                    <a:pt x="1" y="144"/>
                    <a:pt x="1" y="142"/>
                    <a:pt x="0" y="141"/>
                  </a:cubicBezTo>
                  <a:cubicBezTo>
                    <a:pt x="9" y="133"/>
                    <a:pt x="19" y="125"/>
                    <a:pt x="28" y="118"/>
                  </a:cubicBezTo>
                  <a:cubicBezTo>
                    <a:pt x="34" y="112"/>
                    <a:pt x="27" y="94"/>
                    <a:pt x="49" y="102"/>
                  </a:cubicBezTo>
                  <a:cubicBezTo>
                    <a:pt x="45" y="126"/>
                    <a:pt x="56" y="120"/>
                    <a:pt x="72" y="118"/>
                  </a:cubicBezTo>
                  <a:cubicBezTo>
                    <a:pt x="127" y="112"/>
                    <a:pt x="182" y="107"/>
                    <a:pt x="238" y="106"/>
                  </a:cubicBezTo>
                  <a:cubicBezTo>
                    <a:pt x="257" y="105"/>
                    <a:pt x="263" y="95"/>
                    <a:pt x="270" y="83"/>
                  </a:cubicBezTo>
                  <a:cubicBezTo>
                    <a:pt x="276" y="73"/>
                    <a:pt x="281" y="63"/>
                    <a:pt x="288" y="55"/>
                  </a:cubicBezTo>
                  <a:cubicBezTo>
                    <a:pt x="335" y="0"/>
                    <a:pt x="400" y="12"/>
                    <a:pt x="427" y="79"/>
                  </a:cubicBezTo>
                  <a:cubicBezTo>
                    <a:pt x="432" y="91"/>
                    <a:pt x="440" y="102"/>
                    <a:pt x="446" y="113"/>
                  </a:cubicBezTo>
                  <a:cubicBezTo>
                    <a:pt x="455" y="124"/>
                    <a:pt x="465" y="134"/>
                    <a:pt x="474" y="145"/>
                  </a:cubicBezTo>
                  <a:cubicBezTo>
                    <a:pt x="481" y="153"/>
                    <a:pt x="489" y="161"/>
                    <a:pt x="495" y="170"/>
                  </a:cubicBezTo>
                  <a:cubicBezTo>
                    <a:pt x="499" y="176"/>
                    <a:pt x="501" y="182"/>
                    <a:pt x="504" y="188"/>
                  </a:cubicBezTo>
                  <a:cubicBezTo>
                    <a:pt x="498" y="193"/>
                    <a:pt x="492" y="197"/>
                    <a:pt x="486" y="201"/>
                  </a:cubicBezTo>
                  <a:cubicBezTo>
                    <a:pt x="471" y="191"/>
                    <a:pt x="456" y="180"/>
                    <a:pt x="440" y="170"/>
                  </a:cubicBezTo>
                  <a:cubicBezTo>
                    <a:pt x="432" y="165"/>
                    <a:pt x="424" y="159"/>
                    <a:pt x="412" y="150"/>
                  </a:cubicBezTo>
                  <a:cubicBezTo>
                    <a:pt x="428" y="149"/>
                    <a:pt x="441" y="147"/>
                    <a:pt x="454" y="146"/>
                  </a:cubicBezTo>
                  <a:cubicBezTo>
                    <a:pt x="454" y="145"/>
                    <a:pt x="453" y="144"/>
                    <a:pt x="453" y="144"/>
                  </a:cubicBezTo>
                  <a:cubicBezTo>
                    <a:pt x="387" y="144"/>
                    <a:pt x="320" y="144"/>
                    <a:pt x="254" y="144"/>
                  </a:cubicBezTo>
                  <a:cubicBezTo>
                    <a:pt x="254" y="145"/>
                    <a:pt x="254" y="146"/>
                    <a:pt x="254" y="147"/>
                  </a:cubicBezTo>
                  <a:cubicBezTo>
                    <a:pt x="263" y="148"/>
                    <a:pt x="272" y="148"/>
                    <a:pt x="281" y="149"/>
                  </a:cubicBezTo>
                  <a:cubicBezTo>
                    <a:pt x="281" y="151"/>
                    <a:pt x="282" y="152"/>
                    <a:pt x="283" y="153"/>
                  </a:cubicBezTo>
                  <a:cubicBezTo>
                    <a:pt x="259" y="169"/>
                    <a:pt x="235" y="185"/>
                    <a:pt x="210" y="201"/>
                  </a:cubicBezTo>
                  <a:cubicBezTo>
                    <a:pt x="205" y="196"/>
                    <a:pt x="199" y="190"/>
                    <a:pt x="19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E6A7DA7-C513-44CA-845C-9CBDE449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0" y="-874713"/>
              <a:ext cx="962025" cy="166688"/>
            </a:xfrm>
            <a:custGeom>
              <a:avLst/>
              <a:gdLst>
                <a:gd name="T0" fmla="*/ 28 w 255"/>
                <a:gd name="T1" fmla="*/ 44 h 44"/>
                <a:gd name="T2" fmla="*/ 0 w 255"/>
                <a:gd name="T3" fmla="*/ 12 h 44"/>
                <a:gd name="T4" fmla="*/ 18 w 255"/>
                <a:gd name="T5" fmla="*/ 5 h 44"/>
                <a:gd name="T6" fmla="*/ 206 w 255"/>
                <a:gd name="T7" fmla="*/ 18 h 44"/>
                <a:gd name="T8" fmla="*/ 209 w 255"/>
                <a:gd name="T9" fmla="*/ 0 h 44"/>
                <a:gd name="T10" fmla="*/ 220 w 255"/>
                <a:gd name="T11" fmla="*/ 0 h 44"/>
                <a:gd name="T12" fmla="*/ 255 w 255"/>
                <a:gd name="T13" fmla="*/ 44 h 44"/>
                <a:gd name="T14" fmla="*/ 28 w 255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44">
                  <a:moveTo>
                    <a:pt x="28" y="44"/>
                  </a:moveTo>
                  <a:cubicBezTo>
                    <a:pt x="19" y="33"/>
                    <a:pt x="9" y="23"/>
                    <a:pt x="0" y="12"/>
                  </a:cubicBezTo>
                  <a:cubicBezTo>
                    <a:pt x="6" y="9"/>
                    <a:pt x="12" y="4"/>
                    <a:pt x="18" y="5"/>
                  </a:cubicBezTo>
                  <a:cubicBezTo>
                    <a:pt x="80" y="9"/>
                    <a:pt x="143" y="14"/>
                    <a:pt x="206" y="18"/>
                  </a:cubicBezTo>
                  <a:cubicBezTo>
                    <a:pt x="207" y="14"/>
                    <a:pt x="208" y="8"/>
                    <a:pt x="209" y="0"/>
                  </a:cubicBezTo>
                  <a:cubicBezTo>
                    <a:pt x="212" y="0"/>
                    <a:pt x="216" y="0"/>
                    <a:pt x="220" y="0"/>
                  </a:cubicBezTo>
                  <a:cubicBezTo>
                    <a:pt x="219" y="24"/>
                    <a:pt x="249" y="22"/>
                    <a:pt x="255" y="44"/>
                  </a:cubicBezTo>
                  <a:cubicBezTo>
                    <a:pt x="179" y="44"/>
                    <a:pt x="104" y="44"/>
                    <a:pt x="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7024D45-0551-4D81-8575-F3AD9DB19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900" y="-544513"/>
              <a:ext cx="411163" cy="354013"/>
            </a:xfrm>
            <a:custGeom>
              <a:avLst/>
              <a:gdLst>
                <a:gd name="T0" fmla="*/ 57 w 109"/>
                <a:gd name="T1" fmla="*/ 13 h 93"/>
                <a:gd name="T2" fmla="*/ 75 w 109"/>
                <a:gd name="T3" fmla="*/ 0 h 93"/>
                <a:gd name="T4" fmla="*/ 109 w 109"/>
                <a:gd name="T5" fmla="*/ 18 h 93"/>
                <a:gd name="T6" fmla="*/ 6 w 109"/>
                <a:gd name="T7" fmla="*/ 93 h 93"/>
                <a:gd name="T8" fmla="*/ 0 w 109"/>
                <a:gd name="T9" fmla="*/ 91 h 93"/>
                <a:gd name="T10" fmla="*/ 11 w 109"/>
                <a:gd name="T11" fmla="*/ 49 h 93"/>
                <a:gd name="T12" fmla="*/ 29 w 109"/>
                <a:gd name="T13" fmla="*/ 46 h 93"/>
                <a:gd name="T14" fmla="*/ 31 w 109"/>
                <a:gd name="T15" fmla="*/ 32 h 93"/>
                <a:gd name="T16" fmla="*/ 57 w 109"/>
                <a:gd name="T1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93">
                  <a:moveTo>
                    <a:pt x="57" y="13"/>
                  </a:moveTo>
                  <a:cubicBezTo>
                    <a:pt x="63" y="9"/>
                    <a:pt x="69" y="5"/>
                    <a:pt x="75" y="0"/>
                  </a:cubicBezTo>
                  <a:cubicBezTo>
                    <a:pt x="85" y="5"/>
                    <a:pt x="95" y="11"/>
                    <a:pt x="109" y="18"/>
                  </a:cubicBezTo>
                  <a:cubicBezTo>
                    <a:pt x="71" y="45"/>
                    <a:pt x="39" y="69"/>
                    <a:pt x="6" y="93"/>
                  </a:cubicBezTo>
                  <a:cubicBezTo>
                    <a:pt x="4" y="93"/>
                    <a:pt x="2" y="92"/>
                    <a:pt x="0" y="91"/>
                  </a:cubicBezTo>
                  <a:cubicBezTo>
                    <a:pt x="4" y="78"/>
                    <a:pt x="7" y="64"/>
                    <a:pt x="11" y="49"/>
                  </a:cubicBezTo>
                  <a:cubicBezTo>
                    <a:pt x="16" y="48"/>
                    <a:pt x="22" y="47"/>
                    <a:pt x="29" y="46"/>
                  </a:cubicBezTo>
                  <a:cubicBezTo>
                    <a:pt x="30" y="39"/>
                    <a:pt x="30" y="33"/>
                    <a:pt x="31" y="32"/>
                  </a:cubicBezTo>
                  <a:cubicBezTo>
                    <a:pt x="41" y="24"/>
                    <a:pt x="49" y="19"/>
                    <a:pt x="5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C7111FC-CC13-419D-93A5-B38A0B0DD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600" y="-558800"/>
              <a:ext cx="400050" cy="373063"/>
            </a:xfrm>
            <a:custGeom>
              <a:avLst/>
              <a:gdLst>
                <a:gd name="T0" fmla="*/ 31 w 106"/>
                <a:gd name="T1" fmla="*/ 0 h 98"/>
                <a:gd name="T2" fmla="*/ 47 w 106"/>
                <a:gd name="T3" fmla="*/ 17 h 98"/>
                <a:gd name="T4" fmla="*/ 75 w 106"/>
                <a:gd name="T5" fmla="*/ 36 h 98"/>
                <a:gd name="T6" fmla="*/ 94 w 106"/>
                <a:gd name="T7" fmla="*/ 51 h 98"/>
                <a:gd name="T8" fmla="*/ 106 w 106"/>
                <a:gd name="T9" fmla="*/ 95 h 98"/>
                <a:gd name="T10" fmla="*/ 101 w 106"/>
                <a:gd name="T11" fmla="*/ 98 h 98"/>
                <a:gd name="T12" fmla="*/ 0 w 106"/>
                <a:gd name="T13" fmla="*/ 24 h 98"/>
                <a:gd name="T14" fmla="*/ 31 w 106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98">
                  <a:moveTo>
                    <a:pt x="31" y="0"/>
                  </a:moveTo>
                  <a:cubicBezTo>
                    <a:pt x="36" y="6"/>
                    <a:pt x="42" y="12"/>
                    <a:pt x="47" y="17"/>
                  </a:cubicBezTo>
                  <a:cubicBezTo>
                    <a:pt x="55" y="23"/>
                    <a:pt x="63" y="28"/>
                    <a:pt x="75" y="36"/>
                  </a:cubicBezTo>
                  <a:cubicBezTo>
                    <a:pt x="75" y="43"/>
                    <a:pt x="73" y="59"/>
                    <a:pt x="94" y="51"/>
                  </a:cubicBezTo>
                  <a:cubicBezTo>
                    <a:pt x="98" y="67"/>
                    <a:pt x="102" y="81"/>
                    <a:pt x="106" y="95"/>
                  </a:cubicBezTo>
                  <a:cubicBezTo>
                    <a:pt x="104" y="96"/>
                    <a:pt x="102" y="97"/>
                    <a:pt x="101" y="98"/>
                  </a:cubicBezTo>
                  <a:cubicBezTo>
                    <a:pt x="68" y="74"/>
                    <a:pt x="36" y="50"/>
                    <a:pt x="0" y="24"/>
                  </a:cubicBezTo>
                  <a:cubicBezTo>
                    <a:pt x="11" y="15"/>
                    <a:pt x="21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91E2B52-DB50-44D0-B4A8-390233477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-1035050"/>
              <a:ext cx="658813" cy="73025"/>
            </a:xfrm>
            <a:custGeom>
              <a:avLst/>
              <a:gdLst>
                <a:gd name="T0" fmla="*/ 175 w 175"/>
                <a:gd name="T1" fmla="*/ 19 h 19"/>
                <a:gd name="T2" fmla="*/ 0 w 175"/>
                <a:gd name="T3" fmla="*/ 19 h 19"/>
                <a:gd name="T4" fmla="*/ 175 w 17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19">
                  <a:moveTo>
                    <a:pt x="175" y="19"/>
                  </a:moveTo>
                  <a:cubicBezTo>
                    <a:pt x="116" y="19"/>
                    <a:pt x="59" y="19"/>
                    <a:pt x="0" y="19"/>
                  </a:cubicBezTo>
                  <a:cubicBezTo>
                    <a:pt x="32" y="0"/>
                    <a:pt x="161" y="0"/>
                    <a:pt x="17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E113258-1E29-4471-B697-261865E4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575" y="-1035050"/>
              <a:ext cx="660400" cy="73025"/>
            </a:xfrm>
            <a:custGeom>
              <a:avLst/>
              <a:gdLst>
                <a:gd name="T0" fmla="*/ 175 w 175"/>
                <a:gd name="T1" fmla="*/ 19 h 19"/>
                <a:gd name="T2" fmla="*/ 0 w 175"/>
                <a:gd name="T3" fmla="*/ 19 h 19"/>
                <a:gd name="T4" fmla="*/ 175 w 17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19">
                  <a:moveTo>
                    <a:pt x="175" y="19"/>
                  </a:moveTo>
                  <a:cubicBezTo>
                    <a:pt x="115" y="19"/>
                    <a:pt x="58" y="19"/>
                    <a:pt x="0" y="19"/>
                  </a:cubicBezTo>
                  <a:cubicBezTo>
                    <a:pt x="13" y="0"/>
                    <a:pt x="140" y="0"/>
                    <a:pt x="17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725CD3C-53EF-40B8-8AE4-75EE8C33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888" y="-1035050"/>
              <a:ext cx="657225" cy="73025"/>
            </a:xfrm>
            <a:custGeom>
              <a:avLst/>
              <a:gdLst>
                <a:gd name="T0" fmla="*/ 0 w 174"/>
                <a:gd name="T1" fmla="*/ 19 h 19"/>
                <a:gd name="T2" fmla="*/ 174 w 174"/>
                <a:gd name="T3" fmla="*/ 19 h 19"/>
                <a:gd name="T4" fmla="*/ 0 w 17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" h="19">
                  <a:moveTo>
                    <a:pt x="0" y="19"/>
                  </a:moveTo>
                  <a:cubicBezTo>
                    <a:pt x="30" y="0"/>
                    <a:pt x="160" y="0"/>
                    <a:pt x="174" y="19"/>
                  </a:cubicBezTo>
                  <a:cubicBezTo>
                    <a:pt x="116" y="19"/>
                    <a:pt x="59" y="1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EBD34B1A-F5A4-42BD-BDA2-3D2C875D3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725" y="-1016000"/>
              <a:ext cx="646113" cy="53975"/>
            </a:xfrm>
            <a:custGeom>
              <a:avLst/>
              <a:gdLst>
                <a:gd name="T0" fmla="*/ 0 w 171"/>
                <a:gd name="T1" fmla="*/ 9 h 14"/>
                <a:gd name="T2" fmla="*/ 20 w 171"/>
                <a:gd name="T3" fmla="*/ 1 h 14"/>
                <a:gd name="T4" fmla="*/ 142 w 171"/>
                <a:gd name="T5" fmla="*/ 1 h 14"/>
                <a:gd name="T6" fmla="*/ 171 w 171"/>
                <a:gd name="T7" fmla="*/ 14 h 14"/>
                <a:gd name="T8" fmla="*/ 1 w 171"/>
                <a:gd name="T9" fmla="*/ 14 h 14"/>
                <a:gd name="T10" fmla="*/ 0 w 171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4">
                  <a:moveTo>
                    <a:pt x="0" y="9"/>
                  </a:moveTo>
                  <a:cubicBezTo>
                    <a:pt x="6" y="6"/>
                    <a:pt x="13" y="1"/>
                    <a:pt x="20" y="1"/>
                  </a:cubicBezTo>
                  <a:cubicBezTo>
                    <a:pt x="60" y="0"/>
                    <a:pt x="101" y="0"/>
                    <a:pt x="142" y="1"/>
                  </a:cubicBezTo>
                  <a:cubicBezTo>
                    <a:pt x="152" y="1"/>
                    <a:pt x="162" y="7"/>
                    <a:pt x="171" y="14"/>
                  </a:cubicBezTo>
                  <a:cubicBezTo>
                    <a:pt x="115" y="14"/>
                    <a:pt x="58" y="14"/>
                    <a:pt x="1" y="14"/>
                  </a:cubicBezTo>
                  <a:cubicBezTo>
                    <a:pt x="1" y="12"/>
                    <a:pt x="0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C79D08B-C417-4ED8-B5D9-302F7D4C7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-1011238"/>
              <a:ext cx="173038" cy="136525"/>
            </a:xfrm>
            <a:custGeom>
              <a:avLst/>
              <a:gdLst>
                <a:gd name="T0" fmla="*/ 33 w 46"/>
                <a:gd name="T1" fmla="*/ 0 h 36"/>
                <a:gd name="T2" fmla="*/ 37 w 46"/>
                <a:gd name="T3" fmla="*/ 26 h 36"/>
                <a:gd name="T4" fmla="*/ 11 w 46"/>
                <a:gd name="T5" fmla="*/ 27 h 36"/>
                <a:gd name="T6" fmla="*/ 13 w 46"/>
                <a:gd name="T7" fmla="*/ 0 h 36"/>
                <a:gd name="T8" fmla="*/ 33 w 4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6">
                  <a:moveTo>
                    <a:pt x="33" y="0"/>
                  </a:moveTo>
                  <a:cubicBezTo>
                    <a:pt x="46" y="7"/>
                    <a:pt x="45" y="16"/>
                    <a:pt x="37" y="26"/>
                  </a:cubicBezTo>
                  <a:cubicBezTo>
                    <a:pt x="29" y="34"/>
                    <a:pt x="20" y="36"/>
                    <a:pt x="11" y="27"/>
                  </a:cubicBezTo>
                  <a:cubicBezTo>
                    <a:pt x="2" y="18"/>
                    <a:pt x="0" y="8"/>
                    <a:pt x="13" y="0"/>
                  </a:cubicBezTo>
                  <a:cubicBezTo>
                    <a:pt x="20" y="0"/>
                    <a:pt x="27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934934F-4ECE-44E2-A08F-70F16342E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175" y="-1011238"/>
              <a:ext cx="147638" cy="120650"/>
            </a:xfrm>
            <a:custGeom>
              <a:avLst/>
              <a:gdLst>
                <a:gd name="T0" fmla="*/ 29 w 39"/>
                <a:gd name="T1" fmla="*/ 0 h 32"/>
                <a:gd name="T2" fmla="*/ 37 w 39"/>
                <a:gd name="T3" fmla="*/ 17 h 32"/>
                <a:gd name="T4" fmla="*/ 19 w 39"/>
                <a:gd name="T5" fmla="*/ 31 h 32"/>
                <a:gd name="T6" fmla="*/ 1 w 39"/>
                <a:gd name="T7" fmla="*/ 15 h 32"/>
                <a:gd name="T8" fmla="*/ 12 w 39"/>
                <a:gd name="T9" fmla="*/ 1 h 32"/>
                <a:gd name="T10" fmla="*/ 29 w 39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2">
                  <a:moveTo>
                    <a:pt x="29" y="0"/>
                  </a:moveTo>
                  <a:cubicBezTo>
                    <a:pt x="32" y="6"/>
                    <a:pt x="39" y="14"/>
                    <a:pt x="37" y="17"/>
                  </a:cubicBezTo>
                  <a:cubicBezTo>
                    <a:pt x="33" y="24"/>
                    <a:pt x="24" y="32"/>
                    <a:pt x="19" y="31"/>
                  </a:cubicBezTo>
                  <a:cubicBezTo>
                    <a:pt x="12" y="30"/>
                    <a:pt x="6" y="22"/>
                    <a:pt x="1" y="15"/>
                  </a:cubicBezTo>
                  <a:cubicBezTo>
                    <a:pt x="0" y="13"/>
                    <a:pt x="8" y="6"/>
                    <a:pt x="12" y="1"/>
                  </a:cubicBezTo>
                  <a:cubicBezTo>
                    <a:pt x="17" y="1"/>
                    <a:pt x="23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E6350D0-DC40-42E5-9EA4-F0665DBD7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-1111250"/>
              <a:ext cx="169863" cy="107950"/>
            </a:xfrm>
            <a:custGeom>
              <a:avLst/>
              <a:gdLst>
                <a:gd name="T0" fmla="*/ 34 w 45"/>
                <a:gd name="T1" fmla="*/ 26 h 28"/>
                <a:gd name="T2" fmla="*/ 17 w 45"/>
                <a:gd name="T3" fmla="*/ 27 h 28"/>
                <a:gd name="T4" fmla="*/ 6 w 45"/>
                <a:gd name="T5" fmla="*/ 15 h 28"/>
                <a:gd name="T6" fmla="*/ 30 w 45"/>
                <a:gd name="T7" fmla="*/ 1 h 28"/>
                <a:gd name="T8" fmla="*/ 45 w 45"/>
                <a:gd name="T9" fmla="*/ 19 h 28"/>
                <a:gd name="T10" fmla="*/ 34 w 45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">
                  <a:moveTo>
                    <a:pt x="34" y="26"/>
                  </a:moveTo>
                  <a:cubicBezTo>
                    <a:pt x="28" y="26"/>
                    <a:pt x="22" y="27"/>
                    <a:pt x="17" y="27"/>
                  </a:cubicBezTo>
                  <a:cubicBezTo>
                    <a:pt x="7" y="28"/>
                    <a:pt x="0" y="23"/>
                    <a:pt x="6" y="15"/>
                  </a:cubicBezTo>
                  <a:cubicBezTo>
                    <a:pt x="11" y="8"/>
                    <a:pt x="21" y="2"/>
                    <a:pt x="30" y="1"/>
                  </a:cubicBezTo>
                  <a:cubicBezTo>
                    <a:pt x="34" y="0"/>
                    <a:pt x="40" y="13"/>
                    <a:pt x="45" y="19"/>
                  </a:cubicBezTo>
                  <a:cubicBezTo>
                    <a:pt x="41" y="22"/>
                    <a:pt x="37" y="24"/>
                    <a:pt x="3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40A0119-5DDD-48B9-BEAE-71DD98537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975" y="-1111250"/>
              <a:ext cx="166688" cy="107950"/>
            </a:xfrm>
            <a:custGeom>
              <a:avLst/>
              <a:gdLst>
                <a:gd name="T0" fmla="*/ 34 w 44"/>
                <a:gd name="T1" fmla="*/ 26 h 28"/>
                <a:gd name="T2" fmla="*/ 14 w 44"/>
                <a:gd name="T3" fmla="*/ 26 h 28"/>
                <a:gd name="T4" fmla="*/ 7 w 44"/>
                <a:gd name="T5" fmla="*/ 13 h 28"/>
                <a:gd name="T6" fmla="*/ 29 w 44"/>
                <a:gd name="T7" fmla="*/ 1 h 28"/>
                <a:gd name="T8" fmla="*/ 44 w 44"/>
                <a:gd name="T9" fmla="*/ 21 h 28"/>
                <a:gd name="T10" fmla="*/ 34 w 44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8">
                  <a:moveTo>
                    <a:pt x="34" y="26"/>
                  </a:moveTo>
                  <a:cubicBezTo>
                    <a:pt x="28" y="26"/>
                    <a:pt x="21" y="26"/>
                    <a:pt x="14" y="26"/>
                  </a:cubicBezTo>
                  <a:cubicBezTo>
                    <a:pt x="0" y="28"/>
                    <a:pt x="3" y="17"/>
                    <a:pt x="7" y="13"/>
                  </a:cubicBezTo>
                  <a:cubicBezTo>
                    <a:pt x="13" y="7"/>
                    <a:pt x="23" y="0"/>
                    <a:pt x="29" y="1"/>
                  </a:cubicBezTo>
                  <a:cubicBezTo>
                    <a:pt x="35" y="2"/>
                    <a:pt x="39" y="14"/>
                    <a:pt x="44" y="21"/>
                  </a:cubicBezTo>
                  <a:cubicBezTo>
                    <a:pt x="41" y="23"/>
                    <a:pt x="38" y="24"/>
                    <a:pt x="34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902FEEE-AEA8-4A9A-AE71-A7F05D796EBF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noFill/>
          <a:ln w="57150">
            <a:solidFill>
              <a:srgbClr val="75B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TextBox 59">
            <a:extLst>
              <a:ext uri="{FF2B5EF4-FFF2-40B4-BE49-F238E27FC236}">
                <a16:creationId xmlns:a16="http://schemas.microsoft.com/office/drawing/2014/main" id="{F173CDED-3322-44C5-9DC1-1A562BECD64C}"/>
              </a:ext>
            </a:extLst>
          </p:cNvPr>
          <p:cNvSpPr txBox="1"/>
          <p:nvPr/>
        </p:nvSpPr>
        <p:spPr>
          <a:xfrm>
            <a:off x="9779105" y="645995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3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64AD31-E2B6-4610-899E-BB7E0D8AAF08}"/>
              </a:ext>
            </a:extLst>
          </p:cNvPr>
          <p:cNvGrpSpPr/>
          <p:nvPr/>
        </p:nvGrpSpPr>
        <p:grpSpPr>
          <a:xfrm>
            <a:off x="1050895" y="5363656"/>
            <a:ext cx="2377803" cy="880254"/>
            <a:chOff x="6860364" y="1880348"/>
            <a:chExt cx="1944216" cy="880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1643A2-2AE5-41B3-88C6-09814FA61C9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F83163-8D53-4F23-B953-2B21C7C5F9F4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B8685D-24DE-4FBB-B0CB-F7547FA5E210}"/>
              </a:ext>
            </a:extLst>
          </p:cNvPr>
          <p:cNvGrpSpPr/>
          <p:nvPr/>
        </p:nvGrpSpPr>
        <p:grpSpPr>
          <a:xfrm>
            <a:off x="3621699" y="5363656"/>
            <a:ext cx="2377803" cy="880254"/>
            <a:chOff x="6860364" y="1880348"/>
            <a:chExt cx="1944216" cy="880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55F925-7989-4369-8E7E-76B7C973E3EE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DB2ACA-945A-4982-9256-4CE34C900B72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8F75BD-A77D-42FE-879D-97B9E307D5BD}"/>
              </a:ext>
            </a:extLst>
          </p:cNvPr>
          <p:cNvGrpSpPr/>
          <p:nvPr/>
        </p:nvGrpSpPr>
        <p:grpSpPr>
          <a:xfrm>
            <a:off x="6192503" y="5363656"/>
            <a:ext cx="2377803" cy="880254"/>
            <a:chOff x="6860364" y="1880348"/>
            <a:chExt cx="1944216" cy="880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B28A1-FAFA-42E6-8641-802E22F8615F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6AC80-8507-4B07-829C-1FE362C1DB60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65CE7-D8B1-4E7E-8CE9-5B7C1A14316F}"/>
              </a:ext>
            </a:extLst>
          </p:cNvPr>
          <p:cNvGrpSpPr/>
          <p:nvPr/>
        </p:nvGrpSpPr>
        <p:grpSpPr>
          <a:xfrm>
            <a:off x="8763306" y="5363656"/>
            <a:ext cx="2377803" cy="880254"/>
            <a:chOff x="6860364" y="1880348"/>
            <a:chExt cx="1944216" cy="880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47A25-0750-43CB-AD6D-B1001DBE7A2B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B29447-6E5F-4D3C-9570-AD89BD7801CD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25">
            <a:extLst>
              <a:ext uri="{FF2B5EF4-FFF2-40B4-BE49-F238E27FC236}">
                <a16:creationId xmlns:a16="http://schemas.microsoft.com/office/drawing/2014/main" id="{EC81D87D-E0E1-4775-AF5E-22499C4D4218}"/>
              </a:ext>
            </a:extLst>
          </p:cNvPr>
          <p:cNvCxnSpPr>
            <a:cxnSpLocks/>
          </p:cNvCxnSpPr>
          <p:nvPr/>
        </p:nvCxnSpPr>
        <p:spPr>
          <a:xfrm rot="5400000">
            <a:off x="4451987" y="3232787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26">
            <a:extLst>
              <a:ext uri="{FF2B5EF4-FFF2-40B4-BE49-F238E27FC236}">
                <a16:creationId xmlns:a16="http://schemas.microsoft.com/office/drawing/2014/main" id="{F8C0105F-340D-4EF4-8A96-7D2776D1FD4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7" y="2529272"/>
            <a:ext cx="2340274" cy="1472976"/>
          </a:xfrm>
          <a:prstGeom prst="bentConnector3">
            <a:avLst>
              <a:gd name="adj1" fmla="val 99654"/>
            </a:avLst>
          </a:prstGeom>
          <a:ln w="25400">
            <a:solidFill>
              <a:schemeClr val="accent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8">
            <a:extLst>
              <a:ext uri="{FF2B5EF4-FFF2-40B4-BE49-F238E27FC236}">
                <a16:creationId xmlns:a16="http://schemas.microsoft.com/office/drawing/2014/main" id="{8F828DD0-3BF4-4FCE-A556-8570A4D79948}"/>
              </a:ext>
            </a:extLst>
          </p:cNvPr>
          <p:cNvCxnSpPr>
            <a:cxnSpLocks/>
          </p:cNvCxnSpPr>
          <p:nvPr/>
        </p:nvCxnSpPr>
        <p:spPr>
          <a:xfrm>
            <a:off x="7301139" y="2545000"/>
            <a:ext cx="2651069" cy="1457243"/>
          </a:xfrm>
          <a:prstGeom prst="bentConnector3">
            <a:avLst>
              <a:gd name="adj1" fmla="val 100660"/>
            </a:avLst>
          </a:prstGeom>
          <a:ln w="25400">
            <a:solidFill>
              <a:schemeClr val="accent4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AAA3E86-F779-48EE-A11E-C3F6E7604675}"/>
              </a:ext>
            </a:extLst>
          </p:cNvPr>
          <p:cNvSpPr/>
          <p:nvPr/>
        </p:nvSpPr>
        <p:spPr>
          <a:xfrm>
            <a:off x="4545219" y="2306040"/>
            <a:ext cx="3101561" cy="1213251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5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6" name="Elbow Connector 125">
            <a:extLst>
              <a:ext uri="{FF2B5EF4-FFF2-40B4-BE49-F238E27FC236}">
                <a16:creationId xmlns:a16="http://schemas.microsoft.com/office/drawing/2014/main" id="{12BC5899-6717-4BCC-B0E2-79BC35F37A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81815" y="3228052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3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13">
            <a:extLst>
              <a:ext uri="{FF2B5EF4-FFF2-40B4-BE49-F238E27FC236}">
                <a16:creationId xmlns:a16="http://schemas.microsoft.com/office/drawing/2014/main" id="{11D5453A-9387-483A-9794-8AD03CC2714D}"/>
              </a:ext>
            </a:extLst>
          </p:cNvPr>
          <p:cNvSpPr/>
          <p:nvPr/>
        </p:nvSpPr>
        <p:spPr>
          <a:xfrm>
            <a:off x="1778202" y="4370730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3B29B5BA-6BA9-44D7-ABA7-96AFF4B4A35F}"/>
              </a:ext>
            </a:extLst>
          </p:cNvPr>
          <p:cNvSpPr/>
          <p:nvPr/>
        </p:nvSpPr>
        <p:spPr>
          <a:xfrm>
            <a:off x="7130716" y="4309339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Rectangle 18">
            <a:extLst>
              <a:ext uri="{FF2B5EF4-FFF2-40B4-BE49-F238E27FC236}">
                <a16:creationId xmlns:a16="http://schemas.microsoft.com/office/drawing/2014/main" id="{15BCEA05-48EE-4F2A-8E26-C00315781AAA}"/>
              </a:ext>
            </a:extLst>
          </p:cNvPr>
          <p:cNvSpPr/>
          <p:nvPr/>
        </p:nvSpPr>
        <p:spPr>
          <a:xfrm>
            <a:off x="9415538" y="4525656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ounded Rectangle 25">
            <a:extLst>
              <a:ext uri="{FF2B5EF4-FFF2-40B4-BE49-F238E27FC236}">
                <a16:creationId xmlns:a16="http://schemas.microsoft.com/office/drawing/2014/main" id="{4F445E16-589C-49E4-8F1C-9B0E50F3550C}"/>
              </a:ext>
            </a:extLst>
          </p:cNvPr>
          <p:cNvSpPr/>
          <p:nvPr/>
        </p:nvSpPr>
        <p:spPr>
          <a:xfrm>
            <a:off x="4534286" y="4399966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Trapezoid 1">
            <a:extLst>
              <a:ext uri="{FF2B5EF4-FFF2-40B4-BE49-F238E27FC236}">
                <a16:creationId xmlns:a16="http://schemas.microsoft.com/office/drawing/2014/main" id="{ED9FF7DB-C831-4348-9502-ED01B3A15ABB}"/>
              </a:ext>
            </a:extLst>
          </p:cNvPr>
          <p:cNvSpPr>
            <a:spLocks noChangeAspect="1"/>
          </p:cNvSpPr>
          <p:nvPr/>
        </p:nvSpPr>
        <p:spPr>
          <a:xfrm rot="10800000">
            <a:off x="5717877" y="1592654"/>
            <a:ext cx="756245" cy="578652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F7073-514E-44F9-B007-D3EA0EDF1ED0}"/>
              </a:ext>
            </a:extLst>
          </p:cNvPr>
          <p:cNvGrpSpPr/>
          <p:nvPr/>
        </p:nvGrpSpPr>
        <p:grpSpPr>
          <a:xfrm>
            <a:off x="8449420" y="5111039"/>
            <a:ext cx="2822633" cy="1019645"/>
            <a:chOff x="942364" y="1778065"/>
            <a:chExt cx="2822633" cy="101964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FBF1A7-EC63-4EA3-A4BE-A7E7A5E8AAF2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A44B0F-11F9-419E-A756-BB25B818FD44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C2A2EF-8013-4912-A433-C1CFD48279A2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A52CA4-D6E2-429F-960A-A53F5E6A3288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80A981-1FF7-4AA0-BCFE-917D001A7837}"/>
              </a:ext>
            </a:extLst>
          </p:cNvPr>
          <p:cNvGrpSpPr/>
          <p:nvPr/>
        </p:nvGrpSpPr>
        <p:grpSpPr>
          <a:xfrm>
            <a:off x="8418040" y="1778065"/>
            <a:ext cx="2822633" cy="1019645"/>
            <a:chOff x="942364" y="1778065"/>
            <a:chExt cx="2822633" cy="101964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4421B6-18DF-4A7D-A934-7E6A57426F31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FAA3D8-577B-4302-BA84-6FA3AD4D5885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6223CB-9CDF-4B0B-A7BB-9912FD30686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F54CBF-54B3-4A63-A232-FFE302D8BC2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AB24E1-D7BB-451D-9CF9-04FE6C4FACCD}"/>
              </a:ext>
            </a:extLst>
          </p:cNvPr>
          <p:cNvGrpSpPr/>
          <p:nvPr/>
        </p:nvGrpSpPr>
        <p:grpSpPr>
          <a:xfrm>
            <a:off x="973744" y="5111039"/>
            <a:ext cx="2822633" cy="1019645"/>
            <a:chOff x="942364" y="1778065"/>
            <a:chExt cx="2822633" cy="10196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F645463-8571-4067-ADCE-9F32A7456C16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7E9B2-B2EA-49A4-BB87-B325C1F8BBEE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1FF1A7-F90B-43E5-B54D-23CD1DE6357E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A49691-BE6D-48AA-86A7-2D6BF54B68BA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B6566B-F56C-457E-8A5C-B3F0CDFC2737}"/>
              </a:ext>
            </a:extLst>
          </p:cNvPr>
          <p:cNvGrpSpPr/>
          <p:nvPr/>
        </p:nvGrpSpPr>
        <p:grpSpPr>
          <a:xfrm>
            <a:off x="4098201" y="1963659"/>
            <a:ext cx="3995598" cy="3995594"/>
            <a:chOff x="274958" y="223054"/>
            <a:chExt cx="4272958" cy="42729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6AC0A9CB-7FDB-4F1C-A84F-BAD60D2D0DB2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F5064C0C-BC04-4408-8C87-2C6A3F87ED13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C34B0E-0283-4A05-B0F2-76C86B7B1BA3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30B8C702-6775-4C0C-9AE6-D0BB298F7158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8AC053D2-0539-4AA3-85CC-147C823FFCA9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E992B0-0A5A-4CE9-A866-9A6124273BD0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77413606-47AC-45CD-ACEE-C9817C07CA27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DBAB59AB-3568-405C-AB8A-E805637BB814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27FEB8-5C11-49FC-AEFF-DC1117237D4F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16F04193-D4B4-43DC-A946-594FAFC2484E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F65DB707-DC57-42BF-A80F-EAF38B79C044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C9468-CC0E-4AEF-A762-E527B04DFD04}"/>
              </a:ext>
            </a:extLst>
          </p:cNvPr>
          <p:cNvSpPr/>
          <p:nvPr/>
        </p:nvSpPr>
        <p:spPr>
          <a:xfrm>
            <a:off x="1145214" y="337720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D0AC9-8799-4647-BDA7-967D7266C054}"/>
              </a:ext>
            </a:extLst>
          </p:cNvPr>
          <p:cNvGrpSpPr/>
          <p:nvPr/>
        </p:nvGrpSpPr>
        <p:grpSpPr>
          <a:xfrm>
            <a:off x="1585775" y="3629848"/>
            <a:ext cx="1585333" cy="678649"/>
            <a:chOff x="3233964" y="1954419"/>
            <a:chExt cx="1410044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8939CF-54AF-4778-B689-B4B2040762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D1035E-F39A-4F3A-93E9-B97624E3F6D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151989-4B18-4658-90D6-1CA2A87483DA}"/>
              </a:ext>
            </a:extLst>
          </p:cNvPr>
          <p:cNvSpPr/>
          <p:nvPr/>
        </p:nvSpPr>
        <p:spPr>
          <a:xfrm>
            <a:off x="8593572" y="337720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2233C8-2267-4751-A900-946E973F6D00}"/>
              </a:ext>
            </a:extLst>
          </p:cNvPr>
          <p:cNvGrpSpPr/>
          <p:nvPr/>
        </p:nvGrpSpPr>
        <p:grpSpPr>
          <a:xfrm>
            <a:off x="9032957" y="3629848"/>
            <a:ext cx="1585333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6B02A2-8DF8-4E72-9779-4BD6291656F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43598E-015D-4EDA-A398-BD7D0F14F7A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AC47A7-54E9-4D3D-B839-0FF9D87B35C0}"/>
              </a:ext>
            </a:extLst>
          </p:cNvPr>
          <p:cNvGrpSpPr/>
          <p:nvPr/>
        </p:nvGrpSpPr>
        <p:grpSpPr>
          <a:xfrm>
            <a:off x="4231104" y="2096562"/>
            <a:ext cx="3728263" cy="3719087"/>
            <a:chOff x="4231104" y="2096562"/>
            <a:chExt cx="3728263" cy="3719087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DBD107D-886A-42C1-844B-527370CD81F2}"/>
                </a:ext>
              </a:extLst>
            </p:cNvPr>
            <p:cNvSpPr/>
            <p:nvPr/>
          </p:nvSpPr>
          <p:spPr>
            <a:xfrm>
              <a:off x="4231104" y="3125311"/>
              <a:ext cx="1864895" cy="2690338"/>
            </a:xfrm>
            <a:custGeom>
              <a:avLst/>
              <a:gdLst>
                <a:gd name="connsiteX0" fmla="*/ 1994350 w 1994350"/>
                <a:gd name="connsiteY0" fmla="*/ 884380 h 2877095"/>
                <a:gd name="connsiteX1" fmla="*/ 1118144 w 1994350"/>
                <a:gd name="connsiteY1" fmla="*/ 2888538 h 2877095"/>
                <a:gd name="connsiteX2" fmla="*/ 1467972 w 1994350"/>
                <a:gd name="connsiteY2" fmla="*/ 1183532 h 2877095"/>
                <a:gd name="connsiteX3" fmla="*/ 1396045 w 1994350"/>
                <a:gd name="connsiteY3" fmla="*/ 998810 h 2877095"/>
                <a:gd name="connsiteX4" fmla="*/ 0 w 1994350"/>
                <a:gd name="connsiteY4" fmla="*/ 0 h 2877095"/>
                <a:gd name="connsiteX5" fmla="*/ 1994350 w 1994350"/>
                <a:gd name="connsiteY5" fmla="*/ 884380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350" h="2877095">
                  <a:moveTo>
                    <a:pt x="1994350" y="884380"/>
                  </a:moveTo>
                  <a:cubicBezTo>
                    <a:pt x="1765490" y="1420566"/>
                    <a:pt x="1245651" y="2615541"/>
                    <a:pt x="1118144" y="2888538"/>
                  </a:cubicBezTo>
                  <a:cubicBezTo>
                    <a:pt x="1173724" y="2599194"/>
                    <a:pt x="1399314" y="1525187"/>
                    <a:pt x="1467972" y="1183532"/>
                  </a:cubicBezTo>
                  <a:cubicBezTo>
                    <a:pt x="1492493" y="1080545"/>
                    <a:pt x="1484320" y="1059294"/>
                    <a:pt x="1396045" y="998810"/>
                  </a:cubicBezTo>
                  <a:cubicBezTo>
                    <a:pt x="1147569" y="830434"/>
                    <a:pt x="212513" y="152028"/>
                    <a:pt x="0" y="0"/>
                  </a:cubicBezTo>
                  <a:cubicBezTo>
                    <a:pt x="232129" y="85005"/>
                    <a:pt x="1476146" y="657155"/>
                    <a:pt x="1994350" y="884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5A77C1-B22F-4ACC-AD70-64E475F806B6}"/>
                </a:ext>
              </a:extLst>
            </p:cNvPr>
            <p:cNvSpPr/>
            <p:nvPr/>
          </p:nvSpPr>
          <p:spPr>
            <a:xfrm>
              <a:off x="5285840" y="3943230"/>
              <a:ext cx="2673527" cy="1870891"/>
            </a:xfrm>
            <a:custGeom>
              <a:avLst/>
              <a:gdLst>
                <a:gd name="connsiteX0" fmla="*/ 868033 w 2844400"/>
                <a:gd name="connsiteY0" fmla="*/ 0 h 1978002"/>
                <a:gd name="connsiteX1" fmla="*/ 2859113 w 2844400"/>
                <a:gd name="connsiteY1" fmla="*/ 905631 h 1978002"/>
                <a:gd name="connsiteX2" fmla="*/ 1159012 w 2844400"/>
                <a:gd name="connsiteY2" fmla="*/ 531282 h 1978002"/>
                <a:gd name="connsiteX3" fmla="*/ 974289 w 2844400"/>
                <a:gd name="connsiteY3" fmla="*/ 599940 h 1978002"/>
                <a:gd name="connsiteX4" fmla="*/ 0 w 2844400"/>
                <a:gd name="connsiteY4" fmla="*/ 1991081 h 1978002"/>
                <a:gd name="connsiteX5" fmla="*/ 868033 w 2844400"/>
                <a:gd name="connsiteY5" fmla="*/ 0 h 1978002"/>
                <a:gd name="connsiteX0" fmla="*/ 858351 w 2859113"/>
                <a:gd name="connsiteY0" fmla="*/ 0 h 1981400"/>
                <a:gd name="connsiteX1" fmla="*/ 2859113 w 2859113"/>
                <a:gd name="connsiteY1" fmla="*/ 895950 h 1981400"/>
                <a:gd name="connsiteX2" fmla="*/ 1159012 w 2859113"/>
                <a:gd name="connsiteY2" fmla="*/ 521601 h 1981400"/>
                <a:gd name="connsiteX3" fmla="*/ 974289 w 2859113"/>
                <a:gd name="connsiteY3" fmla="*/ 590259 h 1981400"/>
                <a:gd name="connsiteX4" fmla="*/ 0 w 2859113"/>
                <a:gd name="connsiteY4" fmla="*/ 1981400 h 1981400"/>
                <a:gd name="connsiteX5" fmla="*/ 858351 w 2859113"/>
                <a:gd name="connsiteY5" fmla="*/ 0 h 1981400"/>
                <a:gd name="connsiteX0" fmla="*/ 848669 w 2859113"/>
                <a:gd name="connsiteY0" fmla="*/ 0 h 2000764"/>
                <a:gd name="connsiteX1" fmla="*/ 2859113 w 2859113"/>
                <a:gd name="connsiteY1" fmla="*/ 915314 h 2000764"/>
                <a:gd name="connsiteX2" fmla="*/ 1159012 w 2859113"/>
                <a:gd name="connsiteY2" fmla="*/ 540965 h 2000764"/>
                <a:gd name="connsiteX3" fmla="*/ 974289 w 2859113"/>
                <a:gd name="connsiteY3" fmla="*/ 609623 h 2000764"/>
                <a:gd name="connsiteX4" fmla="*/ 0 w 2859113"/>
                <a:gd name="connsiteY4" fmla="*/ 2000764 h 2000764"/>
                <a:gd name="connsiteX5" fmla="*/ 848669 w 2859113"/>
                <a:gd name="connsiteY5" fmla="*/ 0 h 20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113" h="2000764">
                  <a:moveTo>
                    <a:pt x="848669" y="0"/>
                  </a:moveTo>
                  <a:lnTo>
                    <a:pt x="2859113" y="915314"/>
                  </a:lnTo>
                  <a:cubicBezTo>
                    <a:pt x="2569769" y="854830"/>
                    <a:pt x="1500667" y="614527"/>
                    <a:pt x="1159012" y="540965"/>
                  </a:cubicBezTo>
                  <a:cubicBezTo>
                    <a:pt x="1056025" y="516444"/>
                    <a:pt x="1034773" y="522983"/>
                    <a:pt x="974289" y="609623"/>
                  </a:cubicBezTo>
                  <a:cubicBezTo>
                    <a:pt x="801009" y="854830"/>
                    <a:pt x="153663" y="1789886"/>
                    <a:pt x="0" y="2000764"/>
                  </a:cubicBezTo>
                  <a:cubicBezTo>
                    <a:pt x="88275" y="1770269"/>
                    <a:pt x="613270" y="513300"/>
                    <a:pt x="84866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3243AA-B55E-49D4-AABC-203679B640EB}"/>
                </a:ext>
              </a:extLst>
            </p:cNvPr>
            <p:cNvSpPr/>
            <p:nvPr/>
          </p:nvSpPr>
          <p:spPr>
            <a:xfrm>
              <a:off x="6094471" y="2096562"/>
              <a:ext cx="1834324" cy="2690338"/>
            </a:xfrm>
            <a:custGeom>
              <a:avLst/>
              <a:gdLst>
                <a:gd name="connsiteX0" fmla="*/ 0 w 1961655"/>
                <a:gd name="connsiteY0" fmla="*/ 2004158 h 2877095"/>
                <a:gd name="connsiteX1" fmla="*/ 876206 w 1961655"/>
                <a:gd name="connsiteY1" fmla="*/ 0 h 2877095"/>
                <a:gd name="connsiteX2" fmla="*/ 526378 w 1961655"/>
                <a:gd name="connsiteY2" fmla="*/ 1705006 h 2877095"/>
                <a:gd name="connsiteX3" fmla="*/ 598305 w 1961655"/>
                <a:gd name="connsiteY3" fmla="*/ 1889728 h 2877095"/>
                <a:gd name="connsiteX4" fmla="*/ 1978003 w 1961655"/>
                <a:gd name="connsiteY4" fmla="*/ 2880365 h 2877095"/>
                <a:gd name="connsiteX5" fmla="*/ 0 w 1961655"/>
                <a:gd name="connsiteY5" fmla="*/ 2004158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655" h="2877095">
                  <a:moveTo>
                    <a:pt x="0" y="2004158"/>
                  </a:moveTo>
                  <a:cubicBezTo>
                    <a:pt x="228860" y="1467972"/>
                    <a:pt x="748699" y="272997"/>
                    <a:pt x="876206" y="0"/>
                  </a:cubicBezTo>
                  <a:cubicBezTo>
                    <a:pt x="820626" y="289344"/>
                    <a:pt x="595036" y="1363351"/>
                    <a:pt x="526378" y="1705006"/>
                  </a:cubicBezTo>
                  <a:cubicBezTo>
                    <a:pt x="501857" y="1807993"/>
                    <a:pt x="510031" y="1829244"/>
                    <a:pt x="598305" y="1889728"/>
                  </a:cubicBezTo>
                  <a:cubicBezTo>
                    <a:pt x="848416" y="2059739"/>
                    <a:pt x="1765490" y="2729971"/>
                    <a:pt x="1978003" y="2880365"/>
                  </a:cubicBezTo>
                  <a:cubicBezTo>
                    <a:pt x="1745874" y="2795360"/>
                    <a:pt x="516569" y="2231384"/>
                    <a:pt x="0" y="2004158"/>
                  </a:cubicBezTo>
                  <a:close/>
                </a:path>
              </a:pathLst>
            </a:custGeom>
            <a:solidFill>
              <a:schemeClr val="accent1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0D4AB93-D59D-4BEB-A82F-A0E19EC38EFC}"/>
                </a:ext>
              </a:extLst>
            </p:cNvPr>
            <p:cNvSpPr/>
            <p:nvPr/>
          </p:nvSpPr>
          <p:spPr>
            <a:xfrm>
              <a:off x="4231104" y="2108791"/>
              <a:ext cx="2659769" cy="1849608"/>
            </a:xfrm>
            <a:custGeom>
              <a:avLst/>
              <a:gdLst>
                <a:gd name="connsiteX0" fmla="*/ 1991081 w 2844400"/>
                <a:gd name="connsiteY0" fmla="*/ 1992715 h 1978002"/>
                <a:gd name="connsiteX1" fmla="*/ 0 w 2844400"/>
                <a:gd name="connsiteY1" fmla="*/ 1087084 h 1978002"/>
                <a:gd name="connsiteX2" fmla="*/ 1700102 w 2844400"/>
                <a:gd name="connsiteY2" fmla="*/ 1461434 h 1978002"/>
                <a:gd name="connsiteX3" fmla="*/ 1884824 w 2844400"/>
                <a:gd name="connsiteY3" fmla="*/ 1392776 h 1978002"/>
                <a:gd name="connsiteX4" fmla="*/ 2859113 w 2844400"/>
                <a:gd name="connsiteY4" fmla="*/ 0 h 1978002"/>
                <a:gd name="connsiteX5" fmla="*/ 1991081 w 2844400"/>
                <a:gd name="connsiteY5" fmla="*/ 1992715 h 19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400" h="1978002">
                  <a:moveTo>
                    <a:pt x="1991081" y="1992715"/>
                  </a:moveTo>
                  <a:cubicBezTo>
                    <a:pt x="1459799" y="1755682"/>
                    <a:pt x="271362" y="1219496"/>
                    <a:pt x="0" y="1087084"/>
                  </a:cubicBezTo>
                  <a:cubicBezTo>
                    <a:pt x="289344" y="1147569"/>
                    <a:pt x="1358447" y="1387871"/>
                    <a:pt x="1700102" y="1461434"/>
                  </a:cubicBezTo>
                  <a:cubicBezTo>
                    <a:pt x="1803089" y="1485954"/>
                    <a:pt x="1824340" y="1479415"/>
                    <a:pt x="1884824" y="1392776"/>
                  </a:cubicBezTo>
                  <a:cubicBezTo>
                    <a:pt x="2058104" y="1145934"/>
                    <a:pt x="2703816" y="210878"/>
                    <a:pt x="2859113" y="0"/>
                  </a:cubicBezTo>
                  <a:cubicBezTo>
                    <a:pt x="2770839" y="230495"/>
                    <a:pt x="2226479" y="1477781"/>
                    <a:pt x="1991081" y="1992715"/>
                  </a:cubicBezTo>
                  <a:close/>
                </a:path>
              </a:pathLst>
            </a:custGeom>
            <a:solidFill>
              <a:schemeClr val="accent2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4CC14E-0133-4C8F-94A9-6B395DFB96B7}"/>
              </a:ext>
            </a:extLst>
          </p:cNvPr>
          <p:cNvGrpSpPr/>
          <p:nvPr/>
        </p:nvGrpSpPr>
        <p:grpSpPr>
          <a:xfrm>
            <a:off x="942364" y="1778065"/>
            <a:ext cx="2822633" cy="1019645"/>
            <a:chOff x="942364" y="1778065"/>
            <a:chExt cx="2822633" cy="101964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4956E1-77FF-491D-B27C-B4D3459210AC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8619D0-6731-40F3-A8FA-6EF4D0672637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46E3F9-53F2-479A-B2A3-70835F38377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88A5C3-6F7B-4D89-868D-8911F232606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9285D3-150F-4AFD-9CE6-1D9B6C6D29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3FFDDF9-2B7F-4622-9A5A-6AE62C06C107}"/>
              </a:ext>
            </a:extLst>
          </p:cNvPr>
          <p:cNvSpPr/>
          <p:nvPr/>
        </p:nvSpPr>
        <p:spPr>
          <a:xfrm>
            <a:off x="5205079" y="1635073"/>
            <a:ext cx="1781842" cy="697010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bg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A8E4A5-A9F1-4424-9F7F-7D693E48F4C8}"/>
              </a:ext>
            </a:extLst>
          </p:cNvPr>
          <p:cNvGrpSpPr/>
          <p:nvPr/>
        </p:nvGrpSpPr>
        <p:grpSpPr>
          <a:xfrm>
            <a:off x="655984" y="2843442"/>
            <a:ext cx="4938858" cy="2038457"/>
            <a:chOff x="3017859" y="3906851"/>
            <a:chExt cx="1249476" cy="20384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2B12A-6996-4052-B783-823D781E7D9B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25AEAC-4247-4C9B-AC76-CEF9118B0778}"/>
                </a:ext>
              </a:extLst>
            </p:cNvPr>
            <p:cNvSpPr txBox="1"/>
            <p:nvPr/>
          </p:nvSpPr>
          <p:spPr>
            <a:xfrm>
              <a:off x="3017859" y="3906851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A5F39-BA8E-4C16-9C69-78A8FACB12C3}"/>
              </a:ext>
            </a:extLst>
          </p:cNvPr>
          <p:cNvGrpSpPr/>
          <p:nvPr/>
        </p:nvGrpSpPr>
        <p:grpSpPr>
          <a:xfrm>
            <a:off x="655984" y="5338567"/>
            <a:ext cx="4082652" cy="923330"/>
            <a:chOff x="3049206" y="4283314"/>
            <a:chExt cx="1839465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6525F9-19E1-4EB1-BEAA-2C4BCD60C3F5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C946EA-83F4-482C-846D-C970A93D302E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Block Arc 14">
            <a:extLst>
              <a:ext uri="{FF2B5EF4-FFF2-40B4-BE49-F238E27FC236}">
                <a16:creationId xmlns:a16="http://schemas.microsoft.com/office/drawing/2014/main" id="{E55B43E4-1E36-4A3E-9C9D-451107EF71AA}"/>
              </a:ext>
            </a:extLst>
          </p:cNvPr>
          <p:cNvSpPr/>
          <p:nvPr/>
        </p:nvSpPr>
        <p:spPr>
          <a:xfrm rot="16200000">
            <a:off x="4827967" y="5423583"/>
            <a:ext cx="791067" cy="7915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D1DE48-41C6-4223-9FDB-06E173EFA269}"/>
              </a:ext>
            </a:extLst>
          </p:cNvPr>
          <p:cNvSpPr txBox="1"/>
          <p:nvPr/>
        </p:nvSpPr>
        <p:spPr>
          <a:xfrm>
            <a:off x="1371600" y="951468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04533F-B06D-40B8-B69A-DF2B32255D51}"/>
              </a:ext>
            </a:extLst>
          </p:cNvPr>
          <p:cNvCxnSpPr>
            <a:cxnSpLocks/>
          </p:cNvCxnSpPr>
          <p:nvPr/>
        </p:nvCxnSpPr>
        <p:spPr>
          <a:xfrm>
            <a:off x="581025" y="3425312"/>
            <a:ext cx="503827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9">
            <a:extLst>
              <a:ext uri="{FF2B5EF4-FFF2-40B4-BE49-F238E27FC236}">
                <a16:creationId xmlns:a16="http://schemas.microsoft.com/office/drawing/2014/main" id="{BD8CCD90-B2C0-4B3A-9A74-226C79165002}"/>
              </a:ext>
            </a:extLst>
          </p:cNvPr>
          <p:cNvSpPr/>
          <p:nvPr/>
        </p:nvSpPr>
        <p:spPr>
          <a:xfrm>
            <a:off x="7030317" y="1983578"/>
            <a:ext cx="4505699" cy="4505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52764CCB-D846-4849-9F52-5B3AB9B5ED53}"/>
              </a:ext>
            </a:extLst>
          </p:cNvPr>
          <p:cNvGrpSpPr/>
          <p:nvPr/>
        </p:nvGrpSpPr>
        <p:grpSpPr>
          <a:xfrm>
            <a:off x="7694612" y="2508251"/>
            <a:ext cx="3182939" cy="3355975"/>
            <a:chOff x="7694612" y="2508251"/>
            <a:chExt cx="3182939" cy="3355975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F0E290C-E305-416D-9F49-E8598DF3F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813" y="3232151"/>
              <a:ext cx="2038350" cy="2632075"/>
            </a:xfrm>
            <a:custGeom>
              <a:avLst/>
              <a:gdLst>
                <a:gd name="T0" fmla="*/ 262 w 349"/>
                <a:gd name="T1" fmla="*/ 263 h 451"/>
                <a:gd name="T2" fmla="*/ 311 w 349"/>
                <a:gd name="T3" fmla="*/ 240 h 451"/>
                <a:gd name="T4" fmla="*/ 324 w 349"/>
                <a:gd name="T5" fmla="*/ 233 h 451"/>
                <a:gd name="T6" fmla="*/ 343 w 349"/>
                <a:gd name="T7" fmla="*/ 236 h 451"/>
                <a:gd name="T8" fmla="*/ 346 w 349"/>
                <a:gd name="T9" fmla="*/ 256 h 451"/>
                <a:gd name="T10" fmla="*/ 328 w 349"/>
                <a:gd name="T11" fmla="*/ 264 h 451"/>
                <a:gd name="T12" fmla="*/ 280 w 349"/>
                <a:gd name="T13" fmla="*/ 276 h 451"/>
                <a:gd name="T14" fmla="*/ 260 w 349"/>
                <a:gd name="T15" fmla="*/ 300 h 451"/>
                <a:gd name="T16" fmla="*/ 248 w 349"/>
                <a:gd name="T17" fmla="*/ 361 h 451"/>
                <a:gd name="T18" fmla="*/ 260 w 349"/>
                <a:gd name="T19" fmla="*/ 388 h 451"/>
                <a:gd name="T20" fmla="*/ 281 w 349"/>
                <a:gd name="T21" fmla="*/ 408 h 451"/>
                <a:gd name="T22" fmla="*/ 324 w 349"/>
                <a:gd name="T23" fmla="*/ 428 h 451"/>
                <a:gd name="T24" fmla="*/ 324 w 349"/>
                <a:gd name="T25" fmla="*/ 428 h 451"/>
                <a:gd name="T26" fmla="*/ 324 w 349"/>
                <a:gd name="T27" fmla="*/ 436 h 451"/>
                <a:gd name="T28" fmla="*/ 328 w 349"/>
                <a:gd name="T29" fmla="*/ 449 h 451"/>
                <a:gd name="T30" fmla="*/ 230 w 349"/>
                <a:gd name="T31" fmla="*/ 372 h 451"/>
                <a:gd name="T32" fmla="*/ 210 w 349"/>
                <a:gd name="T33" fmla="*/ 359 h 451"/>
                <a:gd name="T34" fmla="*/ 140 w 349"/>
                <a:gd name="T35" fmla="*/ 359 h 451"/>
                <a:gd name="T36" fmla="*/ 124 w 349"/>
                <a:gd name="T37" fmla="*/ 353 h 451"/>
                <a:gd name="T38" fmla="*/ 124 w 349"/>
                <a:gd name="T39" fmla="*/ 353 h 451"/>
                <a:gd name="T40" fmla="*/ 111 w 349"/>
                <a:gd name="T41" fmla="*/ 375 h 451"/>
                <a:gd name="T42" fmla="*/ 33 w 349"/>
                <a:gd name="T43" fmla="*/ 444 h 451"/>
                <a:gd name="T44" fmla="*/ 12 w 349"/>
                <a:gd name="T45" fmla="*/ 447 h 451"/>
                <a:gd name="T46" fmla="*/ 0 w 349"/>
                <a:gd name="T47" fmla="*/ 424 h 451"/>
                <a:gd name="T48" fmla="*/ 13 w 349"/>
                <a:gd name="T49" fmla="*/ 418 h 451"/>
                <a:gd name="T50" fmla="*/ 44 w 349"/>
                <a:gd name="T51" fmla="*/ 416 h 451"/>
                <a:gd name="T52" fmla="*/ 74 w 349"/>
                <a:gd name="T53" fmla="*/ 392 h 451"/>
                <a:gd name="T54" fmla="*/ 88 w 349"/>
                <a:gd name="T55" fmla="*/ 377 h 451"/>
                <a:gd name="T56" fmla="*/ 93 w 349"/>
                <a:gd name="T57" fmla="*/ 339 h 451"/>
                <a:gd name="T58" fmla="*/ 89 w 349"/>
                <a:gd name="T59" fmla="*/ 305 h 451"/>
                <a:gd name="T60" fmla="*/ 68 w 349"/>
                <a:gd name="T61" fmla="*/ 276 h 451"/>
                <a:gd name="T62" fmla="*/ 50 w 349"/>
                <a:gd name="T63" fmla="*/ 263 h 451"/>
                <a:gd name="T64" fmla="*/ 34 w 349"/>
                <a:gd name="T65" fmla="*/ 244 h 451"/>
                <a:gd name="T66" fmla="*/ 53 w 349"/>
                <a:gd name="T67" fmla="*/ 241 h 451"/>
                <a:gd name="T68" fmla="*/ 82 w 349"/>
                <a:gd name="T69" fmla="*/ 257 h 451"/>
                <a:gd name="T70" fmla="*/ 106 w 349"/>
                <a:gd name="T71" fmla="*/ 236 h 451"/>
                <a:gd name="T72" fmla="*/ 108 w 349"/>
                <a:gd name="T73" fmla="*/ 104 h 451"/>
                <a:gd name="T74" fmla="*/ 141 w 349"/>
                <a:gd name="T75" fmla="*/ 68 h 451"/>
                <a:gd name="T76" fmla="*/ 126 w 349"/>
                <a:gd name="T77" fmla="*/ 59 h 451"/>
                <a:gd name="T78" fmla="*/ 169 w 349"/>
                <a:gd name="T79" fmla="*/ 3 h 451"/>
                <a:gd name="T80" fmla="*/ 186 w 349"/>
                <a:gd name="T81" fmla="*/ 7 h 451"/>
                <a:gd name="T82" fmla="*/ 224 w 349"/>
                <a:gd name="T83" fmla="*/ 57 h 451"/>
                <a:gd name="T84" fmla="*/ 210 w 349"/>
                <a:gd name="T85" fmla="*/ 72 h 451"/>
                <a:gd name="T86" fmla="*/ 218 w 349"/>
                <a:gd name="T87" fmla="*/ 65 h 451"/>
                <a:gd name="T88" fmla="*/ 240 w 349"/>
                <a:gd name="T89" fmla="*/ 100 h 451"/>
                <a:gd name="T90" fmla="*/ 256 w 349"/>
                <a:gd name="T91" fmla="*/ 209 h 451"/>
                <a:gd name="T92" fmla="*/ 239 w 349"/>
                <a:gd name="T93" fmla="*/ 240 h 451"/>
                <a:gd name="T94" fmla="*/ 209 w 349"/>
                <a:gd name="T95" fmla="*/ 277 h 451"/>
                <a:gd name="T96" fmla="*/ 231 w 349"/>
                <a:gd name="T97" fmla="*/ 292 h 451"/>
                <a:gd name="T98" fmla="*/ 262 w 349"/>
                <a:gd name="T99" fmla="*/ 26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451">
                  <a:moveTo>
                    <a:pt x="262" y="263"/>
                  </a:moveTo>
                  <a:cubicBezTo>
                    <a:pt x="279" y="255"/>
                    <a:pt x="295" y="248"/>
                    <a:pt x="311" y="240"/>
                  </a:cubicBezTo>
                  <a:cubicBezTo>
                    <a:pt x="315" y="238"/>
                    <a:pt x="319" y="233"/>
                    <a:pt x="324" y="233"/>
                  </a:cubicBezTo>
                  <a:cubicBezTo>
                    <a:pt x="330" y="232"/>
                    <a:pt x="340" y="232"/>
                    <a:pt x="343" y="236"/>
                  </a:cubicBezTo>
                  <a:cubicBezTo>
                    <a:pt x="347" y="240"/>
                    <a:pt x="349" y="251"/>
                    <a:pt x="346" y="256"/>
                  </a:cubicBezTo>
                  <a:cubicBezTo>
                    <a:pt x="344" y="261"/>
                    <a:pt x="332" y="266"/>
                    <a:pt x="328" y="264"/>
                  </a:cubicBezTo>
                  <a:cubicBezTo>
                    <a:pt x="307" y="251"/>
                    <a:pt x="295" y="269"/>
                    <a:pt x="280" y="276"/>
                  </a:cubicBezTo>
                  <a:cubicBezTo>
                    <a:pt x="274" y="284"/>
                    <a:pt x="267" y="292"/>
                    <a:pt x="260" y="300"/>
                  </a:cubicBezTo>
                  <a:cubicBezTo>
                    <a:pt x="238" y="316"/>
                    <a:pt x="260" y="342"/>
                    <a:pt x="248" y="361"/>
                  </a:cubicBezTo>
                  <a:cubicBezTo>
                    <a:pt x="245" y="366"/>
                    <a:pt x="256" y="379"/>
                    <a:pt x="260" y="388"/>
                  </a:cubicBezTo>
                  <a:cubicBezTo>
                    <a:pt x="267" y="395"/>
                    <a:pt x="274" y="401"/>
                    <a:pt x="281" y="408"/>
                  </a:cubicBezTo>
                  <a:cubicBezTo>
                    <a:pt x="295" y="415"/>
                    <a:pt x="310" y="421"/>
                    <a:pt x="324" y="428"/>
                  </a:cubicBezTo>
                  <a:cubicBezTo>
                    <a:pt x="324" y="428"/>
                    <a:pt x="324" y="428"/>
                    <a:pt x="324" y="428"/>
                  </a:cubicBezTo>
                  <a:cubicBezTo>
                    <a:pt x="324" y="430"/>
                    <a:pt x="324" y="433"/>
                    <a:pt x="324" y="436"/>
                  </a:cubicBezTo>
                  <a:cubicBezTo>
                    <a:pt x="326" y="440"/>
                    <a:pt x="327" y="444"/>
                    <a:pt x="328" y="449"/>
                  </a:cubicBezTo>
                  <a:cubicBezTo>
                    <a:pt x="286" y="451"/>
                    <a:pt x="239" y="415"/>
                    <a:pt x="230" y="372"/>
                  </a:cubicBezTo>
                  <a:cubicBezTo>
                    <a:pt x="227" y="359"/>
                    <a:pt x="225" y="356"/>
                    <a:pt x="210" y="359"/>
                  </a:cubicBezTo>
                  <a:cubicBezTo>
                    <a:pt x="187" y="362"/>
                    <a:pt x="164" y="360"/>
                    <a:pt x="140" y="359"/>
                  </a:cubicBezTo>
                  <a:cubicBezTo>
                    <a:pt x="135" y="359"/>
                    <a:pt x="130" y="356"/>
                    <a:pt x="124" y="353"/>
                  </a:cubicBezTo>
                  <a:cubicBezTo>
                    <a:pt x="126" y="351"/>
                    <a:pt x="125" y="352"/>
                    <a:pt x="124" y="353"/>
                  </a:cubicBezTo>
                  <a:cubicBezTo>
                    <a:pt x="118" y="359"/>
                    <a:pt x="114" y="364"/>
                    <a:pt x="111" y="375"/>
                  </a:cubicBezTo>
                  <a:cubicBezTo>
                    <a:pt x="100" y="413"/>
                    <a:pt x="71" y="434"/>
                    <a:pt x="33" y="444"/>
                  </a:cubicBezTo>
                  <a:cubicBezTo>
                    <a:pt x="26" y="445"/>
                    <a:pt x="19" y="446"/>
                    <a:pt x="12" y="447"/>
                  </a:cubicBezTo>
                  <a:cubicBezTo>
                    <a:pt x="20" y="427"/>
                    <a:pt x="18" y="423"/>
                    <a:pt x="0" y="424"/>
                  </a:cubicBezTo>
                  <a:cubicBezTo>
                    <a:pt x="4" y="422"/>
                    <a:pt x="11" y="417"/>
                    <a:pt x="13" y="418"/>
                  </a:cubicBezTo>
                  <a:cubicBezTo>
                    <a:pt x="24" y="428"/>
                    <a:pt x="34" y="423"/>
                    <a:pt x="44" y="416"/>
                  </a:cubicBezTo>
                  <a:cubicBezTo>
                    <a:pt x="54" y="408"/>
                    <a:pt x="64" y="400"/>
                    <a:pt x="74" y="392"/>
                  </a:cubicBezTo>
                  <a:cubicBezTo>
                    <a:pt x="79" y="387"/>
                    <a:pt x="86" y="383"/>
                    <a:pt x="88" y="377"/>
                  </a:cubicBezTo>
                  <a:cubicBezTo>
                    <a:pt x="91" y="364"/>
                    <a:pt x="87" y="349"/>
                    <a:pt x="93" y="339"/>
                  </a:cubicBezTo>
                  <a:cubicBezTo>
                    <a:pt x="101" y="324"/>
                    <a:pt x="94" y="316"/>
                    <a:pt x="89" y="305"/>
                  </a:cubicBezTo>
                  <a:cubicBezTo>
                    <a:pt x="82" y="295"/>
                    <a:pt x="75" y="286"/>
                    <a:pt x="68" y="276"/>
                  </a:cubicBezTo>
                  <a:cubicBezTo>
                    <a:pt x="62" y="272"/>
                    <a:pt x="56" y="268"/>
                    <a:pt x="50" y="263"/>
                  </a:cubicBezTo>
                  <a:cubicBezTo>
                    <a:pt x="44" y="257"/>
                    <a:pt x="40" y="250"/>
                    <a:pt x="34" y="244"/>
                  </a:cubicBezTo>
                  <a:cubicBezTo>
                    <a:pt x="41" y="243"/>
                    <a:pt x="48" y="239"/>
                    <a:pt x="53" y="241"/>
                  </a:cubicBezTo>
                  <a:cubicBezTo>
                    <a:pt x="64" y="245"/>
                    <a:pt x="73" y="252"/>
                    <a:pt x="82" y="257"/>
                  </a:cubicBezTo>
                  <a:cubicBezTo>
                    <a:pt x="90" y="250"/>
                    <a:pt x="98" y="243"/>
                    <a:pt x="106" y="236"/>
                  </a:cubicBezTo>
                  <a:cubicBezTo>
                    <a:pt x="82" y="216"/>
                    <a:pt x="83" y="144"/>
                    <a:pt x="108" y="104"/>
                  </a:cubicBezTo>
                  <a:cubicBezTo>
                    <a:pt x="118" y="92"/>
                    <a:pt x="129" y="81"/>
                    <a:pt x="141" y="68"/>
                  </a:cubicBezTo>
                  <a:cubicBezTo>
                    <a:pt x="136" y="65"/>
                    <a:pt x="131" y="62"/>
                    <a:pt x="126" y="59"/>
                  </a:cubicBezTo>
                  <a:cubicBezTo>
                    <a:pt x="130" y="32"/>
                    <a:pt x="148" y="16"/>
                    <a:pt x="169" y="3"/>
                  </a:cubicBezTo>
                  <a:cubicBezTo>
                    <a:pt x="173" y="0"/>
                    <a:pt x="183" y="3"/>
                    <a:pt x="186" y="7"/>
                  </a:cubicBezTo>
                  <a:cubicBezTo>
                    <a:pt x="200" y="22"/>
                    <a:pt x="212" y="40"/>
                    <a:pt x="224" y="57"/>
                  </a:cubicBezTo>
                  <a:cubicBezTo>
                    <a:pt x="219" y="62"/>
                    <a:pt x="214" y="67"/>
                    <a:pt x="210" y="72"/>
                  </a:cubicBezTo>
                  <a:cubicBezTo>
                    <a:pt x="213" y="70"/>
                    <a:pt x="215" y="67"/>
                    <a:pt x="218" y="65"/>
                  </a:cubicBezTo>
                  <a:cubicBezTo>
                    <a:pt x="225" y="77"/>
                    <a:pt x="233" y="88"/>
                    <a:pt x="240" y="100"/>
                  </a:cubicBezTo>
                  <a:cubicBezTo>
                    <a:pt x="262" y="134"/>
                    <a:pt x="264" y="171"/>
                    <a:pt x="256" y="209"/>
                  </a:cubicBezTo>
                  <a:cubicBezTo>
                    <a:pt x="254" y="220"/>
                    <a:pt x="245" y="230"/>
                    <a:pt x="239" y="240"/>
                  </a:cubicBezTo>
                  <a:cubicBezTo>
                    <a:pt x="230" y="252"/>
                    <a:pt x="220" y="264"/>
                    <a:pt x="209" y="277"/>
                  </a:cubicBezTo>
                  <a:cubicBezTo>
                    <a:pt x="217" y="282"/>
                    <a:pt x="224" y="288"/>
                    <a:pt x="231" y="292"/>
                  </a:cubicBezTo>
                  <a:cubicBezTo>
                    <a:pt x="242" y="282"/>
                    <a:pt x="252" y="272"/>
                    <a:pt x="262" y="2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0A4D5F2-E3A6-4B38-9E54-95986CF70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2" y="2508251"/>
              <a:ext cx="1384300" cy="1377950"/>
            </a:xfrm>
            <a:custGeom>
              <a:avLst/>
              <a:gdLst>
                <a:gd name="T0" fmla="*/ 195 w 237"/>
                <a:gd name="T1" fmla="*/ 199 h 236"/>
                <a:gd name="T2" fmla="*/ 150 w 237"/>
                <a:gd name="T3" fmla="*/ 220 h 236"/>
                <a:gd name="T4" fmla="*/ 136 w 237"/>
                <a:gd name="T5" fmla="*/ 218 h 236"/>
                <a:gd name="T6" fmla="*/ 107 w 237"/>
                <a:gd name="T7" fmla="*/ 227 h 236"/>
                <a:gd name="T8" fmla="*/ 96 w 237"/>
                <a:gd name="T9" fmla="*/ 222 h 236"/>
                <a:gd name="T10" fmla="*/ 19 w 237"/>
                <a:gd name="T11" fmla="*/ 151 h 236"/>
                <a:gd name="T12" fmla="*/ 19 w 237"/>
                <a:gd name="T13" fmla="*/ 137 h 236"/>
                <a:gd name="T14" fmla="*/ 13 w 237"/>
                <a:gd name="T15" fmla="*/ 104 h 236"/>
                <a:gd name="T16" fmla="*/ 16 w 237"/>
                <a:gd name="T17" fmla="*/ 94 h 236"/>
                <a:gd name="T18" fmla="*/ 84 w 237"/>
                <a:gd name="T19" fmla="*/ 18 h 236"/>
                <a:gd name="T20" fmla="*/ 100 w 237"/>
                <a:gd name="T21" fmla="*/ 18 h 236"/>
                <a:gd name="T22" fmla="*/ 132 w 237"/>
                <a:gd name="T23" fmla="*/ 11 h 236"/>
                <a:gd name="T24" fmla="*/ 144 w 237"/>
                <a:gd name="T25" fmla="*/ 15 h 236"/>
                <a:gd name="T26" fmla="*/ 220 w 237"/>
                <a:gd name="T27" fmla="*/ 85 h 236"/>
                <a:gd name="T28" fmla="*/ 219 w 237"/>
                <a:gd name="T29" fmla="*/ 100 h 236"/>
                <a:gd name="T30" fmla="*/ 228 w 237"/>
                <a:gd name="T31" fmla="*/ 129 h 236"/>
                <a:gd name="T32" fmla="*/ 211 w 237"/>
                <a:gd name="T33" fmla="*/ 176 h 236"/>
                <a:gd name="T34" fmla="*/ 195 w 237"/>
                <a:gd name="T35" fmla="*/ 199 h 236"/>
                <a:gd name="T36" fmla="*/ 146 w 237"/>
                <a:gd name="T37" fmla="*/ 102 h 236"/>
                <a:gd name="T38" fmla="*/ 148 w 237"/>
                <a:gd name="T39" fmla="*/ 136 h 236"/>
                <a:gd name="T40" fmla="*/ 132 w 237"/>
                <a:gd name="T41" fmla="*/ 148 h 236"/>
                <a:gd name="T42" fmla="*/ 99 w 237"/>
                <a:gd name="T43" fmla="*/ 145 h 236"/>
                <a:gd name="T44" fmla="*/ 61 w 237"/>
                <a:gd name="T45" fmla="*/ 183 h 236"/>
                <a:gd name="T46" fmla="*/ 100 w 237"/>
                <a:gd name="T47" fmla="*/ 204 h 236"/>
                <a:gd name="T48" fmla="*/ 122 w 237"/>
                <a:gd name="T49" fmla="*/ 197 h 236"/>
                <a:gd name="T50" fmla="*/ 168 w 237"/>
                <a:gd name="T51" fmla="*/ 188 h 236"/>
                <a:gd name="T52" fmla="*/ 189 w 237"/>
                <a:gd name="T53" fmla="*/ 168 h 236"/>
                <a:gd name="T54" fmla="*/ 197 w 237"/>
                <a:gd name="T55" fmla="*/ 120 h 236"/>
                <a:gd name="T56" fmla="*/ 197 w 237"/>
                <a:gd name="T57" fmla="*/ 113 h 236"/>
                <a:gd name="T58" fmla="*/ 192 w 237"/>
                <a:gd name="T59" fmla="*/ 76 h 236"/>
                <a:gd name="T60" fmla="*/ 172 w 237"/>
                <a:gd name="T61" fmla="*/ 51 h 236"/>
                <a:gd name="T62" fmla="*/ 100 w 237"/>
                <a:gd name="T63" fmla="*/ 36 h 236"/>
                <a:gd name="T64" fmla="*/ 59 w 237"/>
                <a:gd name="T65" fmla="*/ 60 h 236"/>
                <a:gd name="T66" fmla="*/ 42 w 237"/>
                <a:gd name="T67" fmla="*/ 146 h 236"/>
                <a:gd name="T68" fmla="*/ 49 w 237"/>
                <a:gd name="T69" fmla="*/ 140 h 236"/>
                <a:gd name="T70" fmla="*/ 87 w 237"/>
                <a:gd name="T71" fmla="*/ 122 h 236"/>
                <a:gd name="T72" fmla="*/ 144 w 237"/>
                <a:gd name="T73" fmla="*/ 96 h 236"/>
                <a:gd name="T74" fmla="*/ 146 w 237"/>
                <a:gd name="T75" fmla="*/ 10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7" h="236">
                  <a:moveTo>
                    <a:pt x="195" y="199"/>
                  </a:moveTo>
                  <a:cubicBezTo>
                    <a:pt x="180" y="206"/>
                    <a:pt x="165" y="214"/>
                    <a:pt x="150" y="220"/>
                  </a:cubicBezTo>
                  <a:cubicBezTo>
                    <a:pt x="147" y="222"/>
                    <a:pt x="142" y="219"/>
                    <a:pt x="136" y="218"/>
                  </a:cubicBezTo>
                  <a:cubicBezTo>
                    <a:pt x="129" y="233"/>
                    <a:pt x="122" y="236"/>
                    <a:pt x="107" y="227"/>
                  </a:cubicBezTo>
                  <a:cubicBezTo>
                    <a:pt x="104" y="225"/>
                    <a:pt x="100" y="223"/>
                    <a:pt x="96" y="222"/>
                  </a:cubicBezTo>
                  <a:cubicBezTo>
                    <a:pt x="57" y="212"/>
                    <a:pt x="31" y="189"/>
                    <a:pt x="19" y="151"/>
                  </a:cubicBezTo>
                  <a:cubicBezTo>
                    <a:pt x="17" y="147"/>
                    <a:pt x="19" y="142"/>
                    <a:pt x="19" y="137"/>
                  </a:cubicBezTo>
                  <a:cubicBezTo>
                    <a:pt x="2" y="127"/>
                    <a:pt x="0" y="122"/>
                    <a:pt x="13" y="104"/>
                  </a:cubicBezTo>
                  <a:cubicBezTo>
                    <a:pt x="15" y="101"/>
                    <a:pt x="15" y="97"/>
                    <a:pt x="16" y="94"/>
                  </a:cubicBezTo>
                  <a:cubicBezTo>
                    <a:pt x="26" y="57"/>
                    <a:pt x="49" y="32"/>
                    <a:pt x="84" y="18"/>
                  </a:cubicBezTo>
                  <a:cubicBezTo>
                    <a:pt x="88" y="17"/>
                    <a:pt x="93" y="18"/>
                    <a:pt x="100" y="18"/>
                  </a:cubicBezTo>
                  <a:cubicBezTo>
                    <a:pt x="107" y="2"/>
                    <a:pt x="114" y="0"/>
                    <a:pt x="132" y="11"/>
                  </a:cubicBezTo>
                  <a:cubicBezTo>
                    <a:pt x="135" y="13"/>
                    <a:pt x="140" y="14"/>
                    <a:pt x="144" y="15"/>
                  </a:cubicBezTo>
                  <a:cubicBezTo>
                    <a:pt x="182" y="24"/>
                    <a:pt x="207" y="48"/>
                    <a:pt x="220" y="85"/>
                  </a:cubicBezTo>
                  <a:cubicBezTo>
                    <a:pt x="222" y="89"/>
                    <a:pt x="219" y="94"/>
                    <a:pt x="219" y="100"/>
                  </a:cubicBezTo>
                  <a:cubicBezTo>
                    <a:pt x="229" y="104"/>
                    <a:pt x="237" y="111"/>
                    <a:pt x="228" y="129"/>
                  </a:cubicBezTo>
                  <a:cubicBezTo>
                    <a:pt x="221" y="144"/>
                    <a:pt x="217" y="161"/>
                    <a:pt x="211" y="176"/>
                  </a:cubicBezTo>
                  <a:cubicBezTo>
                    <a:pt x="206" y="184"/>
                    <a:pt x="200" y="191"/>
                    <a:pt x="195" y="199"/>
                  </a:cubicBezTo>
                  <a:close/>
                  <a:moveTo>
                    <a:pt x="146" y="102"/>
                  </a:moveTo>
                  <a:cubicBezTo>
                    <a:pt x="146" y="113"/>
                    <a:pt x="147" y="125"/>
                    <a:pt x="148" y="136"/>
                  </a:cubicBezTo>
                  <a:cubicBezTo>
                    <a:pt x="143" y="140"/>
                    <a:pt x="138" y="144"/>
                    <a:pt x="132" y="148"/>
                  </a:cubicBezTo>
                  <a:cubicBezTo>
                    <a:pt x="120" y="147"/>
                    <a:pt x="108" y="145"/>
                    <a:pt x="99" y="145"/>
                  </a:cubicBezTo>
                  <a:cubicBezTo>
                    <a:pt x="87" y="157"/>
                    <a:pt x="75" y="169"/>
                    <a:pt x="61" y="183"/>
                  </a:cubicBezTo>
                  <a:cubicBezTo>
                    <a:pt x="76" y="191"/>
                    <a:pt x="89" y="198"/>
                    <a:pt x="100" y="204"/>
                  </a:cubicBezTo>
                  <a:cubicBezTo>
                    <a:pt x="109" y="201"/>
                    <a:pt x="118" y="195"/>
                    <a:pt x="122" y="197"/>
                  </a:cubicBezTo>
                  <a:cubicBezTo>
                    <a:pt x="141" y="209"/>
                    <a:pt x="153" y="196"/>
                    <a:pt x="168" y="188"/>
                  </a:cubicBezTo>
                  <a:cubicBezTo>
                    <a:pt x="175" y="181"/>
                    <a:pt x="182" y="175"/>
                    <a:pt x="189" y="168"/>
                  </a:cubicBezTo>
                  <a:cubicBezTo>
                    <a:pt x="197" y="153"/>
                    <a:pt x="212" y="139"/>
                    <a:pt x="197" y="120"/>
                  </a:cubicBezTo>
                  <a:cubicBezTo>
                    <a:pt x="196" y="119"/>
                    <a:pt x="196" y="114"/>
                    <a:pt x="197" y="113"/>
                  </a:cubicBezTo>
                  <a:cubicBezTo>
                    <a:pt x="209" y="99"/>
                    <a:pt x="200" y="88"/>
                    <a:pt x="192" y="76"/>
                  </a:cubicBezTo>
                  <a:cubicBezTo>
                    <a:pt x="185" y="68"/>
                    <a:pt x="179" y="60"/>
                    <a:pt x="172" y="51"/>
                  </a:cubicBezTo>
                  <a:cubicBezTo>
                    <a:pt x="152" y="29"/>
                    <a:pt x="124" y="36"/>
                    <a:pt x="100" y="36"/>
                  </a:cubicBezTo>
                  <a:cubicBezTo>
                    <a:pt x="86" y="35"/>
                    <a:pt x="70" y="49"/>
                    <a:pt x="59" y="60"/>
                  </a:cubicBezTo>
                  <a:cubicBezTo>
                    <a:pt x="34" y="83"/>
                    <a:pt x="27" y="125"/>
                    <a:pt x="42" y="146"/>
                  </a:cubicBezTo>
                  <a:cubicBezTo>
                    <a:pt x="44" y="144"/>
                    <a:pt x="46" y="141"/>
                    <a:pt x="49" y="140"/>
                  </a:cubicBezTo>
                  <a:cubicBezTo>
                    <a:pt x="61" y="134"/>
                    <a:pt x="74" y="128"/>
                    <a:pt x="87" y="122"/>
                  </a:cubicBezTo>
                  <a:cubicBezTo>
                    <a:pt x="95" y="88"/>
                    <a:pt x="110" y="80"/>
                    <a:pt x="144" y="96"/>
                  </a:cubicBezTo>
                  <a:cubicBezTo>
                    <a:pt x="145" y="98"/>
                    <a:pt x="145" y="100"/>
                    <a:pt x="146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337DC38-0481-4AF2-BDE7-B688EB9D5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263" y="3319463"/>
              <a:ext cx="1208088" cy="549275"/>
            </a:xfrm>
            <a:custGeom>
              <a:avLst/>
              <a:gdLst>
                <a:gd name="T0" fmla="*/ 129 w 207"/>
                <a:gd name="T1" fmla="*/ 12 h 94"/>
                <a:gd name="T2" fmla="*/ 141 w 207"/>
                <a:gd name="T3" fmla="*/ 11 h 94"/>
                <a:gd name="T4" fmla="*/ 174 w 207"/>
                <a:gd name="T5" fmla="*/ 36 h 94"/>
                <a:gd name="T6" fmla="*/ 170 w 207"/>
                <a:gd name="T7" fmla="*/ 42 h 94"/>
                <a:gd name="T8" fmla="*/ 195 w 207"/>
                <a:gd name="T9" fmla="*/ 9 h 94"/>
                <a:gd name="T10" fmla="*/ 207 w 207"/>
                <a:gd name="T11" fmla="*/ 14 h 94"/>
                <a:gd name="T12" fmla="*/ 119 w 207"/>
                <a:gd name="T13" fmla="*/ 91 h 94"/>
                <a:gd name="T14" fmla="*/ 112 w 207"/>
                <a:gd name="T15" fmla="*/ 94 h 94"/>
                <a:gd name="T16" fmla="*/ 103 w 207"/>
                <a:gd name="T17" fmla="*/ 72 h 94"/>
                <a:gd name="T18" fmla="*/ 92 w 207"/>
                <a:gd name="T19" fmla="*/ 87 h 94"/>
                <a:gd name="T20" fmla="*/ 38 w 207"/>
                <a:gd name="T21" fmla="*/ 72 h 94"/>
                <a:gd name="T22" fmla="*/ 11 w 207"/>
                <a:gd name="T23" fmla="*/ 37 h 94"/>
                <a:gd name="T24" fmla="*/ 0 w 207"/>
                <a:gd name="T25" fmla="*/ 1 h 94"/>
                <a:gd name="T26" fmla="*/ 19 w 207"/>
                <a:gd name="T27" fmla="*/ 0 h 94"/>
                <a:gd name="T28" fmla="*/ 31 w 207"/>
                <a:gd name="T29" fmla="*/ 24 h 94"/>
                <a:gd name="T30" fmla="*/ 56 w 207"/>
                <a:gd name="T31" fmla="*/ 53 h 94"/>
                <a:gd name="T32" fmla="*/ 135 w 207"/>
                <a:gd name="T33" fmla="*/ 65 h 94"/>
                <a:gd name="T34" fmla="*/ 126 w 207"/>
                <a:gd name="T35" fmla="*/ 45 h 94"/>
                <a:gd name="T36" fmla="*/ 119 w 207"/>
                <a:gd name="T37" fmla="*/ 17 h 94"/>
                <a:gd name="T38" fmla="*/ 129 w 207"/>
                <a:gd name="T39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94">
                  <a:moveTo>
                    <a:pt x="129" y="12"/>
                  </a:moveTo>
                  <a:cubicBezTo>
                    <a:pt x="133" y="12"/>
                    <a:pt x="139" y="9"/>
                    <a:pt x="141" y="11"/>
                  </a:cubicBezTo>
                  <a:cubicBezTo>
                    <a:pt x="153" y="19"/>
                    <a:pt x="163" y="28"/>
                    <a:pt x="174" y="36"/>
                  </a:cubicBezTo>
                  <a:cubicBezTo>
                    <a:pt x="173" y="38"/>
                    <a:pt x="171" y="40"/>
                    <a:pt x="170" y="42"/>
                  </a:cubicBezTo>
                  <a:cubicBezTo>
                    <a:pt x="178" y="31"/>
                    <a:pt x="187" y="20"/>
                    <a:pt x="195" y="9"/>
                  </a:cubicBezTo>
                  <a:cubicBezTo>
                    <a:pt x="199" y="11"/>
                    <a:pt x="203" y="12"/>
                    <a:pt x="207" y="14"/>
                  </a:cubicBezTo>
                  <a:cubicBezTo>
                    <a:pt x="199" y="56"/>
                    <a:pt x="161" y="89"/>
                    <a:pt x="119" y="91"/>
                  </a:cubicBezTo>
                  <a:cubicBezTo>
                    <a:pt x="116" y="91"/>
                    <a:pt x="114" y="93"/>
                    <a:pt x="112" y="94"/>
                  </a:cubicBezTo>
                  <a:cubicBezTo>
                    <a:pt x="109" y="87"/>
                    <a:pt x="106" y="79"/>
                    <a:pt x="103" y="72"/>
                  </a:cubicBezTo>
                  <a:cubicBezTo>
                    <a:pt x="99" y="77"/>
                    <a:pt x="96" y="82"/>
                    <a:pt x="92" y="87"/>
                  </a:cubicBezTo>
                  <a:cubicBezTo>
                    <a:pt x="71" y="92"/>
                    <a:pt x="55" y="80"/>
                    <a:pt x="38" y="72"/>
                  </a:cubicBezTo>
                  <a:cubicBezTo>
                    <a:pt x="29" y="61"/>
                    <a:pt x="20" y="49"/>
                    <a:pt x="11" y="37"/>
                  </a:cubicBezTo>
                  <a:cubicBezTo>
                    <a:pt x="7" y="26"/>
                    <a:pt x="4" y="14"/>
                    <a:pt x="0" y="1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23" y="9"/>
                    <a:pt x="27" y="17"/>
                    <a:pt x="31" y="24"/>
                  </a:cubicBezTo>
                  <a:cubicBezTo>
                    <a:pt x="39" y="34"/>
                    <a:pt x="47" y="44"/>
                    <a:pt x="56" y="53"/>
                  </a:cubicBezTo>
                  <a:cubicBezTo>
                    <a:pt x="75" y="70"/>
                    <a:pt x="114" y="76"/>
                    <a:pt x="135" y="65"/>
                  </a:cubicBezTo>
                  <a:cubicBezTo>
                    <a:pt x="132" y="58"/>
                    <a:pt x="128" y="52"/>
                    <a:pt x="126" y="45"/>
                  </a:cubicBezTo>
                  <a:cubicBezTo>
                    <a:pt x="123" y="36"/>
                    <a:pt x="121" y="27"/>
                    <a:pt x="119" y="17"/>
                  </a:cubicBezTo>
                  <a:cubicBezTo>
                    <a:pt x="122" y="16"/>
                    <a:pt x="126" y="14"/>
                    <a:pt x="129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77E67BC-05DB-4C58-A343-FBE634EE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4597401"/>
              <a:ext cx="619125" cy="677863"/>
            </a:xfrm>
            <a:custGeom>
              <a:avLst/>
              <a:gdLst>
                <a:gd name="T0" fmla="*/ 88 w 106"/>
                <a:gd name="T1" fmla="*/ 81 h 116"/>
                <a:gd name="T2" fmla="*/ 51 w 106"/>
                <a:gd name="T3" fmla="*/ 44 h 116"/>
                <a:gd name="T4" fmla="*/ 31 w 106"/>
                <a:gd name="T5" fmla="*/ 96 h 116"/>
                <a:gd name="T6" fmla="*/ 20 w 106"/>
                <a:gd name="T7" fmla="*/ 114 h 116"/>
                <a:gd name="T8" fmla="*/ 3 w 106"/>
                <a:gd name="T9" fmla="*/ 109 h 116"/>
                <a:gd name="T10" fmla="*/ 2 w 106"/>
                <a:gd name="T11" fmla="*/ 87 h 116"/>
                <a:gd name="T12" fmla="*/ 11 w 106"/>
                <a:gd name="T13" fmla="*/ 66 h 116"/>
                <a:gd name="T14" fmla="*/ 94 w 106"/>
                <a:gd name="T15" fmla="*/ 0 h 116"/>
                <a:gd name="T16" fmla="*/ 100 w 106"/>
                <a:gd name="T17" fmla="*/ 14 h 116"/>
                <a:gd name="T18" fmla="*/ 91 w 106"/>
                <a:gd name="T19" fmla="*/ 24 h 116"/>
                <a:gd name="T20" fmla="*/ 105 w 106"/>
                <a:gd name="T21" fmla="*/ 62 h 116"/>
                <a:gd name="T22" fmla="*/ 99 w 106"/>
                <a:gd name="T23" fmla="*/ 75 h 116"/>
                <a:gd name="T24" fmla="*/ 88 w 106"/>
                <a:gd name="T25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16">
                  <a:moveTo>
                    <a:pt x="88" y="81"/>
                  </a:moveTo>
                  <a:cubicBezTo>
                    <a:pt x="76" y="69"/>
                    <a:pt x="64" y="57"/>
                    <a:pt x="51" y="44"/>
                  </a:cubicBezTo>
                  <a:cubicBezTo>
                    <a:pt x="40" y="58"/>
                    <a:pt x="25" y="72"/>
                    <a:pt x="31" y="96"/>
                  </a:cubicBezTo>
                  <a:cubicBezTo>
                    <a:pt x="32" y="101"/>
                    <a:pt x="25" y="110"/>
                    <a:pt x="20" y="114"/>
                  </a:cubicBezTo>
                  <a:cubicBezTo>
                    <a:pt x="17" y="116"/>
                    <a:pt x="5" y="113"/>
                    <a:pt x="3" y="109"/>
                  </a:cubicBezTo>
                  <a:cubicBezTo>
                    <a:pt x="0" y="103"/>
                    <a:pt x="1" y="94"/>
                    <a:pt x="2" y="87"/>
                  </a:cubicBezTo>
                  <a:cubicBezTo>
                    <a:pt x="4" y="80"/>
                    <a:pt x="8" y="73"/>
                    <a:pt x="11" y="66"/>
                  </a:cubicBezTo>
                  <a:cubicBezTo>
                    <a:pt x="27" y="30"/>
                    <a:pt x="54" y="8"/>
                    <a:pt x="94" y="0"/>
                  </a:cubicBezTo>
                  <a:cubicBezTo>
                    <a:pt x="96" y="4"/>
                    <a:pt x="98" y="9"/>
                    <a:pt x="100" y="14"/>
                  </a:cubicBezTo>
                  <a:cubicBezTo>
                    <a:pt x="96" y="17"/>
                    <a:pt x="93" y="21"/>
                    <a:pt x="91" y="24"/>
                  </a:cubicBezTo>
                  <a:cubicBezTo>
                    <a:pt x="96" y="36"/>
                    <a:pt x="101" y="49"/>
                    <a:pt x="105" y="62"/>
                  </a:cubicBezTo>
                  <a:cubicBezTo>
                    <a:pt x="106" y="66"/>
                    <a:pt x="101" y="71"/>
                    <a:pt x="99" y="75"/>
                  </a:cubicBezTo>
                  <a:cubicBezTo>
                    <a:pt x="95" y="77"/>
                    <a:pt x="92" y="79"/>
                    <a:pt x="88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B37F096-5014-4EF5-A976-183C0A4BC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4843463"/>
              <a:ext cx="608013" cy="595313"/>
            </a:xfrm>
            <a:custGeom>
              <a:avLst/>
              <a:gdLst>
                <a:gd name="T0" fmla="*/ 104 w 104"/>
                <a:gd name="T1" fmla="*/ 60 h 102"/>
                <a:gd name="T2" fmla="*/ 56 w 104"/>
                <a:gd name="T3" fmla="*/ 96 h 102"/>
                <a:gd name="T4" fmla="*/ 41 w 104"/>
                <a:gd name="T5" fmla="*/ 78 h 102"/>
                <a:gd name="T6" fmla="*/ 43 w 104"/>
                <a:gd name="T7" fmla="*/ 50 h 102"/>
                <a:gd name="T8" fmla="*/ 0 w 104"/>
                <a:gd name="T9" fmla="*/ 24 h 102"/>
                <a:gd name="T10" fmla="*/ 20 w 104"/>
                <a:gd name="T11" fmla="*/ 0 h 102"/>
                <a:gd name="T12" fmla="*/ 33 w 104"/>
                <a:gd name="T13" fmla="*/ 7 h 102"/>
                <a:gd name="T14" fmla="*/ 95 w 104"/>
                <a:gd name="T15" fmla="*/ 42 h 102"/>
                <a:gd name="T16" fmla="*/ 104 w 104"/>
                <a:gd name="T17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2">
                  <a:moveTo>
                    <a:pt x="104" y="60"/>
                  </a:moveTo>
                  <a:cubicBezTo>
                    <a:pt x="100" y="93"/>
                    <a:pt x="88" y="102"/>
                    <a:pt x="56" y="96"/>
                  </a:cubicBezTo>
                  <a:cubicBezTo>
                    <a:pt x="51" y="90"/>
                    <a:pt x="46" y="84"/>
                    <a:pt x="41" y="78"/>
                  </a:cubicBezTo>
                  <a:cubicBezTo>
                    <a:pt x="42" y="68"/>
                    <a:pt x="43" y="59"/>
                    <a:pt x="43" y="50"/>
                  </a:cubicBezTo>
                  <a:cubicBezTo>
                    <a:pt x="32" y="57"/>
                    <a:pt x="5" y="41"/>
                    <a:pt x="0" y="24"/>
                  </a:cubicBezTo>
                  <a:cubicBezTo>
                    <a:pt x="7" y="16"/>
                    <a:pt x="14" y="8"/>
                    <a:pt x="20" y="0"/>
                  </a:cubicBezTo>
                  <a:cubicBezTo>
                    <a:pt x="25" y="2"/>
                    <a:pt x="30" y="4"/>
                    <a:pt x="33" y="7"/>
                  </a:cubicBezTo>
                  <a:cubicBezTo>
                    <a:pt x="49" y="28"/>
                    <a:pt x="70" y="39"/>
                    <a:pt x="95" y="42"/>
                  </a:cubicBezTo>
                  <a:cubicBezTo>
                    <a:pt x="98" y="48"/>
                    <a:pt x="101" y="54"/>
                    <a:pt x="104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4290506-238E-49C3-827A-1B40ACA12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6475" y="2787651"/>
              <a:ext cx="536575" cy="631825"/>
            </a:xfrm>
            <a:custGeom>
              <a:avLst/>
              <a:gdLst>
                <a:gd name="T0" fmla="*/ 77 w 92"/>
                <a:gd name="T1" fmla="*/ 103 h 108"/>
                <a:gd name="T2" fmla="*/ 67 w 92"/>
                <a:gd name="T3" fmla="*/ 108 h 108"/>
                <a:gd name="T4" fmla="*/ 39 w 92"/>
                <a:gd name="T5" fmla="*/ 108 h 108"/>
                <a:gd name="T6" fmla="*/ 24 w 92"/>
                <a:gd name="T7" fmla="*/ 88 h 108"/>
                <a:gd name="T8" fmla="*/ 27 w 92"/>
                <a:gd name="T9" fmla="*/ 57 h 108"/>
                <a:gd name="T10" fmla="*/ 0 w 92"/>
                <a:gd name="T11" fmla="*/ 16 h 108"/>
                <a:gd name="T12" fmla="*/ 23 w 92"/>
                <a:gd name="T13" fmla="*/ 0 h 108"/>
                <a:gd name="T14" fmla="*/ 37 w 92"/>
                <a:gd name="T15" fmla="*/ 4 h 108"/>
                <a:gd name="T16" fmla="*/ 54 w 92"/>
                <a:gd name="T17" fmla="*/ 47 h 108"/>
                <a:gd name="T18" fmla="*/ 77 w 92"/>
                <a:gd name="T1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8">
                  <a:moveTo>
                    <a:pt x="77" y="103"/>
                  </a:moveTo>
                  <a:cubicBezTo>
                    <a:pt x="74" y="105"/>
                    <a:pt x="70" y="107"/>
                    <a:pt x="67" y="108"/>
                  </a:cubicBezTo>
                  <a:cubicBezTo>
                    <a:pt x="57" y="108"/>
                    <a:pt x="48" y="108"/>
                    <a:pt x="39" y="108"/>
                  </a:cubicBezTo>
                  <a:cubicBezTo>
                    <a:pt x="34" y="101"/>
                    <a:pt x="29" y="95"/>
                    <a:pt x="24" y="88"/>
                  </a:cubicBezTo>
                  <a:cubicBezTo>
                    <a:pt x="25" y="78"/>
                    <a:pt x="26" y="68"/>
                    <a:pt x="27" y="57"/>
                  </a:cubicBezTo>
                  <a:cubicBezTo>
                    <a:pt x="19" y="44"/>
                    <a:pt x="9" y="30"/>
                    <a:pt x="0" y="16"/>
                  </a:cubicBezTo>
                  <a:cubicBezTo>
                    <a:pt x="8" y="10"/>
                    <a:pt x="16" y="5"/>
                    <a:pt x="23" y="0"/>
                  </a:cubicBezTo>
                  <a:cubicBezTo>
                    <a:pt x="28" y="1"/>
                    <a:pt x="35" y="1"/>
                    <a:pt x="37" y="4"/>
                  </a:cubicBezTo>
                  <a:cubicBezTo>
                    <a:pt x="43" y="17"/>
                    <a:pt x="48" y="31"/>
                    <a:pt x="54" y="47"/>
                  </a:cubicBezTo>
                  <a:cubicBezTo>
                    <a:pt x="85" y="51"/>
                    <a:pt x="92" y="67"/>
                    <a:pt x="77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499BE81-D0CD-4FBF-A0AD-A9057CD97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00" y="2566988"/>
              <a:ext cx="693738" cy="828675"/>
            </a:xfrm>
            <a:custGeom>
              <a:avLst/>
              <a:gdLst>
                <a:gd name="T0" fmla="*/ 98 w 119"/>
                <a:gd name="T1" fmla="*/ 138 h 142"/>
                <a:gd name="T2" fmla="*/ 93 w 119"/>
                <a:gd name="T3" fmla="*/ 108 h 142"/>
                <a:gd name="T4" fmla="*/ 91 w 119"/>
                <a:gd name="T5" fmla="*/ 91 h 142"/>
                <a:gd name="T6" fmla="*/ 34 w 119"/>
                <a:gd name="T7" fmla="*/ 34 h 142"/>
                <a:gd name="T8" fmla="*/ 26 w 119"/>
                <a:gd name="T9" fmla="*/ 33 h 142"/>
                <a:gd name="T10" fmla="*/ 0 w 119"/>
                <a:gd name="T11" fmla="*/ 22 h 142"/>
                <a:gd name="T12" fmla="*/ 34 w 119"/>
                <a:gd name="T13" fmla="*/ 13 h 142"/>
                <a:gd name="T14" fmla="*/ 109 w 119"/>
                <a:gd name="T15" fmla="*/ 80 h 142"/>
                <a:gd name="T16" fmla="*/ 118 w 119"/>
                <a:gd name="T17" fmla="*/ 121 h 142"/>
                <a:gd name="T18" fmla="*/ 98 w 119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42">
                  <a:moveTo>
                    <a:pt x="98" y="138"/>
                  </a:moveTo>
                  <a:cubicBezTo>
                    <a:pt x="90" y="129"/>
                    <a:pt x="85" y="121"/>
                    <a:pt x="93" y="108"/>
                  </a:cubicBezTo>
                  <a:cubicBezTo>
                    <a:pt x="95" y="105"/>
                    <a:pt x="92" y="97"/>
                    <a:pt x="91" y="91"/>
                  </a:cubicBezTo>
                  <a:cubicBezTo>
                    <a:pt x="82" y="62"/>
                    <a:pt x="62" y="44"/>
                    <a:pt x="34" y="34"/>
                  </a:cubicBezTo>
                  <a:cubicBezTo>
                    <a:pt x="32" y="33"/>
                    <a:pt x="28" y="32"/>
                    <a:pt x="26" y="33"/>
                  </a:cubicBezTo>
                  <a:cubicBezTo>
                    <a:pt x="11" y="42"/>
                    <a:pt x="5" y="33"/>
                    <a:pt x="0" y="22"/>
                  </a:cubicBezTo>
                  <a:cubicBezTo>
                    <a:pt x="6" y="0"/>
                    <a:pt x="19" y="10"/>
                    <a:pt x="34" y="13"/>
                  </a:cubicBezTo>
                  <a:cubicBezTo>
                    <a:pt x="72" y="22"/>
                    <a:pt x="96" y="45"/>
                    <a:pt x="109" y="80"/>
                  </a:cubicBezTo>
                  <a:cubicBezTo>
                    <a:pt x="114" y="93"/>
                    <a:pt x="118" y="107"/>
                    <a:pt x="118" y="121"/>
                  </a:cubicBezTo>
                  <a:cubicBezTo>
                    <a:pt x="119" y="132"/>
                    <a:pt x="112" y="142"/>
                    <a:pt x="98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DC4E627B-07C4-425F-B4F6-FAAF3BC53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163" y="4627563"/>
              <a:ext cx="560388" cy="706438"/>
            </a:xfrm>
            <a:custGeom>
              <a:avLst/>
              <a:gdLst>
                <a:gd name="T0" fmla="*/ 71 w 96"/>
                <a:gd name="T1" fmla="*/ 121 h 121"/>
                <a:gd name="T2" fmla="*/ 67 w 96"/>
                <a:gd name="T3" fmla="*/ 91 h 121"/>
                <a:gd name="T4" fmla="*/ 59 w 96"/>
                <a:gd name="T5" fmla="*/ 69 h 121"/>
                <a:gd name="T6" fmla="*/ 43 w 96"/>
                <a:gd name="T7" fmla="*/ 45 h 121"/>
                <a:gd name="T8" fmla="*/ 15 w 96"/>
                <a:gd name="T9" fmla="*/ 26 h 121"/>
                <a:gd name="T10" fmla="*/ 4 w 96"/>
                <a:gd name="T11" fmla="*/ 0 h 121"/>
                <a:gd name="T12" fmla="*/ 79 w 96"/>
                <a:gd name="T13" fmla="*/ 59 h 121"/>
                <a:gd name="T14" fmla="*/ 91 w 96"/>
                <a:gd name="T15" fmla="*/ 96 h 121"/>
                <a:gd name="T16" fmla="*/ 71 w 96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1">
                  <a:moveTo>
                    <a:pt x="71" y="121"/>
                  </a:moveTo>
                  <a:cubicBezTo>
                    <a:pt x="65" y="112"/>
                    <a:pt x="60" y="103"/>
                    <a:pt x="67" y="91"/>
                  </a:cubicBezTo>
                  <a:cubicBezTo>
                    <a:pt x="69" y="86"/>
                    <a:pt x="62" y="77"/>
                    <a:pt x="59" y="69"/>
                  </a:cubicBezTo>
                  <a:cubicBezTo>
                    <a:pt x="54" y="61"/>
                    <a:pt x="48" y="53"/>
                    <a:pt x="43" y="45"/>
                  </a:cubicBezTo>
                  <a:cubicBezTo>
                    <a:pt x="34" y="38"/>
                    <a:pt x="26" y="30"/>
                    <a:pt x="15" y="26"/>
                  </a:cubicBezTo>
                  <a:cubicBezTo>
                    <a:pt x="2" y="21"/>
                    <a:pt x="0" y="14"/>
                    <a:pt x="4" y="0"/>
                  </a:cubicBezTo>
                  <a:cubicBezTo>
                    <a:pt x="40" y="7"/>
                    <a:pt x="64" y="28"/>
                    <a:pt x="79" y="59"/>
                  </a:cubicBezTo>
                  <a:cubicBezTo>
                    <a:pt x="85" y="70"/>
                    <a:pt x="88" y="83"/>
                    <a:pt x="91" y="96"/>
                  </a:cubicBezTo>
                  <a:cubicBezTo>
                    <a:pt x="96" y="113"/>
                    <a:pt x="89" y="121"/>
                    <a:pt x="71" y="1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7825BA62-A3E9-4859-B8DE-D021E8674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5035551"/>
              <a:ext cx="363538" cy="361950"/>
            </a:xfrm>
            <a:custGeom>
              <a:avLst/>
              <a:gdLst>
                <a:gd name="T0" fmla="*/ 7 w 62"/>
                <a:gd name="T1" fmla="*/ 6 h 62"/>
                <a:gd name="T2" fmla="*/ 18 w 62"/>
                <a:gd name="T3" fmla="*/ 0 h 62"/>
                <a:gd name="T4" fmla="*/ 50 w 62"/>
                <a:gd name="T5" fmla="*/ 4 h 62"/>
                <a:gd name="T6" fmla="*/ 62 w 62"/>
                <a:gd name="T7" fmla="*/ 23 h 62"/>
                <a:gd name="T8" fmla="*/ 54 w 62"/>
                <a:gd name="T9" fmla="*/ 51 h 62"/>
                <a:gd name="T10" fmla="*/ 46 w 62"/>
                <a:gd name="T11" fmla="*/ 60 h 62"/>
                <a:gd name="T12" fmla="*/ 0 w 62"/>
                <a:gd name="T13" fmla="*/ 32 h 62"/>
                <a:gd name="T14" fmla="*/ 7 w 62"/>
                <a:gd name="T15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2">
                  <a:moveTo>
                    <a:pt x="7" y="6"/>
                  </a:moveTo>
                  <a:cubicBezTo>
                    <a:pt x="11" y="4"/>
                    <a:pt x="14" y="2"/>
                    <a:pt x="18" y="0"/>
                  </a:cubicBezTo>
                  <a:cubicBezTo>
                    <a:pt x="29" y="2"/>
                    <a:pt x="40" y="3"/>
                    <a:pt x="50" y="4"/>
                  </a:cubicBezTo>
                  <a:cubicBezTo>
                    <a:pt x="54" y="10"/>
                    <a:pt x="58" y="17"/>
                    <a:pt x="62" y="23"/>
                  </a:cubicBezTo>
                  <a:cubicBezTo>
                    <a:pt x="59" y="32"/>
                    <a:pt x="57" y="42"/>
                    <a:pt x="54" y="51"/>
                  </a:cubicBezTo>
                  <a:cubicBezTo>
                    <a:pt x="51" y="54"/>
                    <a:pt x="49" y="57"/>
                    <a:pt x="46" y="60"/>
                  </a:cubicBezTo>
                  <a:cubicBezTo>
                    <a:pt x="14" y="62"/>
                    <a:pt x="1" y="55"/>
                    <a:pt x="0" y="32"/>
                  </a:cubicBezTo>
                  <a:cubicBezTo>
                    <a:pt x="0" y="23"/>
                    <a:pt x="5" y="15"/>
                    <a:pt x="7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9BD5549B-A87F-4917-9024-908DE1785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4300" y="5286376"/>
              <a:ext cx="660400" cy="555625"/>
            </a:xfrm>
            <a:custGeom>
              <a:avLst/>
              <a:gdLst>
                <a:gd name="T0" fmla="*/ 93 w 113"/>
                <a:gd name="T1" fmla="*/ 72 h 95"/>
                <a:gd name="T2" fmla="*/ 105 w 113"/>
                <a:gd name="T3" fmla="*/ 95 h 95"/>
                <a:gd name="T4" fmla="*/ 0 w 113"/>
                <a:gd name="T5" fmla="*/ 0 h 95"/>
                <a:gd name="T6" fmla="*/ 20 w 113"/>
                <a:gd name="T7" fmla="*/ 0 h 95"/>
                <a:gd name="T8" fmla="*/ 85 w 113"/>
                <a:gd name="T9" fmla="*/ 74 h 95"/>
                <a:gd name="T10" fmla="*/ 93 w 113"/>
                <a:gd name="T11" fmla="*/ 7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5">
                  <a:moveTo>
                    <a:pt x="93" y="72"/>
                  </a:moveTo>
                  <a:cubicBezTo>
                    <a:pt x="111" y="71"/>
                    <a:pt x="113" y="75"/>
                    <a:pt x="105" y="95"/>
                  </a:cubicBezTo>
                  <a:cubicBezTo>
                    <a:pt x="55" y="92"/>
                    <a:pt x="6" y="58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5" y="40"/>
                    <a:pt x="54" y="58"/>
                    <a:pt x="85" y="74"/>
                  </a:cubicBezTo>
                  <a:cubicBezTo>
                    <a:pt x="87" y="75"/>
                    <a:pt x="90" y="73"/>
                    <a:pt x="93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F3387DF4-038C-461F-A590-3A38C7601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8188" y="2624138"/>
              <a:ext cx="519113" cy="514350"/>
            </a:xfrm>
            <a:custGeom>
              <a:avLst/>
              <a:gdLst>
                <a:gd name="T0" fmla="*/ 69 w 89"/>
                <a:gd name="T1" fmla="*/ 28 h 88"/>
                <a:gd name="T2" fmla="*/ 46 w 89"/>
                <a:gd name="T3" fmla="*/ 44 h 88"/>
                <a:gd name="T4" fmla="*/ 27 w 89"/>
                <a:gd name="T5" fmla="*/ 62 h 88"/>
                <a:gd name="T6" fmla="*/ 8 w 89"/>
                <a:gd name="T7" fmla="*/ 88 h 88"/>
                <a:gd name="T8" fmla="*/ 2 w 89"/>
                <a:gd name="T9" fmla="*/ 88 h 88"/>
                <a:gd name="T10" fmla="*/ 3 w 89"/>
                <a:gd name="T11" fmla="*/ 64 h 88"/>
                <a:gd name="T12" fmla="*/ 83 w 89"/>
                <a:gd name="T13" fmla="*/ 0 h 88"/>
                <a:gd name="T14" fmla="*/ 89 w 89"/>
                <a:gd name="T15" fmla="*/ 14 h 88"/>
                <a:gd name="T16" fmla="*/ 69 w 89"/>
                <a:gd name="T17" fmla="*/ 2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88">
                  <a:moveTo>
                    <a:pt x="69" y="28"/>
                  </a:moveTo>
                  <a:cubicBezTo>
                    <a:pt x="62" y="33"/>
                    <a:pt x="54" y="38"/>
                    <a:pt x="46" y="44"/>
                  </a:cubicBezTo>
                  <a:cubicBezTo>
                    <a:pt x="40" y="50"/>
                    <a:pt x="33" y="56"/>
                    <a:pt x="27" y="62"/>
                  </a:cubicBezTo>
                  <a:cubicBezTo>
                    <a:pt x="20" y="71"/>
                    <a:pt x="14" y="79"/>
                    <a:pt x="8" y="88"/>
                  </a:cubicBezTo>
                  <a:cubicBezTo>
                    <a:pt x="6" y="88"/>
                    <a:pt x="4" y="88"/>
                    <a:pt x="2" y="88"/>
                  </a:cubicBezTo>
                  <a:cubicBezTo>
                    <a:pt x="2" y="80"/>
                    <a:pt x="0" y="71"/>
                    <a:pt x="3" y="64"/>
                  </a:cubicBezTo>
                  <a:cubicBezTo>
                    <a:pt x="18" y="29"/>
                    <a:pt x="45" y="8"/>
                    <a:pt x="83" y="0"/>
                  </a:cubicBezTo>
                  <a:cubicBezTo>
                    <a:pt x="85" y="5"/>
                    <a:pt x="87" y="10"/>
                    <a:pt x="89" y="14"/>
                  </a:cubicBezTo>
                  <a:cubicBezTo>
                    <a:pt x="83" y="18"/>
                    <a:pt x="76" y="23"/>
                    <a:pt x="69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5A263795-143E-44FC-92EF-E7F095C8A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25" y="5334001"/>
              <a:ext cx="490538" cy="508000"/>
            </a:xfrm>
            <a:custGeom>
              <a:avLst/>
              <a:gdLst>
                <a:gd name="T0" fmla="*/ 0 w 84"/>
                <a:gd name="T1" fmla="*/ 74 h 87"/>
                <a:gd name="T2" fmla="*/ 5 w 84"/>
                <a:gd name="T3" fmla="*/ 65 h 87"/>
                <a:gd name="T4" fmla="*/ 63 w 84"/>
                <a:gd name="T5" fmla="*/ 5 h 87"/>
                <a:gd name="T6" fmla="*/ 68 w 84"/>
                <a:gd name="T7" fmla="*/ 0 h 87"/>
                <a:gd name="T8" fmla="*/ 84 w 84"/>
                <a:gd name="T9" fmla="*/ 5 h 87"/>
                <a:gd name="T10" fmla="*/ 6 w 84"/>
                <a:gd name="T11" fmla="*/ 87 h 87"/>
                <a:gd name="T12" fmla="*/ 0 w 84"/>
                <a:gd name="T13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7">
                  <a:moveTo>
                    <a:pt x="0" y="74"/>
                  </a:moveTo>
                  <a:cubicBezTo>
                    <a:pt x="2" y="71"/>
                    <a:pt x="3" y="66"/>
                    <a:pt x="5" y="65"/>
                  </a:cubicBezTo>
                  <a:cubicBezTo>
                    <a:pt x="35" y="55"/>
                    <a:pt x="53" y="34"/>
                    <a:pt x="63" y="5"/>
                  </a:cubicBezTo>
                  <a:cubicBezTo>
                    <a:pt x="64" y="3"/>
                    <a:pt x="66" y="1"/>
                    <a:pt x="68" y="0"/>
                  </a:cubicBezTo>
                  <a:cubicBezTo>
                    <a:pt x="73" y="1"/>
                    <a:pt x="78" y="3"/>
                    <a:pt x="84" y="5"/>
                  </a:cubicBezTo>
                  <a:cubicBezTo>
                    <a:pt x="74" y="47"/>
                    <a:pt x="48" y="74"/>
                    <a:pt x="6" y="87"/>
                  </a:cubicBezTo>
                  <a:cubicBezTo>
                    <a:pt x="4" y="83"/>
                    <a:pt x="2" y="78"/>
                    <a:pt x="0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9D0E1E46-9444-4D73-BED0-F40D6BDEE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238" y="3302001"/>
              <a:ext cx="349250" cy="327025"/>
            </a:xfrm>
            <a:custGeom>
              <a:avLst/>
              <a:gdLst>
                <a:gd name="T0" fmla="*/ 45 w 60"/>
                <a:gd name="T1" fmla="*/ 0 h 56"/>
                <a:gd name="T2" fmla="*/ 60 w 60"/>
                <a:gd name="T3" fmla="*/ 20 h 56"/>
                <a:gd name="T4" fmla="*/ 25 w 60"/>
                <a:gd name="T5" fmla="*/ 56 h 56"/>
                <a:gd name="T6" fmla="*/ 0 w 60"/>
                <a:gd name="T7" fmla="*/ 27 h 56"/>
                <a:gd name="T8" fmla="*/ 45 w 6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45" y="0"/>
                  </a:moveTo>
                  <a:cubicBezTo>
                    <a:pt x="50" y="7"/>
                    <a:pt x="55" y="13"/>
                    <a:pt x="60" y="20"/>
                  </a:cubicBezTo>
                  <a:cubicBezTo>
                    <a:pt x="48" y="32"/>
                    <a:pt x="36" y="44"/>
                    <a:pt x="25" y="56"/>
                  </a:cubicBezTo>
                  <a:cubicBezTo>
                    <a:pt x="16" y="47"/>
                    <a:pt x="8" y="37"/>
                    <a:pt x="0" y="27"/>
                  </a:cubicBezTo>
                  <a:cubicBezTo>
                    <a:pt x="15" y="18"/>
                    <a:pt x="30" y="9"/>
                    <a:pt x="4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F282D28-0962-4688-8DD6-0B3536A6A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0" y="5334001"/>
              <a:ext cx="309563" cy="327025"/>
            </a:xfrm>
            <a:custGeom>
              <a:avLst/>
              <a:gdLst>
                <a:gd name="T0" fmla="*/ 7 w 53"/>
                <a:gd name="T1" fmla="*/ 9 h 56"/>
                <a:gd name="T2" fmla="*/ 15 w 53"/>
                <a:gd name="T3" fmla="*/ 0 h 56"/>
                <a:gd name="T4" fmla="*/ 53 w 53"/>
                <a:gd name="T5" fmla="*/ 32 h 56"/>
                <a:gd name="T6" fmla="*/ 23 w 53"/>
                <a:gd name="T7" fmla="*/ 56 h 56"/>
                <a:gd name="T8" fmla="*/ 1 w 53"/>
                <a:gd name="T9" fmla="*/ 18 h 56"/>
                <a:gd name="T10" fmla="*/ 7 w 53"/>
                <a:gd name="T11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6">
                  <a:moveTo>
                    <a:pt x="7" y="9"/>
                  </a:moveTo>
                  <a:cubicBezTo>
                    <a:pt x="10" y="6"/>
                    <a:pt x="12" y="3"/>
                    <a:pt x="15" y="0"/>
                  </a:cubicBezTo>
                  <a:cubicBezTo>
                    <a:pt x="28" y="11"/>
                    <a:pt x="40" y="21"/>
                    <a:pt x="53" y="32"/>
                  </a:cubicBezTo>
                  <a:cubicBezTo>
                    <a:pt x="43" y="40"/>
                    <a:pt x="33" y="48"/>
                    <a:pt x="23" y="56"/>
                  </a:cubicBezTo>
                  <a:cubicBezTo>
                    <a:pt x="15" y="43"/>
                    <a:pt x="8" y="31"/>
                    <a:pt x="1" y="18"/>
                  </a:cubicBezTo>
                  <a:cubicBezTo>
                    <a:pt x="0" y="17"/>
                    <a:pt x="5" y="12"/>
                    <a:pt x="7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C3E0473-016B-4DED-8C45-0E340F2CB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088" y="4889501"/>
              <a:ext cx="309563" cy="304800"/>
            </a:xfrm>
            <a:custGeom>
              <a:avLst/>
              <a:gdLst>
                <a:gd name="T0" fmla="*/ 37 w 53"/>
                <a:gd name="T1" fmla="*/ 0 h 52"/>
                <a:gd name="T2" fmla="*/ 53 w 53"/>
                <a:gd name="T3" fmla="*/ 24 h 52"/>
                <a:gd name="T4" fmla="*/ 43 w 53"/>
                <a:gd name="T5" fmla="*/ 40 h 52"/>
                <a:gd name="T6" fmla="*/ 9 w 53"/>
                <a:gd name="T7" fmla="*/ 52 h 52"/>
                <a:gd name="T8" fmla="*/ 0 w 53"/>
                <a:gd name="T9" fmla="*/ 34 h 52"/>
                <a:gd name="T10" fmla="*/ 37 w 53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2">
                  <a:moveTo>
                    <a:pt x="37" y="0"/>
                  </a:moveTo>
                  <a:cubicBezTo>
                    <a:pt x="42" y="8"/>
                    <a:pt x="48" y="16"/>
                    <a:pt x="53" y="24"/>
                  </a:cubicBezTo>
                  <a:cubicBezTo>
                    <a:pt x="50" y="30"/>
                    <a:pt x="48" y="37"/>
                    <a:pt x="43" y="40"/>
                  </a:cubicBezTo>
                  <a:cubicBezTo>
                    <a:pt x="33" y="45"/>
                    <a:pt x="21" y="48"/>
                    <a:pt x="9" y="52"/>
                  </a:cubicBezTo>
                  <a:cubicBezTo>
                    <a:pt x="6" y="46"/>
                    <a:pt x="3" y="40"/>
                    <a:pt x="0" y="34"/>
                  </a:cubicBezTo>
                  <a:cubicBezTo>
                    <a:pt x="12" y="22"/>
                    <a:pt x="25" y="11"/>
                    <a:pt x="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4AF317C-0888-4048-B26E-AF3D784F7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9600" y="4621213"/>
              <a:ext cx="309563" cy="315913"/>
            </a:xfrm>
            <a:custGeom>
              <a:avLst/>
              <a:gdLst>
                <a:gd name="T0" fmla="*/ 53 w 53"/>
                <a:gd name="T1" fmla="*/ 25 h 54"/>
                <a:gd name="T2" fmla="*/ 22 w 53"/>
                <a:gd name="T3" fmla="*/ 54 h 54"/>
                <a:gd name="T4" fmla="*/ 0 w 53"/>
                <a:gd name="T5" fmla="*/ 39 h 54"/>
                <a:gd name="T6" fmla="*/ 30 w 53"/>
                <a:gd name="T7" fmla="*/ 2 h 54"/>
                <a:gd name="T8" fmla="*/ 53 w 53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5"/>
                  </a:moveTo>
                  <a:cubicBezTo>
                    <a:pt x="43" y="34"/>
                    <a:pt x="33" y="44"/>
                    <a:pt x="22" y="54"/>
                  </a:cubicBezTo>
                  <a:cubicBezTo>
                    <a:pt x="15" y="50"/>
                    <a:pt x="8" y="44"/>
                    <a:pt x="0" y="39"/>
                  </a:cubicBezTo>
                  <a:cubicBezTo>
                    <a:pt x="11" y="26"/>
                    <a:pt x="21" y="14"/>
                    <a:pt x="30" y="2"/>
                  </a:cubicBezTo>
                  <a:cubicBezTo>
                    <a:pt x="48" y="0"/>
                    <a:pt x="53" y="10"/>
                    <a:pt x="53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4DE276AE-75FD-4E25-A8DC-00C5594D2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5538" y="3535363"/>
              <a:ext cx="355600" cy="303213"/>
            </a:xfrm>
            <a:custGeom>
              <a:avLst/>
              <a:gdLst>
                <a:gd name="T0" fmla="*/ 15 w 61"/>
                <a:gd name="T1" fmla="*/ 23 h 52"/>
                <a:gd name="T2" fmla="*/ 31 w 61"/>
                <a:gd name="T3" fmla="*/ 0 h 52"/>
                <a:gd name="T4" fmla="*/ 46 w 61"/>
                <a:gd name="T5" fmla="*/ 7 h 52"/>
                <a:gd name="T6" fmla="*/ 61 w 61"/>
                <a:gd name="T7" fmla="*/ 16 h 52"/>
                <a:gd name="T8" fmla="*/ 28 w 61"/>
                <a:gd name="T9" fmla="*/ 52 h 52"/>
                <a:gd name="T10" fmla="*/ 3 w 61"/>
                <a:gd name="T11" fmla="*/ 38 h 52"/>
                <a:gd name="T12" fmla="*/ 0 w 61"/>
                <a:gd name="T13" fmla="*/ 31 h 52"/>
                <a:gd name="T14" fmla="*/ 15 w 61"/>
                <a:gd name="T15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2">
                  <a:moveTo>
                    <a:pt x="15" y="23"/>
                  </a:moveTo>
                  <a:cubicBezTo>
                    <a:pt x="20" y="15"/>
                    <a:pt x="26" y="8"/>
                    <a:pt x="31" y="0"/>
                  </a:cubicBezTo>
                  <a:cubicBezTo>
                    <a:pt x="36" y="3"/>
                    <a:pt x="41" y="5"/>
                    <a:pt x="46" y="7"/>
                  </a:cubicBezTo>
                  <a:cubicBezTo>
                    <a:pt x="51" y="10"/>
                    <a:pt x="56" y="13"/>
                    <a:pt x="61" y="16"/>
                  </a:cubicBezTo>
                  <a:cubicBezTo>
                    <a:pt x="49" y="29"/>
                    <a:pt x="38" y="40"/>
                    <a:pt x="28" y="52"/>
                  </a:cubicBezTo>
                  <a:cubicBezTo>
                    <a:pt x="20" y="47"/>
                    <a:pt x="12" y="43"/>
                    <a:pt x="3" y="38"/>
                  </a:cubicBezTo>
                  <a:cubicBezTo>
                    <a:pt x="2" y="36"/>
                    <a:pt x="1" y="33"/>
                    <a:pt x="0" y="31"/>
                  </a:cubicBezTo>
                  <a:cubicBezTo>
                    <a:pt x="5" y="28"/>
                    <a:pt x="10" y="25"/>
                    <a:pt x="15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E45A2681-B235-4042-9879-3DA5E204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363" y="3535363"/>
              <a:ext cx="309563" cy="344488"/>
            </a:xfrm>
            <a:custGeom>
              <a:avLst/>
              <a:gdLst>
                <a:gd name="T0" fmla="*/ 26 w 53"/>
                <a:gd name="T1" fmla="*/ 0 h 59"/>
                <a:gd name="T2" fmla="*/ 53 w 53"/>
                <a:gd name="T3" fmla="*/ 35 h 59"/>
                <a:gd name="T4" fmla="*/ 30 w 53"/>
                <a:gd name="T5" fmla="*/ 48 h 59"/>
                <a:gd name="T6" fmla="*/ 8 w 53"/>
                <a:gd name="T7" fmla="*/ 13 h 59"/>
                <a:gd name="T8" fmla="*/ 0 w 53"/>
                <a:gd name="T9" fmla="*/ 20 h 59"/>
                <a:gd name="T10" fmla="*/ 14 w 53"/>
                <a:gd name="T11" fmla="*/ 5 h 59"/>
                <a:gd name="T12" fmla="*/ 26 w 53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9">
                  <a:moveTo>
                    <a:pt x="26" y="0"/>
                  </a:moveTo>
                  <a:cubicBezTo>
                    <a:pt x="35" y="12"/>
                    <a:pt x="44" y="24"/>
                    <a:pt x="53" y="35"/>
                  </a:cubicBezTo>
                  <a:cubicBezTo>
                    <a:pt x="46" y="41"/>
                    <a:pt x="46" y="59"/>
                    <a:pt x="30" y="48"/>
                  </a:cubicBezTo>
                  <a:cubicBezTo>
                    <a:pt x="23" y="36"/>
                    <a:pt x="15" y="25"/>
                    <a:pt x="8" y="13"/>
                  </a:cubicBezTo>
                  <a:cubicBezTo>
                    <a:pt x="5" y="15"/>
                    <a:pt x="3" y="18"/>
                    <a:pt x="0" y="20"/>
                  </a:cubicBezTo>
                  <a:cubicBezTo>
                    <a:pt x="4" y="15"/>
                    <a:pt x="9" y="10"/>
                    <a:pt x="14" y="5"/>
                  </a:cubicBezTo>
                  <a:cubicBezTo>
                    <a:pt x="18" y="3"/>
                    <a:pt x="22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77B98D79-9689-44EB-9195-992D140E3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9875" y="5351463"/>
              <a:ext cx="280988" cy="227013"/>
            </a:xfrm>
            <a:custGeom>
              <a:avLst/>
              <a:gdLst>
                <a:gd name="T0" fmla="*/ 23 w 48"/>
                <a:gd name="T1" fmla="*/ 5 h 39"/>
                <a:gd name="T2" fmla="*/ 45 w 48"/>
                <a:gd name="T3" fmla="*/ 21 h 39"/>
                <a:gd name="T4" fmla="*/ 24 w 48"/>
                <a:gd name="T5" fmla="*/ 39 h 39"/>
                <a:gd name="T6" fmla="*/ 2 w 48"/>
                <a:gd name="T7" fmla="*/ 21 h 39"/>
                <a:gd name="T8" fmla="*/ 23 w 48"/>
                <a:gd name="T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9">
                  <a:moveTo>
                    <a:pt x="23" y="5"/>
                  </a:moveTo>
                  <a:cubicBezTo>
                    <a:pt x="37" y="1"/>
                    <a:pt x="48" y="7"/>
                    <a:pt x="45" y="21"/>
                  </a:cubicBezTo>
                  <a:cubicBezTo>
                    <a:pt x="43" y="28"/>
                    <a:pt x="31" y="39"/>
                    <a:pt x="24" y="39"/>
                  </a:cubicBezTo>
                  <a:cubicBezTo>
                    <a:pt x="17" y="39"/>
                    <a:pt x="4" y="29"/>
                    <a:pt x="2" y="21"/>
                  </a:cubicBezTo>
                  <a:cubicBezTo>
                    <a:pt x="0" y="10"/>
                    <a:pt x="8" y="0"/>
                    <a:pt x="2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06F5BD81-0A69-44B8-BAD7-DABDFF40C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3740151"/>
              <a:ext cx="117475" cy="198438"/>
            </a:xfrm>
            <a:custGeom>
              <a:avLst/>
              <a:gdLst>
                <a:gd name="T0" fmla="*/ 0 w 20"/>
                <a:gd name="T1" fmla="*/ 15 h 34"/>
                <a:gd name="T2" fmla="*/ 11 w 20"/>
                <a:gd name="T3" fmla="*/ 0 h 34"/>
                <a:gd name="T4" fmla="*/ 20 w 20"/>
                <a:gd name="T5" fmla="*/ 22 h 34"/>
                <a:gd name="T6" fmla="*/ 0 w 20"/>
                <a:gd name="T7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4">
                  <a:moveTo>
                    <a:pt x="0" y="15"/>
                  </a:moveTo>
                  <a:cubicBezTo>
                    <a:pt x="4" y="10"/>
                    <a:pt x="7" y="5"/>
                    <a:pt x="11" y="0"/>
                  </a:cubicBezTo>
                  <a:cubicBezTo>
                    <a:pt x="14" y="7"/>
                    <a:pt x="17" y="15"/>
                    <a:pt x="20" y="22"/>
                  </a:cubicBezTo>
                  <a:cubicBezTo>
                    <a:pt x="9" y="30"/>
                    <a:pt x="0" y="34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46EF001-F842-4EDF-ADF6-916871A9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5730876"/>
              <a:ext cx="128588" cy="122238"/>
            </a:xfrm>
            <a:custGeom>
              <a:avLst/>
              <a:gdLst>
                <a:gd name="T0" fmla="*/ 0 w 22"/>
                <a:gd name="T1" fmla="*/ 0 h 21"/>
                <a:gd name="T2" fmla="*/ 20 w 22"/>
                <a:gd name="T3" fmla="*/ 1 h 21"/>
                <a:gd name="T4" fmla="*/ 11 w 22"/>
                <a:gd name="T5" fmla="*/ 2 h 21"/>
                <a:gd name="T6" fmla="*/ 21 w 22"/>
                <a:gd name="T7" fmla="*/ 5 h 21"/>
                <a:gd name="T8" fmla="*/ 22 w 22"/>
                <a:gd name="T9" fmla="*/ 8 h 21"/>
                <a:gd name="T10" fmla="*/ 4 w 22"/>
                <a:gd name="T11" fmla="*/ 21 h 21"/>
                <a:gd name="T12" fmla="*/ 0 w 22"/>
                <a:gd name="T13" fmla="*/ 8 h 21"/>
                <a:gd name="T14" fmla="*/ 0 w 2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cubicBezTo>
                    <a:pt x="7" y="0"/>
                    <a:pt x="14" y="1"/>
                    <a:pt x="20" y="1"/>
                  </a:cubicBezTo>
                  <a:cubicBezTo>
                    <a:pt x="18" y="1"/>
                    <a:pt x="17" y="1"/>
                    <a:pt x="11" y="2"/>
                  </a:cubicBezTo>
                  <a:cubicBezTo>
                    <a:pt x="16" y="3"/>
                    <a:pt x="19" y="4"/>
                    <a:pt x="21" y="5"/>
                  </a:cubicBezTo>
                  <a:cubicBezTo>
                    <a:pt x="20" y="6"/>
                    <a:pt x="21" y="7"/>
                    <a:pt x="22" y="8"/>
                  </a:cubicBezTo>
                  <a:cubicBezTo>
                    <a:pt x="16" y="12"/>
                    <a:pt x="10" y="16"/>
                    <a:pt x="4" y="21"/>
                  </a:cubicBezTo>
                  <a:cubicBezTo>
                    <a:pt x="3" y="16"/>
                    <a:pt x="2" y="12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35E88BF3-A502-4259-B47C-E08E749F6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488" y="3138488"/>
              <a:ext cx="76200" cy="111125"/>
            </a:xfrm>
            <a:custGeom>
              <a:avLst/>
              <a:gdLst>
                <a:gd name="T0" fmla="*/ 4 w 13"/>
                <a:gd name="T1" fmla="*/ 0 h 19"/>
                <a:gd name="T2" fmla="*/ 10 w 13"/>
                <a:gd name="T3" fmla="*/ 0 h 19"/>
                <a:gd name="T4" fmla="*/ 13 w 13"/>
                <a:gd name="T5" fmla="*/ 18 h 19"/>
                <a:gd name="T6" fmla="*/ 0 w 13"/>
                <a:gd name="T7" fmla="*/ 19 h 19"/>
                <a:gd name="T8" fmla="*/ 4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4" y="0"/>
                  </a:moveTo>
                  <a:cubicBezTo>
                    <a:pt x="6" y="0"/>
                    <a:pt x="8" y="0"/>
                    <a:pt x="10" y="0"/>
                  </a:cubicBezTo>
                  <a:cubicBezTo>
                    <a:pt x="11" y="6"/>
                    <a:pt x="12" y="12"/>
                    <a:pt x="13" y="18"/>
                  </a:cubicBezTo>
                  <a:cubicBezTo>
                    <a:pt x="9" y="19"/>
                    <a:pt x="4" y="19"/>
                    <a:pt x="0" y="19"/>
                  </a:cubicBezTo>
                  <a:cubicBezTo>
                    <a:pt x="1" y="12"/>
                    <a:pt x="3" y="6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C8DFD38-594E-48E3-B1F5-CC98CA72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4550" y="4843463"/>
              <a:ext cx="333375" cy="327025"/>
            </a:xfrm>
            <a:custGeom>
              <a:avLst/>
              <a:gdLst>
                <a:gd name="T0" fmla="*/ 57 w 57"/>
                <a:gd name="T1" fmla="*/ 29 h 56"/>
                <a:gd name="T2" fmla="*/ 12 w 57"/>
                <a:gd name="T3" fmla="*/ 56 h 56"/>
                <a:gd name="T4" fmla="*/ 0 w 57"/>
                <a:gd name="T5" fmla="*/ 37 h 56"/>
                <a:gd name="T6" fmla="*/ 36 w 57"/>
                <a:gd name="T7" fmla="*/ 0 h 56"/>
                <a:gd name="T8" fmla="*/ 57 w 57"/>
                <a:gd name="T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57" y="29"/>
                  </a:moveTo>
                  <a:cubicBezTo>
                    <a:pt x="42" y="38"/>
                    <a:pt x="27" y="47"/>
                    <a:pt x="12" y="56"/>
                  </a:cubicBezTo>
                  <a:cubicBezTo>
                    <a:pt x="8" y="50"/>
                    <a:pt x="4" y="43"/>
                    <a:pt x="0" y="37"/>
                  </a:cubicBezTo>
                  <a:cubicBezTo>
                    <a:pt x="12" y="24"/>
                    <a:pt x="24" y="12"/>
                    <a:pt x="36" y="0"/>
                  </a:cubicBezTo>
                  <a:cubicBezTo>
                    <a:pt x="43" y="10"/>
                    <a:pt x="50" y="19"/>
                    <a:pt x="57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03B4D19E-8F97-4729-A04B-6F0E3381A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99076"/>
              <a:ext cx="327025" cy="314325"/>
            </a:xfrm>
            <a:custGeom>
              <a:avLst/>
              <a:gdLst>
                <a:gd name="T0" fmla="*/ 0 w 56"/>
                <a:gd name="T1" fmla="*/ 34 h 54"/>
                <a:gd name="T2" fmla="*/ 12 w 56"/>
                <a:gd name="T3" fmla="*/ 15 h 54"/>
                <a:gd name="T4" fmla="*/ 41 w 56"/>
                <a:gd name="T5" fmla="*/ 0 h 54"/>
                <a:gd name="T6" fmla="*/ 56 w 56"/>
                <a:gd name="T7" fmla="*/ 18 h 54"/>
                <a:gd name="T8" fmla="*/ 21 w 56"/>
                <a:gd name="T9" fmla="*/ 54 h 54"/>
                <a:gd name="T10" fmla="*/ 0 w 56"/>
                <a:gd name="T11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4">
                  <a:moveTo>
                    <a:pt x="0" y="34"/>
                  </a:moveTo>
                  <a:cubicBezTo>
                    <a:pt x="4" y="28"/>
                    <a:pt x="7" y="19"/>
                    <a:pt x="12" y="15"/>
                  </a:cubicBezTo>
                  <a:cubicBezTo>
                    <a:pt x="21" y="9"/>
                    <a:pt x="31" y="5"/>
                    <a:pt x="41" y="0"/>
                  </a:cubicBezTo>
                  <a:cubicBezTo>
                    <a:pt x="46" y="6"/>
                    <a:pt x="51" y="12"/>
                    <a:pt x="56" y="18"/>
                  </a:cubicBezTo>
                  <a:cubicBezTo>
                    <a:pt x="44" y="30"/>
                    <a:pt x="32" y="42"/>
                    <a:pt x="21" y="54"/>
                  </a:cubicBezTo>
                  <a:cubicBezTo>
                    <a:pt x="14" y="47"/>
                    <a:pt x="7" y="41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E13871E7-90FC-42CF-BB14-BD2E45637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1113" y="5730876"/>
              <a:ext cx="0" cy="46038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2"/>
                    <a:pt x="0" y="5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B68CDB30-6456-449E-A905-8BFA0DE3F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2325" y="3302001"/>
              <a:ext cx="355600" cy="303213"/>
            </a:xfrm>
            <a:custGeom>
              <a:avLst/>
              <a:gdLst>
                <a:gd name="T0" fmla="*/ 20 w 61"/>
                <a:gd name="T1" fmla="*/ 0 h 52"/>
                <a:gd name="T2" fmla="*/ 61 w 61"/>
                <a:gd name="T3" fmla="*/ 32 h 52"/>
                <a:gd name="T4" fmla="*/ 40 w 61"/>
                <a:gd name="T5" fmla="*/ 52 h 52"/>
                <a:gd name="T6" fmla="*/ 1 w 61"/>
                <a:gd name="T7" fmla="*/ 18 h 52"/>
                <a:gd name="T8" fmla="*/ 4 w 61"/>
                <a:gd name="T9" fmla="*/ 12 h 52"/>
                <a:gd name="T10" fmla="*/ 20 w 61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2">
                  <a:moveTo>
                    <a:pt x="20" y="0"/>
                  </a:moveTo>
                  <a:cubicBezTo>
                    <a:pt x="36" y="7"/>
                    <a:pt x="57" y="9"/>
                    <a:pt x="61" y="32"/>
                  </a:cubicBezTo>
                  <a:cubicBezTo>
                    <a:pt x="54" y="39"/>
                    <a:pt x="47" y="45"/>
                    <a:pt x="40" y="52"/>
                  </a:cubicBezTo>
                  <a:cubicBezTo>
                    <a:pt x="27" y="41"/>
                    <a:pt x="14" y="30"/>
                    <a:pt x="1" y="18"/>
                  </a:cubicBezTo>
                  <a:cubicBezTo>
                    <a:pt x="0" y="18"/>
                    <a:pt x="3" y="14"/>
                    <a:pt x="4" y="12"/>
                  </a:cubicBezTo>
                  <a:cubicBezTo>
                    <a:pt x="10" y="8"/>
                    <a:pt x="15" y="4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0BA6615F-B2DA-48F6-9BB6-1A86BC6E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475" y="2805113"/>
              <a:ext cx="315913" cy="339725"/>
            </a:xfrm>
            <a:custGeom>
              <a:avLst/>
              <a:gdLst>
                <a:gd name="T0" fmla="*/ 54 w 54"/>
                <a:gd name="T1" fmla="*/ 25 h 58"/>
                <a:gd name="T2" fmla="*/ 8 w 54"/>
                <a:gd name="T3" fmla="*/ 51 h 58"/>
                <a:gd name="T4" fmla="*/ 6 w 54"/>
                <a:gd name="T5" fmla="*/ 45 h 58"/>
                <a:gd name="T6" fmla="*/ 2 w 54"/>
                <a:gd name="T7" fmla="*/ 33 h 58"/>
                <a:gd name="T8" fmla="*/ 34 w 54"/>
                <a:gd name="T9" fmla="*/ 0 h 58"/>
                <a:gd name="T10" fmla="*/ 54 w 54"/>
                <a:gd name="T11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8">
                  <a:moveTo>
                    <a:pt x="54" y="25"/>
                  </a:moveTo>
                  <a:cubicBezTo>
                    <a:pt x="49" y="43"/>
                    <a:pt x="22" y="58"/>
                    <a:pt x="8" y="51"/>
                  </a:cubicBezTo>
                  <a:cubicBezTo>
                    <a:pt x="7" y="49"/>
                    <a:pt x="7" y="47"/>
                    <a:pt x="6" y="45"/>
                  </a:cubicBezTo>
                  <a:cubicBezTo>
                    <a:pt x="4" y="40"/>
                    <a:pt x="0" y="34"/>
                    <a:pt x="2" y="33"/>
                  </a:cubicBezTo>
                  <a:cubicBezTo>
                    <a:pt x="12" y="21"/>
                    <a:pt x="23" y="11"/>
                    <a:pt x="34" y="0"/>
                  </a:cubicBezTo>
                  <a:cubicBezTo>
                    <a:pt x="41" y="9"/>
                    <a:pt x="47" y="17"/>
                    <a:pt x="5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8D03A2A1-C784-4FD6-8F39-10141949A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4613" y="5737226"/>
              <a:ext cx="58738" cy="22225"/>
            </a:xfrm>
            <a:custGeom>
              <a:avLst/>
              <a:gdLst>
                <a:gd name="T0" fmla="*/ 10 w 10"/>
                <a:gd name="T1" fmla="*/ 4 h 4"/>
                <a:gd name="T2" fmla="*/ 0 w 10"/>
                <a:gd name="T3" fmla="*/ 1 h 4"/>
                <a:gd name="T4" fmla="*/ 9 w 10"/>
                <a:gd name="T5" fmla="*/ 0 h 4"/>
                <a:gd name="T6" fmla="*/ 10 w 1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5" y="2"/>
                    <a:pt x="0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E06379EC-B90E-4794-8CB5-AEF6246A6B64}"/>
              </a:ext>
            </a:extLst>
          </p:cNvPr>
          <p:cNvSpPr/>
          <p:nvPr/>
        </p:nvSpPr>
        <p:spPr>
          <a:xfrm>
            <a:off x="2588656" y="32870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3CB2F946-4A49-4EE5-ABE9-EABD2B4CCE44}"/>
              </a:ext>
            </a:extLst>
          </p:cNvPr>
          <p:cNvSpPr/>
          <p:nvPr/>
        </p:nvSpPr>
        <p:spPr>
          <a:xfrm rot="10800000">
            <a:off x="4218840" y="2558268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733396B-C701-4D69-91A9-1DE0A3F267A2}"/>
              </a:ext>
            </a:extLst>
          </p:cNvPr>
          <p:cNvSpPr/>
          <p:nvPr/>
        </p:nvSpPr>
        <p:spPr>
          <a:xfrm>
            <a:off x="5839972" y="32870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86C99E63-99FF-4198-B5A1-AF45BE65C2E3}"/>
              </a:ext>
            </a:extLst>
          </p:cNvPr>
          <p:cNvSpPr/>
          <p:nvPr/>
        </p:nvSpPr>
        <p:spPr>
          <a:xfrm rot="10800000">
            <a:off x="7461108" y="2558270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28BB1302-9197-4D0B-A415-CD527323F5AA}"/>
              </a:ext>
            </a:extLst>
          </p:cNvPr>
          <p:cNvSpPr/>
          <p:nvPr/>
        </p:nvSpPr>
        <p:spPr>
          <a:xfrm>
            <a:off x="9082234" y="32870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그룹 1">
            <a:extLst>
              <a:ext uri="{FF2B5EF4-FFF2-40B4-BE49-F238E27FC236}">
                <a16:creationId xmlns:a16="http://schemas.microsoft.com/office/drawing/2014/main" id="{25009CA7-803C-4242-8505-251A7D4A69FC}"/>
              </a:ext>
            </a:extLst>
          </p:cNvPr>
          <p:cNvGrpSpPr/>
          <p:nvPr/>
        </p:nvGrpSpPr>
        <p:grpSpPr>
          <a:xfrm>
            <a:off x="2728590" y="2034251"/>
            <a:ext cx="1885694" cy="1171367"/>
            <a:chOff x="2829983" y="1735170"/>
            <a:chExt cx="1885694" cy="11713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0E551C-935A-4BA1-BDC5-5CAB8A91A7B0}"/>
                </a:ext>
              </a:extLst>
            </p:cNvPr>
            <p:cNvSpPr txBox="1"/>
            <p:nvPr/>
          </p:nvSpPr>
          <p:spPr>
            <a:xfrm>
              <a:off x="2840964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9F9C9F-7F39-4188-97D2-BC57F3195F0B}"/>
                </a:ext>
              </a:extLst>
            </p:cNvPr>
            <p:cNvSpPr txBox="1"/>
            <p:nvPr/>
          </p:nvSpPr>
          <p:spPr>
            <a:xfrm>
              <a:off x="2831177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087B2C-1DE1-477B-8C89-AE9F0BC33E84}"/>
                </a:ext>
              </a:extLst>
            </p:cNvPr>
            <p:cNvCxnSpPr/>
            <p:nvPr/>
          </p:nvCxnSpPr>
          <p:spPr>
            <a:xfrm>
              <a:off x="2829983" y="2055335"/>
              <a:ext cx="1885694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51">
            <a:extLst>
              <a:ext uri="{FF2B5EF4-FFF2-40B4-BE49-F238E27FC236}">
                <a16:creationId xmlns:a16="http://schemas.microsoft.com/office/drawing/2014/main" id="{91E03532-1B3F-4B94-8201-932D39853AF5}"/>
              </a:ext>
            </a:extLst>
          </p:cNvPr>
          <p:cNvGrpSpPr/>
          <p:nvPr/>
        </p:nvGrpSpPr>
        <p:grpSpPr>
          <a:xfrm>
            <a:off x="4352438" y="4808637"/>
            <a:ext cx="1885694" cy="1135155"/>
            <a:chOff x="4460166" y="4517048"/>
            <a:chExt cx="1885694" cy="11351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A3504A-5D1D-4C95-85E7-5885FA3B74EC}"/>
                </a:ext>
              </a:extLst>
            </p:cNvPr>
            <p:cNvSpPr txBox="1"/>
            <p:nvPr/>
          </p:nvSpPr>
          <p:spPr>
            <a:xfrm>
              <a:off x="4471147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E62A54-01E6-4925-87CC-30F76AECA122}"/>
                </a:ext>
              </a:extLst>
            </p:cNvPr>
            <p:cNvSpPr txBox="1"/>
            <p:nvPr/>
          </p:nvSpPr>
          <p:spPr>
            <a:xfrm>
              <a:off x="4461360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B6371D-1F5D-490E-856D-ADD0DCC962A0}"/>
                </a:ext>
              </a:extLst>
            </p:cNvPr>
            <p:cNvCxnSpPr/>
            <p:nvPr/>
          </p:nvCxnSpPr>
          <p:spPr>
            <a:xfrm>
              <a:off x="4460166" y="4821206"/>
              <a:ext cx="1885694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52">
            <a:extLst>
              <a:ext uri="{FF2B5EF4-FFF2-40B4-BE49-F238E27FC236}">
                <a16:creationId xmlns:a16="http://schemas.microsoft.com/office/drawing/2014/main" id="{F3AAC5A5-602A-414D-A6DC-315FDEE3742A}"/>
              </a:ext>
            </a:extLst>
          </p:cNvPr>
          <p:cNvGrpSpPr/>
          <p:nvPr/>
        </p:nvGrpSpPr>
        <p:grpSpPr>
          <a:xfrm>
            <a:off x="7600132" y="4808637"/>
            <a:ext cx="1885694" cy="1135155"/>
            <a:chOff x="7702434" y="4517048"/>
            <a:chExt cx="1885694" cy="11351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4130C9-3D00-45C8-9349-2EDA08892FF2}"/>
                </a:ext>
              </a:extLst>
            </p:cNvPr>
            <p:cNvSpPr txBox="1"/>
            <p:nvPr/>
          </p:nvSpPr>
          <p:spPr>
            <a:xfrm>
              <a:off x="7703628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B358E-145A-4168-B0C1-B4D6C2FEEE49}"/>
                </a:ext>
              </a:extLst>
            </p:cNvPr>
            <p:cNvSpPr txBox="1"/>
            <p:nvPr/>
          </p:nvSpPr>
          <p:spPr>
            <a:xfrm>
              <a:off x="7713415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E4FB22-6FAA-4BF3-9D4E-CE938647CF1F}"/>
                </a:ext>
              </a:extLst>
            </p:cNvPr>
            <p:cNvCxnSpPr/>
            <p:nvPr/>
          </p:nvCxnSpPr>
          <p:spPr>
            <a:xfrm>
              <a:off x="7702434" y="4821206"/>
              <a:ext cx="188569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">
            <a:extLst>
              <a:ext uri="{FF2B5EF4-FFF2-40B4-BE49-F238E27FC236}">
                <a16:creationId xmlns:a16="http://schemas.microsoft.com/office/drawing/2014/main" id="{233D6739-21F4-4913-BE5E-C7606E27E73D}"/>
              </a:ext>
            </a:extLst>
          </p:cNvPr>
          <p:cNvGrpSpPr/>
          <p:nvPr/>
        </p:nvGrpSpPr>
        <p:grpSpPr>
          <a:xfrm>
            <a:off x="5976284" y="2034251"/>
            <a:ext cx="1885694" cy="1171367"/>
            <a:chOff x="6081298" y="1735170"/>
            <a:chExt cx="1885694" cy="11713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43A834-1B5B-4DCB-87DD-0CE03842D3A5}"/>
                </a:ext>
              </a:extLst>
            </p:cNvPr>
            <p:cNvSpPr txBox="1"/>
            <p:nvPr/>
          </p:nvSpPr>
          <p:spPr>
            <a:xfrm>
              <a:off x="6092279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A10B39-1649-4E73-885C-ABEEDD63E031}"/>
                </a:ext>
              </a:extLst>
            </p:cNvPr>
            <p:cNvSpPr txBox="1"/>
            <p:nvPr/>
          </p:nvSpPr>
          <p:spPr>
            <a:xfrm>
              <a:off x="6082492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C0B4998-4500-4540-9C68-26CF9CB97400}"/>
                </a:ext>
              </a:extLst>
            </p:cNvPr>
            <p:cNvCxnSpPr/>
            <p:nvPr/>
          </p:nvCxnSpPr>
          <p:spPr>
            <a:xfrm>
              <a:off x="6081298" y="2055335"/>
              <a:ext cx="1885694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49">
            <a:extLst>
              <a:ext uri="{FF2B5EF4-FFF2-40B4-BE49-F238E27FC236}">
                <a16:creationId xmlns:a16="http://schemas.microsoft.com/office/drawing/2014/main" id="{0F958241-2DAB-42BB-934D-E386B1A8E7F9}"/>
              </a:ext>
            </a:extLst>
          </p:cNvPr>
          <p:cNvGrpSpPr/>
          <p:nvPr/>
        </p:nvGrpSpPr>
        <p:grpSpPr>
          <a:xfrm>
            <a:off x="9223978" y="2034251"/>
            <a:ext cx="1885694" cy="1171367"/>
            <a:chOff x="9323560" y="1735170"/>
            <a:chExt cx="1885694" cy="117136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C7E969-6D9B-49C4-909B-5894129DD251}"/>
                </a:ext>
              </a:extLst>
            </p:cNvPr>
            <p:cNvSpPr txBox="1"/>
            <p:nvPr/>
          </p:nvSpPr>
          <p:spPr>
            <a:xfrm>
              <a:off x="9334541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0DC5C7-99C2-41B8-887F-82DB21A40F42}"/>
                </a:ext>
              </a:extLst>
            </p:cNvPr>
            <p:cNvSpPr txBox="1"/>
            <p:nvPr/>
          </p:nvSpPr>
          <p:spPr>
            <a:xfrm>
              <a:off x="9324754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EB7B2A-6346-4745-B9A5-7AC4E4FD57A7}"/>
                </a:ext>
              </a:extLst>
            </p:cNvPr>
            <p:cNvCxnSpPr/>
            <p:nvPr/>
          </p:nvCxnSpPr>
          <p:spPr>
            <a:xfrm>
              <a:off x="9323560" y="2055335"/>
              <a:ext cx="1885694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Block Arc 4">
            <a:extLst>
              <a:ext uri="{FF2B5EF4-FFF2-40B4-BE49-F238E27FC236}">
                <a16:creationId xmlns:a16="http://schemas.microsoft.com/office/drawing/2014/main" id="{E4093A63-AEC8-4FD1-9565-5F53E32DF80A}"/>
              </a:ext>
            </a:extLst>
          </p:cNvPr>
          <p:cNvSpPr/>
          <p:nvPr/>
        </p:nvSpPr>
        <p:spPr>
          <a:xfrm rot="10800000">
            <a:off x="965794" y="2558270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그룹 50">
            <a:extLst>
              <a:ext uri="{FF2B5EF4-FFF2-40B4-BE49-F238E27FC236}">
                <a16:creationId xmlns:a16="http://schemas.microsoft.com/office/drawing/2014/main" id="{F8CFC2E5-BEC7-4D73-8517-0C4A41983798}"/>
              </a:ext>
            </a:extLst>
          </p:cNvPr>
          <p:cNvGrpSpPr/>
          <p:nvPr/>
        </p:nvGrpSpPr>
        <p:grpSpPr>
          <a:xfrm>
            <a:off x="1104744" y="4808637"/>
            <a:ext cx="1885694" cy="1135155"/>
            <a:chOff x="1207119" y="4517048"/>
            <a:chExt cx="1885694" cy="11351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B0AE168-E41A-4B92-980A-2BBC67810904}"/>
                </a:ext>
              </a:extLst>
            </p:cNvPr>
            <p:cNvSpPr txBox="1"/>
            <p:nvPr/>
          </p:nvSpPr>
          <p:spPr>
            <a:xfrm>
              <a:off x="1218100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520143-8CCB-4D1C-A395-12CCD48C4BD6}"/>
                </a:ext>
              </a:extLst>
            </p:cNvPr>
            <p:cNvSpPr txBox="1"/>
            <p:nvPr/>
          </p:nvSpPr>
          <p:spPr>
            <a:xfrm>
              <a:off x="1208313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6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25">
              <a:extLst>
                <a:ext uri="{FF2B5EF4-FFF2-40B4-BE49-F238E27FC236}">
                  <a16:creationId xmlns:a16="http://schemas.microsoft.com/office/drawing/2014/main" id="{56BD958C-2E04-4663-83B6-CDD4129D7F65}"/>
                </a:ext>
              </a:extLst>
            </p:cNvPr>
            <p:cNvCxnSpPr/>
            <p:nvPr/>
          </p:nvCxnSpPr>
          <p:spPr>
            <a:xfrm>
              <a:off x="1207119" y="4821206"/>
              <a:ext cx="1885694" cy="0"/>
            </a:xfrm>
            <a:prstGeom prst="line">
              <a:avLst/>
            </a:prstGeom>
            <a:ln w="15875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C7C50D80-D527-4003-ABF5-12534A7ACCED}"/>
              </a:ext>
            </a:extLst>
          </p:cNvPr>
          <p:cNvSpPr/>
          <p:nvPr/>
        </p:nvSpPr>
        <p:spPr>
          <a:xfrm flipH="1">
            <a:off x="6649475" y="4025841"/>
            <a:ext cx="541736" cy="54173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5101A059-0973-41FC-BE04-6E293D0A2AC3}"/>
              </a:ext>
            </a:extLst>
          </p:cNvPr>
          <p:cNvSpPr/>
          <p:nvPr/>
        </p:nvSpPr>
        <p:spPr>
          <a:xfrm>
            <a:off x="8327381" y="3512971"/>
            <a:ext cx="428648" cy="4273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5B98CBCD-F5B2-4D1A-8E57-123ED3C14676}"/>
              </a:ext>
            </a:extLst>
          </p:cNvPr>
          <p:cNvSpPr/>
          <p:nvPr/>
        </p:nvSpPr>
        <p:spPr>
          <a:xfrm>
            <a:off x="3500823" y="4083431"/>
            <a:ext cx="343450" cy="4545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D647539E-2158-4572-B0BC-C957003D1D63}"/>
              </a:ext>
            </a:extLst>
          </p:cNvPr>
          <p:cNvSpPr/>
          <p:nvPr/>
        </p:nvSpPr>
        <p:spPr>
          <a:xfrm>
            <a:off x="1816645" y="3457856"/>
            <a:ext cx="467552" cy="4753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F4DACC8B-39D1-452A-ACED-0DA0B04EB49F}"/>
              </a:ext>
            </a:extLst>
          </p:cNvPr>
          <p:cNvSpPr/>
          <p:nvPr/>
        </p:nvSpPr>
        <p:spPr>
          <a:xfrm rot="2700000">
            <a:off x="5126159" y="3402468"/>
            <a:ext cx="359340" cy="6442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21132C6-9873-418C-B6AD-5857E36FD22D}"/>
              </a:ext>
            </a:extLst>
          </p:cNvPr>
          <p:cNvSpPr>
            <a:spLocks noChangeAspect="1"/>
          </p:cNvSpPr>
          <p:nvPr/>
        </p:nvSpPr>
        <p:spPr>
          <a:xfrm>
            <a:off x="9867900" y="4146880"/>
            <a:ext cx="607634" cy="309116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5">
            <a:extLst>
              <a:ext uri="{FF2B5EF4-FFF2-40B4-BE49-F238E27FC236}">
                <a16:creationId xmlns:a16="http://schemas.microsoft.com/office/drawing/2014/main" id="{6CDD94AB-D7B4-490B-8783-D4953A32EBFD}"/>
              </a:ext>
            </a:extLst>
          </p:cNvPr>
          <p:cNvSpPr>
            <a:spLocks noEditPoints="1"/>
          </p:cNvSpPr>
          <p:nvPr/>
        </p:nvSpPr>
        <p:spPr bwMode="auto">
          <a:xfrm>
            <a:off x="347663" y="3109913"/>
            <a:ext cx="4529137" cy="2154237"/>
          </a:xfrm>
          <a:custGeom>
            <a:avLst/>
            <a:gdLst>
              <a:gd name="T0" fmla="*/ 257 w 1699"/>
              <a:gd name="T1" fmla="*/ 89 h 806"/>
              <a:gd name="T2" fmla="*/ 2 w 1699"/>
              <a:gd name="T3" fmla="*/ 98 h 806"/>
              <a:gd name="T4" fmla="*/ 241 w 1699"/>
              <a:gd name="T5" fmla="*/ 58 h 806"/>
              <a:gd name="T6" fmla="*/ 577 w 1699"/>
              <a:gd name="T7" fmla="*/ 12 h 806"/>
              <a:gd name="T8" fmla="*/ 720 w 1699"/>
              <a:gd name="T9" fmla="*/ 61 h 806"/>
              <a:gd name="T10" fmla="*/ 424 w 1699"/>
              <a:gd name="T11" fmla="*/ 103 h 806"/>
              <a:gd name="T12" fmla="*/ 776 w 1699"/>
              <a:gd name="T13" fmla="*/ 66 h 806"/>
              <a:gd name="T14" fmla="*/ 1276 w 1699"/>
              <a:gd name="T15" fmla="*/ 102 h 806"/>
              <a:gd name="T16" fmla="*/ 980 w 1699"/>
              <a:gd name="T17" fmla="*/ 60 h 806"/>
              <a:gd name="T18" fmla="*/ 1107 w 1699"/>
              <a:gd name="T19" fmla="*/ 4 h 806"/>
              <a:gd name="T20" fmla="*/ 1480 w 1699"/>
              <a:gd name="T21" fmla="*/ 57 h 806"/>
              <a:gd name="T22" fmla="*/ 1678 w 1699"/>
              <a:gd name="T23" fmla="*/ 98 h 806"/>
              <a:gd name="T24" fmla="*/ 1442 w 1699"/>
              <a:gd name="T25" fmla="*/ 99 h 806"/>
              <a:gd name="T26" fmla="*/ 1503 w 1699"/>
              <a:gd name="T27" fmla="*/ 203 h 806"/>
              <a:gd name="T28" fmla="*/ 1239 w 1699"/>
              <a:gd name="T29" fmla="*/ 254 h 806"/>
              <a:gd name="T30" fmla="*/ 1184 w 1699"/>
              <a:gd name="T31" fmla="*/ 790 h 806"/>
              <a:gd name="T32" fmla="*/ 1149 w 1699"/>
              <a:gd name="T33" fmla="*/ 451 h 806"/>
              <a:gd name="T34" fmla="*/ 1118 w 1699"/>
              <a:gd name="T35" fmla="*/ 620 h 806"/>
              <a:gd name="T36" fmla="*/ 1025 w 1699"/>
              <a:gd name="T37" fmla="*/ 281 h 806"/>
              <a:gd name="T38" fmla="*/ 1028 w 1699"/>
              <a:gd name="T39" fmla="*/ 376 h 806"/>
              <a:gd name="T40" fmla="*/ 1008 w 1699"/>
              <a:gd name="T41" fmla="*/ 433 h 806"/>
              <a:gd name="T42" fmla="*/ 961 w 1699"/>
              <a:gd name="T43" fmla="*/ 460 h 806"/>
              <a:gd name="T44" fmla="*/ 897 w 1699"/>
              <a:gd name="T45" fmla="*/ 508 h 806"/>
              <a:gd name="T46" fmla="*/ 962 w 1699"/>
              <a:gd name="T47" fmla="*/ 692 h 806"/>
              <a:gd name="T48" fmla="*/ 814 w 1699"/>
              <a:gd name="T49" fmla="*/ 674 h 806"/>
              <a:gd name="T50" fmla="*/ 732 w 1699"/>
              <a:gd name="T51" fmla="*/ 653 h 806"/>
              <a:gd name="T52" fmla="*/ 732 w 1699"/>
              <a:gd name="T53" fmla="*/ 597 h 806"/>
              <a:gd name="T54" fmla="*/ 833 w 1699"/>
              <a:gd name="T55" fmla="*/ 481 h 806"/>
              <a:gd name="T56" fmla="*/ 683 w 1699"/>
              <a:gd name="T57" fmla="*/ 451 h 806"/>
              <a:gd name="T58" fmla="*/ 665 w 1699"/>
              <a:gd name="T59" fmla="*/ 376 h 806"/>
              <a:gd name="T60" fmla="*/ 630 w 1699"/>
              <a:gd name="T61" fmla="*/ 310 h 806"/>
              <a:gd name="T62" fmla="*/ 556 w 1699"/>
              <a:gd name="T63" fmla="*/ 718 h 806"/>
              <a:gd name="T64" fmla="*/ 541 w 1699"/>
              <a:gd name="T65" fmla="*/ 785 h 806"/>
              <a:gd name="T66" fmla="*/ 531 w 1699"/>
              <a:gd name="T67" fmla="*/ 353 h 806"/>
              <a:gd name="T68" fmla="*/ 327 w 1699"/>
              <a:gd name="T69" fmla="*/ 225 h 806"/>
              <a:gd name="T70" fmla="*/ 889 w 1699"/>
              <a:gd name="T71" fmla="*/ 684 h 806"/>
              <a:gd name="T72" fmla="*/ 1196 w 1699"/>
              <a:gd name="T73" fmla="*/ 180 h 806"/>
              <a:gd name="T74" fmla="*/ 1202 w 1699"/>
              <a:gd name="T75" fmla="*/ 150 h 806"/>
              <a:gd name="T76" fmla="*/ 502 w 1699"/>
              <a:gd name="T77" fmla="*/ 168 h 806"/>
              <a:gd name="T78" fmla="*/ 475 w 1699"/>
              <a:gd name="T79" fmla="*/ 219 h 806"/>
              <a:gd name="T80" fmla="*/ 579 w 1699"/>
              <a:gd name="T81" fmla="*/ 162 h 806"/>
              <a:gd name="T82" fmla="*/ 551 w 1699"/>
              <a:gd name="T83" fmla="*/ 215 h 806"/>
              <a:gd name="T84" fmla="*/ 1147 w 1699"/>
              <a:gd name="T85" fmla="*/ 215 h 806"/>
              <a:gd name="T86" fmla="*/ 1123 w 1699"/>
              <a:gd name="T87" fmla="*/ 150 h 806"/>
              <a:gd name="T88" fmla="*/ 389 w 1699"/>
              <a:gd name="T89" fmla="*/ 112 h 806"/>
              <a:gd name="T90" fmla="*/ 1373 w 1699"/>
              <a:gd name="T91" fmla="*/ 160 h 806"/>
              <a:gd name="T92" fmla="*/ 1336 w 1699"/>
              <a:gd name="T93" fmla="*/ 126 h 806"/>
              <a:gd name="T94" fmla="*/ 814 w 1699"/>
              <a:gd name="T95" fmla="*/ 384 h 806"/>
              <a:gd name="T96" fmla="*/ 885 w 1699"/>
              <a:gd name="T97" fmla="*/ 384 h 806"/>
              <a:gd name="T98" fmla="*/ 307 w 1699"/>
              <a:gd name="T99" fmla="*/ 74 h 806"/>
              <a:gd name="T100" fmla="*/ 1393 w 1699"/>
              <a:gd name="T101" fmla="*/ 69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99" h="806">
                <a:moveTo>
                  <a:pt x="223" y="163"/>
                </a:moveTo>
                <a:cubicBezTo>
                  <a:pt x="223" y="147"/>
                  <a:pt x="223" y="132"/>
                  <a:pt x="223" y="116"/>
                </a:cubicBezTo>
                <a:cubicBezTo>
                  <a:pt x="223" y="103"/>
                  <a:pt x="227" y="100"/>
                  <a:pt x="239" y="100"/>
                </a:cubicBezTo>
                <a:cubicBezTo>
                  <a:pt x="245" y="99"/>
                  <a:pt x="250" y="100"/>
                  <a:pt x="257" y="100"/>
                </a:cubicBezTo>
                <a:cubicBezTo>
                  <a:pt x="257" y="95"/>
                  <a:pt x="257" y="92"/>
                  <a:pt x="257" y="89"/>
                </a:cubicBezTo>
                <a:cubicBezTo>
                  <a:pt x="252" y="84"/>
                  <a:pt x="241" y="92"/>
                  <a:pt x="241" y="79"/>
                </a:cubicBezTo>
                <a:cubicBezTo>
                  <a:pt x="232" y="83"/>
                  <a:pt x="224" y="86"/>
                  <a:pt x="216" y="90"/>
                </a:cubicBezTo>
                <a:cubicBezTo>
                  <a:pt x="202" y="98"/>
                  <a:pt x="188" y="100"/>
                  <a:pt x="172" y="100"/>
                </a:cubicBezTo>
                <a:cubicBezTo>
                  <a:pt x="117" y="99"/>
                  <a:pt x="62" y="98"/>
                  <a:pt x="7" y="98"/>
                </a:cubicBezTo>
                <a:cubicBezTo>
                  <a:pt x="5" y="98"/>
                  <a:pt x="3" y="98"/>
                  <a:pt x="2" y="98"/>
                </a:cubicBezTo>
                <a:cubicBezTo>
                  <a:pt x="1" y="97"/>
                  <a:pt x="1" y="96"/>
                  <a:pt x="0" y="95"/>
                </a:cubicBezTo>
                <a:cubicBezTo>
                  <a:pt x="4" y="93"/>
                  <a:pt x="7" y="89"/>
                  <a:pt x="11" y="88"/>
                </a:cubicBezTo>
                <a:cubicBezTo>
                  <a:pt x="67" y="77"/>
                  <a:pt x="124" y="66"/>
                  <a:pt x="181" y="56"/>
                </a:cubicBezTo>
                <a:cubicBezTo>
                  <a:pt x="191" y="55"/>
                  <a:pt x="202" y="56"/>
                  <a:pt x="212" y="57"/>
                </a:cubicBezTo>
                <a:cubicBezTo>
                  <a:pt x="222" y="57"/>
                  <a:pt x="231" y="58"/>
                  <a:pt x="241" y="58"/>
                </a:cubicBezTo>
                <a:cubicBezTo>
                  <a:pt x="245" y="27"/>
                  <a:pt x="253" y="16"/>
                  <a:pt x="273" y="15"/>
                </a:cubicBezTo>
                <a:cubicBezTo>
                  <a:pt x="290" y="14"/>
                  <a:pt x="303" y="26"/>
                  <a:pt x="307" y="45"/>
                </a:cubicBezTo>
                <a:cubicBezTo>
                  <a:pt x="402" y="30"/>
                  <a:pt x="497" y="15"/>
                  <a:pt x="591" y="0"/>
                </a:cubicBezTo>
                <a:cubicBezTo>
                  <a:pt x="592" y="1"/>
                  <a:pt x="592" y="3"/>
                  <a:pt x="593" y="4"/>
                </a:cubicBezTo>
                <a:cubicBezTo>
                  <a:pt x="588" y="7"/>
                  <a:pt x="583" y="11"/>
                  <a:pt x="577" y="12"/>
                </a:cubicBezTo>
                <a:cubicBezTo>
                  <a:pt x="520" y="25"/>
                  <a:pt x="462" y="37"/>
                  <a:pt x="405" y="49"/>
                </a:cubicBezTo>
                <a:cubicBezTo>
                  <a:pt x="422" y="51"/>
                  <a:pt x="435" y="59"/>
                  <a:pt x="439" y="75"/>
                </a:cubicBezTo>
                <a:cubicBezTo>
                  <a:pt x="486" y="71"/>
                  <a:pt x="532" y="65"/>
                  <a:pt x="579" y="62"/>
                </a:cubicBezTo>
                <a:cubicBezTo>
                  <a:pt x="625" y="59"/>
                  <a:pt x="672" y="58"/>
                  <a:pt x="718" y="56"/>
                </a:cubicBezTo>
                <a:cubicBezTo>
                  <a:pt x="719" y="58"/>
                  <a:pt x="719" y="59"/>
                  <a:pt x="720" y="61"/>
                </a:cubicBezTo>
                <a:cubicBezTo>
                  <a:pt x="718" y="62"/>
                  <a:pt x="716" y="65"/>
                  <a:pt x="713" y="66"/>
                </a:cubicBezTo>
                <a:cubicBezTo>
                  <a:pt x="674" y="72"/>
                  <a:pt x="634" y="77"/>
                  <a:pt x="595" y="83"/>
                </a:cubicBezTo>
                <a:cubicBezTo>
                  <a:pt x="553" y="90"/>
                  <a:pt x="511" y="96"/>
                  <a:pt x="469" y="101"/>
                </a:cubicBezTo>
                <a:cubicBezTo>
                  <a:pt x="460" y="103"/>
                  <a:pt x="450" y="99"/>
                  <a:pt x="442" y="97"/>
                </a:cubicBezTo>
                <a:cubicBezTo>
                  <a:pt x="436" y="99"/>
                  <a:pt x="430" y="101"/>
                  <a:pt x="424" y="103"/>
                </a:cubicBezTo>
                <a:cubicBezTo>
                  <a:pt x="424" y="105"/>
                  <a:pt x="424" y="108"/>
                  <a:pt x="424" y="112"/>
                </a:cubicBezTo>
                <a:cubicBezTo>
                  <a:pt x="449" y="116"/>
                  <a:pt x="449" y="116"/>
                  <a:pt x="451" y="132"/>
                </a:cubicBezTo>
                <a:cubicBezTo>
                  <a:pt x="473" y="129"/>
                  <a:pt x="495" y="128"/>
                  <a:pt x="517" y="124"/>
                </a:cubicBezTo>
                <a:cubicBezTo>
                  <a:pt x="572" y="114"/>
                  <a:pt x="626" y="103"/>
                  <a:pt x="680" y="91"/>
                </a:cubicBezTo>
                <a:cubicBezTo>
                  <a:pt x="712" y="84"/>
                  <a:pt x="744" y="73"/>
                  <a:pt x="776" y="66"/>
                </a:cubicBezTo>
                <a:cubicBezTo>
                  <a:pt x="851" y="49"/>
                  <a:pt x="925" y="61"/>
                  <a:pt x="997" y="84"/>
                </a:cubicBezTo>
                <a:cubicBezTo>
                  <a:pt x="1055" y="102"/>
                  <a:pt x="1113" y="114"/>
                  <a:pt x="1173" y="123"/>
                </a:cubicBezTo>
                <a:cubicBezTo>
                  <a:pt x="1198" y="126"/>
                  <a:pt x="1223" y="129"/>
                  <a:pt x="1248" y="132"/>
                </a:cubicBezTo>
                <a:cubicBezTo>
                  <a:pt x="1252" y="114"/>
                  <a:pt x="1252" y="114"/>
                  <a:pt x="1276" y="112"/>
                </a:cubicBezTo>
                <a:cubicBezTo>
                  <a:pt x="1276" y="109"/>
                  <a:pt x="1276" y="106"/>
                  <a:pt x="1276" y="102"/>
                </a:cubicBezTo>
                <a:cubicBezTo>
                  <a:pt x="1270" y="101"/>
                  <a:pt x="1264" y="99"/>
                  <a:pt x="1258" y="98"/>
                </a:cubicBezTo>
                <a:cubicBezTo>
                  <a:pt x="1258" y="96"/>
                  <a:pt x="1258" y="95"/>
                  <a:pt x="1258" y="94"/>
                </a:cubicBezTo>
                <a:cubicBezTo>
                  <a:pt x="1237" y="110"/>
                  <a:pt x="1215" y="99"/>
                  <a:pt x="1194" y="96"/>
                </a:cubicBezTo>
                <a:cubicBezTo>
                  <a:pt x="1125" y="87"/>
                  <a:pt x="1057" y="76"/>
                  <a:pt x="989" y="66"/>
                </a:cubicBezTo>
                <a:cubicBezTo>
                  <a:pt x="985" y="65"/>
                  <a:pt x="983" y="63"/>
                  <a:pt x="980" y="60"/>
                </a:cubicBezTo>
                <a:cubicBezTo>
                  <a:pt x="1074" y="57"/>
                  <a:pt x="1167" y="60"/>
                  <a:pt x="1260" y="78"/>
                </a:cubicBezTo>
                <a:cubicBezTo>
                  <a:pt x="1265" y="59"/>
                  <a:pt x="1277" y="51"/>
                  <a:pt x="1295" y="49"/>
                </a:cubicBezTo>
                <a:cubicBezTo>
                  <a:pt x="1263" y="42"/>
                  <a:pt x="1230" y="35"/>
                  <a:pt x="1198" y="28"/>
                </a:cubicBezTo>
                <a:cubicBezTo>
                  <a:pt x="1173" y="23"/>
                  <a:pt x="1148" y="18"/>
                  <a:pt x="1124" y="13"/>
                </a:cubicBezTo>
                <a:cubicBezTo>
                  <a:pt x="1118" y="11"/>
                  <a:pt x="1112" y="7"/>
                  <a:pt x="1107" y="4"/>
                </a:cubicBezTo>
                <a:cubicBezTo>
                  <a:pt x="1107" y="3"/>
                  <a:pt x="1108" y="2"/>
                  <a:pt x="1108" y="0"/>
                </a:cubicBezTo>
                <a:cubicBezTo>
                  <a:pt x="1203" y="15"/>
                  <a:pt x="1297" y="30"/>
                  <a:pt x="1391" y="45"/>
                </a:cubicBezTo>
                <a:cubicBezTo>
                  <a:pt x="1399" y="23"/>
                  <a:pt x="1410" y="13"/>
                  <a:pt x="1427" y="15"/>
                </a:cubicBezTo>
                <a:cubicBezTo>
                  <a:pt x="1447" y="17"/>
                  <a:pt x="1454" y="26"/>
                  <a:pt x="1458" y="57"/>
                </a:cubicBezTo>
                <a:cubicBezTo>
                  <a:pt x="1465" y="57"/>
                  <a:pt x="1473" y="58"/>
                  <a:pt x="1480" y="57"/>
                </a:cubicBezTo>
                <a:cubicBezTo>
                  <a:pt x="1511" y="52"/>
                  <a:pt x="1541" y="61"/>
                  <a:pt x="1572" y="66"/>
                </a:cubicBezTo>
                <a:cubicBezTo>
                  <a:pt x="1610" y="73"/>
                  <a:pt x="1649" y="80"/>
                  <a:pt x="1687" y="88"/>
                </a:cubicBezTo>
                <a:cubicBezTo>
                  <a:pt x="1691" y="89"/>
                  <a:pt x="1695" y="92"/>
                  <a:pt x="1699" y="94"/>
                </a:cubicBezTo>
                <a:cubicBezTo>
                  <a:pt x="1699" y="96"/>
                  <a:pt x="1698" y="97"/>
                  <a:pt x="1698" y="98"/>
                </a:cubicBezTo>
                <a:cubicBezTo>
                  <a:pt x="1691" y="98"/>
                  <a:pt x="1685" y="98"/>
                  <a:pt x="1678" y="98"/>
                </a:cubicBezTo>
                <a:cubicBezTo>
                  <a:pt x="1622" y="99"/>
                  <a:pt x="1566" y="99"/>
                  <a:pt x="1511" y="99"/>
                </a:cubicBezTo>
                <a:cubicBezTo>
                  <a:pt x="1506" y="99"/>
                  <a:pt x="1501" y="98"/>
                  <a:pt x="1497" y="96"/>
                </a:cubicBezTo>
                <a:cubicBezTo>
                  <a:pt x="1484" y="91"/>
                  <a:pt x="1472" y="85"/>
                  <a:pt x="1458" y="79"/>
                </a:cubicBezTo>
                <a:cubicBezTo>
                  <a:pt x="1458" y="91"/>
                  <a:pt x="1449" y="85"/>
                  <a:pt x="1442" y="88"/>
                </a:cubicBezTo>
                <a:cubicBezTo>
                  <a:pt x="1442" y="91"/>
                  <a:pt x="1442" y="94"/>
                  <a:pt x="1442" y="99"/>
                </a:cubicBezTo>
                <a:cubicBezTo>
                  <a:pt x="1449" y="99"/>
                  <a:pt x="1455" y="99"/>
                  <a:pt x="1461" y="100"/>
                </a:cubicBezTo>
                <a:cubicBezTo>
                  <a:pt x="1473" y="100"/>
                  <a:pt x="1477" y="104"/>
                  <a:pt x="1477" y="115"/>
                </a:cubicBezTo>
                <a:cubicBezTo>
                  <a:pt x="1477" y="131"/>
                  <a:pt x="1477" y="147"/>
                  <a:pt x="1477" y="163"/>
                </a:cubicBezTo>
                <a:cubicBezTo>
                  <a:pt x="1482" y="165"/>
                  <a:pt x="1488" y="165"/>
                  <a:pt x="1492" y="168"/>
                </a:cubicBezTo>
                <a:cubicBezTo>
                  <a:pt x="1507" y="176"/>
                  <a:pt x="1502" y="190"/>
                  <a:pt x="1503" y="203"/>
                </a:cubicBezTo>
                <a:cubicBezTo>
                  <a:pt x="1504" y="212"/>
                  <a:pt x="1500" y="220"/>
                  <a:pt x="1491" y="223"/>
                </a:cubicBezTo>
                <a:cubicBezTo>
                  <a:pt x="1487" y="225"/>
                  <a:pt x="1483" y="225"/>
                  <a:pt x="1478" y="225"/>
                </a:cubicBezTo>
                <a:cubicBezTo>
                  <a:pt x="1444" y="225"/>
                  <a:pt x="1409" y="225"/>
                  <a:pt x="1374" y="225"/>
                </a:cubicBezTo>
                <a:cubicBezTo>
                  <a:pt x="1369" y="225"/>
                  <a:pt x="1363" y="227"/>
                  <a:pt x="1358" y="231"/>
                </a:cubicBezTo>
                <a:cubicBezTo>
                  <a:pt x="1322" y="255"/>
                  <a:pt x="1282" y="261"/>
                  <a:pt x="1239" y="254"/>
                </a:cubicBezTo>
                <a:cubicBezTo>
                  <a:pt x="1222" y="251"/>
                  <a:pt x="1204" y="251"/>
                  <a:pt x="1186" y="251"/>
                </a:cubicBezTo>
                <a:cubicBezTo>
                  <a:pt x="1169" y="251"/>
                  <a:pt x="1167" y="254"/>
                  <a:pt x="1164" y="271"/>
                </a:cubicBezTo>
                <a:cubicBezTo>
                  <a:pt x="1158" y="299"/>
                  <a:pt x="1161" y="327"/>
                  <a:pt x="1168" y="353"/>
                </a:cubicBezTo>
                <a:cubicBezTo>
                  <a:pt x="1192" y="432"/>
                  <a:pt x="1196" y="513"/>
                  <a:pt x="1195" y="595"/>
                </a:cubicBezTo>
                <a:cubicBezTo>
                  <a:pt x="1194" y="660"/>
                  <a:pt x="1188" y="725"/>
                  <a:pt x="1184" y="790"/>
                </a:cubicBezTo>
                <a:cubicBezTo>
                  <a:pt x="1183" y="799"/>
                  <a:pt x="1177" y="804"/>
                  <a:pt x="1170" y="803"/>
                </a:cubicBezTo>
                <a:cubicBezTo>
                  <a:pt x="1161" y="802"/>
                  <a:pt x="1158" y="797"/>
                  <a:pt x="1158" y="788"/>
                </a:cubicBezTo>
                <a:cubicBezTo>
                  <a:pt x="1160" y="730"/>
                  <a:pt x="1162" y="672"/>
                  <a:pt x="1162" y="614"/>
                </a:cubicBezTo>
                <a:cubicBezTo>
                  <a:pt x="1163" y="563"/>
                  <a:pt x="1160" y="511"/>
                  <a:pt x="1150" y="460"/>
                </a:cubicBezTo>
                <a:cubicBezTo>
                  <a:pt x="1150" y="457"/>
                  <a:pt x="1149" y="454"/>
                  <a:pt x="1149" y="451"/>
                </a:cubicBezTo>
                <a:cubicBezTo>
                  <a:pt x="1149" y="494"/>
                  <a:pt x="1150" y="538"/>
                  <a:pt x="1149" y="581"/>
                </a:cubicBezTo>
                <a:cubicBezTo>
                  <a:pt x="1148" y="627"/>
                  <a:pt x="1146" y="673"/>
                  <a:pt x="1144" y="718"/>
                </a:cubicBezTo>
                <a:cubicBezTo>
                  <a:pt x="1144" y="730"/>
                  <a:pt x="1137" y="735"/>
                  <a:pt x="1128" y="733"/>
                </a:cubicBezTo>
                <a:cubicBezTo>
                  <a:pt x="1119" y="731"/>
                  <a:pt x="1118" y="725"/>
                  <a:pt x="1118" y="717"/>
                </a:cubicBezTo>
                <a:cubicBezTo>
                  <a:pt x="1118" y="685"/>
                  <a:pt x="1117" y="653"/>
                  <a:pt x="1118" y="620"/>
                </a:cubicBezTo>
                <a:cubicBezTo>
                  <a:pt x="1118" y="564"/>
                  <a:pt x="1118" y="508"/>
                  <a:pt x="1109" y="453"/>
                </a:cubicBezTo>
                <a:cubicBezTo>
                  <a:pt x="1102" y="415"/>
                  <a:pt x="1094" y="377"/>
                  <a:pt x="1085" y="340"/>
                </a:cubicBezTo>
                <a:cubicBezTo>
                  <a:pt x="1078" y="316"/>
                  <a:pt x="1063" y="296"/>
                  <a:pt x="1040" y="285"/>
                </a:cubicBezTo>
                <a:cubicBezTo>
                  <a:pt x="1037" y="283"/>
                  <a:pt x="1033" y="282"/>
                  <a:pt x="1030" y="281"/>
                </a:cubicBezTo>
                <a:cubicBezTo>
                  <a:pt x="1029" y="281"/>
                  <a:pt x="1027" y="281"/>
                  <a:pt x="1025" y="281"/>
                </a:cubicBezTo>
                <a:cubicBezTo>
                  <a:pt x="1021" y="307"/>
                  <a:pt x="1014" y="331"/>
                  <a:pt x="995" y="352"/>
                </a:cubicBezTo>
                <a:cubicBezTo>
                  <a:pt x="1000" y="353"/>
                  <a:pt x="1004" y="353"/>
                  <a:pt x="1008" y="353"/>
                </a:cubicBezTo>
                <a:cubicBezTo>
                  <a:pt x="1009" y="358"/>
                  <a:pt x="1009" y="362"/>
                  <a:pt x="1009" y="368"/>
                </a:cubicBezTo>
                <a:cubicBezTo>
                  <a:pt x="1013" y="368"/>
                  <a:pt x="1017" y="367"/>
                  <a:pt x="1021" y="369"/>
                </a:cubicBezTo>
                <a:cubicBezTo>
                  <a:pt x="1024" y="370"/>
                  <a:pt x="1026" y="373"/>
                  <a:pt x="1028" y="376"/>
                </a:cubicBezTo>
                <a:cubicBezTo>
                  <a:pt x="1026" y="378"/>
                  <a:pt x="1024" y="381"/>
                  <a:pt x="1021" y="383"/>
                </a:cubicBezTo>
                <a:cubicBezTo>
                  <a:pt x="1019" y="384"/>
                  <a:pt x="1017" y="383"/>
                  <a:pt x="1015" y="383"/>
                </a:cubicBezTo>
                <a:cubicBezTo>
                  <a:pt x="1009" y="383"/>
                  <a:pt x="1007" y="386"/>
                  <a:pt x="1011" y="391"/>
                </a:cubicBezTo>
                <a:cubicBezTo>
                  <a:pt x="1022" y="407"/>
                  <a:pt x="1021" y="410"/>
                  <a:pt x="1011" y="425"/>
                </a:cubicBezTo>
                <a:cubicBezTo>
                  <a:pt x="1009" y="427"/>
                  <a:pt x="1009" y="430"/>
                  <a:pt x="1008" y="433"/>
                </a:cubicBezTo>
                <a:cubicBezTo>
                  <a:pt x="1011" y="433"/>
                  <a:pt x="1013" y="434"/>
                  <a:pt x="1015" y="434"/>
                </a:cubicBezTo>
                <a:cubicBezTo>
                  <a:pt x="1021" y="434"/>
                  <a:pt x="1025" y="436"/>
                  <a:pt x="1025" y="442"/>
                </a:cubicBezTo>
                <a:cubicBezTo>
                  <a:pt x="1025" y="449"/>
                  <a:pt x="1021" y="450"/>
                  <a:pt x="1015" y="450"/>
                </a:cubicBezTo>
                <a:cubicBezTo>
                  <a:pt x="1001" y="451"/>
                  <a:pt x="986" y="451"/>
                  <a:pt x="972" y="451"/>
                </a:cubicBezTo>
                <a:cubicBezTo>
                  <a:pt x="966" y="451"/>
                  <a:pt x="959" y="449"/>
                  <a:pt x="961" y="460"/>
                </a:cubicBezTo>
                <a:cubicBezTo>
                  <a:pt x="948" y="460"/>
                  <a:pt x="937" y="460"/>
                  <a:pt x="924" y="460"/>
                </a:cubicBezTo>
                <a:cubicBezTo>
                  <a:pt x="924" y="467"/>
                  <a:pt x="924" y="473"/>
                  <a:pt x="923" y="480"/>
                </a:cubicBezTo>
                <a:cubicBezTo>
                  <a:pt x="904" y="480"/>
                  <a:pt x="886" y="480"/>
                  <a:pt x="866" y="480"/>
                </a:cubicBezTo>
                <a:cubicBezTo>
                  <a:pt x="866" y="490"/>
                  <a:pt x="866" y="499"/>
                  <a:pt x="866" y="508"/>
                </a:cubicBezTo>
                <a:cubicBezTo>
                  <a:pt x="877" y="508"/>
                  <a:pt x="886" y="508"/>
                  <a:pt x="897" y="508"/>
                </a:cubicBezTo>
                <a:cubicBezTo>
                  <a:pt x="897" y="530"/>
                  <a:pt x="897" y="551"/>
                  <a:pt x="897" y="573"/>
                </a:cubicBezTo>
                <a:cubicBezTo>
                  <a:pt x="919" y="573"/>
                  <a:pt x="938" y="573"/>
                  <a:pt x="958" y="573"/>
                </a:cubicBezTo>
                <a:cubicBezTo>
                  <a:pt x="975" y="573"/>
                  <a:pt x="977" y="575"/>
                  <a:pt x="977" y="592"/>
                </a:cubicBezTo>
                <a:cubicBezTo>
                  <a:pt x="977" y="620"/>
                  <a:pt x="977" y="648"/>
                  <a:pt x="977" y="677"/>
                </a:cubicBezTo>
                <a:cubicBezTo>
                  <a:pt x="977" y="689"/>
                  <a:pt x="974" y="692"/>
                  <a:pt x="962" y="692"/>
                </a:cubicBezTo>
                <a:cubicBezTo>
                  <a:pt x="958" y="692"/>
                  <a:pt x="954" y="692"/>
                  <a:pt x="949" y="692"/>
                </a:cubicBezTo>
                <a:cubicBezTo>
                  <a:pt x="938" y="691"/>
                  <a:pt x="927" y="693"/>
                  <a:pt x="917" y="700"/>
                </a:cubicBezTo>
                <a:cubicBezTo>
                  <a:pt x="897" y="711"/>
                  <a:pt x="876" y="710"/>
                  <a:pt x="857" y="698"/>
                </a:cubicBezTo>
                <a:cubicBezTo>
                  <a:pt x="849" y="694"/>
                  <a:pt x="842" y="692"/>
                  <a:pt x="833" y="692"/>
                </a:cubicBezTo>
                <a:cubicBezTo>
                  <a:pt x="816" y="692"/>
                  <a:pt x="814" y="690"/>
                  <a:pt x="814" y="674"/>
                </a:cubicBezTo>
                <a:cubicBezTo>
                  <a:pt x="814" y="672"/>
                  <a:pt x="814" y="670"/>
                  <a:pt x="814" y="668"/>
                </a:cubicBezTo>
                <a:cubicBezTo>
                  <a:pt x="814" y="667"/>
                  <a:pt x="814" y="667"/>
                  <a:pt x="813" y="665"/>
                </a:cubicBezTo>
                <a:cubicBezTo>
                  <a:pt x="796" y="665"/>
                  <a:pt x="779" y="665"/>
                  <a:pt x="762" y="665"/>
                </a:cubicBezTo>
                <a:cubicBezTo>
                  <a:pt x="757" y="665"/>
                  <a:pt x="752" y="664"/>
                  <a:pt x="747" y="665"/>
                </a:cubicBezTo>
                <a:cubicBezTo>
                  <a:pt x="738" y="665"/>
                  <a:pt x="733" y="662"/>
                  <a:pt x="732" y="653"/>
                </a:cubicBezTo>
                <a:cubicBezTo>
                  <a:pt x="731" y="653"/>
                  <a:pt x="731" y="652"/>
                  <a:pt x="730" y="652"/>
                </a:cubicBezTo>
                <a:cubicBezTo>
                  <a:pt x="710" y="651"/>
                  <a:pt x="710" y="651"/>
                  <a:pt x="710" y="631"/>
                </a:cubicBezTo>
                <a:cubicBezTo>
                  <a:pt x="710" y="624"/>
                  <a:pt x="710" y="618"/>
                  <a:pt x="710" y="612"/>
                </a:cubicBezTo>
                <a:cubicBezTo>
                  <a:pt x="710" y="599"/>
                  <a:pt x="712" y="597"/>
                  <a:pt x="724" y="597"/>
                </a:cubicBezTo>
                <a:cubicBezTo>
                  <a:pt x="727" y="597"/>
                  <a:pt x="729" y="597"/>
                  <a:pt x="732" y="597"/>
                </a:cubicBezTo>
                <a:cubicBezTo>
                  <a:pt x="733" y="585"/>
                  <a:pt x="741" y="583"/>
                  <a:pt x="750" y="583"/>
                </a:cubicBezTo>
                <a:cubicBezTo>
                  <a:pt x="767" y="584"/>
                  <a:pt x="784" y="584"/>
                  <a:pt x="801" y="584"/>
                </a:cubicBezTo>
                <a:cubicBezTo>
                  <a:pt x="801" y="559"/>
                  <a:pt x="801" y="534"/>
                  <a:pt x="801" y="509"/>
                </a:cubicBezTo>
                <a:cubicBezTo>
                  <a:pt x="812" y="509"/>
                  <a:pt x="822" y="509"/>
                  <a:pt x="833" y="509"/>
                </a:cubicBezTo>
                <a:cubicBezTo>
                  <a:pt x="833" y="499"/>
                  <a:pt x="833" y="490"/>
                  <a:pt x="833" y="481"/>
                </a:cubicBezTo>
                <a:cubicBezTo>
                  <a:pt x="820" y="481"/>
                  <a:pt x="807" y="481"/>
                  <a:pt x="792" y="481"/>
                </a:cubicBezTo>
                <a:cubicBezTo>
                  <a:pt x="792" y="474"/>
                  <a:pt x="792" y="467"/>
                  <a:pt x="791" y="460"/>
                </a:cubicBezTo>
                <a:cubicBezTo>
                  <a:pt x="773" y="460"/>
                  <a:pt x="754" y="460"/>
                  <a:pt x="735" y="460"/>
                </a:cubicBezTo>
                <a:cubicBezTo>
                  <a:pt x="734" y="450"/>
                  <a:pt x="728" y="450"/>
                  <a:pt x="722" y="450"/>
                </a:cubicBezTo>
                <a:cubicBezTo>
                  <a:pt x="709" y="451"/>
                  <a:pt x="696" y="451"/>
                  <a:pt x="683" y="451"/>
                </a:cubicBezTo>
                <a:cubicBezTo>
                  <a:pt x="677" y="450"/>
                  <a:pt x="669" y="452"/>
                  <a:pt x="668" y="442"/>
                </a:cubicBezTo>
                <a:cubicBezTo>
                  <a:pt x="668" y="432"/>
                  <a:pt x="677" y="434"/>
                  <a:pt x="685" y="433"/>
                </a:cubicBezTo>
                <a:cubicBezTo>
                  <a:pt x="681" y="425"/>
                  <a:pt x="675" y="417"/>
                  <a:pt x="675" y="409"/>
                </a:cubicBezTo>
                <a:cubicBezTo>
                  <a:pt x="675" y="401"/>
                  <a:pt x="681" y="393"/>
                  <a:pt x="684" y="384"/>
                </a:cubicBezTo>
                <a:cubicBezTo>
                  <a:pt x="678" y="380"/>
                  <a:pt x="665" y="388"/>
                  <a:pt x="665" y="376"/>
                </a:cubicBezTo>
                <a:cubicBezTo>
                  <a:pt x="665" y="364"/>
                  <a:pt x="677" y="370"/>
                  <a:pt x="684" y="367"/>
                </a:cubicBezTo>
                <a:cubicBezTo>
                  <a:pt x="684" y="363"/>
                  <a:pt x="684" y="359"/>
                  <a:pt x="685" y="353"/>
                </a:cubicBezTo>
                <a:cubicBezTo>
                  <a:pt x="690" y="353"/>
                  <a:pt x="696" y="353"/>
                  <a:pt x="705" y="353"/>
                </a:cubicBezTo>
                <a:cubicBezTo>
                  <a:pt x="686" y="331"/>
                  <a:pt x="678" y="307"/>
                  <a:pt x="674" y="280"/>
                </a:cubicBezTo>
                <a:cubicBezTo>
                  <a:pt x="655" y="284"/>
                  <a:pt x="641" y="295"/>
                  <a:pt x="630" y="310"/>
                </a:cubicBezTo>
                <a:cubicBezTo>
                  <a:pt x="614" y="332"/>
                  <a:pt x="609" y="357"/>
                  <a:pt x="603" y="382"/>
                </a:cubicBezTo>
                <a:cubicBezTo>
                  <a:pt x="588" y="450"/>
                  <a:pt x="582" y="518"/>
                  <a:pt x="582" y="587"/>
                </a:cubicBezTo>
                <a:cubicBezTo>
                  <a:pt x="582" y="631"/>
                  <a:pt x="582" y="674"/>
                  <a:pt x="582" y="717"/>
                </a:cubicBezTo>
                <a:cubicBezTo>
                  <a:pt x="582" y="729"/>
                  <a:pt x="578" y="733"/>
                  <a:pt x="569" y="733"/>
                </a:cubicBezTo>
                <a:cubicBezTo>
                  <a:pt x="560" y="734"/>
                  <a:pt x="556" y="729"/>
                  <a:pt x="556" y="718"/>
                </a:cubicBezTo>
                <a:cubicBezTo>
                  <a:pt x="554" y="640"/>
                  <a:pt x="552" y="561"/>
                  <a:pt x="550" y="482"/>
                </a:cubicBezTo>
                <a:cubicBezTo>
                  <a:pt x="550" y="473"/>
                  <a:pt x="552" y="464"/>
                  <a:pt x="552" y="454"/>
                </a:cubicBezTo>
                <a:cubicBezTo>
                  <a:pt x="551" y="454"/>
                  <a:pt x="551" y="454"/>
                  <a:pt x="550" y="454"/>
                </a:cubicBezTo>
                <a:cubicBezTo>
                  <a:pt x="547" y="471"/>
                  <a:pt x="544" y="488"/>
                  <a:pt x="542" y="505"/>
                </a:cubicBezTo>
                <a:cubicBezTo>
                  <a:pt x="533" y="598"/>
                  <a:pt x="536" y="692"/>
                  <a:pt x="541" y="785"/>
                </a:cubicBezTo>
                <a:cubicBezTo>
                  <a:pt x="542" y="792"/>
                  <a:pt x="542" y="798"/>
                  <a:pt x="535" y="802"/>
                </a:cubicBezTo>
                <a:cubicBezTo>
                  <a:pt x="526" y="806"/>
                  <a:pt x="517" y="802"/>
                  <a:pt x="516" y="791"/>
                </a:cubicBezTo>
                <a:cubicBezTo>
                  <a:pt x="513" y="756"/>
                  <a:pt x="508" y="721"/>
                  <a:pt x="507" y="686"/>
                </a:cubicBezTo>
                <a:cubicBezTo>
                  <a:pt x="506" y="624"/>
                  <a:pt x="506" y="562"/>
                  <a:pt x="507" y="500"/>
                </a:cubicBezTo>
                <a:cubicBezTo>
                  <a:pt x="508" y="450"/>
                  <a:pt x="518" y="401"/>
                  <a:pt x="531" y="353"/>
                </a:cubicBezTo>
                <a:cubicBezTo>
                  <a:pt x="539" y="324"/>
                  <a:pt x="542" y="294"/>
                  <a:pt x="535" y="265"/>
                </a:cubicBezTo>
                <a:cubicBezTo>
                  <a:pt x="533" y="257"/>
                  <a:pt x="530" y="253"/>
                  <a:pt x="523" y="253"/>
                </a:cubicBezTo>
                <a:cubicBezTo>
                  <a:pt x="502" y="253"/>
                  <a:pt x="481" y="251"/>
                  <a:pt x="461" y="254"/>
                </a:cubicBezTo>
                <a:cubicBezTo>
                  <a:pt x="416" y="261"/>
                  <a:pt x="375" y="255"/>
                  <a:pt x="338" y="228"/>
                </a:cubicBezTo>
                <a:cubicBezTo>
                  <a:pt x="335" y="226"/>
                  <a:pt x="330" y="225"/>
                  <a:pt x="327" y="225"/>
                </a:cubicBezTo>
                <a:cubicBezTo>
                  <a:pt x="291" y="225"/>
                  <a:pt x="256" y="225"/>
                  <a:pt x="221" y="225"/>
                </a:cubicBezTo>
                <a:cubicBezTo>
                  <a:pt x="204" y="225"/>
                  <a:pt x="196" y="217"/>
                  <a:pt x="196" y="200"/>
                </a:cubicBezTo>
                <a:cubicBezTo>
                  <a:pt x="196" y="199"/>
                  <a:pt x="196" y="198"/>
                  <a:pt x="196" y="196"/>
                </a:cubicBezTo>
                <a:cubicBezTo>
                  <a:pt x="196" y="173"/>
                  <a:pt x="199" y="169"/>
                  <a:pt x="223" y="163"/>
                </a:cubicBezTo>
                <a:close/>
                <a:moveTo>
                  <a:pt x="889" y="684"/>
                </a:moveTo>
                <a:cubicBezTo>
                  <a:pt x="908" y="684"/>
                  <a:pt x="924" y="669"/>
                  <a:pt x="924" y="650"/>
                </a:cubicBezTo>
                <a:cubicBezTo>
                  <a:pt x="924" y="632"/>
                  <a:pt x="908" y="617"/>
                  <a:pt x="888" y="617"/>
                </a:cubicBezTo>
                <a:cubicBezTo>
                  <a:pt x="869" y="617"/>
                  <a:pt x="853" y="632"/>
                  <a:pt x="853" y="651"/>
                </a:cubicBezTo>
                <a:cubicBezTo>
                  <a:pt x="853" y="670"/>
                  <a:pt x="869" y="684"/>
                  <a:pt x="889" y="684"/>
                </a:cubicBezTo>
                <a:close/>
                <a:moveTo>
                  <a:pt x="1196" y="180"/>
                </a:moveTo>
                <a:cubicBezTo>
                  <a:pt x="1197" y="221"/>
                  <a:pt x="1198" y="215"/>
                  <a:pt x="1222" y="219"/>
                </a:cubicBezTo>
                <a:cubicBezTo>
                  <a:pt x="1234" y="221"/>
                  <a:pt x="1237" y="216"/>
                  <a:pt x="1238" y="204"/>
                </a:cubicBezTo>
                <a:cubicBezTo>
                  <a:pt x="1239" y="192"/>
                  <a:pt x="1240" y="179"/>
                  <a:pt x="1243" y="166"/>
                </a:cubicBezTo>
                <a:cubicBezTo>
                  <a:pt x="1244" y="159"/>
                  <a:pt x="1247" y="152"/>
                  <a:pt x="1238" y="148"/>
                </a:cubicBezTo>
                <a:cubicBezTo>
                  <a:pt x="1226" y="142"/>
                  <a:pt x="1206" y="144"/>
                  <a:pt x="1202" y="150"/>
                </a:cubicBezTo>
                <a:cubicBezTo>
                  <a:pt x="1201" y="152"/>
                  <a:pt x="1200" y="155"/>
                  <a:pt x="1200" y="158"/>
                </a:cubicBezTo>
                <a:cubicBezTo>
                  <a:pt x="1198" y="167"/>
                  <a:pt x="1197" y="176"/>
                  <a:pt x="1196" y="180"/>
                </a:cubicBezTo>
                <a:close/>
                <a:moveTo>
                  <a:pt x="503" y="187"/>
                </a:moveTo>
                <a:cubicBezTo>
                  <a:pt x="503" y="187"/>
                  <a:pt x="503" y="187"/>
                  <a:pt x="503" y="187"/>
                </a:cubicBezTo>
                <a:cubicBezTo>
                  <a:pt x="503" y="180"/>
                  <a:pt x="503" y="174"/>
                  <a:pt x="502" y="168"/>
                </a:cubicBezTo>
                <a:cubicBezTo>
                  <a:pt x="498" y="146"/>
                  <a:pt x="496" y="141"/>
                  <a:pt x="474" y="146"/>
                </a:cubicBezTo>
                <a:cubicBezTo>
                  <a:pt x="470" y="147"/>
                  <a:pt x="466" y="147"/>
                  <a:pt x="462" y="148"/>
                </a:cubicBezTo>
                <a:cubicBezTo>
                  <a:pt x="456" y="150"/>
                  <a:pt x="454" y="154"/>
                  <a:pt x="455" y="161"/>
                </a:cubicBezTo>
                <a:cubicBezTo>
                  <a:pt x="457" y="176"/>
                  <a:pt x="460" y="191"/>
                  <a:pt x="461" y="207"/>
                </a:cubicBezTo>
                <a:cubicBezTo>
                  <a:pt x="462" y="216"/>
                  <a:pt x="466" y="220"/>
                  <a:pt x="475" y="219"/>
                </a:cubicBezTo>
                <a:cubicBezTo>
                  <a:pt x="499" y="216"/>
                  <a:pt x="503" y="219"/>
                  <a:pt x="503" y="192"/>
                </a:cubicBezTo>
                <a:cubicBezTo>
                  <a:pt x="503" y="190"/>
                  <a:pt x="503" y="188"/>
                  <a:pt x="503" y="187"/>
                </a:cubicBezTo>
                <a:close/>
                <a:moveTo>
                  <a:pt x="580" y="183"/>
                </a:moveTo>
                <a:cubicBezTo>
                  <a:pt x="580" y="183"/>
                  <a:pt x="580" y="183"/>
                  <a:pt x="581" y="183"/>
                </a:cubicBezTo>
                <a:cubicBezTo>
                  <a:pt x="580" y="176"/>
                  <a:pt x="580" y="169"/>
                  <a:pt x="579" y="162"/>
                </a:cubicBezTo>
                <a:cubicBezTo>
                  <a:pt x="576" y="141"/>
                  <a:pt x="572" y="138"/>
                  <a:pt x="551" y="141"/>
                </a:cubicBezTo>
                <a:cubicBezTo>
                  <a:pt x="548" y="142"/>
                  <a:pt x="544" y="142"/>
                  <a:pt x="541" y="143"/>
                </a:cubicBezTo>
                <a:cubicBezTo>
                  <a:pt x="534" y="144"/>
                  <a:pt x="531" y="149"/>
                  <a:pt x="532" y="156"/>
                </a:cubicBezTo>
                <a:cubicBezTo>
                  <a:pt x="535" y="172"/>
                  <a:pt x="537" y="187"/>
                  <a:pt x="538" y="203"/>
                </a:cubicBezTo>
                <a:cubicBezTo>
                  <a:pt x="539" y="211"/>
                  <a:pt x="543" y="216"/>
                  <a:pt x="551" y="215"/>
                </a:cubicBezTo>
                <a:cubicBezTo>
                  <a:pt x="574" y="211"/>
                  <a:pt x="580" y="218"/>
                  <a:pt x="580" y="187"/>
                </a:cubicBezTo>
                <a:cubicBezTo>
                  <a:pt x="580" y="186"/>
                  <a:pt x="580" y="184"/>
                  <a:pt x="580" y="183"/>
                </a:cubicBezTo>
                <a:close/>
                <a:moveTo>
                  <a:pt x="1118" y="182"/>
                </a:moveTo>
                <a:cubicBezTo>
                  <a:pt x="1119" y="211"/>
                  <a:pt x="1119" y="211"/>
                  <a:pt x="1146" y="215"/>
                </a:cubicBezTo>
                <a:cubicBezTo>
                  <a:pt x="1146" y="215"/>
                  <a:pt x="1146" y="215"/>
                  <a:pt x="1147" y="215"/>
                </a:cubicBezTo>
                <a:cubicBezTo>
                  <a:pt x="1155" y="216"/>
                  <a:pt x="1160" y="211"/>
                  <a:pt x="1161" y="202"/>
                </a:cubicBezTo>
                <a:cubicBezTo>
                  <a:pt x="1162" y="187"/>
                  <a:pt x="1164" y="172"/>
                  <a:pt x="1167" y="157"/>
                </a:cubicBezTo>
                <a:cubicBezTo>
                  <a:pt x="1168" y="150"/>
                  <a:pt x="1166" y="144"/>
                  <a:pt x="1158" y="143"/>
                </a:cubicBezTo>
                <a:cubicBezTo>
                  <a:pt x="1151" y="141"/>
                  <a:pt x="1145" y="141"/>
                  <a:pt x="1138" y="140"/>
                </a:cubicBezTo>
                <a:cubicBezTo>
                  <a:pt x="1130" y="139"/>
                  <a:pt x="1125" y="143"/>
                  <a:pt x="1123" y="150"/>
                </a:cubicBezTo>
                <a:cubicBezTo>
                  <a:pt x="1121" y="161"/>
                  <a:pt x="1120" y="171"/>
                  <a:pt x="1118" y="182"/>
                </a:cubicBezTo>
                <a:close/>
                <a:moveTo>
                  <a:pt x="363" y="153"/>
                </a:moveTo>
                <a:cubicBezTo>
                  <a:pt x="363" y="145"/>
                  <a:pt x="363" y="140"/>
                  <a:pt x="363" y="134"/>
                </a:cubicBezTo>
                <a:cubicBezTo>
                  <a:pt x="363" y="113"/>
                  <a:pt x="363" y="113"/>
                  <a:pt x="384" y="113"/>
                </a:cubicBezTo>
                <a:cubicBezTo>
                  <a:pt x="385" y="113"/>
                  <a:pt x="387" y="112"/>
                  <a:pt x="389" y="112"/>
                </a:cubicBezTo>
                <a:cubicBezTo>
                  <a:pt x="389" y="109"/>
                  <a:pt x="389" y="105"/>
                  <a:pt x="389" y="103"/>
                </a:cubicBezTo>
                <a:cubicBezTo>
                  <a:pt x="367" y="93"/>
                  <a:pt x="347" y="103"/>
                  <a:pt x="327" y="107"/>
                </a:cubicBezTo>
                <a:cubicBezTo>
                  <a:pt x="327" y="124"/>
                  <a:pt x="327" y="141"/>
                  <a:pt x="327" y="159"/>
                </a:cubicBezTo>
                <a:cubicBezTo>
                  <a:pt x="339" y="157"/>
                  <a:pt x="351" y="155"/>
                  <a:pt x="363" y="153"/>
                </a:cubicBezTo>
                <a:close/>
                <a:moveTo>
                  <a:pt x="1373" y="160"/>
                </a:moveTo>
                <a:cubicBezTo>
                  <a:pt x="1373" y="140"/>
                  <a:pt x="1373" y="124"/>
                  <a:pt x="1373" y="106"/>
                </a:cubicBezTo>
                <a:cubicBezTo>
                  <a:pt x="1352" y="103"/>
                  <a:pt x="1332" y="93"/>
                  <a:pt x="1310" y="103"/>
                </a:cubicBezTo>
                <a:cubicBezTo>
                  <a:pt x="1310" y="105"/>
                  <a:pt x="1310" y="109"/>
                  <a:pt x="1310" y="113"/>
                </a:cubicBezTo>
                <a:cubicBezTo>
                  <a:pt x="1315" y="113"/>
                  <a:pt x="1319" y="113"/>
                  <a:pt x="1323" y="113"/>
                </a:cubicBezTo>
                <a:cubicBezTo>
                  <a:pt x="1332" y="112"/>
                  <a:pt x="1336" y="117"/>
                  <a:pt x="1336" y="126"/>
                </a:cubicBezTo>
                <a:cubicBezTo>
                  <a:pt x="1336" y="131"/>
                  <a:pt x="1336" y="137"/>
                  <a:pt x="1336" y="143"/>
                </a:cubicBezTo>
                <a:cubicBezTo>
                  <a:pt x="1336" y="148"/>
                  <a:pt x="1337" y="152"/>
                  <a:pt x="1342" y="154"/>
                </a:cubicBezTo>
                <a:cubicBezTo>
                  <a:pt x="1352" y="156"/>
                  <a:pt x="1362" y="157"/>
                  <a:pt x="1373" y="160"/>
                </a:cubicBezTo>
                <a:close/>
                <a:moveTo>
                  <a:pt x="814" y="406"/>
                </a:moveTo>
                <a:cubicBezTo>
                  <a:pt x="814" y="398"/>
                  <a:pt x="814" y="391"/>
                  <a:pt x="814" y="384"/>
                </a:cubicBezTo>
                <a:cubicBezTo>
                  <a:pt x="784" y="384"/>
                  <a:pt x="755" y="384"/>
                  <a:pt x="724" y="384"/>
                </a:cubicBezTo>
                <a:cubicBezTo>
                  <a:pt x="729" y="392"/>
                  <a:pt x="733" y="399"/>
                  <a:pt x="737" y="406"/>
                </a:cubicBezTo>
                <a:cubicBezTo>
                  <a:pt x="762" y="406"/>
                  <a:pt x="787" y="406"/>
                  <a:pt x="814" y="406"/>
                </a:cubicBezTo>
                <a:close/>
                <a:moveTo>
                  <a:pt x="967" y="384"/>
                </a:moveTo>
                <a:cubicBezTo>
                  <a:pt x="940" y="384"/>
                  <a:pt x="913" y="384"/>
                  <a:pt x="885" y="384"/>
                </a:cubicBezTo>
                <a:cubicBezTo>
                  <a:pt x="885" y="391"/>
                  <a:pt x="885" y="398"/>
                  <a:pt x="885" y="406"/>
                </a:cubicBezTo>
                <a:cubicBezTo>
                  <a:pt x="906" y="406"/>
                  <a:pt x="926" y="406"/>
                  <a:pt x="947" y="406"/>
                </a:cubicBezTo>
                <a:cubicBezTo>
                  <a:pt x="956" y="406"/>
                  <a:pt x="967" y="395"/>
                  <a:pt x="967" y="384"/>
                </a:cubicBezTo>
                <a:close/>
                <a:moveTo>
                  <a:pt x="306" y="69"/>
                </a:moveTo>
                <a:cubicBezTo>
                  <a:pt x="307" y="71"/>
                  <a:pt x="307" y="72"/>
                  <a:pt x="307" y="74"/>
                </a:cubicBezTo>
                <a:cubicBezTo>
                  <a:pt x="329" y="76"/>
                  <a:pt x="352" y="77"/>
                  <a:pt x="374" y="79"/>
                </a:cubicBezTo>
                <a:cubicBezTo>
                  <a:pt x="376" y="64"/>
                  <a:pt x="385" y="56"/>
                  <a:pt x="397" y="50"/>
                </a:cubicBezTo>
                <a:cubicBezTo>
                  <a:pt x="367" y="56"/>
                  <a:pt x="336" y="63"/>
                  <a:pt x="306" y="69"/>
                </a:cubicBezTo>
                <a:close/>
                <a:moveTo>
                  <a:pt x="1392" y="74"/>
                </a:moveTo>
                <a:cubicBezTo>
                  <a:pt x="1392" y="72"/>
                  <a:pt x="1393" y="71"/>
                  <a:pt x="1393" y="69"/>
                </a:cubicBezTo>
                <a:cubicBezTo>
                  <a:pt x="1363" y="63"/>
                  <a:pt x="1333" y="56"/>
                  <a:pt x="1302" y="50"/>
                </a:cubicBezTo>
                <a:cubicBezTo>
                  <a:pt x="1316" y="55"/>
                  <a:pt x="1323" y="66"/>
                  <a:pt x="1326" y="79"/>
                </a:cubicBezTo>
                <a:cubicBezTo>
                  <a:pt x="1349" y="77"/>
                  <a:pt x="1371" y="75"/>
                  <a:pt x="1392" y="7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843D05-70AD-46C4-BBED-A4E6991FC2C1}"/>
              </a:ext>
            </a:extLst>
          </p:cNvPr>
          <p:cNvGrpSpPr/>
          <p:nvPr/>
        </p:nvGrpSpPr>
        <p:grpSpPr>
          <a:xfrm>
            <a:off x="5187730" y="1855212"/>
            <a:ext cx="5630703" cy="736654"/>
            <a:chOff x="500207" y="3343901"/>
            <a:chExt cx="3924773" cy="7366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FA5F5A-486A-4E44-89E0-0F84F9D3FA60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386667-5281-45F4-A534-69863D215940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C58C8D-B780-4870-B9E5-3B98718F96C6}"/>
              </a:ext>
            </a:extLst>
          </p:cNvPr>
          <p:cNvGrpSpPr/>
          <p:nvPr/>
        </p:nvGrpSpPr>
        <p:grpSpPr>
          <a:xfrm>
            <a:off x="5685674" y="3030377"/>
            <a:ext cx="5630703" cy="736654"/>
            <a:chOff x="500207" y="3343901"/>
            <a:chExt cx="3924773" cy="7366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F93AB2-5F11-4119-90A8-80F5C3D94E4F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5C2188-C5FB-4319-B90D-8417E0ECF449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22735F-8631-43F4-8E46-FC516173A05C}"/>
              </a:ext>
            </a:extLst>
          </p:cNvPr>
          <p:cNvGrpSpPr/>
          <p:nvPr/>
        </p:nvGrpSpPr>
        <p:grpSpPr>
          <a:xfrm>
            <a:off x="5685674" y="4205542"/>
            <a:ext cx="5630703" cy="736654"/>
            <a:chOff x="500207" y="3343901"/>
            <a:chExt cx="3924773" cy="7366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E535D4-ACBC-4746-93A8-8D0BB1DDF7B6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273D45-0D26-415F-A94D-979361A44510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9053D5-D649-49AA-A2D0-94F492A110B7}"/>
              </a:ext>
            </a:extLst>
          </p:cNvPr>
          <p:cNvGrpSpPr/>
          <p:nvPr/>
        </p:nvGrpSpPr>
        <p:grpSpPr>
          <a:xfrm>
            <a:off x="5187730" y="5380708"/>
            <a:ext cx="5630703" cy="736654"/>
            <a:chOff x="500207" y="3343901"/>
            <a:chExt cx="3924773" cy="7366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406E0F-01D9-4BEB-9ECA-059F635C19D7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DDA3B1-BECF-4B18-82D7-E13F247FC85F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Freeform 7">
            <a:extLst>
              <a:ext uri="{FF2B5EF4-FFF2-40B4-BE49-F238E27FC236}">
                <a16:creationId xmlns:a16="http://schemas.microsoft.com/office/drawing/2014/main" id="{8E5A45E0-C8E0-4AC2-86D2-3D961344F850}"/>
              </a:ext>
            </a:extLst>
          </p:cNvPr>
          <p:cNvSpPr/>
          <p:nvPr/>
        </p:nvSpPr>
        <p:spPr>
          <a:xfrm>
            <a:off x="2495550" y="2195880"/>
            <a:ext cx="2650271" cy="726242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14C62BA2-19AD-41C9-AEE8-D1259BB0C14C}"/>
              </a:ext>
            </a:extLst>
          </p:cNvPr>
          <p:cNvSpPr/>
          <p:nvPr/>
        </p:nvSpPr>
        <p:spPr>
          <a:xfrm>
            <a:off x="2495550" y="3139291"/>
            <a:ext cx="2650271" cy="461665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CE6A0DB3-0A14-40E4-A76B-6B0F9C08961E}"/>
              </a:ext>
            </a:extLst>
          </p:cNvPr>
          <p:cNvSpPr/>
          <p:nvPr/>
        </p:nvSpPr>
        <p:spPr>
          <a:xfrm flipV="1">
            <a:off x="3105151" y="4513316"/>
            <a:ext cx="2082580" cy="64073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2C68D501-4AF5-4F1D-AEB3-E79A83006F41}"/>
              </a:ext>
            </a:extLst>
          </p:cNvPr>
          <p:cNvSpPr/>
          <p:nvPr/>
        </p:nvSpPr>
        <p:spPr>
          <a:xfrm>
            <a:off x="2776679" y="5450231"/>
            <a:ext cx="2411052" cy="238251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B2EBA55B-C61A-4628-BB6B-290D88B59C86}"/>
              </a:ext>
            </a:extLst>
          </p:cNvPr>
          <p:cNvGrpSpPr/>
          <p:nvPr/>
        </p:nvGrpSpPr>
        <p:grpSpPr>
          <a:xfrm>
            <a:off x="5642428" y="1276697"/>
            <a:ext cx="964294" cy="474548"/>
            <a:chOff x="4081463" y="2439988"/>
            <a:chExt cx="4029076" cy="1982787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B81A7DC-397A-4986-ACFE-B7236B425D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5688" y="2711450"/>
              <a:ext cx="2460625" cy="1711325"/>
            </a:xfrm>
            <a:custGeom>
              <a:avLst/>
              <a:gdLst>
                <a:gd name="T0" fmla="*/ 84 w 652"/>
                <a:gd name="T1" fmla="*/ 452 h 452"/>
                <a:gd name="T2" fmla="*/ 0 w 652"/>
                <a:gd name="T3" fmla="*/ 452 h 452"/>
                <a:gd name="T4" fmla="*/ 27 w 652"/>
                <a:gd name="T5" fmla="*/ 428 h 452"/>
                <a:gd name="T6" fmla="*/ 39 w 652"/>
                <a:gd name="T7" fmla="*/ 401 h 452"/>
                <a:gd name="T8" fmla="*/ 26 w 652"/>
                <a:gd name="T9" fmla="*/ 230 h 452"/>
                <a:gd name="T10" fmla="*/ 53 w 652"/>
                <a:gd name="T11" fmla="*/ 185 h 452"/>
                <a:gd name="T12" fmla="*/ 237 w 652"/>
                <a:gd name="T13" fmla="*/ 55 h 452"/>
                <a:gd name="T14" fmla="*/ 415 w 652"/>
                <a:gd name="T15" fmla="*/ 51 h 452"/>
                <a:gd name="T16" fmla="*/ 621 w 652"/>
                <a:gd name="T17" fmla="*/ 192 h 452"/>
                <a:gd name="T18" fmla="*/ 632 w 652"/>
                <a:gd name="T19" fmla="*/ 219 h 452"/>
                <a:gd name="T20" fmla="*/ 626 w 652"/>
                <a:gd name="T21" fmla="*/ 256 h 452"/>
                <a:gd name="T22" fmla="*/ 617 w 652"/>
                <a:gd name="T23" fmla="*/ 385 h 452"/>
                <a:gd name="T24" fmla="*/ 639 w 652"/>
                <a:gd name="T25" fmla="*/ 437 h 452"/>
                <a:gd name="T26" fmla="*/ 652 w 652"/>
                <a:gd name="T27" fmla="*/ 445 h 452"/>
                <a:gd name="T28" fmla="*/ 649 w 652"/>
                <a:gd name="T29" fmla="*/ 451 h 452"/>
                <a:gd name="T30" fmla="*/ 566 w 652"/>
                <a:gd name="T31" fmla="*/ 451 h 452"/>
                <a:gd name="T32" fmla="*/ 590 w 652"/>
                <a:gd name="T33" fmla="*/ 428 h 452"/>
                <a:gd name="T34" fmla="*/ 603 w 652"/>
                <a:gd name="T35" fmla="*/ 403 h 452"/>
                <a:gd name="T36" fmla="*/ 564 w 652"/>
                <a:gd name="T37" fmla="*/ 232 h 452"/>
                <a:gd name="T38" fmla="*/ 546 w 652"/>
                <a:gd name="T39" fmla="*/ 215 h 452"/>
                <a:gd name="T40" fmla="*/ 541 w 652"/>
                <a:gd name="T41" fmla="*/ 218 h 452"/>
                <a:gd name="T42" fmla="*/ 530 w 652"/>
                <a:gd name="T43" fmla="*/ 369 h 452"/>
                <a:gd name="T44" fmla="*/ 542 w 652"/>
                <a:gd name="T45" fmla="*/ 388 h 452"/>
                <a:gd name="T46" fmla="*/ 565 w 652"/>
                <a:gd name="T47" fmla="*/ 408 h 452"/>
                <a:gd name="T48" fmla="*/ 488 w 652"/>
                <a:gd name="T49" fmla="*/ 408 h 452"/>
                <a:gd name="T50" fmla="*/ 513 w 652"/>
                <a:gd name="T51" fmla="*/ 305 h 452"/>
                <a:gd name="T52" fmla="*/ 492 w 652"/>
                <a:gd name="T53" fmla="*/ 230 h 452"/>
                <a:gd name="T54" fmla="*/ 484 w 652"/>
                <a:gd name="T55" fmla="*/ 219 h 452"/>
                <a:gd name="T56" fmla="*/ 414 w 652"/>
                <a:gd name="T57" fmla="*/ 226 h 452"/>
                <a:gd name="T58" fmla="*/ 359 w 652"/>
                <a:gd name="T59" fmla="*/ 257 h 452"/>
                <a:gd name="T60" fmla="*/ 347 w 652"/>
                <a:gd name="T61" fmla="*/ 279 h 452"/>
                <a:gd name="T62" fmla="*/ 368 w 652"/>
                <a:gd name="T63" fmla="*/ 281 h 452"/>
                <a:gd name="T64" fmla="*/ 394 w 652"/>
                <a:gd name="T65" fmla="*/ 287 h 452"/>
                <a:gd name="T66" fmla="*/ 408 w 652"/>
                <a:gd name="T67" fmla="*/ 319 h 452"/>
                <a:gd name="T68" fmla="*/ 405 w 652"/>
                <a:gd name="T69" fmla="*/ 339 h 452"/>
                <a:gd name="T70" fmla="*/ 351 w 652"/>
                <a:gd name="T71" fmla="*/ 435 h 452"/>
                <a:gd name="T72" fmla="*/ 256 w 652"/>
                <a:gd name="T73" fmla="*/ 387 h 452"/>
                <a:gd name="T74" fmla="*/ 299 w 652"/>
                <a:gd name="T75" fmla="*/ 287 h 452"/>
                <a:gd name="T76" fmla="*/ 311 w 652"/>
                <a:gd name="T77" fmla="*/ 271 h 452"/>
                <a:gd name="T78" fmla="*/ 298 w 652"/>
                <a:gd name="T79" fmla="*/ 258 h 452"/>
                <a:gd name="T80" fmla="*/ 246 w 652"/>
                <a:gd name="T81" fmla="*/ 230 h 452"/>
                <a:gd name="T82" fmla="*/ 172 w 652"/>
                <a:gd name="T83" fmla="*/ 218 h 452"/>
                <a:gd name="T84" fmla="*/ 164 w 652"/>
                <a:gd name="T85" fmla="*/ 228 h 452"/>
                <a:gd name="T86" fmla="*/ 137 w 652"/>
                <a:gd name="T87" fmla="*/ 366 h 452"/>
                <a:gd name="T88" fmla="*/ 147 w 652"/>
                <a:gd name="T89" fmla="*/ 386 h 452"/>
                <a:gd name="T90" fmla="*/ 172 w 652"/>
                <a:gd name="T91" fmla="*/ 408 h 452"/>
                <a:gd name="T92" fmla="*/ 94 w 652"/>
                <a:gd name="T93" fmla="*/ 408 h 452"/>
                <a:gd name="T94" fmla="*/ 100 w 652"/>
                <a:gd name="T95" fmla="*/ 399 h 452"/>
                <a:gd name="T96" fmla="*/ 125 w 652"/>
                <a:gd name="T97" fmla="*/ 340 h 452"/>
                <a:gd name="T98" fmla="*/ 114 w 652"/>
                <a:gd name="T99" fmla="*/ 213 h 452"/>
                <a:gd name="T100" fmla="*/ 94 w 652"/>
                <a:gd name="T101" fmla="*/ 227 h 452"/>
                <a:gd name="T102" fmla="*/ 53 w 652"/>
                <a:gd name="T103" fmla="*/ 407 h 452"/>
                <a:gd name="T104" fmla="*/ 64 w 652"/>
                <a:gd name="T105" fmla="*/ 427 h 452"/>
                <a:gd name="T106" fmla="*/ 87 w 652"/>
                <a:gd name="T107" fmla="*/ 448 h 452"/>
                <a:gd name="T108" fmla="*/ 84 w 652"/>
                <a:gd name="T109" fmla="*/ 452 h 452"/>
                <a:gd name="T110" fmla="*/ 331 w 652"/>
                <a:gd name="T111" fmla="*/ 313 h 452"/>
                <a:gd name="T112" fmla="*/ 283 w 652"/>
                <a:gd name="T113" fmla="*/ 359 h 452"/>
                <a:gd name="T114" fmla="*/ 329 w 652"/>
                <a:gd name="T115" fmla="*/ 406 h 452"/>
                <a:gd name="T116" fmla="*/ 377 w 652"/>
                <a:gd name="T117" fmla="*/ 361 h 452"/>
                <a:gd name="T118" fmla="*/ 331 w 652"/>
                <a:gd name="T119" fmla="*/ 3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452">
                  <a:moveTo>
                    <a:pt x="84" y="452"/>
                  </a:moveTo>
                  <a:cubicBezTo>
                    <a:pt x="58" y="452"/>
                    <a:pt x="32" y="452"/>
                    <a:pt x="0" y="452"/>
                  </a:cubicBezTo>
                  <a:cubicBezTo>
                    <a:pt x="12" y="442"/>
                    <a:pt x="21" y="436"/>
                    <a:pt x="27" y="428"/>
                  </a:cubicBezTo>
                  <a:cubicBezTo>
                    <a:pt x="33" y="420"/>
                    <a:pt x="40" y="410"/>
                    <a:pt x="39" y="401"/>
                  </a:cubicBezTo>
                  <a:cubicBezTo>
                    <a:pt x="36" y="344"/>
                    <a:pt x="32" y="287"/>
                    <a:pt x="26" y="230"/>
                  </a:cubicBezTo>
                  <a:cubicBezTo>
                    <a:pt x="23" y="197"/>
                    <a:pt x="22" y="198"/>
                    <a:pt x="53" y="185"/>
                  </a:cubicBezTo>
                  <a:cubicBezTo>
                    <a:pt x="123" y="154"/>
                    <a:pt x="186" y="113"/>
                    <a:pt x="237" y="55"/>
                  </a:cubicBezTo>
                  <a:cubicBezTo>
                    <a:pt x="284" y="3"/>
                    <a:pt x="368" y="0"/>
                    <a:pt x="415" y="51"/>
                  </a:cubicBezTo>
                  <a:cubicBezTo>
                    <a:pt x="473" y="115"/>
                    <a:pt x="543" y="159"/>
                    <a:pt x="621" y="192"/>
                  </a:cubicBezTo>
                  <a:cubicBezTo>
                    <a:pt x="634" y="198"/>
                    <a:pt x="640" y="203"/>
                    <a:pt x="632" y="219"/>
                  </a:cubicBezTo>
                  <a:cubicBezTo>
                    <a:pt x="626" y="229"/>
                    <a:pt x="627" y="243"/>
                    <a:pt x="626" y="256"/>
                  </a:cubicBezTo>
                  <a:cubicBezTo>
                    <a:pt x="623" y="299"/>
                    <a:pt x="621" y="342"/>
                    <a:pt x="617" y="385"/>
                  </a:cubicBezTo>
                  <a:cubicBezTo>
                    <a:pt x="614" y="408"/>
                    <a:pt x="617" y="426"/>
                    <a:pt x="639" y="437"/>
                  </a:cubicBezTo>
                  <a:cubicBezTo>
                    <a:pt x="644" y="439"/>
                    <a:pt x="648" y="443"/>
                    <a:pt x="652" y="445"/>
                  </a:cubicBezTo>
                  <a:cubicBezTo>
                    <a:pt x="651" y="447"/>
                    <a:pt x="650" y="449"/>
                    <a:pt x="649" y="451"/>
                  </a:cubicBezTo>
                  <a:cubicBezTo>
                    <a:pt x="623" y="451"/>
                    <a:pt x="597" y="451"/>
                    <a:pt x="566" y="451"/>
                  </a:cubicBezTo>
                  <a:cubicBezTo>
                    <a:pt x="576" y="442"/>
                    <a:pt x="584" y="436"/>
                    <a:pt x="590" y="428"/>
                  </a:cubicBezTo>
                  <a:cubicBezTo>
                    <a:pt x="596" y="421"/>
                    <a:pt x="604" y="411"/>
                    <a:pt x="603" y="403"/>
                  </a:cubicBezTo>
                  <a:cubicBezTo>
                    <a:pt x="601" y="344"/>
                    <a:pt x="594" y="285"/>
                    <a:pt x="564" y="232"/>
                  </a:cubicBezTo>
                  <a:cubicBezTo>
                    <a:pt x="560" y="225"/>
                    <a:pt x="552" y="220"/>
                    <a:pt x="546" y="215"/>
                  </a:cubicBezTo>
                  <a:cubicBezTo>
                    <a:pt x="544" y="216"/>
                    <a:pt x="542" y="217"/>
                    <a:pt x="541" y="218"/>
                  </a:cubicBezTo>
                  <a:cubicBezTo>
                    <a:pt x="537" y="268"/>
                    <a:pt x="533" y="318"/>
                    <a:pt x="530" y="369"/>
                  </a:cubicBezTo>
                  <a:cubicBezTo>
                    <a:pt x="530" y="375"/>
                    <a:pt x="537" y="382"/>
                    <a:pt x="542" y="388"/>
                  </a:cubicBezTo>
                  <a:cubicBezTo>
                    <a:pt x="547" y="394"/>
                    <a:pt x="554" y="399"/>
                    <a:pt x="565" y="408"/>
                  </a:cubicBezTo>
                  <a:cubicBezTo>
                    <a:pt x="536" y="408"/>
                    <a:pt x="513" y="408"/>
                    <a:pt x="488" y="408"/>
                  </a:cubicBezTo>
                  <a:cubicBezTo>
                    <a:pt x="529" y="379"/>
                    <a:pt x="520" y="341"/>
                    <a:pt x="513" y="305"/>
                  </a:cubicBezTo>
                  <a:cubicBezTo>
                    <a:pt x="508" y="279"/>
                    <a:pt x="499" y="255"/>
                    <a:pt x="492" y="230"/>
                  </a:cubicBezTo>
                  <a:cubicBezTo>
                    <a:pt x="491" y="226"/>
                    <a:pt x="488" y="221"/>
                    <a:pt x="484" y="219"/>
                  </a:cubicBezTo>
                  <a:cubicBezTo>
                    <a:pt x="475" y="212"/>
                    <a:pt x="424" y="220"/>
                    <a:pt x="414" y="226"/>
                  </a:cubicBezTo>
                  <a:cubicBezTo>
                    <a:pt x="397" y="238"/>
                    <a:pt x="378" y="249"/>
                    <a:pt x="359" y="257"/>
                  </a:cubicBezTo>
                  <a:cubicBezTo>
                    <a:pt x="347" y="262"/>
                    <a:pt x="342" y="269"/>
                    <a:pt x="347" y="279"/>
                  </a:cubicBezTo>
                  <a:cubicBezTo>
                    <a:pt x="349" y="282"/>
                    <a:pt x="363" y="284"/>
                    <a:pt x="368" y="281"/>
                  </a:cubicBezTo>
                  <a:cubicBezTo>
                    <a:pt x="380" y="275"/>
                    <a:pt x="387" y="279"/>
                    <a:pt x="394" y="287"/>
                  </a:cubicBezTo>
                  <a:cubicBezTo>
                    <a:pt x="402" y="296"/>
                    <a:pt x="414" y="304"/>
                    <a:pt x="408" y="319"/>
                  </a:cubicBezTo>
                  <a:cubicBezTo>
                    <a:pt x="405" y="325"/>
                    <a:pt x="404" y="333"/>
                    <a:pt x="405" y="339"/>
                  </a:cubicBezTo>
                  <a:cubicBezTo>
                    <a:pt x="415" y="383"/>
                    <a:pt x="393" y="423"/>
                    <a:pt x="351" y="435"/>
                  </a:cubicBezTo>
                  <a:cubicBezTo>
                    <a:pt x="312" y="447"/>
                    <a:pt x="271" y="426"/>
                    <a:pt x="256" y="387"/>
                  </a:cubicBezTo>
                  <a:cubicBezTo>
                    <a:pt x="241" y="347"/>
                    <a:pt x="260" y="306"/>
                    <a:pt x="299" y="287"/>
                  </a:cubicBezTo>
                  <a:cubicBezTo>
                    <a:pt x="305" y="284"/>
                    <a:pt x="311" y="277"/>
                    <a:pt x="311" y="271"/>
                  </a:cubicBezTo>
                  <a:cubicBezTo>
                    <a:pt x="312" y="267"/>
                    <a:pt x="303" y="261"/>
                    <a:pt x="298" y="258"/>
                  </a:cubicBezTo>
                  <a:cubicBezTo>
                    <a:pt x="280" y="248"/>
                    <a:pt x="260" y="242"/>
                    <a:pt x="246" y="230"/>
                  </a:cubicBezTo>
                  <a:cubicBezTo>
                    <a:pt x="223" y="208"/>
                    <a:pt x="197" y="221"/>
                    <a:pt x="172" y="218"/>
                  </a:cubicBezTo>
                  <a:cubicBezTo>
                    <a:pt x="170" y="218"/>
                    <a:pt x="166" y="225"/>
                    <a:pt x="164" y="228"/>
                  </a:cubicBezTo>
                  <a:cubicBezTo>
                    <a:pt x="145" y="272"/>
                    <a:pt x="137" y="319"/>
                    <a:pt x="137" y="366"/>
                  </a:cubicBezTo>
                  <a:cubicBezTo>
                    <a:pt x="137" y="373"/>
                    <a:pt x="143" y="381"/>
                    <a:pt x="147" y="386"/>
                  </a:cubicBezTo>
                  <a:cubicBezTo>
                    <a:pt x="153" y="393"/>
                    <a:pt x="161" y="398"/>
                    <a:pt x="172" y="408"/>
                  </a:cubicBezTo>
                  <a:cubicBezTo>
                    <a:pt x="143" y="408"/>
                    <a:pt x="120" y="408"/>
                    <a:pt x="94" y="408"/>
                  </a:cubicBezTo>
                  <a:cubicBezTo>
                    <a:pt x="97" y="404"/>
                    <a:pt x="98" y="400"/>
                    <a:pt x="100" y="399"/>
                  </a:cubicBezTo>
                  <a:cubicBezTo>
                    <a:pt x="125" y="386"/>
                    <a:pt x="128" y="365"/>
                    <a:pt x="125" y="340"/>
                  </a:cubicBezTo>
                  <a:cubicBezTo>
                    <a:pt x="120" y="300"/>
                    <a:pt x="118" y="259"/>
                    <a:pt x="114" y="213"/>
                  </a:cubicBezTo>
                  <a:cubicBezTo>
                    <a:pt x="105" y="219"/>
                    <a:pt x="98" y="222"/>
                    <a:pt x="94" y="227"/>
                  </a:cubicBezTo>
                  <a:cubicBezTo>
                    <a:pt x="62" y="283"/>
                    <a:pt x="53" y="344"/>
                    <a:pt x="53" y="407"/>
                  </a:cubicBezTo>
                  <a:cubicBezTo>
                    <a:pt x="53" y="414"/>
                    <a:pt x="59" y="421"/>
                    <a:pt x="64" y="427"/>
                  </a:cubicBezTo>
                  <a:cubicBezTo>
                    <a:pt x="71" y="434"/>
                    <a:pt x="79" y="441"/>
                    <a:pt x="87" y="448"/>
                  </a:cubicBezTo>
                  <a:cubicBezTo>
                    <a:pt x="86" y="449"/>
                    <a:pt x="85" y="450"/>
                    <a:pt x="84" y="452"/>
                  </a:cubicBezTo>
                  <a:close/>
                  <a:moveTo>
                    <a:pt x="331" y="313"/>
                  </a:moveTo>
                  <a:cubicBezTo>
                    <a:pt x="305" y="313"/>
                    <a:pt x="283" y="333"/>
                    <a:pt x="283" y="359"/>
                  </a:cubicBezTo>
                  <a:cubicBezTo>
                    <a:pt x="282" y="385"/>
                    <a:pt x="303" y="406"/>
                    <a:pt x="329" y="406"/>
                  </a:cubicBezTo>
                  <a:cubicBezTo>
                    <a:pt x="355" y="406"/>
                    <a:pt x="377" y="386"/>
                    <a:pt x="377" y="361"/>
                  </a:cubicBezTo>
                  <a:cubicBezTo>
                    <a:pt x="377" y="335"/>
                    <a:pt x="356" y="314"/>
                    <a:pt x="331" y="31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48F185CE-2B1F-4B8D-A2F1-F22325CE0B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2735263"/>
              <a:ext cx="1116013" cy="623888"/>
            </a:xfrm>
            <a:custGeom>
              <a:avLst/>
              <a:gdLst>
                <a:gd name="T0" fmla="*/ 2 w 296"/>
                <a:gd name="T1" fmla="*/ 15 h 165"/>
                <a:gd name="T2" fmla="*/ 145 w 296"/>
                <a:gd name="T3" fmla="*/ 44 h 165"/>
                <a:gd name="T4" fmla="*/ 275 w 296"/>
                <a:gd name="T5" fmla="*/ 72 h 165"/>
                <a:gd name="T6" fmla="*/ 288 w 296"/>
                <a:gd name="T7" fmla="*/ 68 h 165"/>
                <a:gd name="T8" fmla="*/ 296 w 296"/>
                <a:gd name="T9" fmla="*/ 70 h 165"/>
                <a:gd name="T10" fmla="*/ 205 w 296"/>
                <a:gd name="T11" fmla="*/ 135 h 165"/>
                <a:gd name="T12" fmla="*/ 168 w 296"/>
                <a:gd name="T13" fmla="*/ 156 h 165"/>
                <a:gd name="T14" fmla="*/ 134 w 296"/>
                <a:gd name="T15" fmla="*/ 155 h 165"/>
                <a:gd name="T16" fmla="*/ 57 w 296"/>
                <a:gd name="T17" fmla="*/ 67 h 165"/>
                <a:gd name="T18" fmla="*/ 18 w 296"/>
                <a:gd name="T19" fmla="*/ 31 h 165"/>
                <a:gd name="T20" fmla="*/ 0 w 296"/>
                <a:gd name="T21" fmla="*/ 21 h 165"/>
                <a:gd name="T22" fmla="*/ 2 w 296"/>
                <a:gd name="T23" fmla="*/ 1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165">
                  <a:moveTo>
                    <a:pt x="2" y="15"/>
                  </a:moveTo>
                  <a:cubicBezTo>
                    <a:pt x="51" y="19"/>
                    <a:pt x="102" y="0"/>
                    <a:pt x="145" y="44"/>
                  </a:cubicBezTo>
                  <a:cubicBezTo>
                    <a:pt x="181" y="81"/>
                    <a:pt x="227" y="85"/>
                    <a:pt x="275" y="72"/>
                  </a:cubicBezTo>
                  <a:cubicBezTo>
                    <a:pt x="279" y="71"/>
                    <a:pt x="284" y="70"/>
                    <a:pt x="288" y="68"/>
                  </a:cubicBezTo>
                  <a:cubicBezTo>
                    <a:pt x="289" y="68"/>
                    <a:pt x="289" y="69"/>
                    <a:pt x="296" y="70"/>
                  </a:cubicBezTo>
                  <a:cubicBezTo>
                    <a:pt x="263" y="94"/>
                    <a:pt x="234" y="115"/>
                    <a:pt x="205" y="135"/>
                  </a:cubicBezTo>
                  <a:cubicBezTo>
                    <a:pt x="193" y="143"/>
                    <a:pt x="179" y="147"/>
                    <a:pt x="168" y="156"/>
                  </a:cubicBezTo>
                  <a:cubicBezTo>
                    <a:pt x="156" y="165"/>
                    <a:pt x="146" y="162"/>
                    <a:pt x="134" y="155"/>
                  </a:cubicBezTo>
                  <a:cubicBezTo>
                    <a:pt x="101" y="132"/>
                    <a:pt x="75" y="102"/>
                    <a:pt x="57" y="67"/>
                  </a:cubicBezTo>
                  <a:cubicBezTo>
                    <a:pt x="48" y="50"/>
                    <a:pt x="36" y="37"/>
                    <a:pt x="18" y="31"/>
                  </a:cubicBezTo>
                  <a:cubicBezTo>
                    <a:pt x="11" y="29"/>
                    <a:pt x="6" y="25"/>
                    <a:pt x="0" y="21"/>
                  </a:cubicBezTo>
                  <a:cubicBezTo>
                    <a:pt x="1" y="19"/>
                    <a:pt x="1" y="17"/>
                    <a:pt x="2" y="15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A412E149-4E34-46A4-AB3D-FF1A4D8CAE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663" y="2784475"/>
              <a:ext cx="1079500" cy="566738"/>
            </a:xfrm>
            <a:custGeom>
              <a:avLst/>
              <a:gdLst>
                <a:gd name="T0" fmla="*/ 0 w 286"/>
                <a:gd name="T1" fmla="*/ 61 h 150"/>
                <a:gd name="T2" fmla="*/ 78 w 286"/>
                <a:gd name="T3" fmla="*/ 62 h 150"/>
                <a:gd name="T4" fmla="*/ 142 w 286"/>
                <a:gd name="T5" fmla="*/ 29 h 150"/>
                <a:gd name="T6" fmla="*/ 214 w 286"/>
                <a:gd name="T7" fmla="*/ 1 h 150"/>
                <a:gd name="T8" fmla="*/ 284 w 286"/>
                <a:gd name="T9" fmla="*/ 2 h 150"/>
                <a:gd name="T10" fmla="*/ 286 w 286"/>
                <a:gd name="T11" fmla="*/ 8 h 150"/>
                <a:gd name="T12" fmla="*/ 267 w 286"/>
                <a:gd name="T13" fmla="*/ 19 h 150"/>
                <a:gd name="T14" fmla="*/ 229 w 286"/>
                <a:gd name="T15" fmla="*/ 54 h 150"/>
                <a:gd name="T16" fmla="*/ 149 w 286"/>
                <a:gd name="T17" fmla="*/ 143 h 150"/>
                <a:gd name="T18" fmla="*/ 129 w 286"/>
                <a:gd name="T19" fmla="*/ 148 h 150"/>
                <a:gd name="T20" fmla="*/ 0 w 286"/>
                <a:gd name="T21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150">
                  <a:moveTo>
                    <a:pt x="0" y="61"/>
                  </a:moveTo>
                  <a:cubicBezTo>
                    <a:pt x="25" y="62"/>
                    <a:pt x="53" y="67"/>
                    <a:pt x="78" y="62"/>
                  </a:cubicBezTo>
                  <a:cubicBezTo>
                    <a:pt x="100" y="57"/>
                    <a:pt x="123" y="44"/>
                    <a:pt x="142" y="29"/>
                  </a:cubicBezTo>
                  <a:cubicBezTo>
                    <a:pt x="164" y="12"/>
                    <a:pt x="185" y="0"/>
                    <a:pt x="214" y="1"/>
                  </a:cubicBezTo>
                  <a:cubicBezTo>
                    <a:pt x="237" y="2"/>
                    <a:pt x="261" y="2"/>
                    <a:pt x="284" y="2"/>
                  </a:cubicBezTo>
                  <a:cubicBezTo>
                    <a:pt x="285" y="4"/>
                    <a:pt x="285" y="6"/>
                    <a:pt x="286" y="8"/>
                  </a:cubicBezTo>
                  <a:cubicBezTo>
                    <a:pt x="280" y="12"/>
                    <a:pt x="274" y="17"/>
                    <a:pt x="267" y="19"/>
                  </a:cubicBezTo>
                  <a:cubicBezTo>
                    <a:pt x="249" y="25"/>
                    <a:pt x="238" y="37"/>
                    <a:pt x="229" y="54"/>
                  </a:cubicBezTo>
                  <a:cubicBezTo>
                    <a:pt x="210" y="90"/>
                    <a:pt x="184" y="121"/>
                    <a:pt x="149" y="143"/>
                  </a:cubicBezTo>
                  <a:cubicBezTo>
                    <a:pt x="143" y="146"/>
                    <a:pt x="134" y="150"/>
                    <a:pt x="129" y="148"/>
                  </a:cubicBezTo>
                  <a:cubicBezTo>
                    <a:pt x="81" y="124"/>
                    <a:pt x="36" y="97"/>
                    <a:pt x="0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D3D04E85-0156-4480-9D71-667889EF7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1463" y="2511425"/>
              <a:ext cx="849313" cy="227013"/>
            </a:xfrm>
            <a:custGeom>
              <a:avLst/>
              <a:gdLst>
                <a:gd name="T0" fmla="*/ 181 w 225"/>
                <a:gd name="T1" fmla="*/ 22 h 60"/>
                <a:gd name="T2" fmla="*/ 187 w 225"/>
                <a:gd name="T3" fmla="*/ 51 h 60"/>
                <a:gd name="T4" fmla="*/ 225 w 225"/>
                <a:gd name="T5" fmla="*/ 55 h 60"/>
                <a:gd name="T6" fmla="*/ 224 w 225"/>
                <a:gd name="T7" fmla="*/ 60 h 60"/>
                <a:gd name="T8" fmla="*/ 124 w 225"/>
                <a:gd name="T9" fmla="*/ 60 h 60"/>
                <a:gd name="T10" fmla="*/ 124 w 225"/>
                <a:gd name="T11" fmla="*/ 56 h 60"/>
                <a:gd name="T12" fmla="*/ 156 w 225"/>
                <a:gd name="T13" fmla="*/ 51 h 60"/>
                <a:gd name="T14" fmla="*/ 156 w 225"/>
                <a:gd name="T15" fmla="*/ 25 h 60"/>
                <a:gd name="T16" fmla="*/ 46 w 225"/>
                <a:gd name="T17" fmla="*/ 21 h 60"/>
                <a:gd name="T18" fmla="*/ 0 w 225"/>
                <a:gd name="T19" fmla="*/ 11 h 60"/>
                <a:gd name="T20" fmla="*/ 0 w 225"/>
                <a:gd name="T21" fmla="*/ 6 h 60"/>
                <a:gd name="T22" fmla="*/ 24 w 225"/>
                <a:gd name="T23" fmla="*/ 4 h 60"/>
                <a:gd name="T24" fmla="*/ 128 w 225"/>
                <a:gd name="T25" fmla="*/ 1 h 60"/>
                <a:gd name="T26" fmla="*/ 163 w 225"/>
                <a:gd name="T27" fmla="*/ 12 h 60"/>
                <a:gd name="T28" fmla="*/ 182 w 225"/>
                <a:gd name="T29" fmla="*/ 22 h 60"/>
                <a:gd name="T30" fmla="*/ 181 w 225"/>
                <a:gd name="T31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1" y="22"/>
                  </a:moveTo>
                  <a:cubicBezTo>
                    <a:pt x="183" y="32"/>
                    <a:pt x="185" y="41"/>
                    <a:pt x="187" y="51"/>
                  </a:cubicBezTo>
                  <a:cubicBezTo>
                    <a:pt x="199" y="52"/>
                    <a:pt x="212" y="54"/>
                    <a:pt x="225" y="55"/>
                  </a:cubicBezTo>
                  <a:cubicBezTo>
                    <a:pt x="225" y="57"/>
                    <a:pt x="225" y="58"/>
                    <a:pt x="224" y="60"/>
                  </a:cubicBezTo>
                  <a:cubicBezTo>
                    <a:pt x="191" y="60"/>
                    <a:pt x="158" y="60"/>
                    <a:pt x="124" y="60"/>
                  </a:cubicBezTo>
                  <a:cubicBezTo>
                    <a:pt x="124" y="59"/>
                    <a:pt x="124" y="57"/>
                    <a:pt x="124" y="56"/>
                  </a:cubicBezTo>
                  <a:cubicBezTo>
                    <a:pt x="134" y="54"/>
                    <a:pt x="144" y="53"/>
                    <a:pt x="156" y="51"/>
                  </a:cubicBezTo>
                  <a:cubicBezTo>
                    <a:pt x="156" y="43"/>
                    <a:pt x="156" y="34"/>
                    <a:pt x="156" y="25"/>
                  </a:cubicBezTo>
                  <a:cubicBezTo>
                    <a:pt x="118" y="49"/>
                    <a:pt x="82" y="22"/>
                    <a:pt x="46" y="21"/>
                  </a:cubicBezTo>
                  <a:cubicBezTo>
                    <a:pt x="30" y="20"/>
                    <a:pt x="15" y="15"/>
                    <a:pt x="0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8" y="5"/>
                    <a:pt x="16" y="4"/>
                    <a:pt x="24" y="4"/>
                  </a:cubicBezTo>
                  <a:cubicBezTo>
                    <a:pt x="58" y="2"/>
                    <a:pt x="93" y="0"/>
                    <a:pt x="128" y="1"/>
                  </a:cubicBezTo>
                  <a:cubicBezTo>
                    <a:pt x="139" y="1"/>
                    <a:pt x="151" y="8"/>
                    <a:pt x="163" y="12"/>
                  </a:cubicBezTo>
                  <a:cubicBezTo>
                    <a:pt x="169" y="15"/>
                    <a:pt x="175" y="19"/>
                    <a:pt x="182" y="22"/>
                  </a:cubicBezTo>
                  <a:lnTo>
                    <a:pt x="181" y="22"/>
                  </a:ln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F1B97AFC-1824-4D91-BF68-4D536AC501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663" y="2489200"/>
              <a:ext cx="641350" cy="169863"/>
            </a:xfrm>
            <a:custGeom>
              <a:avLst/>
              <a:gdLst>
                <a:gd name="T0" fmla="*/ 157 w 170"/>
                <a:gd name="T1" fmla="*/ 28 h 45"/>
                <a:gd name="T2" fmla="*/ 94 w 170"/>
                <a:gd name="T3" fmla="*/ 37 h 45"/>
                <a:gd name="T4" fmla="*/ 0 w 170"/>
                <a:gd name="T5" fmla="*/ 15 h 45"/>
                <a:gd name="T6" fmla="*/ 154 w 170"/>
                <a:gd name="T7" fmla="*/ 12 h 45"/>
                <a:gd name="T8" fmla="*/ 170 w 170"/>
                <a:gd name="T9" fmla="*/ 22 h 45"/>
                <a:gd name="T10" fmla="*/ 157 w 170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45">
                  <a:moveTo>
                    <a:pt x="157" y="28"/>
                  </a:moveTo>
                  <a:cubicBezTo>
                    <a:pt x="138" y="45"/>
                    <a:pt x="117" y="42"/>
                    <a:pt x="94" y="37"/>
                  </a:cubicBezTo>
                  <a:cubicBezTo>
                    <a:pt x="63" y="29"/>
                    <a:pt x="31" y="24"/>
                    <a:pt x="0" y="15"/>
                  </a:cubicBezTo>
                  <a:cubicBezTo>
                    <a:pt x="51" y="11"/>
                    <a:pt x="103" y="0"/>
                    <a:pt x="154" y="12"/>
                  </a:cubicBezTo>
                  <a:cubicBezTo>
                    <a:pt x="160" y="15"/>
                    <a:pt x="165" y="18"/>
                    <a:pt x="170" y="22"/>
                  </a:cubicBezTo>
                  <a:cubicBezTo>
                    <a:pt x="166" y="24"/>
                    <a:pt x="162" y="26"/>
                    <a:pt x="157" y="2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069C1063-98CE-4611-A094-6D7CAF1E6A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80301" y="2514600"/>
              <a:ext cx="630238" cy="144463"/>
            </a:xfrm>
            <a:custGeom>
              <a:avLst/>
              <a:gdLst>
                <a:gd name="T0" fmla="*/ 11 w 167"/>
                <a:gd name="T1" fmla="*/ 7 h 38"/>
                <a:gd name="T2" fmla="*/ 51 w 167"/>
                <a:gd name="T3" fmla="*/ 0 h 38"/>
                <a:gd name="T4" fmla="*/ 147 w 167"/>
                <a:gd name="T5" fmla="*/ 3 h 38"/>
                <a:gd name="T6" fmla="*/ 167 w 167"/>
                <a:gd name="T7" fmla="*/ 5 h 38"/>
                <a:gd name="T8" fmla="*/ 167 w 167"/>
                <a:gd name="T9" fmla="*/ 11 h 38"/>
                <a:gd name="T10" fmla="*/ 99 w 167"/>
                <a:gd name="T11" fmla="*/ 24 h 38"/>
                <a:gd name="T12" fmla="*/ 67 w 167"/>
                <a:gd name="T13" fmla="*/ 30 h 38"/>
                <a:gd name="T14" fmla="*/ 8 w 167"/>
                <a:gd name="T15" fmla="*/ 21 h 38"/>
                <a:gd name="T16" fmla="*/ 0 w 167"/>
                <a:gd name="T17" fmla="*/ 14 h 38"/>
                <a:gd name="T18" fmla="*/ 11 w 167"/>
                <a:gd name="T1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38">
                  <a:moveTo>
                    <a:pt x="11" y="7"/>
                  </a:moveTo>
                  <a:cubicBezTo>
                    <a:pt x="24" y="5"/>
                    <a:pt x="38" y="0"/>
                    <a:pt x="51" y="0"/>
                  </a:cubicBezTo>
                  <a:cubicBezTo>
                    <a:pt x="83" y="0"/>
                    <a:pt x="115" y="2"/>
                    <a:pt x="147" y="3"/>
                  </a:cubicBezTo>
                  <a:cubicBezTo>
                    <a:pt x="154" y="3"/>
                    <a:pt x="160" y="5"/>
                    <a:pt x="167" y="5"/>
                  </a:cubicBezTo>
                  <a:cubicBezTo>
                    <a:pt x="167" y="7"/>
                    <a:pt x="167" y="9"/>
                    <a:pt x="167" y="11"/>
                  </a:cubicBezTo>
                  <a:cubicBezTo>
                    <a:pt x="144" y="15"/>
                    <a:pt x="122" y="20"/>
                    <a:pt x="99" y="24"/>
                  </a:cubicBezTo>
                  <a:cubicBezTo>
                    <a:pt x="88" y="26"/>
                    <a:pt x="77" y="27"/>
                    <a:pt x="67" y="30"/>
                  </a:cubicBezTo>
                  <a:cubicBezTo>
                    <a:pt x="46" y="38"/>
                    <a:pt x="26" y="36"/>
                    <a:pt x="8" y="21"/>
                  </a:cubicBezTo>
                  <a:cubicBezTo>
                    <a:pt x="5" y="19"/>
                    <a:pt x="2" y="16"/>
                    <a:pt x="0" y="14"/>
                  </a:cubicBezTo>
                  <a:cubicBezTo>
                    <a:pt x="3" y="12"/>
                    <a:pt x="7" y="10"/>
                    <a:pt x="11" y="7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FA0D468C-C93F-49AF-8FF4-6BD0A4E435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2976" y="2533650"/>
              <a:ext cx="619125" cy="128588"/>
            </a:xfrm>
            <a:custGeom>
              <a:avLst/>
              <a:gdLst>
                <a:gd name="T0" fmla="*/ 4 w 164"/>
                <a:gd name="T1" fmla="*/ 16 h 34"/>
                <a:gd name="T2" fmla="*/ 0 w 164"/>
                <a:gd name="T3" fmla="*/ 4 h 34"/>
                <a:gd name="T4" fmla="*/ 7 w 164"/>
                <a:gd name="T5" fmla="*/ 0 h 34"/>
                <a:gd name="T6" fmla="*/ 163 w 164"/>
                <a:gd name="T7" fmla="*/ 0 h 34"/>
                <a:gd name="T8" fmla="*/ 164 w 164"/>
                <a:gd name="T9" fmla="*/ 3 h 34"/>
                <a:gd name="T10" fmla="*/ 154 w 164"/>
                <a:gd name="T11" fmla="*/ 8 h 34"/>
                <a:gd name="T12" fmla="*/ 53 w 164"/>
                <a:gd name="T13" fmla="*/ 28 h 34"/>
                <a:gd name="T14" fmla="*/ 3 w 164"/>
                <a:gd name="T15" fmla="*/ 16 h 34"/>
                <a:gd name="T16" fmla="*/ 4 w 164"/>
                <a:gd name="T1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">
                  <a:moveTo>
                    <a:pt x="4" y="16"/>
                  </a:moveTo>
                  <a:cubicBezTo>
                    <a:pt x="3" y="12"/>
                    <a:pt x="1" y="8"/>
                    <a:pt x="0" y="4"/>
                  </a:cubicBezTo>
                  <a:cubicBezTo>
                    <a:pt x="3" y="3"/>
                    <a:pt x="5" y="1"/>
                    <a:pt x="7" y="0"/>
                  </a:cubicBezTo>
                  <a:cubicBezTo>
                    <a:pt x="59" y="0"/>
                    <a:pt x="111" y="0"/>
                    <a:pt x="163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1" y="5"/>
                    <a:pt x="158" y="7"/>
                    <a:pt x="154" y="8"/>
                  </a:cubicBezTo>
                  <a:cubicBezTo>
                    <a:pt x="120" y="15"/>
                    <a:pt x="86" y="19"/>
                    <a:pt x="53" y="28"/>
                  </a:cubicBezTo>
                  <a:cubicBezTo>
                    <a:pt x="32" y="34"/>
                    <a:pt x="19" y="21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F05EDC96-DB46-4B1C-B350-94D8EADC80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72338" y="2568575"/>
              <a:ext cx="381000" cy="173038"/>
            </a:xfrm>
            <a:custGeom>
              <a:avLst/>
              <a:gdLst>
                <a:gd name="T0" fmla="*/ 55 w 101"/>
                <a:gd name="T1" fmla="*/ 0 h 46"/>
                <a:gd name="T2" fmla="*/ 63 w 101"/>
                <a:gd name="T3" fmla="*/ 7 h 46"/>
                <a:gd name="T4" fmla="*/ 63 w 101"/>
                <a:gd name="T5" fmla="*/ 36 h 46"/>
                <a:gd name="T6" fmla="*/ 101 w 101"/>
                <a:gd name="T7" fmla="*/ 41 h 46"/>
                <a:gd name="T8" fmla="*/ 101 w 101"/>
                <a:gd name="T9" fmla="*/ 46 h 46"/>
                <a:gd name="T10" fmla="*/ 0 w 101"/>
                <a:gd name="T11" fmla="*/ 46 h 46"/>
                <a:gd name="T12" fmla="*/ 0 w 101"/>
                <a:gd name="T13" fmla="*/ 41 h 46"/>
                <a:gd name="T14" fmla="*/ 34 w 101"/>
                <a:gd name="T15" fmla="*/ 36 h 46"/>
                <a:gd name="T16" fmla="*/ 38 w 101"/>
                <a:gd name="T17" fmla="*/ 7 h 46"/>
                <a:gd name="T18" fmla="*/ 51 w 101"/>
                <a:gd name="T19" fmla="*/ 1 h 46"/>
                <a:gd name="T20" fmla="*/ 55 w 101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46">
                  <a:moveTo>
                    <a:pt x="55" y="0"/>
                  </a:moveTo>
                  <a:cubicBezTo>
                    <a:pt x="57" y="2"/>
                    <a:pt x="60" y="5"/>
                    <a:pt x="63" y="7"/>
                  </a:cubicBezTo>
                  <a:cubicBezTo>
                    <a:pt x="63" y="16"/>
                    <a:pt x="63" y="26"/>
                    <a:pt x="63" y="36"/>
                  </a:cubicBezTo>
                  <a:cubicBezTo>
                    <a:pt x="77" y="37"/>
                    <a:pt x="89" y="39"/>
                    <a:pt x="101" y="41"/>
                  </a:cubicBezTo>
                  <a:cubicBezTo>
                    <a:pt x="101" y="42"/>
                    <a:pt x="101" y="44"/>
                    <a:pt x="101" y="46"/>
                  </a:cubicBezTo>
                  <a:cubicBezTo>
                    <a:pt x="67" y="46"/>
                    <a:pt x="34" y="46"/>
                    <a:pt x="0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11" y="39"/>
                    <a:pt x="22" y="38"/>
                    <a:pt x="34" y="36"/>
                  </a:cubicBezTo>
                  <a:cubicBezTo>
                    <a:pt x="35" y="27"/>
                    <a:pt x="37" y="17"/>
                    <a:pt x="38" y="7"/>
                  </a:cubicBezTo>
                  <a:cubicBezTo>
                    <a:pt x="43" y="5"/>
                    <a:pt x="47" y="3"/>
                    <a:pt x="51" y="1"/>
                  </a:cubicBezTo>
                  <a:cubicBezTo>
                    <a:pt x="52" y="0"/>
                    <a:pt x="53" y="0"/>
                    <a:pt x="55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8CFCF0F5-93FB-4F86-B491-E108E8FDF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5688" y="2439988"/>
              <a:ext cx="115888" cy="131763"/>
            </a:xfrm>
            <a:custGeom>
              <a:avLst/>
              <a:gdLst>
                <a:gd name="T0" fmla="*/ 20 w 31"/>
                <a:gd name="T1" fmla="*/ 34 h 35"/>
                <a:gd name="T2" fmla="*/ 16 w 31"/>
                <a:gd name="T3" fmla="*/ 35 h 35"/>
                <a:gd name="T4" fmla="*/ 0 w 31"/>
                <a:gd name="T5" fmla="*/ 25 h 35"/>
                <a:gd name="T6" fmla="*/ 16 w 31"/>
                <a:gd name="T7" fmla="*/ 0 h 35"/>
                <a:gd name="T8" fmla="*/ 31 w 31"/>
                <a:gd name="T9" fmla="*/ 27 h 35"/>
                <a:gd name="T10" fmla="*/ 20 w 31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5">
                  <a:moveTo>
                    <a:pt x="20" y="34"/>
                  </a:moveTo>
                  <a:cubicBezTo>
                    <a:pt x="18" y="34"/>
                    <a:pt x="17" y="34"/>
                    <a:pt x="16" y="35"/>
                  </a:cubicBezTo>
                  <a:cubicBezTo>
                    <a:pt x="11" y="31"/>
                    <a:pt x="6" y="28"/>
                    <a:pt x="0" y="25"/>
                  </a:cubicBezTo>
                  <a:cubicBezTo>
                    <a:pt x="5" y="18"/>
                    <a:pt x="9" y="11"/>
                    <a:pt x="16" y="0"/>
                  </a:cubicBezTo>
                  <a:cubicBezTo>
                    <a:pt x="23" y="11"/>
                    <a:pt x="27" y="19"/>
                    <a:pt x="31" y="27"/>
                  </a:cubicBezTo>
                  <a:cubicBezTo>
                    <a:pt x="27" y="30"/>
                    <a:pt x="23" y="32"/>
                    <a:pt x="20" y="3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CDE56301-A5C3-4315-A727-13EC3CECB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5663" y="2443163"/>
              <a:ext cx="114300" cy="106363"/>
            </a:xfrm>
            <a:custGeom>
              <a:avLst/>
              <a:gdLst>
                <a:gd name="T0" fmla="*/ 30 w 30"/>
                <a:gd name="T1" fmla="*/ 24 h 28"/>
                <a:gd name="T2" fmla="*/ 23 w 30"/>
                <a:gd name="T3" fmla="*/ 28 h 28"/>
                <a:gd name="T4" fmla="*/ 0 w 30"/>
                <a:gd name="T5" fmla="*/ 24 h 28"/>
                <a:gd name="T6" fmla="*/ 17 w 30"/>
                <a:gd name="T7" fmla="*/ 0 h 28"/>
                <a:gd name="T8" fmla="*/ 30 w 30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30" y="24"/>
                  </a:moveTo>
                  <a:cubicBezTo>
                    <a:pt x="28" y="25"/>
                    <a:pt x="26" y="27"/>
                    <a:pt x="23" y="28"/>
                  </a:cubicBezTo>
                  <a:cubicBezTo>
                    <a:pt x="16" y="27"/>
                    <a:pt x="9" y="26"/>
                    <a:pt x="0" y="24"/>
                  </a:cubicBezTo>
                  <a:cubicBezTo>
                    <a:pt x="6" y="15"/>
                    <a:pt x="10" y="9"/>
                    <a:pt x="17" y="0"/>
                  </a:cubicBezTo>
                  <a:cubicBezTo>
                    <a:pt x="22" y="9"/>
                    <a:pt x="26" y="16"/>
                    <a:pt x="30" y="2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897E47BD-6FE6-486C-8F1A-87960BFF00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2176" y="3938588"/>
              <a:ext cx="274638" cy="273050"/>
            </a:xfrm>
            <a:custGeom>
              <a:avLst/>
              <a:gdLst>
                <a:gd name="T0" fmla="*/ 72 w 73"/>
                <a:gd name="T1" fmla="*/ 35 h 72"/>
                <a:gd name="T2" fmla="*/ 37 w 73"/>
                <a:gd name="T3" fmla="*/ 72 h 72"/>
                <a:gd name="T4" fmla="*/ 1 w 73"/>
                <a:gd name="T5" fmla="*/ 37 h 72"/>
                <a:gd name="T6" fmla="*/ 37 w 73"/>
                <a:gd name="T7" fmla="*/ 0 h 72"/>
                <a:gd name="T8" fmla="*/ 72 w 73"/>
                <a:gd name="T9" fmla="*/ 35 h 72"/>
                <a:gd name="T10" fmla="*/ 32 w 73"/>
                <a:gd name="T11" fmla="*/ 61 h 72"/>
                <a:gd name="T12" fmla="*/ 42 w 73"/>
                <a:gd name="T13" fmla="*/ 61 h 72"/>
                <a:gd name="T14" fmla="*/ 58 w 73"/>
                <a:gd name="T15" fmla="*/ 36 h 72"/>
                <a:gd name="T16" fmla="*/ 36 w 73"/>
                <a:gd name="T17" fmla="*/ 14 h 72"/>
                <a:gd name="T18" fmla="*/ 16 w 73"/>
                <a:gd name="T19" fmla="*/ 36 h 72"/>
                <a:gd name="T20" fmla="*/ 32 w 73"/>
                <a:gd name="T2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2">
                  <a:moveTo>
                    <a:pt x="72" y="35"/>
                  </a:moveTo>
                  <a:cubicBezTo>
                    <a:pt x="73" y="55"/>
                    <a:pt x="56" y="72"/>
                    <a:pt x="37" y="72"/>
                  </a:cubicBezTo>
                  <a:cubicBezTo>
                    <a:pt x="18" y="72"/>
                    <a:pt x="1" y="56"/>
                    <a:pt x="1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6" y="0"/>
                    <a:pt x="72" y="15"/>
                    <a:pt x="72" y="35"/>
                  </a:cubicBezTo>
                  <a:close/>
                  <a:moveTo>
                    <a:pt x="32" y="61"/>
                  </a:moveTo>
                  <a:cubicBezTo>
                    <a:pt x="35" y="61"/>
                    <a:pt x="38" y="61"/>
                    <a:pt x="42" y="61"/>
                  </a:cubicBezTo>
                  <a:cubicBezTo>
                    <a:pt x="47" y="52"/>
                    <a:pt x="57" y="45"/>
                    <a:pt x="58" y="36"/>
                  </a:cubicBezTo>
                  <a:cubicBezTo>
                    <a:pt x="60" y="23"/>
                    <a:pt x="50" y="13"/>
                    <a:pt x="36" y="14"/>
                  </a:cubicBezTo>
                  <a:cubicBezTo>
                    <a:pt x="23" y="15"/>
                    <a:pt x="13" y="23"/>
                    <a:pt x="16" y="36"/>
                  </a:cubicBezTo>
                  <a:cubicBezTo>
                    <a:pt x="18" y="45"/>
                    <a:pt x="26" y="53"/>
                    <a:pt x="32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1" name="Cerrar llave 40">
            <a:extLst>
              <a:ext uri="{FF2B5EF4-FFF2-40B4-BE49-F238E27FC236}">
                <a16:creationId xmlns:a16="http://schemas.microsoft.com/office/drawing/2014/main" id="{C4E2866B-6890-48B0-97E2-087ACA2406E5}"/>
              </a:ext>
            </a:extLst>
          </p:cNvPr>
          <p:cNvSpPr/>
          <p:nvPr/>
        </p:nvSpPr>
        <p:spPr>
          <a:xfrm rot="5400000">
            <a:off x="5872115" y="-5091065"/>
            <a:ext cx="504920" cy="11791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C4BF2D1E-74D9-4800-A8C4-C3407FE0BF8A}"/>
              </a:ext>
            </a:extLst>
          </p:cNvPr>
          <p:cNvSpPr/>
          <p:nvPr/>
        </p:nvSpPr>
        <p:spPr>
          <a:xfrm>
            <a:off x="0" y="6581000"/>
            <a:ext cx="12192000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051650F-4413-4C19-8BCF-D57752573AD1}"/>
              </a:ext>
            </a:extLst>
          </p:cNvPr>
          <p:cNvSpPr txBox="1"/>
          <p:nvPr/>
        </p:nvSpPr>
        <p:spPr>
          <a:xfrm>
            <a:off x="3092731" y="3860983"/>
            <a:ext cx="741660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ctr"/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A8441-2D1B-496C-BC55-E6980AD3AD7F}"/>
              </a:ext>
            </a:extLst>
          </p:cNvPr>
          <p:cNvSpPr txBox="1"/>
          <p:nvPr/>
        </p:nvSpPr>
        <p:spPr>
          <a:xfrm>
            <a:off x="2482802" y="6235886"/>
            <a:ext cx="86364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7645C-0A21-48F0-BEB3-1124CA8D8338}"/>
              </a:ext>
            </a:extLst>
          </p:cNvPr>
          <p:cNvSpPr/>
          <p:nvPr/>
        </p:nvSpPr>
        <p:spPr>
          <a:xfrm>
            <a:off x="0" y="5661248"/>
            <a:ext cx="12192000" cy="1196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65D49E-9C84-4D9F-B02E-202E06584EA0}"/>
              </a:ext>
            </a:extLst>
          </p:cNvPr>
          <p:cNvSpPr/>
          <p:nvPr/>
        </p:nvSpPr>
        <p:spPr>
          <a:xfrm>
            <a:off x="925423" y="1855066"/>
            <a:ext cx="468000" cy="46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DEE7C-9546-4643-889B-5BA89E33ABB6}"/>
              </a:ext>
            </a:extLst>
          </p:cNvPr>
          <p:cNvSpPr txBox="1"/>
          <p:nvPr/>
        </p:nvSpPr>
        <p:spPr>
          <a:xfrm>
            <a:off x="1377403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0AF73B-9D3E-4B69-A025-F74D0C08744A}"/>
              </a:ext>
            </a:extLst>
          </p:cNvPr>
          <p:cNvSpPr txBox="1"/>
          <p:nvPr/>
        </p:nvSpPr>
        <p:spPr>
          <a:xfrm>
            <a:off x="924159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F911BA-6DC4-40C4-8D0B-265C45B4F8B9}"/>
              </a:ext>
            </a:extLst>
          </p:cNvPr>
          <p:cNvSpPr/>
          <p:nvPr/>
        </p:nvSpPr>
        <p:spPr>
          <a:xfrm>
            <a:off x="8357378" y="1855066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592DF-4AB3-4E17-8C96-D3597F56C085}"/>
              </a:ext>
            </a:extLst>
          </p:cNvPr>
          <p:cNvSpPr txBox="1"/>
          <p:nvPr/>
        </p:nvSpPr>
        <p:spPr>
          <a:xfrm>
            <a:off x="8809358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57C32-19DF-497B-B724-537AA150B7E7}"/>
              </a:ext>
            </a:extLst>
          </p:cNvPr>
          <p:cNvSpPr txBox="1"/>
          <p:nvPr/>
        </p:nvSpPr>
        <p:spPr>
          <a:xfrm>
            <a:off x="8356114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50311A-6470-4A87-B36E-F8DD51518391}"/>
              </a:ext>
            </a:extLst>
          </p:cNvPr>
          <p:cNvSpPr/>
          <p:nvPr/>
        </p:nvSpPr>
        <p:spPr>
          <a:xfrm>
            <a:off x="927132" y="3977600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06B86-3EE2-4D59-B0C0-06830A08F6C4}"/>
              </a:ext>
            </a:extLst>
          </p:cNvPr>
          <p:cNvSpPr txBox="1"/>
          <p:nvPr/>
        </p:nvSpPr>
        <p:spPr>
          <a:xfrm>
            <a:off x="1379112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71D3D-99A2-4C69-A128-0D4FFFA7F1DA}"/>
              </a:ext>
            </a:extLst>
          </p:cNvPr>
          <p:cNvSpPr txBox="1"/>
          <p:nvPr/>
        </p:nvSpPr>
        <p:spPr>
          <a:xfrm>
            <a:off x="925868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DE966F-C5B5-467D-B36A-91017142097A}"/>
              </a:ext>
            </a:extLst>
          </p:cNvPr>
          <p:cNvSpPr/>
          <p:nvPr/>
        </p:nvSpPr>
        <p:spPr>
          <a:xfrm>
            <a:off x="8359087" y="3977600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F09DEA-925D-4A34-8E34-C6884DF53415}"/>
              </a:ext>
            </a:extLst>
          </p:cNvPr>
          <p:cNvSpPr txBox="1"/>
          <p:nvPr/>
        </p:nvSpPr>
        <p:spPr>
          <a:xfrm>
            <a:off x="8811067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66742-2FDF-40BB-879D-656E9513873A}"/>
              </a:ext>
            </a:extLst>
          </p:cNvPr>
          <p:cNvSpPr txBox="1"/>
          <p:nvPr/>
        </p:nvSpPr>
        <p:spPr>
          <a:xfrm>
            <a:off x="8357823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E74A37-04D8-4323-90C3-5152CC466908}"/>
              </a:ext>
            </a:extLst>
          </p:cNvPr>
          <p:cNvCxnSpPr/>
          <p:nvPr/>
        </p:nvCxnSpPr>
        <p:spPr>
          <a:xfrm flipH="1">
            <a:off x="4286183" y="2064498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1CA523-6CEC-47D2-86B2-E6E745182817}"/>
              </a:ext>
            </a:extLst>
          </p:cNvPr>
          <p:cNvCxnSpPr/>
          <p:nvPr/>
        </p:nvCxnSpPr>
        <p:spPr>
          <a:xfrm flipH="1">
            <a:off x="4287891" y="409266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25163F-6B82-4A2B-B4AA-AB8FC0DC4B39}"/>
              </a:ext>
            </a:extLst>
          </p:cNvPr>
          <p:cNvCxnSpPr/>
          <p:nvPr/>
        </p:nvCxnSpPr>
        <p:spPr>
          <a:xfrm>
            <a:off x="2101652" y="3555931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EEBAA6-515F-4195-A91A-DF369FA58EFC}"/>
              </a:ext>
            </a:extLst>
          </p:cNvPr>
          <p:cNvSpPr txBox="1"/>
          <p:nvPr/>
        </p:nvSpPr>
        <p:spPr>
          <a:xfrm>
            <a:off x="1958156" y="5941498"/>
            <a:ext cx="935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525CBD-A03C-4459-875F-5C9834406856}"/>
              </a:ext>
            </a:extLst>
          </p:cNvPr>
          <p:cNvSpPr/>
          <p:nvPr/>
        </p:nvSpPr>
        <p:spPr>
          <a:xfrm>
            <a:off x="962134" y="5904326"/>
            <a:ext cx="684000" cy="683503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108330-127F-4A5F-BAE2-C9B6B44C787B}"/>
              </a:ext>
            </a:extLst>
          </p:cNvPr>
          <p:cNvCxnSpPr/>
          <p:nvPr/>
        </p:nvCxnSpPr>
        <p:spPr>
          <a:xfrm flipH="1">
            <a:off x="8004723" y="409266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453A95-4933-4728-BE48-17854A6BC1B4}"/>
              </a:ext>
            </a:extLst>
          </p:cNvPr>
          <p:cNvCxnSpPr/>
          <p:nvPr/>
        </p:nvCxnSpPr>
        <p:spPr>
          <a:xfrm flipH="1">
            <a:off x="8003026" y="2064498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1A3CF22-19C0-4C09-AA76-AD6C5B7C5AE2}"/>
              </a:ext>
            </a:extLst>
          </p:cNvPr>
          <p:cNvSpPr/>
          <p:nvPr/>
        </p:nvSpPr>
        <p:spPr>
          <a:xfrm>
            <a:off x="4643964" y="3977600"/>
            <a:ext cx="468000" cy="4680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E49DC-8BE3-41D2-A0C8-CD9496D0EC0B}"/>
              </a:ext>
            </a:extLst>
          </p:cNvPr>
          <p:cNvSpPr txBox="1"/>
          <p:nvPr/>
        </p:nvSpPr>
        <p:spPr>
          <a:xfrm>
            <a:off x="5095944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6F4917-3B9E-44F3-BF25-4D5BDAAC7FEF}"/>
              </a:ext>
            </a:extLst>
          </p:cNvPr>
          <p:cNvSpPr txBox="1"/>
          <p:nvPr/>
        </p:nvSpPr>
        <p:spPr>
          <a:xfrm>
            <a:off x="4642700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9E4256-9D3E-4D27-8CE6-E70895ECAD1B}"/>
              </a:ext>
            </a:extLst>
          </p:cNvPr>
          <p:cNvSpPr/>
          <p:nvPr/>
        </p:nvSpPr>
        <p:spPr>
          <a:xfrm>
            <a:off x="4642255" y="1855066"/>
            <a:ext cx="468000" cy="4680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ED3EB8-BCA8-45D9-9EAA-825A433C5B8F}"/>
              </a:ext>
            </a:extLst>
          </p:cNvPr>
          <p:cNvSpPr txBox="1"/>
          <p:nvPr/>
        </p:nvSpPr>
        <p:spPr>
          <a:xfrm>
            <a:off x="5094235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51B4DA-C8DB-4788-B4D2-30EFB6AA17AA}"/>
              </a:ext>
            </a:extLst>
          </p:cNvPr>
          <p:cNvSpPr txBox="1"/>
          <p:nvPr/>
        </p:nvSpPr>
        <p:spPr>
          <a:xfrm>
            <a:off x="4640991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AF0987E-5C1F-4C5B-9E33-9B84E657E408}"/>
              </a:ext>
            </a:extLst>
          </p:cNvPr>
          <p:cNvSpPr/>
          <p:nvPr/>
        </p:nvSpPr>
        <p:spPr>
          <a:xfrm>
            <a:off x="1016576" y="4120770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02F6BD49-5A81-4933-9825-854A8C36C6CA}"/>
              </a:ext>
            </a:extLst>
          </p:cNvPr>
          <p:cNvSpPr/>
          <p:nvPr/>
        </p:nvSpPr>
        <p:spPr>
          <a:xfrm>
            <a:off x="4759867" y="4106596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9150B3EC-3C56-429B-AB29-B15B60718293}"/>
              </a:ext>
            </a:extLst>
          </p:cNvPr>
          <p:cNvSpPr/>
          <p:nvPr/>
        </p:nvSpPr>
        <p:spPr>
          <a:xfrm>
            <a:off x="4742141" y="2000222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D93BC2-DC19-4702-B331-645F7A224E79}"/>
              </a:ext>
            </a:extLst>
          </p:cNvPr>
          <p:cNvSpPr/>
          <p:nvPr/>
        </p:nvSpPr>
        <p:spPr>
          <a:xfrm>
            <a:off x="8457322" y="1956437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7">
            <a:extLst>
              <a:ext uri="{FF2B5EF4-FFF2-40B4-BE49-F238E27FC236}">
                <a16:creationId xmlns:a16="http://schemas.microsoft.com/office/drawing/2014/main" id="{FCA4FE69-7532-48C6-BD18-28CD4384254E}"/>
              </a:ext>
            </a:extLst>
          </p:cNvPr>
          <p:cNvSpPr/>
          <p:nvPr/>
        </p:nvSpPr>
        <p:spPr>
          <a:xfrm rot="18900000">
            <a:off x="1059632" y="2002176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9E426747-BBDF-4855-9383-D26F5AD8C4D7}"/>
              </a:ext>
            </a:extLst>
          </p:cNvPr>
          <p:cNvSpPr/>
          <p:nvPr/>
        </p:nvSpPr>
        <p:spPr>
          <a:xfrm>
            <a:off x="8468468" y="4066240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9">
            <a:extLst>
              <a:ext uri="{FF2B5EF4-FFF2-40B4-BE49-F238E27FC236}">
                <a16:creationId xmlns:a16="http://schemas.microsoft.com/office/drawing/2014/main" id="{CAFC78D2-CC2D-490B-B981-E28F674F81F5}"/>
              </a:ext>
            </a:extLst>
          </p:cNvPr>
          <p:cNvSpPr/>
          <p:nvPr/>
        </p:nvSpPr>
        <p:spPr>
          <a:xfrm>
            <a:off x="1081856" y="6002912"/>
            <a:ext cx="415550" cy="513424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191AA1-9CF9-4D90-968E-052656EB751B}"/>
              </a:ext>
            </a:extLst>
          </p:cNvPr>
          <p:cNvGrpSpPr/>
          <p:nvPr/>
        </p:nvGrpSpPr>
        <p:grpSpPr>
          <a:xfrm>
            <a:off x="4943476" y="5248417"/>
            <a:ext cx="5676498" cy="923330"/>
            <a:chOff x="-643405" y="2832591"/>
            <a:chExt cx="567649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4DB460-3142-4061-B9B4-251C5B478FA9}"/>
                </a:ext>
              </a:extLst>
            </p:cNvPr>
            <p:cNvSpPr txBox="1"/>
            <p:nvPr/>
          </p:nvSpPr>
          <p:spPr>
            <a:xfrm>
              <a:off x="-643405" y="3109590"/>
              <a:ext cx="5545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7265D7-325B-4E14-B39C-FEAC3559F80F}"/>
                </a:ext>
              </a:extLst>
            </p:cNvPr>
            <p:cNvSpPr txBox="1"/>
            <p:nvPr/>
          </p:nvSpPr>
          <p:spPr>
            <a:xfrm>
              <a:off x="1043608" y="2832591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2B2AC4-8E5D-4B9E-992D-E415871A0D87}"/>
                </a:ext>
              </a:extLst>
            </p:cNvPr>
            <p:cNvCxnSpPr>
              <a:cxnSpLocks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arallelogram 30">
            <a:extLst>
              <a:ext uri="{FF2B5EF4-FFF2-40B4-BE49-F238E27FC236}">
                <a16:creationId xmlns:a16="http://schemas.microsoft.com/office/drawing/2014/main" id="{B66CAA3E-D5C9-4FC3-8D11-B0D702736B19}"/>
              </a:ext>
            </a:extLst>
          </p:cNvPr>
          <p:cNvSpPr/>
          <p:nvPr/>
        </p:nvSpPr>
        <p:spPr>
          <a:xfrm flipH="1">
            <a:off x="10826408" y="5286147"/>
            <a:ext cx="477354" cy="47853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BC1DF2-F7E2-4C93-B759-8B2287741092}"/>
              </a:ext>
            </a:extLst>
          </p:cNvPr>
          <p:cNvGrpSpPr/>
          <p:nvPr/>
        </p:nvGrpSpPr>
        <p:grpSpPr>
          <a:xfrm>
            <a:off x="4943475" y="2979084"/>
            <a:ext cx="5676499" cy="923330"/>
            <a:chOff x="-643406" y="2832591"/>
            <a:chExt cx="567649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70DDC-1263-45AD-8ACF-ED0597F60EF6}"/>
                </a:ext>
              </a:extLst>
            </p:cNvPr>
            <p:cNvSpPr txBox="1"/>
            <p:nvPr/>
          </p:nvSpPr>
          <p:spPr>
            <a:xfrm>
              <a:off x="-186206" y="3109590"/>
              <a:ext cx="5087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94B50-84BF-49FB-A5FB-86A51BCB3852}"/>
                </a:ext>
              </a:extLst>
            </p:cNvPr>
            <p:cNvSpPr txBox="1"/>
            <p:nvPr/>
          </p:nvSpPr>
          <p:spPr>
            <a:xfrm>
              <a:off x="-186108" y="2832591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6C5F15-CFC2-4B07-ACEF-E9340D650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30">
            <a:extLst>
              <a:ext uri="{FF2B5EF4-FFF2-40B4-BE49-F238E27FC236}">
                <a16:creationId xmlns:a16="http://schemas.microsoft.com/office/drawing/2014/main" id="{66883817-B52F-425F-ABCA-85B714A0546A}"/>
              </a:ext>
            </a:extLst>
          </p:cNvPr>
          <p:cNvSpPr/>
          <p:nvPr/>
        </p:nvSpPr>
        <p:spPr>
          <a:xfrm>
            <a:off x="10835425" y="3038857"/>
            <a:ext cx="459320" cy="4614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A39D53-1FB1-4D1D-86CB-3E2D228C95AC}"/>
              </a:ext>
            </a:extLst>
          </p:cNvPr>
          <p:cNvGrpSpPr/>
          <p:nvPr/>
        </p:nvGrpSpPr>
        <p:grpSpPr>
          <a:xfrm>
            <a:off x="3750189" y="1844418"/>
            <a:ext cx="6869786" cy="923330"/>
            <a:chOff x="-1836693" y="2832591"/>
            <a:chExt cx="6869786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5AD6D-A995-4222-B3AF-23B0CB45922F}"/>
                </a:ext>
              </a:extLst>
            </p:cNvPr>
            <p:cNvSpPr txBox="1"/>
            <p:nvPr/>
          </p:nvSpPr>
          <p:spPr>
            <a:xfrm>
              <a:off x="-1704110" y="3109590"/>
              <a:ext cx="6605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E0FB84-96DC-4905-B4CA-E13EC0DAD6F1}"/>
                </a:ext>
              </a:extLst>
            </p:cNvPr>
            <p:cNvSpPr txBox="1"/>
            <p:nvPr/>
          </p:nvSpPr>
          <p:spPr>
            <a:xfrm>
              <a:off x="-1704110" y="2832591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710453-DB48-44D0-9F3A-3DE13287FB4F}"/>
                </a:ext>
              </a:extLst>
            </p:cNvPr>
            <p:cNvCxnSpPr>
              <a:cxnSpLocks/>
            </p:cNvCxnSpPr>
            <p:nvPr/>
          </p:nvCxnSpPr>
          <p:spPr>
            <a:xfrm>
              <a:off x="-1836693" y="3099605"/>
              <a:ext cx="6869786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29E8D2D3-8812-4B1F-B13B-2793360D9639}"/>
              </a:ext>
            </a:extLst>
          </p:cNvPr>
          <p:cNvSpPr/>
          <p:nvPr/>
        </p:nvSpPr>
        <p:spPr>
          <a:xfrm>
            <a:off x="10812768" y="1873002"/>
            <a:ext cx="504634" cy="5038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53EB8-078E-4BD0-A079-5CA3D4E2A37F}"/>
              </a:ext>
            </a:extLst>
          </p:cNvPr>
          <p:cNvGrpSpPr/>
          <p:nvPr/>
        </p:nvGrpSpPr>
        <p:grpSpPr>
          <a:xfrm>
            <a:off x="5209776" y="4113750"/>
            <a:ext cx="5410197" cy="923330"/>
            <a:chOff x="-377104" y="2832591"/>
            <a:chExt cx="5410197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97D16A-AAF6-4CE7-B82E-9403ADC9B1A5}"/>
                </a:ext>
              </a:extLst>
            </p:cNvPr>
            <p:cNvSpPr txBox="1"/>
            <p:nvPr/>
          </p:nvSpPr>
          <p:spPr>
            <a:xfrm>
              <a:off x="-360293" y="3109590"/>
              <a:ext cx="5261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FD0958-EC91-4553-BF7E-F7EC742342C8}"/>
                </a:ext>
              </a:extLst>
            </p:cNvPr>
            <p:cNvSpPr txBox="1"/>
            <p:nvPr/>
          </p:nvSpPr>
          <p:spPr>
            <a:xfrm>
              <a:off x="-377104" y="2832591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F6D0F1-0BB1-4BC9-BD0F-7587C796E3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18">
            <a:extLst>
              <a:ext uri="{FF2B5EF4-FFF2-40B4-BE49-F238E27FC236}">
                <a16:creationId xmlns:a16="http://schemas.microsoft.com/office/drawing/2014/main" id="{863177CC-760D-4206-89F5-C883B112FA49}"/>
              </a:ext>
            </a:extLst>
          </p:cNvPr>
          <p:cNvSpPr/>
          <p:nvPr/>
        </p:nvSpPr>
        <p:spPr>
          <a:xfrm>
            <a:off x="10774996" y="4111595"/>
            <a:ext cx="580178" cy="4682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66CE9234-2063-42F1-AE8A-A80E7350DEEB}"/>
              </a:ext>
            </a:extLst>
          </p:cNvPr>
          <p:cNvGrpSpPr/>
          <p:nvPr/>
        </p:nvGrpSpPr>
        <p:grpSpPr>
          <a:xfrm rot="1992502">
            <a:off x="-362589" y="3702480"/>
            <a:ext cx="6280150" cy="1576388"/>
            <a:chOff x="-2146329" y="5774352"/>
            <a:chExt cx="6280150" cy="157638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553284D-E7EA-4EA1-8DB5-BF52BF77C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868516" y="5774352"/>
              <a:ext cx="5724525" cy="1173163"/>
            </a:xfrm>
            <a:custGeom>
              <a:avLst/>
              <a:gdLst>
                <a:gd name="T0" fmla="*/ 579 w 988"/>
                <a:gd name="T1" fmla="*/ 179 h 201"/>
                <a:gd name="T2" fmla="*/ 620 w 988"/>
                <a:gd name="T3" fmla="*/ 200 h 201"/>
                <a:gd name="T4" fmla="*/ 367 w 988"/>
                <a:gd name="T5" fmla="*/ 201 h 201"/>
                <a:gd name="T6" fmla="*/ 409 w 988"/>
                <a:gd name="T7" fmla="*/ 179 h 201"/>
                <a:gd name="T8" fmla="*/ 408 w 988"/>
                <a:gd name="T9" fmla="*/ 175 h 201"/>
                <a:gd name="T10" fmla="*/ 359 w 988"/>
                <a:gd name="T11" fmla="*/ 194 h 201"/>
                <a:gd name="T12" fmla="*/ 378 w 988"/>
                <a:gd name="T13" fmla="*/ 163 h 201"/>
                <a:gd name="T14" fmla="*/ 188 w 988"/>
                <a:gd name="T15" fmla="*/ 81 h 201"/>
                <a:gd name="T16" fmla="*/ 144 w 988"/>
                <a:gd name="T17" fmla="*/ 90 h 201"/>
                <a:gd name="T18" fmla="*/ 148 w 988"/>
                <a:gd name="T19" fmla="*/ 28 h 201"/>
                <a:gd name="T20" fmla="*/ 162 w 988"/>
                <a:gd name="T21" fmla="*/ 19 h 201"/>
                <a:gd name="T22" fmla="*/ 160 w 988"/>
                <a:gd name="T23" fmla="*/ 13 h 201"/>
                <a:gd name="T24" fmla="*/ 135 w 988"/>
                <a:gd name="T25" fmla="*/ 13 h 201"/>
                <a:gd name="T26" fmla="*/ 0 w 988"/>
                <a:gd name="T27" fmla="*/ 10 h 201"/>
                <a:gd name="T28" fmla="*/ 0 w 988"/>
                <a:gd name="T29" fmla="*/ 4 h 201"/>
                <a:gd name="T30" fmla="*/ 97 w 988"/>
                <a:gd name="T31" fmla="*/ 1 h 201"/>
                <a:gd name="T32" fmla="*/ 212 w 988"/>
                <a:gd name="T33" fmla="*/ 2 h 201"/>
                <a:gd name="T34" fmla="*/ 322 w 988"/>
                <a:gd name="T35" fmla="*/ 6 h 201"/>
                <a:gd name="T36" fmla="*/ 215 w 988"/>
                <a:gd name="T37" fmla="*/ 16 h 201"/>
                <a:gd name="T38" fmla="*/ 179 w 988"/>
                <a:gd name="T39" fmla="*/ 12 h 201"/>
                <a:gd name="T40" fmla="*/ 169 w 988"/>
                <a:gd name="T41" fmla="*/ 14 h 201"/>
                <a:gd name="T42" fmla="*/ 172 w 988"/>
                <a:gd name="T43" fmla="*/ 27 h 201"/>
                <a:gd name="T44" fmla="*/ 187 w 988"/>
                <a:gd name="T45" fmla="*/ 50 h 201"/>
                <a:gd name="T46" fmla="*/ 199 w 988"/>
                <a:gd name="T47" fmla="*/ 63 h 201"/>
                <a:gd name="T48" fmla="*/ 405 w 988"/>
                <a:gd name="T49" fmla="*/ 149 h 201"/>
                <a:gd name="T50" fmla="*/ 450 w 988"/>
                <a:gd name="T51" fmla="*/ 149 h 201"/>
                <a:gd name="T52" fmla="*/ 561 w 988"/>
                <a:gd name="T53" fmla="*/ 153 h 201"/>
                <a:gd name="T54" fmla="*/ 584 w 988"/>
                <a:gd name="T55" fmla="*/ 150 h 201"/>
                <a:gd name="T56" fmla="*/ 786 w 988"/>
                <a:gd name="T57" fmla="*/ 65 h 201"/>
                <a:gd name="T58" fmla="*/ 818 w 988"/>
                <a:gd name="T59" fmla="*/ 11 h 201"/>
                <a:gd name="T60" fmla="*/ 666 w 988"/>
                <a:gd name="T61" fmla="*/ 10 h 201"/>
                <a:gd name="T62" fmla="*/ 666 w 988"/>
                <a:gd name="T63" fmla="*/ 2 h 201"/>
                <a:gd name="T64" fmla="*/ 781 w 988"/>
                <a:gd name="T65" fmla="*/ 2 h 201"/>
                <a:gd name="T66" fmla="*/ 889 w 988"/>
                <a:gd name="T67" fmla="*/ 1 h 201"/>
                <a:gd name="T68" fmla="*/ 988 w 988"/>
                <a:gd name="T69" fmla="*/ 6 h 201"/>
                <a:gd name="T70" fmla="*/ 829 w 988"/>
                <a:gd name="T71" fmla="*/ 10 h 201"/>
                <a:gd name="T72" fmla="*/ 826 w 988"/>
                <a:gd name="T73" fmla="*/ 15 h 201"/>
                <a:gd name="T74" fmla="*/ 835 w 988"/>
                <a:gd name="T75" fmla="*/ 25 h 201"/>
                <a:gd name="T76" fmla="*/ 852 w 988"/>
                <a:gd name="T77" fmla="*/ 77 h 201"/>
                <a:gd name="T78" fmla="*/ 800 w 988"/>
                <a:gd name="T79" fmla="*/ 81 h 201"/>
                <a:gd name="T80" fmla="*/ 608 w 988"/>
                <a:gd name="T81" fmla="*/ 164 h 201"/>
                <a:gd name="T82" fmla="*/ 626 w 988"/>
                <a:gd name="T83" fmla="*/ 188 h 201"/>
                <a:gd name="T84" fmla="*/ 622 w 988"/>
                <a:gd name="T85" fmla="*/ 191 h 201"/>
                <a:gd name="T86" fmla="*/ 580 w 988"/>
                <a:gd name="T87" fmla="*/ 174 h 201"/>
                <a:gd name="T88" fmla="*/ 579 w 988"/>
                <a:gd name="T89" fmla="*/ 179 h 201"/>
                <a:gd name="T90" fmla="*/ 546 w 988"/>
                <a:gd name="T91" fmla="*/ 172 h 201"/>
                <a:gd name="T92" fmla="*/ 546 w 988"/>
                <a:gd name="T93" fmla="*/ 168 h 201"/>
                <a:gd name="T94" fmla="*/ 441 w 988"/>
                <a:gd name="T95" fmla="*/ 168 h 201"/>
                <a:gd name="T96" fmla="*/ 441 w 988"/>
                <a:gd name="T97" fmla="*/ 172 h 201"/>
                <a:gd name="T98" fmla="*/ 546 w 988"/>
                <a:gd name="T99" fmla="*/ 1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8" h="201">
                  <a:moveTo>
                    <a:pt x="579" y="179"/>
                  </a:moveTo>
                  <a:cubicBezTo>
                    <a:pt x="592" y="186"/>
                    <a:pt x="606" y="193"/>
                    <a:pt x="620" y="200"/>
                  </a:cubicBezTo>
                  <a:cubicBezTo>
                    <a:pt x="535" y="173"/>
                    <a:pt x="452" y="172"/>
                    <a:pt x="367" y="201"/>
                  </a:cubicBezTo>
                  <a:cubicBezTo>
                    <a:pt x="381" y="193"/>
                    <a:pt x="395" y="186"/>
                    <a:pt x="409" y="179"/>
                  </a:cubicBezTo>
                  <a:cubicBezTo>
                    <a:pt x="409" y="177"/>
                    <a:pt x="408" y="176"/>
                    <a:pt x="408" y="175"/>
                  </a:cubicBezTo>
                  <a:cubicBezTo>
                    <a:pt x="393" y="180"/>
                    <a:pt x="379" y="186"/>
                    <a:pt x="359" y="194"/>
                  </a:cubicBezTo>
                  <a:cubicBezTo>
                    <a:pt x="367" y="182"/>
                    <a:pt x="372" y="173"/>
                    <a:pt x="378" y="163"/>
                  </a:cubicBezTo>
                  <a:cubicBezTo>
                    <a:pt x="315" y="136"/>
                    <a:pt x="251" y="108"/>
                    <a:pt x="188" y="81"/>
                  </a:cubicBezTo>
                  <a:cubicBezTo>
                    <a:pt x="169" y="101"/>
                    <a:pt x="156" y="103"/>
                    <a:pt x="144" y="90"/>
                  </a:cubicBezTo>
                  <a:cubicBezTo>
                    <a:pt x="130" y="75"/>
                    <a:pt x="132" y="42"/>
                    <a:pt x="148" y="28"/>
                  </a:cubicBezTo>
                  <a:cubicBezTo>
                    <a:pt x="153" y="25"/>
                    <a:pt x="157" y="22"/>
                    <a:pt x="162" y="19"/>
                  </a:cubicBezTo>
                  <a:cubicBezTo>
                    <a:pt x="161" y="17"/>
                    <a:pt x="161" y="15"/>
                    <a:pt x="160" y="13"/>
                  </a:cubicBezTo>
                  <a:cubicBezTo>
                    <a:pt x="152" y="13"/>
                    <a:pt x="143" y="12"/>
                    <a:pt x="135" y="13"/>
                  </a:cubicBezTo>
                  <a:cubicBezTo>
                    <a:pt x="90" y="19"/>
                    <a:pt x="45" y="20"/>
                    <a:pt x="0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32" y="3"/>
                    <a:pt x="65" y="1"/>
                    <a:pt x="97" y="1"/>
                  </a:cubicBezTo>
                  <a:cubicBezTo>
                    <a:pt x="135" y="0"/>
                    <a:pt x="174" y="2"/>
                    <a:pt x="212" y="2"/>
                  </a:cubicBezTo>
                  <a:cubicBezTo>
                    <a:pt x="249" y="2"/>
                    <a:pt x="285" y="2"/>
                    <a:pt x="322" y="6"/>
                  </a:cubicBezTo>
                  <a:cubicBezTo>
                    <a:pt x="287" y="17"/>
                    <a:pt x="251" y="20"/>
                    <a:pt x="215" y="16"/>
                  </a:cubicBezTo>
                  <a:cubicBezTo>
                    <a:pt x="203" y="15"/>
                    <a:pt x="191" y="13"/>
                    <a:pt x="179" y="12"/>
                  </a:cubicBezTo>
                  <a:cubicBezTo>
                    <a:pt x="176" y="11"/>
                    <a:pt x="172" y="13"/>
                    <a:pt x="169" y="14"/>
                  </a:cubicBezTo>
                  <a:cubicBezTo>
                    <a:pt x="170" y="19"/>
                    <a:pt x="170" y="23"/>
                    <a:pt x="172" y="27"/>
                  </a:cubicBezTo>
                  <a:cubicBezTo>
                    <a:pt x="177" y="35"/>
                    <a:pt x="182" y="42"/>
                    <a:pt x="187" y="50"/>
                  </a:cubicBezTo>
                  <a:cubicBezTo>
                    <a:pt x="190" y="55"/>
                    <a:pt x="194" y="61"/>
                    <a:pt x="199" y="63"/>
                  </a:cubicBezTo>
                  <a:cubicBezTo>
                    <a:pt x="268" y="93"/>
                    <a:pt x="336" y="122"/>
                    <a:pt x="405" y="149"/>
                  </a:cubicBezTo>
                  <a:cubicBezTo>
                    <a:pt x="418" y="155"/>
                    <a:pt x="435" y="149"/>
                    <a:pt x="450" y="149"/>
                  </a:cubicBezTo>
                  <a:cubicBezTo>
                    <a:pt x="487" y="150"/>
                    <a:pt x="524" y="152"/>
                    <a:pt x="561" y="153"/>
                  </a:cubicBezTo>
                  <a:cubicBezTo>
                    <a:pt x="569" y="153"/>
                    <a:pt x="577" y="153"/>
                    <a:pt x="584" y="150"/>
                  </a:cubicBezTo>
                  <a:cubicBezTo>
                    <a:pt x="652" y="122"/>
                    <a:pt x="719" y="93"/>
                    <a:pt x="786" y="65"/>
                  </a:cubicBezTo>
                  <a:cubicBezTo>
                    <a:pt x="797" y="60"/>
                    <a:pt x="818" y="25"/>
                    <a:pt x="818" y="11"/>
                  </a:cubicBezTo>
                  <a:cubicBezTo>
                    <a:pt x="767" y="18"/>
                    <a:pt x="716" y="22"/>
                    <a:pt x="666" y="10"/>
                  </a:cubicBezTo>
                  <a:cubicBezTo>
                    <a:pt x="666" y="7"/>
                    <a:pt x="666" y="5"/>
                    <a:pt x="666" y="2"/>
                  </a:cubicBezTo>
                  <a:cubicBezTo>
                    <a:pt x="705" y="2"/>
                    <a:pt x="743" y="2"/>
                    <a:pt x="781" y="2"/>
                  </a:cubicBezTo>
                  <a:cubicBezTo>
                    <a:pt x="817" y="2"/>
                    <a:pt x="853" y="1"/>
                    <a:pt x="889" y="1"/>
                  </a:cubicBezTo>
                  <a:cubicBezTo>
                    <a:pt x="922" y="1"/>
                    <a:pt x="955" y="3"/>
                    <a:pt x="988" y="6"/>
                  </a:cubicBezTo>
                  <a:cubicBezTo>
                    <a:pt x="935" y="25"/>
                    <a:pt x="882" y="15"/>
                    <a:pt x="829" y="10"/>
                  </a:cubicBezTo>
                  <a:cubicBezTo>
                    <a:pt x="828" y="12"/>
                    <a:pt x="827" y="14"/>
                    <a:pt x="826" y="15"/>
                  </a:cubicBezTo>
                  <a:cubicBezTo>
                    <a:pt x="829" y="19"/>
                    <a:pt x="831" y="23"/>
                    <a:pt x="835" y="25"/>
                  </a:cubicBezTo>
                  <a:cubicBezTo>
                    <a:pt x="849" y="36"/>
                    <a:pt x="857" y="60"/>
                    <a:pt x="852" y="77"/>
                  </a:cubicBezTo>
                  <a:cubicBezTo>
                    <a:pt x="844" y="103"/>
                    <a:pt x="824" y="105"/>
                    <a:pt x="800" y="81"/>
                  </a:cubicBezTo>
                  <a:cubicBezTo>
                    <a:pt x="737" y="108"/>
                    <a:pt x="673" y="136"/>
                    <a:pt x="608" y="164"/>
                  </a:cubicBezTo>
                  <a:cubicBezTo>
                    <a:pt x="614" y="172"/>
                    <a:pt x="620" y="180"/>
                    <a:pt x="626" y="188"/>
                  </a:cubicBezTo>
                  <a:cubicBezTo>
                    <a:pt x="624" y="189"/>
                    <a:pt x="623" y="190"/>
                    <a:pt x="622" y="191"/>
                  </a:cubicBezTo>
                  <a:cubicBezTo>
                    <a:pt x="608" y="186"/>
                    <a:pt x="594" y="180"/>
                    <a:pt x="580" y="174"/>
                  </a:cubicBezTo>
                  <a:cubicBezTo>
                    <a:pt x="580" y="176"/>
                    <a:pt x="579" y="177"/>
                    <a:pt x="579" y="179"/>
                  </a:cubicBezTo>
                  <a:close/>
                  <a:moveTo>
                    <a:pt x="546" y="172"/>
                  </a:moveTo>
                  <a:cubicBezTo>
                    <a:pt x="546" y="170"/>
                    <a:pt x="546" y="169"/>
                    <a:pt x="546" y="168"/>
                  </a:cubicBezTo>
                  <a:cubicBezTo>
                    <a:pt x="511" y="168"/>
                    <a:pt x="476" y="168"/>
                    <a:pt x="441" y="168"/>
                  </a:cubicBezTo>
                  <a:cubicBezTo>
                    <a:pt x="441" y="169"/>
                    <a:pt x="441" y="170"/>
                    <a:pt x="441" y="172"/>
                  </a:cubicBezTo>
                  <a:cubicBezTo>
                    <a:pt x="476" y="172"/>
                    <a:pt x="511" y="172"/>
                    <a:pt x="546" y="172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CED1CA5-2FA2-4011-BF00-E98A23AD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6329" y="6580802"/>
              <a:ext cx="2374900" cy="630238"/>
            </a:xfrm>
            <a:custGeom>
              <a:avLst/>
              <a:gdLst>
                <a:gd name="T0" fmla="*/ 160 w 410"/>
                <a:gd name="T1" fmla="*/ 17 h 108"/>
                <a:gd name="T2" fmla="*/ 0 w 410"/>
                <a:gd name="T3" fmla="*/ 17 h 108"/>
                <a:gd name="T4" fmla="*/ 319 w 410"/>
                <a:gd name="T5" fmla="*/ 15 h 108"/>
                <a:gd name="T6" fmla="*/ 270 w 410"/>
                <a:gd name="T7" fmla="*/ 20 h 108"/>
                <a:gd name="T8" fmla="*/ 220 w 410"/>
                <a:gd name="T9" fmla="*/ 20 h 108"/>
                <a:gd name="T10" fmla="*/ 168 w 410"/>
                <a:gd name="T11" fmla="*/ 15 h 108"/>
                <a:gd name="T12" fmla="*/ 205 w 410"/>
                <a:gd name="T13" fmla="*/ 58 h 108"/>
                <a:gd name="T14" fmla="*/ 406 w 410"/>
                <a:gd name="T15" fmla="*/ 64 h 108"/>
                <a:gd name="T16" fmla="*/ 391 w 410"/>
                <a:gd name="T17" fmla="*/ 85 h 108"/>
                <a:gd name="T18" fmla="*/ 205 w 410"/>
                <a:gd name="T19" fmla="*/ 78 h 108"/>
                <a:gd name="T20" fmla="*/ 182 w 410"/>
                <a:gd name="T21" fmla="*/ 87 h 108"/>
                <a:gd name="T22" fmla="*/ 153 w 410"/>
                <a:gd name="T23" fmla="*/ 101 h 108"/>
                <a:gd name="T24" fmla="*/ 133 w 410"/>
                <a:gd name="T25" fmla="*/ 70 h 108"/>
                <a:gd name="T26" fmla="*/ 155 w 410"/>
                <a:gd name="T27" fmla="*/ 27 h 108"/>
                <a:gd name="T28" fmla="*/ 160 w 410"/>
                <a:gd name="T29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08">
                  <a:moveTo>
                    <a:pt x="160" y="17"/>
                  </a:moveTo>
                  <a:cubicBezTo>
                    <a:pt x="105" y="17"/>
                    <a:pt x="52" y="17"/>
                    <a:pt x="0" y="17"/>
                  </a:cubicBezTo>
                  <a:cubicBezTo>
                    <a:pt x="24" y="1"/>
                    <a:pt x="284" y="0"/>
                    <a:pt x="319" y="15"/>
                  </a:cubicBezTo>
                  <a:cubicBezTo>
                    <a:pt x="302" y="17"/>
                    <a:pt x="286" y="19"/>
                    <a:pt x="270" y="20"/>
                  </a:cubicBezTo>
                  <a:cubicBezTo>
                    <a:pt x="253" y="21"/>
                    <a:pt x="237" y="21"/>
                    <a:pt x="220" y="20"/>
                  </a:cubicBezTo>
                  <a:cubicBezTo>
                    <a:pt x="203" y="19"/>
                    <a:pt x="186" y="17"/>
                    <a:pt x="168" y="15"/>
                  </a:cubicBezTo>
                  <a:cubicBezTo>
                    <a:pt x="169" y="38"/>
                    <a:pt x="186" y="57"/>
                    <a:pt x="205" y="58"/>
                  </a:cubicBezTo>
                  <a:cubicBezTo>
                    <a:pt x="272" y="60"/>
                    <a:pt x="338" y="62"/>
                    <a:pt x="406" y="64"/>
                  </a:cubicBezTo>
                  <a:cubicBezTo>
                    <a:pt x="410" y="79"/>
                    <a:pt x="407" y="86"/>
                    <a:pt x="391" y="85"/>
                  </a:cubicBezTo>
                  <a:cubicBezTo>
                    <a:pt x="329" y="82"/>
                    <a:pt x="267" y="80"/>
                    <a:pt x="205" y="78"/>
                  </a:cubicBezTo>
                  <a:cubicBezTo>
                    <a:pt x="197" y="78"/>
                    <a:pt x="187" y="81"/>
                    <a:pt x="182" y="87"/>
                  </a:cubicBezTo>
                  <a:cubicBezTo>
                    <a:pt x="174" y="96"/>
                    <a:pt x="165" y="108"/>
                    <a:pt x="153" y="101"/>
                  </a:cubicBezTo>
                  <a:cubicBezTo>
                    <a:pt x="144" y="94"/>
                    <a:pt x="135" y="81"/>
                    <a:pt x="133" y="70"/>
                  </a:cubicBezTo>
                  <a:cubicBezTo>
                    <a:pt x="131" y="53"/>
                    <a:pt x="136" y="35"/>
                    <a:pt x="155" y="27"/>
                  </a:cubicBezTo>
                  <a:cubicBezTo>
                    <a:pt x="157" y="26"/>
                    <a:pt x="158" y="22"/>
                    <a:pt x="160" y="17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0821D173-6D33-45E9-B177-4E4522F02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221" y="6580802"/>
              <a:ext cx="2387600" cy="630238"/>
            </a:xfrm>
            <a:custGeom>
              <a:avLst/>
              <a:gdLst>
                <a:gd name="T0" fmla="*/ 5 w 412"/>
                <a:gd name="T1" fmla="*/ 60 h 108"/>
                <a:gd name="T2" fmla="*/ 109 w 412"/>
                <a:gd name="T3" fmla="*/ 60 h 108"/>
                <a:gd name="T4" fmla="*/ 205 w 412"/>
                <a:gd name="T5" fmla="*/ 58 h 108"/>
                <a:gd name="T6" fmla="*/ 234 w 412"/>
                <a:gd name="T7" fmla="*/ 41 h 108"/>
                <a:gd name="T8" fmla="*/ 251 w 412"/>
                <a:gd name="T9" fmla="*/ 17 h 108"/>
                <a:gd name="T10" fmla="*/ 94 w 412"/>
                <a:gd name="T11" fmla="*/ 17 h 108"/>
                <a:gd name="T12" fmla="*/ 412 w 412"/>
                <a:gd name="T13" fmla="*/ 16 h 108"/>
                <a:gd name="T14" fmla="*/ 334 w 412"/>
                <a:gd name="T15" fmla="*/ 21 h 108"/>
                <a:gd name="T16" fmla="*/ 255 w 412"/>
                <a:gd name="T17" fmla="*/ 15 h 108"/>
                <a:gd name="T18" fmla="*/ 253 w 412"/>
                <a:gd name="T19" fmla="*/ 20 h 108"/>
                <a:gd name="T20" fmla="*/ 262 w 412"/>
                <a:gd name="T21" fmla="*/ 29 h 108"/>
                <a:gd name="T22" fmla="*/ 273 w 412"/>
                <a:gd name="T23" fmla="*/ 90 h 108"/>
                <a:gd name="T24" fmla="*/ 234 w 412"/>
                <a:gd name="T25" fmla="*/ 91 h 108"/>
                <a:gd name="T26" fmla="*/ 205 w 412"/>
                <a:gd name="T27" fmla="*/ 78 h 108"/>
                <a:gd name="T28" fmla="*/ 19 w 412"/>
                <a:gd name="T29" fmla="*/ 85 h 108"/>
                <a:gd name="T30" fmla="*/ 5 w 412"/>
                <a:gd name="T31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2" h="108">
                  <a:moveTo>
                    <a:pt x="5" y="60"/>
                  </a:moveTo>
                  <a:cubicBezTo>
                    <a:pt x="39" y="60"/>
                    <a:pt x="74" y="61"/>
                    <a:pt x="109" y="60"/>
                  </a:cubicBezTo>
                  <a:cubicBezTo>
                    <a:pt x="141" y="60"/>
                    <a:pt x="173" y="58"/>
                    <a:pt x="205" y="58"/>
                  </a:cubicBezTo>
                  <a:cubicBezTo>
                    <a:pt x="219" y="58"/>
                    <a:pt x="229" y="55"/>
                    <a:pt x="234" y="41"/>
                  </a:cubicBezTo>
                  <a:cubicBezTo>
                    <a:pt x="236" y="33"/>
                    <a:pt x="243" y="27"/>
                    <a:pt x="251" y="17"/>
                  </a:cubicBezTo>
                  <a:cubicBezTo>
                    <a:pt x="195" y="17"/>
                    <a:pt x="145" y="17"/>
                    <a:pt x="94" y="17"/>
                  </a:cubicBezTo>
                  <a:cubicBezTo>
                    <a:pt x="121" y="1"/>
                    <a:pt x="384" y="0"/>
                    <a:pt x="412" y="16"/>
                  </a:cubicBezTo>
                  <a:cubicBezTo>
                    <a:pt x="386" y="18"/>
                    <a:pt x="360" y="21"/>
                    <a:pt x="334" y="21"/>
                  </a:cubicBezTo>
                  <a:cubicBezTo>
                    <a:pt x="308" y="20"/>
                    <a:pt x="282" y="17"/>
                    <a:pt x="255" y="15"/>
                  </a:cubicBezTo>
                  <a:cubicBezTo>
                    <a:pt x="254" y="17"/>
                    <a:pt x="254" y="19"/>
                    <a:pt x="253" y="20"/>
                  </a:cubicBezTo>
                  <a:cubicBezTo>
                    <a:pt x="256" y="23"/>
                    <a:pt x="259" y="27"/>
                    <a:pt x="262" y="29"/>
                  </a:cubicBezTo>
                  <a:cubicBezTo>
                    <a:pt x="280" y="43"/>
                    <a:pt x="285" y="73"/>
                    <a:pt x="273" y="90"/>
                  </a:cubicBezTo>
                  <a:cubicBezTo>
                    <a:pt x="262" y="107"/>
                    <a:pt x="244" y="108"/>
                    <a:pt x="234" y="91"/>
                  </a:cubicBezTo>
                  <a:cubicBezTo>
                    <a:pt x="227" y="78"/>
                    <a:pt x="218" y="77"/>
                    <a:pt x="205" y="78"/>
                  </a:cubicBezTo>
                  <a:cubicBezTo>
                    <a:pt x="143" y="81"/>
                    <a:pt x="81" y="82"/>
                    <a:pt x="19" y="85"/>
                  </a:cubicBezTo>
                  <a:cubicBezTo>
                    <a:pt x="5" y="86"/>
                    <a:pt x="0" y="80"/>
                    <a:pt x="5" y="6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828884E-1514-4B3A-8B15-BCF2B86AE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84" y="6988790"/>
              <a:ext cx="1447800" cy="298450"/>
            </a:xfrm>
            <a:custGeom>
              <a:avLst/>
              <a:gdLst>
                <a:gd name="T0" fmla="*/ 242 w 250"/>
                <a:gd name="T1" fmla="*/ 47 h 51"/>
                <a:gd name="T2" fmla="*/ 206 w 250"/>
                <a:gd name="T3" fmla="*/ 31 h 51"/>
                <a:gd name="T4" fmla="*/ 49 w 250"/>
                <a:gd name="T5" fmla="*/ 31 h 51"/>
                <a:gd name="T6" fmla="*/ 16 w 250"/>
                <a:gd name="T7" fmla="*/ 45 h 51"/>
                <a:gd name="T8" fmla="*/ 17 w 250"/>
                <a:gd name="T9" fmla="*/ 51 h 51"/>
                <a:gd name="T10" fmla="*/ 0 w 250"/>
                <a:gd name="T11" fmla="*/ 37 h 51"/>
                <a:gd name="T12" fmla="*/ 74 w 250"/>
                <a:gd name="T13" fmla="*/ 7 h 51"/>
                <a:gd name="T14" fmla="*/ 212 w 250"/>
                <a:gd name="T15" fmla="*/ 14 h 51"/>
                <a:gd name="T16" fmla="*/ 237 w 250"/>
                <a:gd name="T17" fmla="*/ 23 h 51"/>
                <a:gd name="T18" fmla="*/ 250 w 250"/>
                <a:gd name="T19" fmla="*/ 36 h 51"/>
                <a:gd name="T20" fmla="*/ 242 w 250"/>
                <a:gd name="T21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51">
                  <a:moveTo>
                    <a:pt x="242" y="47"/>
                  </a:moveTo>
                  <a:cubicBezTo>
                    <a:pt x="227" y="41"/>
                    <a:pt x="217" y="33"/>
                    <a:pt x="206" y="31"/>
                  </a:cubicBezTo>
                  <a:cubicBezTo>
                    <a:pt x="154" y="22"/>
                    <a:pt x="101" y="21"/>
                    <a:pt x="49" y="31"/>
                  </a:cubicBezTo>
                  <a:cubicBezTo>
                    <a:pt x="37" y="33"/>
                    <a:pt x="27" y="40"/>
                    <a:pt x="16" y="45"/>
                  </a:cubicBezTo>
                  <a:cubicBezTo>
                    <a:pt x="16" y="47"/>
                    <a:pt x="17" y="49"/>
                    <a:pt x="17" y="51"/>
                  </a:cubicBezTo>
                  <a:cubicBezTo>
                    <a:pt x="12" y="47"/>
                    <a:pt x="6" y="43"/>
                    <a:pt x="0" y="37"/>
                  </a:cubicBezTo>
                  <a:cubicBezTo>
                    <a:pt x="22" y="15"/>
                    <a:pt x="48" y="11"/>
                    <a:pt x="74" y="7"/>
                  </a:cubicBezTo>
                  <a:cubicBezTo>
                    <a:pt x="120" y="0"/>
                    <a:pt x="167" y="1"/>
                    <a:pt x="212" y="14"/>
                  </a:cubicBezTo>
                  <a:cubicBezTo>
                    <a:pt x="221" y="16"/>
                    <a:pt x="229" y="19"/>
                    <a:pt x="237" y="23"/>
                  </a:cubicBezTo>
                  <a:cubicBezTo>
                    <a:pt x="242" y="26"/>
                    <a:pt x="250" y="31"/>
                    <a:pt x="250" y="36"/>
                  </a:cubicBezTo>
                  <a:cubicBezTo>
                    <a:pt x="250" y="41"/>
                    <a:pt x="243" y="46"/>
                    <a:pt x="242" y="47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8434DDD-11F8-42B1-8F19-30F479886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09" y="6855440"/>
              <a:ext cx="1535113" cy="273050"/>
            </a:xfrm>
            <a:custGeom>
              <a:avLst/>
              <a:gdLst>
                <a:gd name="T0" fmla="*/ 3 w 265"/>
                <a:gd name="T1" fmla="*/ 47 h 47"/>
                <a:gd name="T2" fmla="*/ 23 w 265"/>
                <a:gd name="T3" fmla="*/ 21 h 47"/>
                <a:gd name="T4" fmla="*/ 140 w 265"/>
                <a:gd name="T5" fmla="*/ 3 h 47"/>
                <a:gd name="T6" fmla="*/ 243 w 265"/>
                <a:gd name="T7" fmla="*/ 22 h 47"/>
                <a:gd name="T8" fmla="*/ 262 w 265"/>
                <a:gd name="T9" fmla="*/ 47 h 47"/>
                <a:gd name="T10" fmla="*/ 3 w 265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47">
                  <a:moveTo>
                    <a:pt x="3" y="47"/>
                  </a:moveTo>
                  <a:cubicBezTo>
                    <a:pt x="0" y="31"/>
                    <a:pt x="12" y="26"/>
                    <a:pt x="23" y="21"/>
                  </a:cubicBezTo>
                  <a:cubicBezTo>
                    <a:pt x="60" y="4"/>
                    <a:pt x="100" y="0"/>
                    <a:pt x="140" y="3"/>
                  </a:cubicBezTo>
                  <a:cubicBezTo>
                    <a:pt x="174" y="5"/>
                    <a:pt x="209" y="14"/>
                    <a:pt x="243" y="22"/>
                  </a:cubicBezTo>
                  <a:cubicBezTo>
                    <a:pt x="254" y="24"/>
                    <a:pt x="265" y="32"/>
                    <a:pt x="262" y="47"/>
                  </a:cubicBezTo>
                  <a:cubicBezTo>
                    <a:pt x="175" y="10"/>
                    <a:pt x="90" y="10"/>
                    <a:pt x="3" y="47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0C5CB691-C3C7-4960-B5B8-2EA3B903E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59" y="7128490"/>
              <a:ext cx="1171575" cy="222250"/>
            </a:xfrm>
            <a:custGeom>
              <a:avLst/>
              <a:gdLst>
                <a:gd name="T0" fmla="*/ 202 w 202"/>
                <a:gd name="T1" fmla="*/ 22 h 38"/>
                <a:gd name="T2" fmla="*/ 0 w 202"/>
                <a:gd name="T3" fmla="*/ 24 h 38"/>
                <a:gd name="T4" fmla="*/ 202 w 202"/>
                <a:gd name="T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38">
                  <a:moveTo>
                    <a:pt x="202" y="22"/>
                  </a:moveTo>
                  <a:cubicBezTo>
                    <a:pt x="133" y="38"/>
                    <a:pt x="68" y="37"/>
                    <a:pt x="0" y="24"/>
                  </a:cubicBezTo>
                  <a:cubicBezTo>
                    <a:pt x="33" y="1"/>
                    <a:pt x="159" y="0"/>
                    <a:pt x="202" y="22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4E6008A-5D5A-4384-94FB-EEBD79BAE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59" y="6282352"/>
              <a:ext cx="903288" cy="274638"/>
            </a:xfrm>
            <a:custGeom>
              <a:avLst/>
              <a:gdLst>
                <a:gd name="T0" fmla="*/ 0 w 156"/>
                <a:gd name="T1" fmla="*/ 44 h 47"/>
                <a:gd name="T2" fmla="*/ 156 w 156"/>
                <a:gd name="T3" fmla="*/ 47 h 47"/>
                <a:gd name="T4" fmla="*/ 0 w 156"/>
                <a:gd name="T5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47">
                  <a:moveTo>
                    <a:pt x="0" y="44"/>
                  </a:moveTo>
                  <a:cubicBezTo>
                    <a:pt x="33" y="0"/>
                    <a:pt x="132" y="6"/>
                    <a:pt x="156" y="47"/>
                  </a:cubicBezTo>
                  <a:cubicBezTo>
                    <a:pt x="101" y="27"/>
                    <a:pt x="51" y="25"/>
                    <a:pt x="0" y="4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34E163E8-67C5-408E-9AA1-C298AE7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09" y="6445865"/>
              <a:ext cx="765175" cy="163513"/>
            </a:xfrm>
            <a:custGeom>
              <a:avLst/>
              <a:gdLst>
                <a:gd name="T0" fmla="*/ 0 w 132"/>
                <a:gd name="T1" fmla="*/ 28 h 28"/>
                <a:gd name="T2" fmla="*/ 132 w 132"/>
                <a:gd name="T3" fmla="*/ 28 h 28"/>
                <a:gd name="T4" fmla="*/ 0 w 132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28">
                  <a:moveTo>
                    <a:pt x="0" y="28"/>
                  </a:moveTo>
                  <a:cubicBezTo>
                    <a:pt x="34" y="0"/>
                    <a:pt x="112" y="4"/>
                    <a:pt x="132" y="28"/>
                  </a:cubicBezTo>
                  <a:cubicBezTo>
                    <a:pt x="89" y="28"/>
                    <a:pt x="44" y="28"/>
                    <a:pt x="0" y="2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74">
            <a:extLst>
              <a:ext uri="{FF2B5EF4-FFF2-40B4-BE49-F238E27FC236}">
                <a16:creationId xmlns:a16="http://schemas.microsoft.com/office/drawing/2014/main" id="{1D7137E2-BA52-4C50-8E48-4416DF762B2A}"/>
              </a:ext>
            </a:extLst>
          </p:cNvPr>
          <p:cNvGrpSpPr/>
          <p:nvPr/>
        </p:nvGrpSpPr>
        <p:grpSpPr>
          <a:xfrm>
            <a:off x="3119906" y="1663231"/>
            <a:ext cx="5952188" cy="4485817"/>
            <a:chOff x="4243255" y="3284873"/>
            <a:chExt cx="2045509" cy="1541580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0D70DFF-F1EF-4C33-8CD0-E84F66AFD475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01F3BD-6ED2-4306-AB94-D729F0FA2AA2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295FFD-E07C-4840-8A8F-16A627509C38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E771F9-7625-47ED-8BFC-4137CB2AAB76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6EC825-89A0-4068-AE4A-96456C313008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174CE2-2C58-40C9-8FB5-696DA36583EF}"/>
              </a:ext>
            </a:extLst>
          </p:cNvPr>
          <p:cNvSpPr txBox="1"/>
          <p:nvPr/>
        </p:nvSpPr>
        <p:spPr>
          <a:xfrm>
            <a:off x="681573" y="3620755"/>
            <a:ext cx="2372119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4B905-A236-45B1-B7CD-8EC4341963CB}"/>
              </a:ext>
            </a:extLst>
          </p:cNvPr>
          <p:cNvSpPr txBox="1"/>
          <p:nvPr/>
        </p:nvSpPr>
        <p:spPr>
          <a:xfrm>
            <a:off x="9138308" y="3620755"/>
            <a:ext cx="2372119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C299B8-71FB-4B5C-9983-9393CCF21CC5}"/>
              </a:ext>
            </a:extLst>
          </p:cNvPr>
          <p:cNvGrpSpPr/>
          <p:nvPr/>
        </p:nvGrpSpPr>
        <p:grpSpPr>
          <a:xfrm>
            <a:off x="619849" y="584351"/>
            <a:ext cx="2932065" cy="2001379"/>
            <a:chOff x="1797728" y="1560298"/>
            <a:chExt cx="4478583" cy="2001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9DAE07-BF4B-40A6-BE5C-116E13885D3A}"/>
                </a:ext>
              </a:extLst>
            </p:cNvPr>
            <p:cNvSpPr txBox="1"/>
            <p:nvPr/>
          </p:nvSpPr>
          <p:spPr>
            <a:xfrm>
              <a:off x="1797728" y="1560298"/>
              <a:ext cx="447858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8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2A1FC-6BAE-4005-A16A-A06B6D75CDD8}"/>
                </a:ext>
              </a:extLst>
            </p:cNvPr>
            <p:cNvSpPr txBox="1"/>
            <p:nvPr/>
          </p:nvSpPr>
          <p:spPr>
            <a:xfrm>
              <a:off x="1797728" y="2176682"/>
              <a:ext cx="44785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CC75535-E221-46D0-A67C-4BAAB5A613E4}"/>
              </a:ext>
            </a:extLst>
          </p:cNvPr>
          <p:cNvSpPr txBox="1"/>
          <p:nvPr/>
        </p:nvSpPr>
        <p:spPr>
          <a:xfrm>
            <a:off x="8250200" y="431294"/>
            <a:ext cx="33219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C15F9-A2AF-4F74-9A8B-FE305D95D6F2}"/>
              </a:ext>
            </a:extLst>
          </p:cNvPr>
          <p:cNvSpPr txBox="1"/>
          <p:nvPr/>
        </p:nvSpPr>
        <p:spPr>
          <a:xfrm>
            <a:off x="8250200" y="1078456"/>
            <a:ext cx="33219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008017-CC51-4990-8481-D84182FC2D37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C7E830-5F33-4558-82D0-498B17212A77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52981E-3186-4103-9A43-7D8CAFEF36A4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056AE1-7373-4198-85CE-17F3E93342A6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80CAB3E7-ACA6-4B6E-AAFB-06E0D88FEEFF}"/>
              </a:ext>
            </a:extLst>
          </p:cNvPr>
          <p:cNvSpPr/>
          <p:nvPr/>
        </p:nvSpPr>
        <p:spPr>
          <a:xfrm>
            <a:off x="287434" y="4809290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E11FFD-F7CA-4124-BC24-415852E9BF56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59096A-E631-4A9A-8FBC-F1E658D4D820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6FC49D-32F6-4E44-8608-5F8B35AA5A9D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CD006-A3B4-4FAC-BA99-60BD57DDBDA3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56D90B3-E92A-47EA-90AF-0DFCF27E984E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1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CDD8DD-64A2-44A5-B52D-B1292FC3D33A}"/>
              </a:ext>
            </a:extLst>
          </p:cNvPr>
          <p:cNvGrpSpPr/>
          <p:nvPr/>
        </p:nvGrpSpPr>
        <p:grpSpPr>
          <a:xfrm>
            <a:off x="1153588" y="3796418"/>
            <a:ext cx="2000666" cy="1096075"/>
            <a:chOff x="4965552" y="1736224"/>
            <a:chExt cx="1374974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9F044F-8332-49C8-A8C8-44D85C02146F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051BFC-DFCA-4CE2-A279-05270590EF8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DE7869-86B1-4CDC-8297-839C39A6F9D6}"/>
              </a:ext>
            </a:extLst>
          </p:cNvPr>
          <p:cNvGrpSpPr/>
          <p:nvPr/>
        </p:nvGrpSpPr>
        <p:grpSpPr>
          <a:xfrm>
            <a:off x="3474020" y="3151845"/>
            <a:ext cx="2000666" cy="1096075"/>
            <a:chOff x="4965552" y="1736224"/>
            <a:chExt cx="1374974" cy="1096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2550F5-69FD-4DA6-99EA-77D75D5B1AF3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505EC9-F7DA-4EF6-BA3D-1F172E24D8E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925EE4-8992-4922-B4CE-8F5C19785581}"/>
              </a:ext>
            </a:extLst>
          </p:cNvPr>
          <p:cNvGrpSpPr/>
          <p:nvPr/>
        </p:nvGrpSpPr>
        <p:grpSpPr>
          <a:xfrm>
            <a:off x="5794452" y="2507273"/>
            <a:ext cx="2000666" cy="1096075"/>
            <a:chOff x="4965552" y="1736224"/>
            <a:chExt cx="1374974" cy="10960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D5689B-E566-4C8D-95F4-79510D435E74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181DE6-B544-48E4-A476-93D10CF55A68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5153C8-FD9F-438C-83E5-600A89FF852F}"/>
              </a:ext>
            </a:extLst>
          </p:cNvPr>
          <p:cNvGrpSpPr/>
          <p:nvPr/>
        </p:nvGrpSpPr>
        <p:grpSpPr>
          <a:xfrm>
            <a:off x="8114884" y="1862701"/>
            <a:ext cx="2000666" cy="1096075"/>
            <a:chOff x="4965552" y="1736224"/>
            <a:chExt cx="1374974" cy="1096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CDC738-BE88-438C-A590-E402717ABA97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8BE91F-1091-498C-8F55-59035A611DF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394F7F8-8A31-4F28-AD1F-AD24702240CD}"/>
              </a:ext>
            </a:extLst>
          </p:cNvPr>
          <p:cNvSpPr txBox="1"/>
          <p:nvPr/>
        </p:nvSpPr>
        <p:spPr>
          <a:xfrm>
            <a:off x="5790434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91EAB3-617B-469C-A0D6-7D6958B6485A}"/>
              </a:ext>
            </a:extLst>
          </p:cNvPr>
          <p:cNvSpPr txBox="1"/>
          <p:nvPr/>
        </p:nvSpPr>
        <p:spPr>
          <a:xfrm>
            <a:off x="7865686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F92965-28A5-4DC4-BB82-F5DFBFAC2E23}"/>
              </a:ext>
            </a:extLst>
          </p:cNvPr>
          <p:cNvSpPr txBox="1"/>
          <p:nvPr/>
        </p:nvSpPr>
        <p:spPr>
          <a:xfrm>
            <a:off x="9940938" y="4723068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474E881C-D3F2-4617-9982-12F10661A459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2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3A17D986-43E4-4883-8094-C49A77B657CA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3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77D14EC-63E0-482B-AF0D-02C8BE6B5B95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F9811E08-0484-45FD-A0B3-C7A80AAE3DFE}"/>
              </a:ext>
            </a:extLst>
          </p:cNvPr>
          <p:cNvSpPr/>
          <p:nvPr/>
        </p:nvSpPr>
        <p:spPr>
          <a:xfrm>
            <a:off x="2146323" y="514545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F96E3BEA-4215-42FB-A7CF-D17DA11AB2B3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1FBDE3CB-A0ED-42A8-81EB-84474761915A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one quadcopter blanco y negro sobre mesa blanca">
            <a:extLst>
              <a:ext uri="{FF2B5EF4-FFF2-40B4-BE49-F238E27FC236}">
                <a16:creationId xmlns:a16="http://schemas.microsoft.com/office/drawing/2014/main" id="{C36D4C06-B73C-47A2-B15C-4833D2211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9" b="5684"/>
          <a:stretch/>
        </p:blipFill>
        <p:spPr bwMode="auto">
          <a:xfrm>
            <a:off x="0" y="1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1A76F8-81DB-4079-8C8D-FD1598C384FD}"/>
              </a:ext>
            </a:extLst>
          </p:cNvPr>
          <p:cNvSpPr/>
          <p:nvPr/>
        </p:nvSpPr>
        <p:spPr>
          <a:xfrm>
            <a:off x="6095999" y="3824652"/>
            <a:ext cx="6095999" cy="136280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E303C-058E-4C36-BDFB-44AFC7F9F21B}"/>
              </a:ext>
            </a:extLst>
          </p:cNvPr>
          <p:cNvGrpSpPr/>
          <p:nvPr/>
        </p:nvGrpSpPr>
        <p:grpSpPr>
          <a:xfrm>
            <a:off x="6523891" y="3934685"/>
            <a:ext cx="5591909" cy="1142740"/>
            <a:chOff x="6523891" y="3895120"/>
            <a:chExt cx="5688183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523891" y="3895120"/>
              <a:ext cx="568818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</a:t>
              </a:r>
              <a:endParaRPr lang="ko-KR" altLang="en-US" sz="4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23957" y="4658204"/>
              <a:ext cx="568811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C0FEBB-C2B3-4CB4-B356-1EEEDC732676}"/>
              </a:ext>
            </a:extLst>
          </p:cNvPr>
          <p:cNvSpPr txBox="1"/>
          <p:nvPr/>
        </p:nvSpPr>
        <p:spPr>
          <a:xfrm>
            <a:off x="460030" y="3842010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29B84-CE17-4C2F-B265-311422E23D96}"/>
              </a:ext>
            </a:extLst>
          </p:cNvPr>
          <p:cNvSpPr txBox="1"/>
          <p:nvPr/>
        </p:nvSpPr>
        <p:spPr>
          <a:xfrm>
            <a:off x="460028" y="3025926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b="1" dirty="0">
                <a:solidFill>
                  <a:schemeClr val="bg1"/>
                </a:solidFill>
              </a:rPr>
              <a:t>Professional PPT Presentation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596E0-D4AC-4E21-A499-632D918493D2}"/>
              </a:ext>
            </a:extLst>
          </p:cNvPr>
          <p:cNvSpPr txBox="1"/>
          <p:nvPr/>
        </p:nvSpPr>
        <p:spPr>
          <a:xfrm>
            <a:off x="460028" y="4907418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Professional PPT Presentation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5D00A-7F02-42BE-B46C-B8086986A987}"/>
              </a:ext>
            </a:extLst>
          </p:cNvPr>
          <p:cNvSpPr txBox="1"/>
          <p:nvPr/>
        </p:nvSpPr>
        <p:spPr>
          <a:xfrm>
            <a:off x="460030" y="5710675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2249C-DFF7-4E60-9952-B53B2233E124}"/>
              </a:ext>
            </a:extLst>
          </p:cNvPr>
          <p:cNvSpPr txBox="1"/>
          <p:nvPr/>
        </p:nvSpPr>
        <p:spPr>
          <a:xfrm>
            <a:off x="460028" y="436548"/>
            <a:ext cx="442629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 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79D96-5BD8-474E-ACC8-0A15B1725187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672280-27EA-4D07-96D4-0CA0EAB7CA01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FB25B9-BCE0-401A-958F-92C6E2DA206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3A1F21-1200-46CE-BCEB-36CFFE836D39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3B3D1F-EB51-4424-9CFE-20D56DFCB09E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BD0205-A4C3-493D-8BAD-69FBD08EE5F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AA53FA-94D6-4C82-BAC3-D75EE6D01C1A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044CAF-1AB7-42BD-A765-81D191CB4D66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8C3687-4EC1-4D7C-931C-B298D32607BD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8076B6-C7C3-488B-BA94-F54F598B8130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310858-0767-4E0C-BE75-DF8BE696E174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6923C-DB1F-41E0-A2DC-66767886C6F0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410BF714-6E28-4E50-82C0-DED4CD044CCA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C117F53E-BEEF-4D7D-90AB-3A642482D003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E0123801-E71E-4BD2-A604-73D2A519DB6B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A78727EB-C8DE-495C-913B-647243FD8D8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14A5713-8E3D-81C8-B423-FDB463D33A6A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354680" y="2271244"/>
            <a:chExt cx="3852299" cy="3268838"/>
          </a:xfrm>
        </p:grpSpPr>
        <p:grpSp>
          <p:nvGrpSpPr>
            <p:cNvPr id="19" name="그룹 3">
              <a:extLst>
                <a:ext uri="{FF2B5EF4-FFF2-40B4-BE49-F238E27FC236}">
                  <a16:creationId xmlns:a16="http://schemas.microsoft.com/office/drawing/2014/main" id="{5A4E0653-36BC-46B0-84D8-4BB14C5EE3F2}"/>
                </a:ext>
              </a:extLst>
            </p:cNvPr>
            <p:cNvGrpSpPr/>
            <p:nvPr/>
          </p:nvGrpSpPr>
          <p:grpSpPr>
            <a:xfrm>
              <a:off x="4354680" y="2271244"/>
              <a:ext cx="3852299" cy="3268838"/>
              <a:chOff x="4708647" y="2271244"/>
              <a:chExt cx="3462733" cy="2938275"/>
            </a:xfrm>
          </p:grpSpPr>
          <p:sp>
            <p:nvSpPr>
              <p:cNvPr id="20" name="자유형: 도형 112">
                <a:extLst>
                  <a:ext uri="{FF2B5EF4-FFF2-40B4-BE49-F238E27FC236}">
                    <a16:creationId xmlns:a16="http://schemas.microsoft.com/office/drawing/2014/main" id="{15D40D61-CCDC-4527-83BB-F5F090D53777}"/>
                  </a:ext>
                </a:extLst>
              </p:cNvPr>
              <p:cNvSpPr/>
              <p:nvPr/>
            </p:nvSpPr>
            <p:spPr>
              <a:xfrm>
                <a:off x="5424880" y="2949383"/>
                <a:ext cx="1627206" cy="1631046"/>
              </a:xfrm>
              <a:custGeom>
                <a:avLst/>
                <a:gdLst>
                  <a:gd name="connsiteX0" fmla="*/ 1702614 w 1792010"/>
                  <a:gd name="connsiteY0" fmla="*/ 878442 h 1796239"/>
                  <a:gd name="connsiteX1" fmla="*/ 1710060 w 1792010"/>
                  <a:gd name="connsiteY1" fmla="*/ 883022 h 1796239"/>
                  <a:gd name="connsiteX2" fmla="*/ 1702614 w 1792010"/>
                  <a:gd name="connsiteY2" fmla="*/ 881183 h 1796239"/>
                  <a:gd name="connsiteX3" fmla="*/ 896004 w 1792010"/>
                  <a:gd name="connsiteY3" fmla="*/ 384279 h 1796239"/>
                  <a:gd name="connsiteX4" fmla="*/ 379479 w 1792010"/>
                  <a:gd name="connsiteY4" fmla="*/ 900804 h 1796239"/>
                  <a:gd name="connsiteX5" fmla="*/ 896004 w 1792010"/>
                  <a:gd name="connsiteY5" fmla="*/ 1417329 h 1796239"/>
                  <a:gd name="connsiteX6" fmla="*/ 1412529 w 1792010"/>
                  <a:gd name="connsiteY6" fmla="*/ 900804 h 1796239"/>
                  <a:gd name="connsiteX7" fmla="*/ 896004 w 1792010"/>
                  <a:gd name="connsiteY7" fmla="*/ 384279 h 1796239"/>
                  <a:gd name="connsiteX8" fmla="*/ 998892 w 1792010"/>
                  <a:gd name="connsiteY8" fmla="*/ 0 h 1796239"/>
                  <a:gd name="connsiteX9" fmla="*/ 1263685 w 1792010"/>
                  <a:gd name="connsiteY9" fmla="*/ 70112 h 1796239"/>
                  <a:gd name="connsiteX10" fmla="*/ 1259890 w 1792010"/>
                  <a:gd name="connsiteY10" fmla="*/ 292970 h 1796239"/>
                  <a:gd name="connsiteX11" fmla="*/ 1252964 w 1792010"/>
                  <a:gd name="connsiteY11" fmla="*/ 291136 h 1796239"/>
                  <a:gd name="connsiteX12" fmla="*/ 1403555 w 1792010"/>
                  <a:gd name="connsiteY12" fmla="*/ 406648 h 1796239"/>
                  <a:gd name="connsiteX13" fmla="*/ 1604328 w 1792010"/>
                  <a:gd name="connsiteY13" fmla="*/ 357315 h 1796239"/>
                  <a:gd name="connsiteX14" fmla="*/ 1733027 w 1792010"/>
                  <a:gd name="connsiteY14" fmla="*/ 596499 h 1796239"/>
                  <a:gd name="connsiteX15" fmla="*/ 1589970 w 1792010"/>
                  <a:gd name="connsiteY15" fmla="*/ 723947 h 1796239"/>
                  <a:gd name="connsiteX16" fmla="*/ 1613321 w 1792010"/>
                  <a:gd name="connsiteY16" fmla="*/ 924788 h 1796239"/>
                  <a:gd name="connsiteX17" fmla="*/ 1792010 w 1792010"/>
                  <a:gd name="connsiteY17" fmla="*/ 1022811 h 1796239"/>
                  <a:gd name="connsiteX18" fmla="*/ 1721058 w 1792010"/>
                  <a:gd name="connsiteY18" fmla="*/ 1284473 h 1796239"/>
                  <a:gd name="connsiteX19" fmla="*/ 1504230 w 1792010"/>
                  <a:gd name="connsiteY19" fmla="*/ 1280870 h 1796239"/>
                  <a:gd name="connsiteX20" fmla="*/ 1406384 w 1792010"/>
                  <a:gd name="connsiteY20" fmla="*/ 1403402 h 1796239"/>
                  <a:gd name="connsiteX21" fmla="*/ 1477592 w 1792010"/>
                  <a:gd name="connsiteY21" fmla="*/ 1587057 h 1796239"/>
                  <a:gd name="connsiteX22" fmla="*/ 1253035 w 1792010"/>
                  <a:gd name="connsiteY22" fmla="*/ 1742435 h 1796239"/>
                  <a:gd name="connsiteX23" fmla="*/ 1163834 w 1792010"/>
                  <a:gd name="connsiteY23" fmla="*/ 1665910 h 1796239"/>
                  <a:gd name="connsiteX24" fmla="*/ 1163667 w 1792010"/>
                  <a:gd name="connsiteY24" fmla="*/ 1666097 h 1796239"/>
                  <a:gd name="connsiteX25" fmla="*/ 1144343 w 1792010"/>
                  <a:gd name="connsiteY25" fmla="*/ 1649188 h 1796239"/>
                  <a:gd name="connsiteX26" fmla="*/ 1082710 w 1792010"/>
                  <a:gd name="connsiteY26" fmla="*/ 1596313 h 1796239"/>
                  <a:gd name="connsiteX27" fmla="*/ 1083384 w 1792010"/>
                  <a:gd name="connsiteY27" fmla="*/ 1595846 h 1796239"/>
                  <a:gd name="connsiteX28" fmla="*/ 1076108 w 1792010"/>
                  <a:gd name="connsiteY28" fmla="*/ 1589478 h 1796239"/>
                  <a:gd name="connsiteX29" fmla="*/ 898869 w 1792010"/>
                  <a:gd name="connsiteY29" fmla="*/ 1612479 h 1796239"/>
                  <a:gd name="connsiteX30" fmla="*/ 795635 w 1792010"/>
                  <a:gd name="connsiteY30" fmla="*/ 1796239 h 1796239"/>
                  <a:gd name="connsiteX31" fmla="*/ 530840 w 1792010"/>
                  <a:gd name="connsiteY31" fmla="*/ 1726127 h 1796239"/>
                  <a:gd name="connsiteX32" fmla="*/ 534419 w 1792010"/>
                  <a:gd name="connsiteY32" fmla="*/ 1515981 h 1796239"/>
                  <a:gd name="connsiteX33" fmla="*/ 384791 w 1792010"/>
                  <a:gd name="connsiteY33" fmla="*/ 1400008 h 1796239"/>
                  <a:gd name="connsiteX34" fmla="*/ 388223 w 1792010"/>
                  <a:gd name="connsiteY34" fmla="*/ 1407281 h 1796239"/>
                  <a:gd name="connsiteX35" fmla="*/ 166784 w 1792010"/>
                  <a:gd name="connsiteY35" fmla="*/ 1449671 h 1796239"/>
                  <a:gd name="connsiteX36" fmla="*/ 50929 w 1792010"/>
                  <a:gd name="connsiteY36" fmla="*/ 1204159 h 1796239"/>
                  <a:gd name="connsiteX37" fmla="*/ 200689 w 1792010"/>
                  <a:gd name="connsiteY37" fmla="*/ 1084166 h 1796239"/>
                  <a:gd name="connsiteX38" fmla="*/ 176341 w 1792010"/>
                  <a:gd name="connsiteY38" fmla="*/ 904529 h 1796239"/>
                  <a:gd name="connsiteX39" fmla="*/ 0 w 1792010"/>
                  <a:gd name="connsiteY39" fmla="*/ 807794 h 1796239"/>
                  <a:gd name="connsiteX40" fmla="*/ 70951 w 1792010"/>
                  <a:gd name="connsiteY40" fmla="*/ 546132 h 1796239"/>
                  <a:gd name="connsiteX41" fmla="*/ 273028 w 1792010"/>
                  <a:gd name="connsiteY41" fmla="*/ 549491 h 1796239"/>
                  <a:gd name="connsiteX42" fmla="*/ 370996 w 1792010"/>
                  <a:gd name="connsiteY42" fmla="*/ 419078 h 1796239"/>
                  <a:gd name="connsiteX43" fmla="*/ 303314 w 1792010"/>
                  <a:gd name="connsiteY43" fmla="*/ 212794 h 1796239"/>
                  <a:gd name="connsiteX44" fmla="*/ 535794 w 1792010"/>
                  <a:gd name="connsiteY44" fmla="*/ 69242 h 1796239"/>
                  <a:gd name="connsiteX45" fmla="*/ 698144 w 1792010"/>
                  <a:gd name="connsiteY45" fmla="*/ 223973 h 1796239"/>
                  <a:gd name="connsiteX46" fmla="*/ 696512 w 1792010"/>
                  <a:gd name="connsiteY46" fmla="*/ 224981 h 1796239"/>
                  <a:gd name="connsiteX47" fmla="*/ 896341 w 1792010"/>
                  <a:gd name="connsiteY47" fmla="*/ 196709 h 1796239"/>
                  <a:gd name="connsiteX48" fmla="*/ 889414 w 1792010"/>
                  <a:gd name="connsiteY48" fmla="*/ 194876 h 179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92010" h="1796239">
                    <a:moveTo>
                      <a:pt x="1702614" y="878442"/>
                    </a:moveTo>
                    <a:lnTo>
                      <a:pt x="1710060" y="883022"/>
                    </a:lnTo>
                    <a:lnTo>
                      <a:pt x="1702614" y="881183"/>
                    </a:lnTo>
                    <a:close/>
                    <a:moveTo>
                      <a:pt x="896004" y="384279"/>
                    </a:moveTo>
                    <a:cubicBezTo>
                      <a:pt x="610735" y="384279"/>
                      <a:pt x="379479" y="615535"/>
                      <a:pt x="379479" y="900804"/>
                    </a:cubicBezTo>
                    <a:cubicBezTo>
                      <a:pt x="379479" y="1186073"/>
                      <a:pt x="610735" y="1417329"/>
                      <a:pt x="896004" y="1417329"/>
                    </a:cubicBezTo>
                    <a:cubicBezTo>
                      <a:pt x="1181273" y="1417329"/>
                      <a:pt x="1412529" y="1186073"/>
                      <a:pt x="1412529" y="900804"/>
                    </a:cubicBezTo>
                    <a:cubicBezTo>
                      <a:pt x="1412529" y="615535"/>
                      <a:pt x="1181273" y="384279"/>
                      <a:pt x="896004" y="384279"/>
                    </a:cubicBezTo>
                    <a:close/>
                    <a:moveTo>
                      <a:pt x="998892" y="0"/>
                    </a:moveTo>
                    <a:lnTo>
                      <a:pt x="1263685" y="70112"/>
                    </a:lnTo>
                    <a:lnTo>
                      <a:pt x="1259890" y="292970"/>
                    </a:lnTo>
                    <a:lnTo>
                      <a:pt x="1252964" y="291136"/>
                    </a:lnTo>
                    <a:cubicBezTo>
                      <a:pt x="1309401" y="322522"/>
                      <a:pt x="1360410" y="361009"/>
                      <a:pt x="1403555" y="406648"/>
                    </a:cubicBezTo>
                    <a:lnTo>
                      <a:pt x="1604328" y="357315"/>
                    </a:lnTo>
                    <a:lnTo>
                      <a:pt x="1733027" y="596499"/>
                    </a:lnTo>
                    <a:lnTo>
                      <a:pt x="1589970" y="723947"/>
                    </a:lnTo>
                    <a:cubicBezTo>
                      <a:pt x="1607903" y="788494"/>
                      <a:pt x="1616355" y="856084"/>
                      <a:pt x="1613321" y="924788"/>
                    </a:cubicBezTo>
                    <a:lnTo>
                      <a:pt x="1792010" y="1022811"/>
                    </a:lnTo>
                    <a:lnTo>
                      <a:pt x="1721058" y="1284473"/>
                    </a:lnTo>
                    <a:lnTo>
                      <a:pt x="1504230" y="1280870"/>
                    </a:lnTo>
                    <a:cubicBezTo>
                      <a:pt x="1476815" y="1326134"/>
                      <a:pt x="1443601" y="1366958"/>
                      <a:pt x="1406384" y="1403402"/>
                    </a:cubicBezTo>
                    <a:lnTo>
                      <a:pt x="1477592" y="1587057"/>
                    </a:lnTo>
                    <a:lnTo>
                      <a:pt x="1253035" y="1742435"/>
                    </a:lnTo>
                    <a:lnTo>
                      <a:pt x="1163834" y="1665910"/>
                    </a:lnTo>
                    <a:lnTo>
                      <a:pt x="1163667" y="1666097"/>
                    </a:lnTo>
                    <a:lnTo>
                      <a:pt x="1144343" y="1649188"/>
                    </a:lnTo>
                    <a:lnTo>
                      <a:pt x="1082710" y="1596313"/>
                    </a:lnTo>
                    <a:lnTo>
                      <a:pt x="1083384" y="1595846"/>
                    </a:lnTo>
                    <a:lnTo>
                      <a:pt x="1076108" y="1589478"/>
                    </a:lnTo>
                    <a:cubicBezTo>
                      <a:pt x="1019150" y="1605403"/>
                      <a:pt x="959511" y="1612813"/>
                      <a:pt x="898869" y="1612479"/>
                    </a:cubicBezTo>
                    <a:lnTo>
                      <a:pt x="795635" y="1796239"/>
                    </a:lnTo>
                    <a:lnTo>
                      <a:pt x="530840" y="1726127"/>
                    </a:lnTo>
                    <a:lnTo>
                      <a:pt x="534419" y="1515981"/>
                    </a:lnTo>
                    <a:cubicBezTo>
                      <a:pt x="478307" y="1484379"/>
                      <a:pt x="427627" y="1445732"/>
                      <a:pt x="384791" y="1400008"/>
                    </a:cubicBezTo>
                    <a:lnTo>
                      <a:pt x="388223" y="1407281"/>
                    </a:lnTo>
                    <a:lnTo>
                      <a:pt x="166784" y="1449671"/>
                    </a:lnTo>
                    <a:lnTo>
                      <a:pt x="50929" y="1204159"/>
                    </a:lnTo>
                    <a:lnTo>
                      <a:pt x="200689" y="1084166"/>
                    </a:lnTo>
                    <a:cubicBezTo>
                      <a:pt x="184704" y="1026270"/>
                      <a:pt x="176353" y="965934"/>
                      <a:pt x="176341" y="904529"/>
                    </a:cubicBezTo>
                    <a:lnTo>
                      <a:pt x="0" y="807794"/>
                    </a:lnTo>
                    <a:lnTo>
                      <a:pt x="70951" y="546132"/>
                    </a:lnTo>
                    <a:lnTo>
                      <a:pt x="273028" y="549491"/>
                    </a:lnTo>
                    <a:cubicBezTo>
                      <a:pt x="300443" y="501683"/>
                      <a:pt x="333547" y="458094"/>
                      <a:pt x="370996" y="419078"/>
                    </a:cubicBezTo>
                    <a:lnTo>
                      <a:pt x="303314" y="212794"/>
                    </a:lnTo>
                    <a:lnTo>
                      <a:pt x="535794" y="69242"/>
                    </a:lnTo>
                    <a:lnTo>
                      <a:pt x="698144" y="223973"/>
                    </a:lnTo>
                    <a:lnTo>
                      <a:pt x="696512" y="224981"/>
                    </a:lnTo>
                    <a:cubicBezTo>
                      <a:pt x="760334" y="205136"/>
                      <a:pt x="827716" y="195964"/>
                      <a:pt x="896341" y="196709"/>
                    </a:cubicBezTo>
                    <a:lnTo>
                      <a:pt x="889414" y="19487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자유형: 도형 113">
                <a:extLst>
                  <a:ext uri="{FF2B5EF4-FFF2-40B4-BE49-F238E27FC236}">
                    <a16:creationId xmlns:a16="http://schemas.microsoft.com/office/drawing/2014/main" id="{8BA8DF11-8036-4566-B6AB-50E3B7385E7C}"/>
                  </a:ext>
                </a:extLst>
              </p:cNvPr>
              <p:cNvSpPr/>
              <p:nvPr/>
            </p:nvSpPr>
            <p:spPr>
              <a:xfrm>
                <a:off x="7043973" y="3247219"/>
                <a:ext cx="1127407" cy="1130068"/>
              </a:xfrm>
              <a:custGeom>
                <a:avLst/>
                <a:gdLst>
                  <a:gd name="connsiteX0" fmla="*/ 1702614 w 1792010"/>
                  <a:gd name="connsiteY0" fmla="*/ 878442 h 1796239"/>
                  <a:gd name="connsiteX1" fmla="*/ 1710060 w 1792010"/>
                  <a:gd name="connsiteY1" fmla="*/ 883022 h 1796239"/>
                  <a:gd name="connsiteX2" fmla="*/ 1702614 w 1792010"/>
                  <a:gd name="connsiteY2" fmla="*/ 881183 h 1796239"/>
                  <a:gd name="connsiteX3" fmla="*/ 896004 w 1792010"/>
                  <a:gd name="connsiteY3" fmla="*/ 384279 h 1796239"/>
                  <a:gd name="connsiteX4" fmla="*/ 379479 w 1792010"/>
                  <a:gd name="connsiteY4" fmla="*/ 900804 h 1796239"/>
                  <a:gd name="connsiteX5" fmla="*/ 896004 w 1792010"/>
                  <a:gd name="connsiteY5" fmla="*/ 1417329 h 1796239"/>
                  <a:gd name="connsiteX6" fmla="*/ 1412529 w 1792010"/>
                  <a:gd name="connsiteY6" fmla="*/ 900804 h 1796239"/>
                  <a:gd name="connsiteX7" fmla="*/ 896004 w 1792010"/>
                  <a:gd name="connsiteY7" fmla="*/ 384279 h 1796239"/>
                  <a:gd name="connsiteX8" fmla="*/ 998892 w 1792010"/>
                  <a:gd name="connsiteY8" fmla="*/ 0 h 1796239"/>
                  <a:gd name="connsiteX9" fmla="*/ 1263685 w 1792010"/>
                  <a:gd name="connsiteY9" fmla="*/ 70112 h 1796239"/>
                  <a:gd name="connsiteX10" fmla="*/ 1259890 w 1792010"/>
                  <a:gd name="connsiteY10" fmla="*/ 292970 h 1796239"/>
                  <a:gd name="connsiteX11" fmla="*/ 1252964 w 1792010"/>
                  <a:gd name="connsiteY11" fmla="*/ 291136 h 1796239"/>
                  <a:gd name="connsiteX12" fmla="*/ 1403555 w 1792010"/>
                  <a:gd name="connsiteY12" fmla="*/ 406648 h 1796239"/>
                  <a:gd name="connsiteX13" fmla="*/ 1604328 w 1792010"/>
                  <a:gd name="connsiteY13" fmla="*/ 357315 h 1796239"/>
                  <a:gd name="connsiteX14" fmla="*/ 1733027 w 1792010"/>
                  <a:gd name="connsiteY14" fmla="*/ 596499 h 1796239"/>
                  <a:gd name="connsiteX15" fmla="*/ 1589970 w 1792010"/>
                  <a:gd name="connsiteY15" fmla="*/ 723947 h 1796239"/>
                  <a:gd name="connsiteX16" fmla="*/ 1613321 w 1792010"/>
                  <a:gd name="connsiteY16" fmla="*/ 924788 h 1796239"/>
                  <a:gd name="connsiteX17" fmla="*/ 1792010 w 1792010"/>
                  <a:gd name="connsiteY17" fmla="*/ 1022811 h 1796239"/>
                  <a:gd name="connsiteX18" fmla="*/ 1721058 w 1792010"/>
                  <a:gd name="connsiteY18" fmla="*/ 1284473 h 1796239"/>
                  <a:gd name="connsiteX19" fmla="*/ 1504230 w 1792010"/>
                  <a:gd name="connsiteY19" fmla="*/ 1280870 h 1796239"/>
                  <a:gd name="connsiteX20" fmla="*/ 1406384 w 1792010"/>
                  <a:gd name="connsiteY20" fmla="*/ 1403402 h 1796239"/>
                  <a:gd name="connsiteX21" fmla="*/ 1477592 w 1792010"/>
                  <a:gd name="connsiteY21" fmla="*/ 1587057 h 1796239"/>
                  <a:gd name="connsiteX22" fmla="*/ 1253035 w 1792010"/>
                  <a:gd name="connsiteY22" fmla="*/ 1742435 h 1796239"/>
                  <a:gd name="connsiteX23" fmla="*/ 1163834 w 1792010"/>
                  <a:gd name="connsiteY23" fmla="*/ 1665910 h 1796239"/>
                  <a:gd name="connsiteX24" fmla="*/ 1163667 w 1792010"/>
                  <a:gd name="connsiteY24" fmla="*/ 1666097 h 1796239"/>
                  <a:gd name="connsiteX25" fmla="*/ 1144343 w 1792010"/>
                  <a:gd name="connsiteY25" fmla="*/ 1649188 h 1796239"/>
                  <a:gd name="connsiteX26" fmla="*/ 1082710 w 1792010"/>
                  <a:gd name="connsiteY26" fmla="*/ 1596313 h 1796239"/>
                  <a:gd name="connsiteX27" fmla="*/ 1083384 w 1792010"/>
                  <a:gd name="connsiteY27" fmla="*/ 1595846 h 1796239"/>
                  <a:gd name="connsiteX28" fmla="*/ 1076108 w 1792010"/>
                  <a:gd name="connsiteY28" fmla="*/ 1589478 h 1796239"/>
                  <a:gd name="connsiteX29" fmla="*/ 898869 w 1792010"/>
                  <a:gd name="connsiteY29" fmla="*/ 1612479 h 1796239"/>
                  <a:gd name="connsiteX30" fmla="*/ 795635 w 1792010"/>
                  <a:gd name="connsiteY30" fmla="*/ 1796239 h 1796239"/>
                  <a:gd name="connsiteX31" fmla="*/ 530840 w 1792010"/>
                  <a:gd name="connsiteY31" fmla="*/ 1726127 h 1796239"/>
                  <a:gd name="connsiteX32" fmla="*/ 534419 w 1792010"/>
                  <a:gd name="connsiteY32" fmla="*/ 1515981 h 1796239"/>
                  <a:gd name="connsiteX33" fmla="*/ 384791 w 1792010"/>
                  <a:gd name="connsiteY33" fmla="*/ 1400008 h 1796239"/>
                  <a:gd name="connsiteX34" fmla="*/ 388223 w 1792010"/>
                  <a:gd name="connsiteY34" fmla="*/ 1407281 h 1796239"/>
                  <a:gd name="connsiteX35" fmla="*/ 166784 w 1792010"/>
                  <a:gd name="connsiteY35" fmla="*/ 1449671 h 1796239"/>
                  <a:gd name="connsiteX36" fmla="*/ 50929 w 1792010"/>
                  <a:gd name="connsiteY36" fmla="*/ 1204159 h 1796239"/>
                  <a:gd name="connsiteX37" fmla="*/ 200689 w 1792010"/>
                  <a:gd name="connsiteY37" fmla="*/ 1084166 h 1796239"/>
                  <a:gd name="connsiteX38" fmla="*/ 176341 w 1792010"/>
                  <a:gd name="connsiteY38" fmla="*/ 904529 h 1796239"/>
                  <a:gd name="connsiteX39" fmla="*/ 0 w 1792010"/>
                  <a:gd name="connsiteY39" fmla="*/ 807794 h 1796239"/>
                  <a:gd name="connsiteX40" fmla="*/ 70951 w 1792010"/>
                  <a:gd name="connsiteY40" fmla="*/ 546132 h 1796239"/>
                  <a:gd name="connsiteX41" fmla="*/ 273028 w 1792010"/>
                  <a:gd name="connsiteY41" fmla="*/ 549491 h 1796239"/>
                  <a:gd name="connsiteX42" fmla="*/ 370996 w 1792010"/>
                  <a:gd name="connsiteY42" fmla="*/ 419078 h 1796239"/>
                  <a:gd name="connsiteX43" fmla="*/ 303314 w 1792010"/>
                  <a:gd name="connsiteY43" fmla="*/ 212794 h 1796239"/>
                  <a:gd name="connsiteX44" fmla="*/ 535794 w 1792010"/>
                  <a:gd name="connsiteY44" fmla="*/ 69242 h 1796239"/>
                  <a:gd name="connsiteX45" fmla="*/ 698144 w 1792010"/>
                  <a:gd name="connsiteY45" fmla="*/ 223973 h 1796239"/>
                  <a:gd name="connsiteX46" fmla="*/ 696512 w 1792010"/>
                  <a:gd name="connsiteY46" fmla="*/ 224981 h 1796239"/>
                  <a:gd name="connsiteX47" fmla="*/ 896341 w 1792010"/>
                  <a:gd name="connsiteY47" fmla="*/ 196709 h 1796239"/>
                  <a:gd name="connsiteX48" fmla="*/ 889414 w 1792010"/>
                  <a:gd name="connsiteY48" fmla="*/ 194876 h 179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92010" h="1796239">
                    <a:moveTo>
                      <a:pt x="1702614" y="878442"/>
                    </a:moveTo>
                    <a:lnTo>
                      <a:pt x="1710060" y="883022"/>
                    </a:lnTo>
                    <a:lnTo>
                      <a:pt x="1702614" y="881183"/>
                    </a:lnTo>
                    <a:close/>
                    <a:moveTo>
                      <a:pt x="896004" y="384279"/>
                    </a:moveTo>
                    <a:cubicBezTo>
                      <a:pt x="610735" y="384279"/>
                      <a:pt x="379479" y="615535"/>
                      <a:pt x="379479" y="900804"/>
                    </a:cubicBezTo>
                    <a:cubicBezTo>
                      <a:pt x="379479" y="1186073"/>
                      <a:pt x="610735" y="1417329"/>
                      <a:pt x="896004" y="1417329"/>
                    </a:cubicBezTo>
                    <a:cubicBezTo>
                      <a:pt x="1181273" y="1417329"/>
                      <a:pt x="1412529" y="1186073"/>
                      <a:pt x="1412529" y="900804"/>
                    </a:cubicBezTo>
                    <a:cubicBezTo>
                      <a:pt x="1412529" y="615535"/>
                      <a:pt x="1181273" y="384279"/>
                      <a:pt x="896004" y="384279"/>
                    </a:cubicBezTo>
                    <a:close/>
                    <a:moveTo>
                      <a:pt x="998892" y="0"/>
                    </a:moveTo>
                    <a:lnTo>
                      <a:pt x="1263685" y="70112"/>
                    </a:lnTo>
                    <a:lnTo>
                      <a:pt x="1259890" y="292970"/>
                    </a:lnTo>
                    <a:lnTo>
                      <a:pt x="1252964" y="291136"/>
                    </a:lnTo>
                    <a:cubicBezTo>
                      <a:pt x="1309401" y="322522"/>
                      <a:pt x="1360410" y="361009"/>
                      <a:pt x="1403555" y="406648"/>
                    </a:cubicBezTo>
                    <a:lnTo>
                      <a:pt x="1604328" y="357315"/>
                    </a:lnTo>
                    <a:lnTo>
                      <a:pt x="1733027" y="596499"/>
                    </a:lnTo>
                    <a:lnTo>
                      <a:pt x="1589970" y="723947"/>
                    </a:lnTo>
                    <a:cubicBezTo>
                      <a:pt x="1607903" y="788494"/>
                      <a:pt x="1616355" y="856084"/>
                      <a:pt x="1613321" y="924788"/>
                    </a:cubicBezTo>
                    <a:lnTo>
                      <a:pt x="1792010" y="1022811"/>
                    </a:lnTo>
                    <a:lnTo>
                      <a:pt x="1721058" y="1284473"/>
                    </a:lnTo>
                    <a:lnTo>
                      <a:pt x="1504230" y="1280870"/>
                    </a:lnTo>
                    <a:cubicBezTo>
                      <a:pt x="1476815" y="1326134"/>
                      <a:pt x="1443601" y="1366958"/>
                      <a:pt x="1406384" y="1403402"/>
                    </a:cubicBezTo>
                    <a:lnTo>
                      <a:pt x="1477592" y="1587057"/>
                    </a:lnTo>
                    <a:lnTo>
                      <a:pt x="1253035" y="1742435"/>
                    </a:lnTo>
                    <a:lnTo>
                      <a:pt x="1163834" y="1665910"/>
                    </a:lnTo>
                    <a:lnTo>
                      <a:pt x="1163667" y="1666097"/>
                    </a:lnTo>
                    <a:lnTo>
                      <a:pt x="1144343" y="1649188"/>
                    </a:lnTo>
                    <a:lnTo>
                      <a:pt x="1082710" y="1596313"/>
                    </a:lnTo>
                    <a:lnTo>
                      <a:pt x="1083384" y="1595846"/>
                    </a:lnTo>
                    <a:lnTo>
                      <a:pt x="1076108" y="1589478"/>
                    </a:lnTo>
                    <a:cubicBezTo>
                      <a:pt x="1019150" y="1605403"/>
                      <a:pt x="959511" y="1612813"/>
                      <a:pt x="898869" y="1612479"/>
                    </a:cubicBezTo>
                    <a:lnTo>
                      <a:pt x="795635" y="1796239"/>
                    </a:lnTo>
                    <a:lnTo>
                      <a:pt x="530840" y="1726127"/>
                    </a:lnTo>
                    <a:lnTo>
                      <a:pt x="534419" y="1515981"/>
                    </a:lnTo>
                    <a:cubicBezTo>
                      <a:pt x="478307" y="1484379"/>
                      <a:pt x="427627" y="1445732"/>
                      <a:pt x="384791" y="1400008"/>
                    </a:cubicBezTo>
                    <a:lnTo>
                      <a:pt x="388223" y="1407281"/>
                    </a:lnTo>
                    <a:lnTo>
                      <a:pt x="166784" y="1449671"/>
                    </a:lnTo>
                    <a:lnTo>
                      <a:pt x="50929" y="1204159"/>
                    </a:lnTo>
                    <a:lnTo>
                      <a:pt x="200689" y="1084166"/>
                    </a:lnTo>
                    <a:cubicBezTo>
                      <a:pt x="184704" y="1026270"/>
                      <a:pt x="176353" y="965934"/>
                      <a:pt x="176341" y="904529"/>
                    </a:cubicBezTo>
                    <a:lnTo>
                      <a:pt x="0" y="807794"/>
                    </a:lnTo>
                    <a:lnTo>
                      <a:pt x="70951" y="546132"/>
                    </a:lnTo>
                    <a:lnTo>
                      <a:pt x="273028" y="549491"/>
                    </a:lnTo>
                    <a:cubicBezTo>
                      <a:pt x="300443" y="501683"/>
                      <a:pt x="333547" y="458094"/>
                      <a:pt x="370996" y="419078"/>
                    </a:cubicBezTo>
                    <a:lnTo>
                      <a:pt x="303314" y="212794"/>
                    </a:lnTo>
                    <a:lnTo>
                      <a:pt x="535794" y="69242"/>
                    </a:lnTo>
                    <a:lnTo>
                      <a:pt x="698144" y="223973"/>
                    </a:lnTo>
                    <a:lnTo>
                      <a:pt x="696512" y="224981"/>
                    </a:lnTo>
                    <a:cubicBezTo>
                      <a:pt x="760334" y="205136"/>
                      <a:pt x="827716" y="195964"/>
                      <a:pt x="896341" y="196709"/>
                    </a:cubicBezTo>
                    <a:lnTo>
                      <a:pt x="889414" y="1948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자유형: 도형 114">
                <a:extLst>
                  <a:ext uri="{FF2B5EF4-FFF2-40B4-BE49-F238E27FC236}">
                    <a16:creationId xmlns:a16="http://schemas.microsoft.com/office/drawing/2014/main" id="{A1845676-0A7E-40D4-B797-B27A9DF0C262}"/>
                  </a:ext>
                </a:extLst>
              </p:cNvPr>
              <p:cNvSpPr/>
              <p:nvPr/>
            </p:nvSpPr>
            <p:spPr>
              <a:xfrm>
                <a:off x="4755968" y="2271244"/>
                <a:ext cx="1127407" cy="1130068"/>
              </a:xfrm>
              <a:custGeom>
                <a:avLst/>
                <a:gdLst>
                  <a:gd name="connsiteX0" fmla="*/ 1702614 w 1792010"/>
                  <a:gd name="connsiteY0" fmla="*/ 878442 h 1796239"/>
                  <a:gd name="connsiteX1" fmla="*/ 1710060 w 1792010"/>
                  <a:gd name="connsiteY1" fmla="*/ 883022 h 1796239"/>
                  <a:gd name="connsiteX2" fmla="*/ 1702614 w 1792010"/>
                  <a:gd name="connsiteY2" fmla="*/ 881183 h 1796239"/>
                  <a:gd name="connsiteX3" fmla="*/ 896004 w 1792010"/>
                  <a:gd name="connsiteY3" fmla="*/ 384279 h 1796239"/>
                  <a:gd name="connsiteX4" fmla="*/ 379479 w 1792010"/>
                  <a:gd name="connsiteY4" fmla="*/ 900804 h 1796239"/>
                  <a:gd name="connsiteX5" fmla="*/ 896004 w 1792010"/>
                  <a:gd name="connsiteY5" fmla="*/ 1417329 h 1796239"/>
                  <a:gd name="connsiteX6" fmla="*/ 1412529 w 1792010"/>
                  <a:gd name="connsiteY6" fmla="*/ 900804 h 1796239"/>
                  <a:gd name="connsiteX7" fmla="*/ 896004 w 1792010"/>
                  <a:gd name="connsiteY7" fmla="*/ 384279 h 1796239"/>
                  <a:gd name="connsiteX8" fmla="*/ 998892 w 1792010"/>
                  <a:gd name="connsiteY8" fmla="*/ 0 h 1796239"/>
                  <a:gd name="connsiteX9" fmla="*/ 1263685 w 1792010"/>
                  <a:gd name="connsiteY9" fmla="*/ 70112 h 1796239"/>
                  <a:gd name="connsiteX10" fmla="*/ 1259890 w 1792010"/>
                  <a:gd name="connsiteY10" fmla="*/ 292970 h 1796239"/>
                  <a:gd name="connsiteX11" fmla="*/ 1252964 w 1792010"/>
                  <a:gd name="connsiteY11" fmla="*/ 291136 h 1796239"/>
                  <a:gd name="connsiteX12" fmla="*/ 1403555 w 1792010"/>
                  <a:gd name="connsiteY12" fmla="*/ 406648 h 1796239"/>
                  <a:gd name="connsiteX13" fmla="*/ 1604328 w 1792010"/>
                  <a:gd name="connsiteY13" fmla="*/ 357315 h 1796239"/>
                  <a:gd name="connsiteX14" fmla="*/ 1733027 w 1792010"/>
                  <a:gd name="connsiteY14" fmla="*/ 596499 h 1796239"/>
                  <a:gd name="connsiteX15" fmla="*/ 1589970 w 1792010"/>
                  <a:gd name="connsiteY15" fmla="*/ 723947 h 1796239"/>
                  <a:gd name="connsiteX16" fmla="*/ 1613321 w 1792010"/>
                  <a:gd name="connsiteY16" fmla="*/ 924788 h 1796239"/>
                  <a:gd name="connsiteX17" fmla="*/ 1792010 w 1792010"/>
                  <a:gd name="connsiteY17" fmla="*/ 1022811 h 1796239"/>
                  <a:gd name="connsiteX18" fmla="*/ 1721058 w 1792010"/>
                  <a:gd name="connsiteY18" fmla="*/ 1284473 h 1796239"/>
                  <a:gd name="connsiteX19" fmla="*/ 1504230 w 1792010"/>
                  <a:gd name="connsiteY19" fmla="*/ 1280870 h 1796239"/>
                  <a:gd name="connsiteX20" fmla="*/ 1406384 w 1792010"/>
                  <a:gd name="connsiteY20" fmla="*/ 1403402 h 1796239"/>
                  <a:gd name="connsiteX21" fmla="*/ 1477592 w 1792010"/>
                  <a:gd name="connsiteY21" fmla="*/ 1587057 h 1796239"/>
                  <a:gd name="connsiteX22" fmla="*/ 1253035 w 1792010"/>
                  <a:gd name="connsiteY22" fmla="*/ 1742435 h 1796239"/>
                  <a:gd name="connsiteX23" fmla="*/ 1163834 w 1792010"/>
                  <a:gd name="connsiteY23" fmla="*/ 1665910 h 1796239"/>
                  <a:gd name="connsiteX24" fmla="*/ 1163667 w 1792010"/>
                  <a:gd name="connsiteY24" fmla="*/ 1666097 h 1796239"/>
                  <a:gd name="connsiteX25" fmla="*/ 1144343 w 1792010"/>
                  <a:gd name="connsiteY25" fmla="*/ 1649188 h 1796239"/>
                  <a:gd name="connsiteX26" fmla="*/ 1082710 w 1792010"/>
                  <a:gd name="connsiteY26" fmla="*/ 1596313 h 1796239"/>
                  <a:gd name="connsiteX27" fmla="*/ 1083384 w 1792010"/>
                  <a:gd name="connsiteY27" fmla="*/ 1595846 h 1796239"/>
                  <a:gd name="connsiteX28" fmla="*/ 1076108 w 1792010"/>
                  <a:gd name="connsiteY28" fmla="*/ 1589478 h 1796239"/>
                  <a:gd name="connsiteX29" fmla="*/ 898869 w 1792010"/>
                  <a:gd name="connsiteY29" fmla="*/ 1612479 h 1796239"/>
                  <a:gd name="connsiteX30" fmla="*/ 795635 w 1792010"/>
                  <a:gd name="connsiteY30" fmla="*/ 1796239 h 1796239"/>
                  <a:gd name="connsiteX31" fmla="*/ 530840 w 1792010"/>
                  <a:gd name="connsiteY31" fmla="*/ 1726127 h 1796239"/>
                  <a:gd name="connsiteX32" fmla="*/ 534419 w 1792010"/>
                  <a:gd name="connsiteY32" fmla="*/ 1515981 h 1796239"/>
                  <a:gd name="connsiteX33" fmla="*/ 384791 w 1792010"/>
                  <a:gd name="connsiteY33" fmla="*/ 1400008 h 1796239"/>
                  <a:gd name="connsiteX34" fmla="*/ 388223 w 1792010"/>
                  <a:gd name="connsiteY34" fmla="*/ 1407281 h 1796239"/>
                  <a:gd name="connsiteX35" fmla="*/ 166784 w 1792010"/>
                  <a:gd name="connsiteY35" fmla="*/ 1449671 h 1796239"/>
                  <a:gd name="connsiteX36" fmla="*/ 50929 w 1792010"/>
                  <a:gd name="connsiteY36" fmla="*/ 1204159 h 1796239"/>
                  <a:gd name="connsiteX37" fmla="*/ 200689 w 1792010"/>
                  <a:gd name="connsiteY37" fmla="*/ 1084166 h 1796239"/>
                  <a:gd name="connsiteX38" fmla="*/ 176341 w 1792010"/>
                  <a:gd name="connsiteY38" fmla="*/ 904529 h 1796239"/>
                  <a:gd name="connsiteX39" fmla="*/ 0 w 1792010"/>
                  <a:gd name="connsiteY39" fmla="*/ 807794 h 1796239"/>
                  <a:gd name="connsiteX40" fmla="*/ 70951 w 1792010"/>
                  <a:gd name="connsiteY40" fmla="*/ 546132 h 1796239"/>
                  <a:gd name="connsiteX41" fmla="*/ 273028 w 1792010"/>
                  <a:gd name="connsiteY41" fmla="*/ 549491 h 1796239"/>
                  <a:gd name="connsiteX42" fmla="*/ 370996 w 1792010"/>
                  <a:gd name="connsiteY42" fmla="*/ 419078 h 1796239"/>
                  <a:gd name="connsiteX43" fmla="*/ 303314 w 1792010"/>
                  <a:gd name="connsiteY43" fmla="*/ 212794 h 1796239"/>
                  <a:gd name="connsiteX44" fmla="*/ 535794 w 1792010"/>
                  <a:gd name="connsiteY44" fmla="*/ 69242 h 1796239"/>
                  <a:gd name="connsiteX45" fmla="*/ 698144 w 1792010"/>
                  <a:gd name="connsiteY45" fmla="*/ 223973 h 1796239"/>
                  <a:gd name="connsiteX46" fmla="*/ 696512 w 1792010"/>
                  <a:gd name="connsiteY46" fmla="*/ 224981 h 1796239"/>
                  <a:gd name="connsiteX47" fmla="*/ 896341 w 1792010"/>
                  <a:gd name="connsiteY47" fmla="*/ 196709 h 1796239"/>
                  <a:gd name="connsiteX48" fmla="*/ 889414 w 1792010"/>
                  <a:gd name="connsiteY48" fmla="*/ 194876 h 179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92010" h="1796239">
                    <a:moveTo>
                      <a:pt x="1702614" y="878442"/>
                    </a:moveTo>
                    <a:lnTo>
                      <a:pt x="1710060" y="883022"/>
                    </a:lnTo>
                    <a:lnTo>
                      <a:pt x="1702614" y="881183"/>
                    </a:lnTo>
                    <a:close/>
                    <a:moveTo>
                      <a:pt x="896004" y="384279"/>
                    </a:moveTo>
                    <a:cubicBezTo>
                      <a:pt x="610735" y="384279"/>
                      <a:pt x="379479" y="615535"/>
                      <a:pt x="379479" y="900804"/>
                    </a:cubicBezTo>
                    <a:cubicBezTo>
                      <a:pt x="379479" y="1186073"/>
                      <a:pt x="610735" y="1417329"/>
                      <a:pt x="896004" y="1417329"/>
                    </a:cubicBezTo>
                    <a:cubicBezTo>
                      <a:pt x="1181273" y="1417329"/>
                      <a:pt x="1412529" y="1186073"/>
                      <a:pt x="1412529" y="900804"/>
                    </a:cubicBezTo>
                    <a:cubicBezTo>
                      <a:pt x="1412529" y="615535"/>
                      <a:pt x="1181273" y="384279"/>
                      <a:pt x="896004" y="384279"/>
                    </a:cubicBezTo>
                    <a:close/>
                    <a:moveTo>
                      <a:pt x="998892" y="0"/>
                    </a:moveTo>
                    <a:lnTo>
                      <a:pt x="1263685" y="70112"/>
                    </a:lnTo>
                    <a:lnTo>
                      <a:pt x="1259890" y="292970"/>
                    </a:lnTo>
                    <a:lnTo>
                      <a:pt x="1252964" y="291136"/>
                    </a:lnTo>
                    <a:cubicBezTo>
                      <a:pt x="1309401" y="322522"/>
                      <a:pt x="1360410" y="361009"/>
                      <a:pt x="1403555" y="406648"/>
                    </a:cubicBezTo>
                    <a:lnTo>
                      <a:pt x="1604328" y="357315"/>
                    </a:lnTo>
                    <a:lnTo>
                      <a:pt x="1733027" y="596499"/>
                    </a:lnTo>
                    <a:lnTo>
                      <a:pt x="1589970" y="723947"/>
                    </a:lnTo>
                    <a:cubicBezTo>
                      <a:pt x="1607903" y="788494"/>
                      <a:pt x="1616355" y="856084"/>
                      <a:pt x="1613321" y="924788"/>
                    </a:cubicBezTo>
                    <a:lnTo>
                      <a:pt x="1792010" y="1022811"/>
                    </a:lnTo>
                    <a:lnTo>
                      <a:pt x="1721058" y="1284473"/>
                    </a:lnTo>
                    <a:lnTo>
                      <a:pt x="1504230" y="1280870"/>
                    </a:lnTo>
                    <a:cubicBezTo>
                      <a:pt x="1476815" y="1326134"/>
                      <a:pt x="1443601" y="1366958"/>
                      <a:pt x="1406384" y="1403402"/>
                    </a:cubicBezTo>
                    <a:lnTo>
                      <a:pt x="1477592" y="1587057"/>
                    </a:lnTo>
                    <a:lnTo>
                      <a:pt x="1253035" y="1742435"/>
                    </a:lnTo>
                    <a:lnTo>
                      <a:pt x="1163834" y="1665910"/>
                    </a:lnTo>
                    <a:lnTo>
                      <a:pt x="1163667" y="1666097"/>
                    </a:lnTo>
                    <a:lnTo>
                      <a:pt x="1144343" y="1649188"/>
                    </a:lnTo>
                    <a:lnTo>
                      <a:pt x="1082710" y="1596313"/>
                    </a:lnTo>
                    <a:lnTo>
                      <a:pt x="1083384" y="1595846"/>
                    </a:lnTo>
                    <a:lnTo>
                      <a:pt x="1076108" y="1589478"/>
                    </a:lnTo>
                    <a:cubicBezTo>
                      <a:pt x="1019150" y="1605403"/>
                      <a:pt x="959511" y="1612813"/>
                      <a:pt x="898869" y="1612479"/>
                    </a:cubicBezTo>
                    <a:lnTo>
                      <a:pt x="795635" y="1796239"/>
                    </a:lnTo>
                    <a:lnTo>
                      <a:pt x="530840" y="1726127"/>
                    </a:lnTo>
                    <a:lnTo>
                      <a:pt x="534419" y="1515981"/>
                    </a:lnTo>
                    <a:cubicBezTo>
                      <a:pt x="478307" y="1484379"/>
                      <a:pt x="427627" y="1445732"/>
                      <a:pt x="384791" y="1400008"/>
                    </a:cubicBezTo>
                    <a:lnTo>
                      <a:pt x="388223" y="1407281"/>
                    </a:lnTo>
                    <a:lnTo>
                      <a:pt x="166784" y="1449671"/>
                    </a:lnTo>
                    <a:lnTo>
                      <a:pt x="50929" y="1204159"/>
                    </a:lnTo>
                    <a:lnTo>
                      <a:pt x="200689" y="1084166"/>
                    </a:lnTo>
                    <a:cubicBezTo>
                      <a:pt x="184704" y="1026270"/>
                      <a:pt x="176353" y="965934"/>
                      <a:pt x="176341" y="904529"/>
                    </a:cubicBezTo>
                    <a:lnTo>
                      <a:pt x="0" y="807794"/>
                    </a:lnTo>
                    <a:lnTo>
                      <a:pt x="70951" y="546132"/>
                    </a:lnTo>
                    <a:lnTo>
                      <a:pt x="273028" y="549491"/>
                    </a:lnTo>
                    <a:cubicBezTo>
                      <a:pt x="300443" y="501683"/>
                      <a:pt x="333547" y="458094"/>
                      <a:pt x="370996" y="419078"/>
                    </a:cubicBezTo>
                    <a:lnTo>
                      <a:pt x="303314" y="212794"/>
                    </a:lnTo>
                    <a:lnTo>
                      <a:pt x="535794" y="69242"/>
                    </a:lnTo>
                    <a:lnTo>
                      <a:pt x="698144" y="223973"/>
                    </a:lnTo>
                    <a:lnTo>
                      <a:pt x="696512" y="224981"/>
                    </a:lnTo>
                    <a:cubicBezTo>
                      <a:pt x="760334" y="205136"/>
                      <a:pt x="827716" y="195964"/>
                      <a:pt x="896341" y="196709"/>
                    </a:cubicBezTo>
                    <a:lnTo>
                      <a:pt x="889414" y="19487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자유형: 도형 116">
                <a:extLst>
                  <a:ext uri="{FF2B5EF4-FFF2-40B4-BE49-F238E27FC236}">
                    <a16:creationId xmlns:a16="http://schemas.microsoft.com/office/drawing/2014/main" id="{1A44CB35-6036-41B7-B8A8-FAB395457DA6}"/>
                  </a:ext>
                </a:extLst>
              </p:cNvPr>
              <p:cNvSpPr/>
              <p:nvPr/>
            </p:nvSpPr>
            <p:spPr>
              <a:xfrm>
                <a:off x="4708647" y="4079451"/>
                <a:ext cx="1127407" cy="1130068"/>
              </a:xfrm>
              <a:custGeom>
                <a:avLst/>
                <a:gdLst>
                  <a:gd name="connsiteX0" fmla="*/ 1702614 w 1792010"/>
                  <a:gd name="connsiteY0" fmla="*/ 878442 h 1796239"/>
                  <a:gd name="connsiteX1" fmla="*/ 1710060 w 1792010"/>
                  <a:gd name="connsiteY1" fmla="*/ 883022 h 1796239"/>
                  <a:gd name="connsiteX2" fmla="*/ 1702614 w 1792010"/>
                  <a:gd name="connsiteY2" fmla="*/ 881183 h 1796239"/>
                  <a:gd name="connsiteX3" fmla="*/ 896004 w 1792010"/>
                  <a:gd name="connsiteY3" fmla="*/ 384279 h 1796239"/>
                  <a:gd name="connsiteX4" fmla="*/ 379479 w 1792010"/>
                  <a:gd name="connsiteY4" fmla="*/ 900804 h 1796239"/>
                  <a:gd name="connsiteX5" fmla="*/ 896004 w 1792010"/>
                  <a:gd name="connsiteY5" fmla="*/ 1417329 h 1796239"/>
                  <a:gd name="connsiteX6" fmla="*/ 1412529 w 1792010"/>
                  <a:gd name="connsiteY6" fmla="*/ 900804 h 1796239"/>
                  <a:gd name="connsiteX7" fmla="*/ 896004 w 1792010"/>
                  <a:gd name="connsiteY7" fmla="*/ 384279 h 1796239"/>
                  <a:gd name="connsiteX8" fmla="*/ 998892 w 1792010"/>
                  <a:gd name="connsiteY8" fmla="*/ 0 h 1796239"/>
                  <a:gd name="connsiteX9" fmla="*/ 1263685 w 1792010"/>
                  <a:gd name="connsiteY9" fmla="*/ 70112 h 1796239"/>
                  <a:gd name="connsiteX10" fmla="*/ 1259890 w 1792010"/>
                  <a:gd name="connsiteY10" fmla="*/ 292970 h 1796239"/>
                  <a:gd name="connsiteX11" fmla="*/ 1252964 w 1792010"/>
                  <a:gd name="connsiteY11" fmla="*/ 291136 h 1796239"/>
                  <a:gd name="connsiteX12" fmla="*/ 1403555 w 1792010"/>
                  <a:gd name="connsiteY12" fmla="*/ 406648 h 1796239"/>
                  <a:gd name="connsiteX13" fmla="*/ 1604328 w 1792010"/>
                  <a:gd name="connsiteY13" fmla="*/ 357315 h 1796239"/>
                  <a:gd name="connsiteX14" fmla="*/ 1733027 w 1792010"/>
                  <a:gd name="connsiteY14" fmla="*/ 596499 h 1796239"/>
                  <a:gd name="connsiteX15" fmla="*/ 1589970 w 1792010"/>
                  <a:gd name="connsiteY15" fmla="*/ 723947 h 1796239"/>
                  <a:gd name="connsiteX16" fmla="*/ 1613321 w 1792010"/>
                  <a:gd name="connsiteY16" fmla="*/ 924788 h 1796239"/>
                  <a:gd name="connsiteX17" fmla="*/ 1792010 w 1792010"/>
                  <a:gd name="connsiteY17" fmla="*/ 1022811 h 1796239"/>
                  <a:gd name="connsiteX18" fmla="*/ 1721058 w 1792010"/>
                  <a:gd name="connsiteY18" fmla="*/ 1284473 h 1796239"/>
                  <a:gd name="connsiteX19" fmla="*/ 1504230 w 1792010"/>
                  <a:gd name="connsiteY19" fmla="*/ 1280870 h 1796239"/>
                  <a:gd name="connsiteX20" fmla="*/ 1406384 w 1792010"/>
                  <a:gd name="connsiteY20" fmla="*/ 1403402 h 1796239"/>
                  <a:gd name="connsiteX21" fmla="*/ 1477592 w 1792010"/>
                  <a:gd name="connsiteY21" fmla="*/ 1587057 h 1796239"/>
                  <a:gd name="connsiteX22" fmla="*/ 1253035 w 1792010"/>
                  <a:gd name="connsiteY22" fmla="*/ 1742435 h 1796239"/>
                  <a:gd name="connsiteX23" fmla="*/ 1163834 w 1792010"/>
                  <a:gd name="connsiteY23" fmla="*/ 1665910 h 1796239"/>
                  <a:gd name="connsiteX24" fmla="*/ 1163667 w 1792010"/>
                  <a:gd name="connsiteY24" fmla="*/ 1666097 h 1796239"/>
                  <a:gd name="connsiteX25" fmla="*/ 1144343 w 1792010"/>
                  <a:gd name="connsiteY25" fmla="*/ 1649188 h 1796239"/>
                  <a:gd name="connsiteX26" fmla="*/ 1082710 w 1792010"/>
                  <a:gd name="connsiteY26" fmla="*/ 1596313 h 1796239"/>
                  <a:gd name="connsiteX27" fmla="*/ 1083384 w 1792010"/>
                  <a:gd name="connsiteY27" fmla="*/ 1595846 h 1796239"/>
                  <a:gd name="connsiteX28" fmla="*/ 1076108 w 1792010"/>
                  <a:gd name="connsiteY28" fmla="*/ 1589478 h 1796239"/>
                  <a:gd name="connsiteX29" fmla="*/ 898869 w 1792010"/>
                  <a:gd name="connsiteY29" fmla="*/ 1612479 h 1796239"/>
                  <a:gd name="connsiteX30" fmla="*/ 795635 w 1792010"/>
                  <a:gd name="connsiteY30" fmla="*/ 1796239 h 1796239"/>
                  <a:gd name="connsiteX31" fmla="*/ 530840 w 1792010"/>
                  <a:gd name="connsiteY31" fmla="*/ 1726127 h 1796239"/>
                  <a:gd name="connsiteX32" fmla="*/ 534419 w 1792010"/>
                  <a:gd name="connsiteY32" fmla="*/ 1515981 h 1796239"/>
                  <a:gd name="connsiteX33" fmla="*/ 384791 w 1792010"/>
                  <a:gd name="connsiteY33" fmla="*/ 1400008 h 1796239"/>
                  <a:gd name="connsiteX34" fmla="*/ 388223 w 1792010"/>
                  <a:gd name="connsiteY34" fmla="*/ 1407281 h 1796239"/>
                  <a:gd name="connsiteX35" fmla="*/ 166784 w 1792010"/>
                  <a:gd name="connsiteY35" fmla="*/ 1449671 h 1796239"/>
                  <a:gd name="connsiteX36" fmla="*/ 50929 w 1792010"/>
                  <a:gd name="connsiteY36" fmla="*/ 1204159 h 1796239"/>
                  <a:gd name="connsiteX37" fmla="*/ 200689 w 1792010"/>
                  <a:gd name="connsiteY37" fmla="*/ 1084166 h 1796239"/>
                  <a:gd name="connsiteX38" fmla="*/ 176341 w 1792010"/>
                  <a:gd name="connsiteY38" fmla="*/ 904529 h 1796239"/>
                  <a:gd name="connsiteX39" fmla="*/ 0 w 1792010"/>
                  <a:gd name="connsiteY39" fmla="*/ 807794 h 1796239"/>
                  <a:gd name="connsiteX40" fmla="*/ 70951 w 1792010"/>
                  <a:gd name="connsiteY40" fmla="*/ 546132 h 1796239"/>
                  <a:gd name="connsiteX41" fmla="*/ 273028 w 1792010"/>
                  <a:gd name="connsiteY41" fmla="*/ 549491 h 1796239"/>
                  <a:gd name="connsiteX42" fmla="*/ 370996 w 1792010"/>
                  <a:gd name="connsiteY42" fmla="*/ 419078 h 1796239"/>
                  <a:gd name="connsiteX43" fmla="*/ 303314 w 1792010"/>
                  <a:gd name="connsiteY43" fmla="*/ 212794 h 1796239"/>
                  <a:gd name="connsiteX44" fmla="*/ 535794 w 1792010"/>
                  <a:gd name="connsiteY44" fmla="*/ 69242 h 1796239"/>
                  <a:gd name="connsiteX45" fmla="*/ 698144 w 1792010"/>
                  <a:gd name="connsiteY45" fmla="*/ 223973 h 1796239"/>
                  <a:gd name="connsiteX46" fmla="*/ 696512 w 1792010"/>
                  <a:gd name="connsiteY46" fmla="*/ 224981 h 1796239"/>
                  <a:gd name="connsiteX47" fmla="*/ 896341 w 1792010"/>
                  <a:gd name="connsiteY47" fmla="*/ 196709 h 1796239"/>
                  <a:gd name="connsiteX48" fmla="*/ 889414 w 1792010"/>
                  <a:gd name="connsiteY48" fmla="*/ 194876 h 179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92010" h="1796239">
                    <a:moveTo>
                      <a:pt x="1702614" y="878442"/>
                    </a:moveTo>
                    <a:lnTo>
                      <a:pt x="1710060" y="883022"/>
                    </a:lnTo>
                    <a:lnTo>
                      <a:pt x="1702614" y="881183"/>
                    </a:lnTo>
                    <a:close/>
                    <a:moveTo>
                      <a:pt x="896004" y="384279"/>
                    </a:moveTo>
                    <a:cubicBezTo>
                      <a:pt x="610735" y="384279"/>
                      <a:pt x="379479" y="615535"/>
                      <a:pt x="379479" y="900804"/>
                    </a:cubicBezTo>
                    <a:cubicBezTo>
                      <a:pt x="379479" y="1186073"/>
                      <a:pt x="610735" y="1417329"/>
                      <a:pt x="896004" y="1417329"/>
                    </a:cubicBezTo>
                    <a:cubicBezTo>
                      <a:pt x="1181273" y="1417329"/>
                      <a:pt x="1412529" y="1186073"/>
                      <a:pt x="1412529" y="900804"/>
                    </a:cubicBezTo>
                    <a:cubicBezTo>
                      <a:pt x="1412529" y="615535"/>
                      <a:pt x="1181273" y="384279"/>
                      <a:pt x="896004" y="384279"/>
                    </a:cubicBezTo>
                    <a:close/>
                    <a:moveTo>
                      <a:pt x="998892" y="0"/>
                    </a:moveTo>
                    <a:lnTo>
                      <a:pt x="1263685" y="70112"/>
                    </a:lnTo>
                    <a:lnTo>
                      <a:pt x="1259890" y="292970"/>
                    </a:lnTo>
                    <a:lnTo>
                      <a:pt x="1252964" y="291136"/>
                    </a:lnTo>
                    <a:cubicBezTo>
                      <a:pt x="1309401" y="322522"/>
                      <a:pt x="1360410" y="361009"/>
                      <a:pt x="1403555" y="406648"/>
                    </a:cubicBezTo>
                    <a:lnTo>
                      <a:pt x="1604328" y="357315"/>
                    </a:lnTo>
                    <a:lnTo>
                      <a:pt x="1733027" y="596499"/>
                    </a:lnTo>
                    <a:lnTo>
                      <a:pt x="1589970" y="723947"/>
                    </a:lnTo>
                    <a:cubicBezTo>
                      <a:pt x="1607903" y="788494"/>
                      <a:pt x="1616355" y="856084"/>
                      <a:pt x="1613321" y="924788"/>
                    </a:cubicBezTo>
                    <a:lnTo>
                      <a:pt x="1792010" y="1022811"/>
                    </a:lnTo>
                    <a:lnTo>
                      <a:pt x="1721058" y="1284473"/>
                    </a:lnTo>
                    <a:lnTo>
                      <a:pt x="1504230" y="1280870"/>
                    </a:lnTo>
                    <a:cubicBezTo>
                      <a:pt x="1476815" y="1326134"/>
                      <a:pt x="1443601" y="1366958"/>
                      <a:pt x="1406384" y="1403402"/>
                    </a:cubicBezTo>
                    <a:lnTo>
                      <a:pt x="1477592" y="1587057"/>
                    </a:lnTo>
                    <a:lnTo>
                      <a:pt x="1253035" y="1742435"/>
                    </a:lnTo>
                    <a:lnTo>
                      <a:pt x="1163834" y="1665910"/>
                    </a:lnTo>
                    <a:lnTo>
                      <a:pt x="1163667" y="1666097"/>
                    </a:lnTo>
                    <a:lnTo>
                      <a:pt x="1144343" y="1649188"/>
                    </a:lnTo>
                    <a:lnTo>
                      <a:pt x="1082710" y="1596313"/>
                    </a:lnTo>
                    <a:lnTo>
                      <a:pt x="1083384" y="1595846"/>
                    </a:lnTo>
                    <a:lnTo>
                      <a:pt x="1076108" y="1589478"/>
                    </a:lnTo>
                    <a:cubicBezTo>
                      <a:pt x="1019150" y="1605403"/>
                      <a:pt x="959511" y="1612813"/>
                      <a:pt x="898869" y="1612479"/>
                    </a:cubicBezTo>
                    <a:lnTo>
                      <a:pt x="795635" y="1796239"/>
                    </a:lnTo>
                    <a:lnTo>
                      <a:pt x="530840" y="1726127"/>
                    </a:lnTo>
                    <a:lnTo>
                      <a:pt x="534419" y="1515981"/>
                    </a:lnTo>
                    <a:cubicBezTo>
                      <a:pt x="478307" y="1484379"/>
                      <a:pt x="427627" y="1445732"/>
                      <a:pt x="384791" y="1400008"/>
                    </a:cubicBezTo>
                    <a:lnTo>
                      <a:pt x="388223" y="1407281"/>
                    </a:lnTo>
                    <a:lnTo>
                      <a:pt x="166784" y="1449671"/>
                    </a:lnTo>
                    <a:lnTo>
                      <a:pt x="50929" y="1204159"/>
                    </a:lnTo>
                    <a:lnTo>
                      <a:pt x="200689" y="1084166"/>
                    </a:lnTo>
                    <a:cubicBezTo>
                      <a:pt x="184704" y="1026270"/>
                      <a:pt x="176353" y="965934"/>
                      <a:pt x="176341" y="904529"/>
                    </a:cubicBezTo>
                    <a:lnTo>
                      <a:pt x="0" y="807794"/>
                    </a:lnTo>
                    <a:lnTo>
                      <a:pt x="70951" y="546132"/>
                    </a:lnTo>
                    <a:lnTo>
                      <a:pt x="273028" y="549491"/>
                    </a:lnTo>
                    <a:cubicBezTo>
                      <a:pt x="300443" y="501683"/>
                      <a:pt x="333547" y="458094"/>
                      <a:pt x="370996" y="419078"/>
                    </a:cubicBezTo>
                    <a:lnTo>
                      <a:pt x="303314" y="212794"/>
                    </a:lnTo>
                    <a:lnTo>
                      <a:pt x="535794" y="69242"/>
                    </a:lnTo>
                    <a:lnTo>
                      <a:pt x="698144" y="223973"/>
                    </a:lnTo>
                    <a:lnTo>
                      <a:pt x="696512" y="224981"/>
                    </a:lnTo>
                    <a:cubicBezTo>
                      <a:pt x="760334" y="205136"/>
                      <a:pt x="827716" y="195964"/>
                      <a:pt x="896341" y="196709"/>
                    </a:cubicBezTo>
                    <a:lnTo>
                      <a:pt x="889414" y="19487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0F64A96B-D2C1-4183-B5BD-FA3C16883292}"/>
                </a:ext>
              </a:extLst>
            </p:cNvPr>
            <p:cNvSpPr/>
            <p:nvPr/>
          </p:nvSpPr>
          <p:spPr>
            <a:xfrm>
              <a:off x="4816559" y="2751411"/>
              <a:ext cx="435772" cy="319352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Trapezoid 22">
              <a:extLst>
                <a:ext uri="{FF2B5EF4-FFF2-40B4-BE49-F238E27FC236}">
                  <a16:creationId xmlns:a16="http://schemas.microsoft.com/office/drawing/2014/main" id="{5607591F-5426-4525-8C36-11E07BC45A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3444" y="3868144"/>
              <a:ext cx="461850" cy="234952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ACFD0BEE-A9D9-4F0B-8DFC-E66DE8952A58}"/>
                </a:ext>
              </a:extLst>
            </p:cNvPr>
            <p:cNvSpPr/>
            <p:nvPr/>
          </p:nvSpPr>
          <p:spPr>
            <a:xfrm>
              <a:off x="4813952" y="4734210"/>
              <a:ext cx="370902" cy="380272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80220 w 2296986"/>
                <a:gd name="connsiteY0" fmla="*/ 1747818 h 2354521"/>
                <a:gd name="connsiteX1" fmla="*/ 1828126 w 2296986"/>
                <a:gd name="connsiteY1" fmla="*/ 1826304 h 2354521"/>
                <a:gd name="connsiteX2" fmla="*/ 1955684 w 2296986"/>
                <a:gd name="connsiteY2" fmla="*/ 2095900 h 2354521"/>
                <a:gd name="connsiteX3" fmla="*/ 1683117 w 2296986"/>
                <a:gd name="connsiteY3" fmla="*/ 1962549 h 2354521"/>
                <a:gd name="connsiteX4" fmla="*/ 1529193 w 2296986"/>
                <a:gd name="connsiteY4" fmla="*/ 2354521 h 2354521"/>
                <a:gd name="connsiteX5" fmla="*/ 1381062 w 2296986"/>
                <a:gd name="connsiteY5" fmla="*/ 2120816 h 2354521"/>
                <a:gd name="connsiteX6" fmla="*/ 1496122 w 2296986"/>
                <a:gd name="connsiteY6" fmla="*/ 1788127 h 2354521"/>
                <a:gd name="connsiteX7" fmla="*/ 910069 w 2296986"/>
                <a:gd name="connsiteY7" fmla="*/ 1225390 h 2354521"/>
                <a:gd name="connsiteX8" fmla="*/ 415531 w 2296986"/>
                <a:gd name="connsiteY8" fmla="*/ 2322212 h 2354521"/>
                <a:gd name="connsiteX9" fmla="*/ 293764 w 2296986"/>
                <a:gd name="connsiteY9" fmla="*/ 2052845 h 2354521"/>
                <a:gd name="connsiteX10" fmla="*/ 497994 w 2296986"/>
                <a:gd name="connsiteY10" fmla="*/ 836420 h 2354521"/>
                <a:gd name="connsiteX11" fmla="*/ 11747 w 2296986"/>
                <a:gd name="connsiteY11" fmla="*/ 5505 h 2354521"/>
                <a:gd name="connsiteX12" fmla="*/ 772299 w 2296986"/>
                <a:gd name="connsiteY12" fmla="*/ 578452 h 2354521"/>
                <a:gd name="connsiteX13" fmla="*/ 2042020 w 2296986"/>
                <a:gd name="connsiteY13" fmla="*/ 514597 h 2354521"/>
                <a:gd name="connsiteX14" fmla="*/ 2296986 w 2296986"/>
                <a:gd name="connsiteY14" fmla="*/ 662729 h 2354521"/>
                <a:gd name="connsiteX15" fmla="*/ 1125486 w 2296986"/>
                <a:gd name="connsiteY15" fmla="*/ 1004182 h 2354521"/>
                <a:gd name="connsiteX16" fmla="*/ 1677097 w 2296986"/>
                <a:gd name="connsiteY16" fmla="*/ 1608523 h 2354521"/>
                <a:gd name="connsiteX17" fmla="*/ 2095511 w 2296986"/>
                <a:gd name="connsiteY17" fmla="*/ 1557316 h 2354521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910069 w 2296986"/>
                <a:gd name="connsiteY7" fmla="*/ 1225483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209809 w 2296986"/>
                <a:gd name="connsiteY15" fmla="*/ 996610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63683 w 2296594"/>
                <a:gd name="connsiteY7" fmla="*/ 1325138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56016 w 2296594"/>
                <a:gd name="connsiteY7" fmla="*/ 1302141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594" h="2354614">
                  <a:moveTo>
                    <a:pt x="2279828" y="1747911"/>
                  </a:moveTo>
                  <a:lnTo>
                    <a:pt x="1827734" y="1826397"/>
                  </a:lnTo>
                  <a:cubicBezTo>
                    <a:pt x="1873911" y="1907728"/>
                    <a:pt x="1985925" y="2047581"/>
                    <a:pt x="1955292" y="2095993"/>
                  </a:cubicBezTo>
                  <a:cubicBezTo>
                    <a:pt x="1897354" y="2139325"/>
                    <a:pt x="1773581" y="2007092"/>
                    <a:pt x="1682725" y="1962642"/>
                  </a:cubicBezTo>
                  <a:lnTo>
                    <a:pt x="1528801" y="2354614"/>
                  </a:lnTo>
                  <a:lnTo>
                    <a:pt x="1380670" y="2120909"/>
                  </a:lnTo>
                  <a:lnTo>
                    <a:pt x="1495730" y="1788220"/>
                  </a:lnTo>
                  <a:lnTo>
                    <a:pt x="856016" y="1302141"/>
                  </a:lnTo>
                  <a:lnTo>
                    <a:pt x="415139" y="2322305"/>
                  </a:lnTo>
                  <a:lnTo>
                    <a:pt x="293372" y="2052938"/>
                  </a:lnTo>
                  <a:cubicBezTo>
                    <a:pt x="369114" y="1624466"/>
                    <a:pt x="437192" y="1303314"/>
                    <a:pt x="512934" y="874842"/>
                  </a:cubicBezTo>
                  <a:cubicBezTo>
                    <a:pt x="317583" y="650129"/>
                    <a:pt x="-71270" y="102295"/>
                    <a:pt x="11355" y="5598"/>
                  </a:cubicBezTo>
                  <a:cubicBezTo>
                    <a:pt x="111253" y="-52136"/>
                    <a:pt x="623957" y="350637"/>
                    <a:pt x="840899" y="570880"/>
                  </a:cubicBezTo>
                  <a:lnTo>
                    <a:pt x="2041628" y="514690"/>
                  </a:lnTo>
                  <a:lnTo>
                    <a:pt x="2296594" y="662822"/>
                  </a:lnTo>
                  <a:lnTo>
                    <a:pt x="1209417" y="996610"/>
                  </a:lnTo>
                  <a:lnTo>
                    <a:pt x="1676705" y="1608616"/>
                  </a:lnTo>
                  <a:cubicBezTo>
                    <a:pt x="1795450" y="1589109"/>
                    <a:pt x="2095119" y="1557409"/>
                    <a:pt x="2095119" y="155740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28" name="Graphic 74">
              <a:extLst>
                <a:ext uri="{FF2B5EF4-FFF2-40B4-BE49-F238E27FC236}">
                  <a16:creationId xmlns:a16="http://schemas.microsoft.com/office/drawing/2014/main" id="{23DDF778-69F9-4D4F-8900-E07AEA49E1DD}"/>
                </a:ext>
              </a:extLst>
            </p:cNvPr>
            <p:cNvGrpSpPr/>
            <p:nvPr/>
          </p:nvGrpSpPr>
          <p:grpSpPr>
            <a:xfrm>
              <a:off x="5723628" y="3652311"/>
              <a:ext cx="744743" cy="561269"/>
              <a:chOff x="4243255" y="3284873"/>
              <a:chExt cx="2045509" cy="1541580"/>
            </a:xfrm>
            <a:solidFill>
              <a:schemeClr val="accent1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983696-7D85-4EC3-9F44-D30A590C8504}"/>
                  </a:ext>
                </a:extLst>
              </p:cNvPr>
              <p:cNvSpPr/>
              <p:nvPr/>
            </p:nvSpPr>
            <p:spPr>
              <a:xfrm>
                <a:off x="4243255" y="3284873"/>
                <a:ext cx="1087023" cy="852578"/>
              </a:xfrm>
              <a:custGeom>
                <a:avLst/>
                <a:gdLst>
                  <a:gd name="connsiteX0" fmla="*/ 763072 w 1087023"/>
                  <a:gd name="connsiteY0" fmla="*/ 816007 h 852578"/>
                  <a:gd name="connsiteX1" fmla="*/ 649576 w 1087023"/>
                  <a:gd name="connsiteY1" fmla="*/ 703037 h 852578"/>
                  <a:gd name="connsiteX2" fmla="*/ 422060 w 1087023"/>
                  <a:gd name="connsiteY2" fmla="*/ 699359 h 852578"/>
                  <a:gd name="connsiteX3" fmla="*/ 196121 w 1087023"/>
                  <a:gd name="connsiteY3" fmla="*/ 331550 h 852578"/>
                  <a:gd name="connsiteX4" fmla="*/ 664814 w 1087023"/>
                  <a:gd name="connsiteY4" fmla="*/ 154476 h 852578"/>
                  <a:gd name="connsiteX5" fmla="*/ 890754 w 1087023"/>
                  <a:gd name="connsiteY5" fmla="*/ 522285 h 852578"/>
                  <a:gd name="connsiteX6" fmla="*/ 1023165 w 1087023"/>
                  <a:gd name="connsiteY6" fmla="*/ 617915 h 852578"/>
                  <a:gd name="connsiteX7" fmla="*/ 1038928 w 1087023"/>
                  <a:gd name="connsiteY7" fmla="*/ 254836 h 852578"/>
                  <a:gd name="connsiteX8" fmla="*/ 323278 w 1087023"/>
                  <a:gd name="connsiteY8" fmla="*/ 36778 h 852578"/>
                  <a:gd name="connsiteX9" fmla="*/ 46896 w 1087023"/>
                  <a:gd name="connsiteY9" fmla="*/ 599000 h 852578"/>
                  <a:gd name="connsiteX10" fmla="*/ 763072 w 1087023"/>
                  <a:gd name="connsiteY10" fmla="*/ 816007 h 852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7023" h="852578">
                    <a:moveTo>
                      <a:pt x="763072" y="816007"/>
                    </a:moveTo>
                    <a:lnTo>
                      <a:pt x="649576" y="703037"/>
                    </a:lnTo>
                    <a:cubicBezTo>
                      <a:pt x="563929" y="732461"/>
                      <a:pt x="510334" y="723004"/>
                      <a:pt x="422060" y="699359"/>
                    </a:cubicBezTo>
                    <a:cubicBezTo>
                      <a:pt x="229749" y="646289"/>
                      <a:pt x="128339" y="482352"/>
                      <a:pt x="196121" y="331550"/>
                    </a:cubicBezTo>
                    <a:cubicBezTo>
                      <a:pt x="263377" y="180749"/>
                      <a:pt x="473028" y="101407"/>
                      <a:pt x="664814" y="154476"/>
                    </a:cubicBezTo>
                    <a:cubicBezTo>
                      <a:pt x="857125" y="207546"/>
                      <a:pt x="958536" y="371484"/>
                      <a:pt x="890754" y="522285"/>
                    </a:cubicBezTo>
                    <a:lnTo>
                      <a:pt x="1023165" y="617915"/>
                    </a:lnTo>
                    <a:cubicBezTo>
                      <a:pt x="1116168" y="461859"/>
                      <a:pt x="1095150" y="353093"/>
                      <a:pt x="1038928" y="254836"/>
                    </a:cubicBezTo>
                    <a:cubicBezTo>
                      <a:pt x="918602" y="38354"/>
                      <a:pt x="597558" y="-58853"/>
                      <a:pt x="323278" y="36778"/>
                    </a:cubicBezTo>
                    <a:cubicBezTo>
                      <a:pt x="48997" y="131882"/>
                      <a:pt x="-75007" y="384094"/>
                      <a:pt x="46896" y="599000"/>
                    </a:cubicBezTo>
                    <a:cubicBezTo>
                      <a:pt x="167747" y="814430"/>
                      <a:pt x="488791" y="911111"/>
                      <a:pt x="763072" y="816007"/>
                    </a:cubicBezTo>
                    <a:close/>
                  </a:path>
                </a:pathLst>
              </a:custGeom>
              <a:grpFill/>
              <a:ln w="5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464B078-B06B-49CD-8D06-805248E783B7}"/>
                  </a:ext>
                </a:extLst>
              </p:cNvPr>
              <p:cNvSpPr/>
              <p:nvPr/>
            </p:nvSpPr>
            <p:spPr>
              <a:xfrm>
                <a:off x="4734021" y="3667251"/>
                <a:ext cx="1138359" cy="906189"/>
              </a:xfrm>
              <a:custGeom>
                <a:avLst/>
                <a:gdLst>
                  <a:gd name="connsiteX0" fmla="*/ 668488 w 1138359"/>
                  <a:gd name="connsiteY0" fmla="*/ 696349 h 906189"/>
                  <a:gd name="connsiteX1" fmla="*/ 799848 w 1138359"/>
                  <a:gd name="connsiteY1" fmla="*/ 829286 h 906189"/>
                  <a:gd name="connsiteX2" fmla="*/ 795119 w 1138359"/>
                  <a:gd name="connsiteY2" fmla="*/ 842422 h 906189"/>
                  <a:gd name="connsiteX3" fmla="*/ 848714 w 1138359"/>
                  <a:gd name="connsiteY3" fmla="*/ 904949 h 906189"/>
                  <a:gd name="connsiteX4" fmla="*/ 920700 w 1138359"/>
                  <a:gd name="connsiteY4" fmla="*/ 864490 h 906189"/>
                  <a:gd name="connsiteX5" fmla="*/ 867105 w 1138359"/>
                  <a:gd name="connsiteY5" fmla="*/ 801963 h 906189"/>
                  <a:gd name="connsiteX6" fmla="*/ 849240 w 1138359"/>
                  <a:gd name="connsiteY6" fmla="*/ 800912 h 906189"/>
                  <a:gd name="connsiteX7" fmla="*/ 810882 w 1138359"/>
                  <a:gd name="connsiteY7" fmla="*/ 756249 h 906189"/>
                  <a:gd name="connsiteX8" fmla="*/ 769373 w 1138359"/>
                  <a:gd name="connsiteY8" fmla="*/ 697400 h 906189"/>
                  <a:gd name="connsiteX9" fmla="*/ 757813 w 1138359"/>
                  <a:gd name="connsiteY9" fmla="*/ 679535 h 906189"/>
                  <a:gd name="connsiteX10" fmla="*/ 748880 w 1138359"/>
                  <a:gd name="connsiteY10" fmla="*/ 662721 h 906189"/>
                  <a:gd name="connsiteX11" fmla="*/ 758338 w 1138359"/>
                  <a:gd name="connsiteY11" fmla="*/ 658518 h 906189"/>
                  <a:gd name="connsiteX12" fmla="*/ 756237 w 1138359"/>
                  <a:gd name="connsiteY12" fmla="*/ 653789 h 906189"/>
                  <a:gd name="connsiteX13" fmla="*/ 784085 w 1138359"/>
                  <a:gd name="connsiteY13" fmla="*/ 618059 h 906189"/>
                  <a:gd name="connsiteX14" fmla="*/ 799848 w 1138359"/>
                  <a:gd name="connsiteY14" fmla="*/ 493529 h 906189"/>
                  <a:gd name="connsiteX15" fmla="*/ 800899 w 1138359"/>
                  <a:gd name="connsiteY15" fmla="*/ 487749 h 906189"/>
                  <a:gd name="connsiteX16" fmla="*/ 827171 w 1138359"/>
                  <a:gd name="connsiteY16" fmla="*/ 460426 h 906189"/>
                  <a:gd name="connsiteX17" fmla="*/ 1036822 w 1138359"/>
                  <a:gd name="connsiteY17" fmla="*/ 316455 h 906189"/>
                  <a:gd name="connsiteX18" fmla="*/ 1047856 w 1138359"/>
                  <a:gd name="connsiteY18" fmla="*/ 319608 h 906189"/>
                  <a:gd name="connsiteX19" fmla="*/ 1137181 w 1138359"/>
                  <a:gd name="connsiteY19" fmla="*/ 273369 h 906189"/>
                  <a:gd name="connsiteX20" fmla="*/ 1074654 w 1138359"/>
                  <a:gd name="connsiteY20" fmla="*/ 195079 h 906189"/>
                  <a:gd name="connsiteX21" fmla="*/ 985329 w 1138359"/>
                  <a:gd name="connsiteY21" fmla="*/ 241317 h 906189"/>
                  <a:gd name="connsiteX22" fmla="*/ 987956 w 1138359"/>
                  <a:gd name="connsiteY22" fmla="*/ 272844 h 906189"/>
                  <a:gd name="connsiteX23" fmla="*/ 923852 w 1138359"/>
                  <a:gd name="connsiteY23" fmla="*/ 306472 h 906189"/>
                  <a:gd name="connsiteX24" fmla="*/ 825069 w 1138359"/>
                  <a:gd name="connsiteY24" fmla="*/ 347456 h 906189"/>
                  <a:gd name="connsiteX25" fmla="*/ 737846 w 1138359"/>
                  <a:gd name="connsiteY25" fmla="*/ 372678 h 906189"/>
                  <a:gd name="connsiteX26" fmla="*/ 737846 w 1138359"/>
                  <a:gd name="connsiteY26" fmla="*/ 372152 h 906189"/>
                  <a:gd name="connsiteX27" fmla="*/ 716829 w 1138359"/>
                  <a:gd name="connsiteY27" fmla="*/ 377407 h 906189"/>
                  <a:gd name="connsiteX28" fmla="*/ 711574 w 1138359"/>
                  <a:gd name="connsiteY28" fmla="*/ 376356 h 906189"/>
                  <a:gd name="connsiteX29" fmla="*/ 538179 w 1138359"/>
                  <a:gd name="connsiteY29" fmla="*/ 330117 h 906189"/>
                  <a:gd name="connsiteX30" fmla="*/ 511381 w 1138359"/>
                  <a:gd name="connsiteY30" fmla="*/ 333270 h 906189"/>
                  <a:gd name="connsiteX31" fmla="*/ 506652 w 1138359"/>
                  <a:gd name="connsiteY31" fmla="*/ 332219 h 906189"/>
                  <a:gd name="connsiteX32" fmla="*/ 506652 w 1138359"/>
                  <a:gd name="connsiteY32" fmla="*/ 332219 h 906189"/>
                  <a:gd name="connsiteX33" fmla="*/ 501398 w 1138359"/>
                  <a:gd name="connsiteY33" fmla="*/ 335371 h 906189"/>
                  <a:gd name="connsiteX34" fmla="*/ 502974 w 1138359"/>
                  <a:gd name="connsiteY34" fmla="*/ 334320 h 906189"/>
                  <a:gd name="connsiteX35" fmla="*/ 468295 w 1138359"/>
                  <a:gd name="connsiteY35" fmla="*/ 315930 h 906189"/>
                  <a:gd name="connsiteX36" fmla="*/ 439396 w 1138359"/>
                  <a:gd name="connsiteY36" fmla="*/ 299116 h 906189"/>
                  <a:gd name="connsiteX37" fmla="*/ 213982 w 1138359"/>
                  <a:gd name="connsiteY37" fmla="*/ 117313 h 906189"/>
                  <a:gd name="connsiteX38" fmla="*/ 211880 w 1138359"/>
                  <a:gd name="connsiteY38" fmla="*/ 118364 h 906189"/>
                  <a:gd name="connsiteX39" fmla="*/ 220812 w 1138359"/>
                  <a:gd name="connsiteY39" fmla="*/ 86312 h 906189"/>
                  <a:gd name="connsiteX40" fmla="*/ 128335 w 1138359"/>
                  <a:gd name="connsiteY40" fmla="*/ 140 h 906189"/>
                  <a:gd name="connsiteX41" fmla="*/ 30603 w 1138359"/>
                  <a:gd name="connsiteY41" fmla="*/ 77380 h 906189"/>
                  <a:gd name="connsiteX42" fmla="*/ 123080 w 1138359"/>
                  <a:gd name="connsiteY42" fmla="*/ 163552 h 906189"/>
                  <a:gd name="connsiteX43" fmla="*/ 138318 w 1138359"/>
                  <a:gd name="connsiteY43" fmla="*/ 163027 h 906189"/>
                  <a:gd name="connsiteX44" fmla="*/ 215558 w 1138359"/>
                  <a:gd name="connsiteY44" fmla="*/ 233961 h 906189"/>
                  <a:gd name="connsiteX45" fmla="*/ 290171 w 1138359"/>
                  <a:gd name="connsiteY45" fmla="*/ 316981 h 906189"/>
                  <a:gd name="connsiteX46" fmla="*/ 311188 w 1138359"/>
                  <a:gd name="connsiteY46" fmla="*/ 342727 h 906189"/>
                  <a:gd name="connsiteX47" fmla="*/ 351647 w 1138359"/>
                  <a:gd name="connsiteY47" fmla="*/ 400526 h 906189"/>
                  <a:gd name="connsiteX48" fmla="*/ 362156 w 1138359"/>
                  <a:gd name="connsiteY48" fmla="*/ 417866 h 906189"/>
                  <a:gd name="connsiteX49" fmla="*/ 352698 w 1138359"/>
                  <a:gd name="connsiteY49" fmla="*/ 429951 h 906189"/>
                  <a:gd name="connsiteX50" fmla="*/ 336935 w 1138359"/>
                  <a:gd name="connsiteY50" fmla="*/ 554480 h 906189"/>
                  <a:gd name="connsiteX51" fmla="*/ 335884 w 1138359"/>
                  <a:gd name="connsiteY51" fmla="*/ 560260 h 906189"/>
                  <a:gd name="connsiteX52" fmla="*/ 309612 w 1138359"/>
                  <a:gd name="connsiteY52" fmla="*/ 587583 h 906189"/>
                  <a:gd name="connsiteX53" fmla="*/ 109419 w 1138359"/>
                  <a:gd name="connsiteY53" fmla="*/ 725774 h 906189"/>
                  <a:gd name="connsiteX54" fmla="*/ 90503 w 1138359"/>
                  <a:gd name="connsiteY54" fmla="*/ 719469 h 906189"/>
                  <a:gd name="connsiteX55" fmla="*/ 1178 w 1138359"/>
                  <a:gd name="connsiteY55" fmla="*/ 765707 h 906189"/>
                  <a:gd name="connsiteX56" fmla="*/ 63705 w 1138359"/>
                  <a:gd name="connsiteY56" fmla="*/ 843998 h 906189"/>
                  <a:gd name="connsiteX57" fmla="*/ 153030 w 1138359"/>
                  <a:gd name="connsiteY57" fmla="*/ 797759 h 906189"/>
                  <a:gd name="connsiteX58" fmla="*/ 152505 w 1138359"/>
                  <a:gd name="connsiteY58" fmla="*/ 772538 h 906189"/>
                  <a:gd name="connsiteX59" fmla="*/ 212405 w 1138359"/>
                  <a:gd name="connsiteY59" fmla="*/ 741012 h 906189"/>
                  <a:gd name="connsiteX60" fmla="*/ 311188 w 1138359"/>
                  <a:gd name="connsiteY60" fmla="*/ 700027 h 906189"/>
                  <a:gd name="connsiteX61" fmla="*/ 398411 w 1138359"/>
                  <a:gd name="connsiteY61" fmla="*/ 674806 h 906189"/>
                  <a:gd name="connsiteX62" fmla="*/ 398411 w 1138359"/>
                  <a:gd name="connsiteY62" fmla="*/ 675332 h 906189"/>
                  <a:gd name="connsiteX63" fmla="*/ 419429 w 1138359"/>
                  <a:gd name="connsiteY63" fmla="*/ 670077 h 906189"/>
                  <a:gd name="connsiteX64" fmla="*/ 424683 w 1138359"/>
                  <a:gd name="connsiteY64" fmla="*/ 671128 h 906189"/>
                  <a:gd name="connsiteX65" fmla="*/ 598079 w 1138359"/>
                  <a:gd name="connsiteY65" fmla="*/ 717367 h 906189"/>
                  <a:gd name="connsiteX66" fmla="*/ 621724 w 1138359"/>
                  <a:gd name="connsiteY66" fmla="*/ 714214 h 906189"/>
                  <a:gd name="connsiteX67" fmla="*/ 668488 w 1138359"/>
                  <a:gd name="connsiteY67" fmla="*/ 696349 h 90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38359" h="906189">
                    <a:moveTo>
                      <a:pt x="668488" y="696349"/>
                    </a:moveTo>
                    <a:cubicBezTo>
                      <a:pt x="717354" y="737334"/>
                      <a:pt x="759389" y="782522"/>
                      <a:pt x="799848" y="829286"/>
                    </a:cubicBezTo>
                    <a:cubicBezTo>
                      <a:pt x="797746" y="832964"/>
                      <a:pt x="796170" y="837693"/>
                      <a:pt x="795119" y="842422"/>
                    </a:cubicBezTo>
                    <a:cubicBezTo>
                      <a:pt x="789865" y="870796"/>
                      <a:pt x="814035" y="898644"/>
                      <a:pt x="848714" y="904949"/>
                    </a:cubicBezTo>
                    <a:cubicBezTo>
                      <a:pt x="883393" y="911255"/>
                      <a:pt x="915445" y="892864"/>
                      <a:pt x="920700" y="864490"/>
                    </a:cubicBezTo>
                    <a:cubicBezTo>
                      <a:pt x="925954" y="836116"/>
                      <a:pt x="901784" y="808268"/>
                      <a:pt x="867105" y="801963"/>
                    </a:cubicBezTo>
                    <a:cubicBezTo>
                      <a:pt x="861325" y="800912"/>
                      <a:pt x="855019" y="800387"/>
                      <a:pt x="849240" y="800912"/>
                    </a:cubicBezTo>
                    <a:cubicBezTo>
                      <a:pt x="836104" y="786200"/>
                      <a:pt x="822968" y="771487"/>
                      <a:pt x="810882" y="756249"/>
                    </a:cubicBezTo>
                    <a:lnTo>
                      <a:pt x="769373" y="697400"/>
                    </a:lnTo>
                    <a:lnTo>
                      <a:pt x="757813" y="679535"/>
                    </a:lnTo>
                    <a:lnTo>
                      <a:pt x="748880" y="662721"/>
                    </a:lnTo>
                    <a:lnTo>
                      <a:pt x="758338" y="658518"/>
                    </a:lnTo>
                    <a:lnTo>
                      <a:pt x="756237" y="653789"/>
                    </a:lnTo>
                    <a:lnTo>
                      <a:pt x="784085" y="618059"/>
                    </a:lnTo>
                    <a:cubicBezTo>
                      <a:pt x="806679" y="580752"/>
                      <a:pt x="811408" y="539242"/>
                      <a:pt x="799848" y="493529"/>
                    </a:cubicBezTo>
                    <a:cubicBezTo>
                      <a:pt x="799323" y="491427"/>
                      <a:pt x="799848" y="489325"/>
                      <a:pt x="800899" y="487749"/>
                    </a:cubicBezTo>
                    <a:cubicBezTo>
                      <a:pt x="809306" y="478291"/>
                      <a:pt x="817713" y="469359"/>
                      <a:pt x="827171" y="460426"/>
                    </a:cubicBezTo>
                    <a:cubicBezTo>
                      <a:pt x="888648" y="403679"/>
                      <a:pt x="961158" y="359016"/>
                      <a:pt x="1036822" y="316455"/>
                    </a:cubicBezTo>
                    <a:cubicBezTo>
                      <a:pt x="1040500" y="317506"/>
                      <a:pt x="1044178" y="318557"/>
                      <a:pt x="1047856" y="319608"/>
                    </a:cubicBezTo>
                    <a:cubicBezTo>
                      <a:pt x="1089891" y="328541"/>
                      <a:pt x="1129825" y="308048"/>
                      <a:pt x="1137181" y="273369"/>
                    </a:cubicBezTo>
                    <a:cubicBezTo>
                      <a:pt x="1144537" y="238690"/>
                      <a:pt x="1116689" y="204011"/>
                      <a:pt x="1074654" y="195079"/>
                    </a:cubicBezTo>
                    <a:cubicBezTo>
                      <a:pt x="1032618" y="186146"/>
                      <a:pt x="992685" y="206638"/>
                      <a:pt x="985329" y="241317"/>
                    </a:cubicBezTo>
                    <a:cubicBezTo>
                      <a:pt x="983227" y="251826"/>
                      <a:pt x="984278" y="262860"/>
                      <a:pt x="987956" y="272844"/>
                    </a:cubicBezTo>
                    <a:cubicBezTo>
                      <a:pt x="966938" y="284404"/>
                      <a:pt x="945921" y="295963"/>
                      <a:pt x="923852" y="306472"/>
                    </a:cubicBezTo>
                    <a:cubicBezTo>
                      <a:pt x="891800" y="321710"/>
                      <a:pt x="858697" y="335371"/>
                      <a:pt x="825069" y="347456"/>
                    </a:cubicBezTo>
                    <a:lnTo>
                      <a:pt x="737846" y="372678"/>
                    </a:lnTo>
                    <a:lnTo>
                      <a:pt x="737846" y="372152"/>
                    </a:lnTo>
                    <a:lnTo>
                      <a:pt x="716829" y="377407"/>
                    </a:lnTo>
                    <a:lnTo>
                      <a:pt x="711574" y="376356"/>
                    </a:lnTo>
                    <a:cubicBezTo>
                      <a:pt x="658505" y="340626"/>
                      <a:pt x="600181" y="324862"/>
                      <a:pt x="538179" y="330117"/>
                    </a:cubicBezTo>
                    <a:lnTo>
                      <a:pt x="511381" y="333270"/>
                    </a:lnTo>
                    <a:lnTo>
                      <a:pt x="506652" y="332219"/>
                    </a:lnTo>
                    <a:lnTo>
                      <a:pt x="506652" y="332219"/>
                    </a:lnTo>
                    <a:lnTo>
                      <a:pt x="501398" y="335371"/>
                    </a:lnTo>
                    <a:lnTo>
                      <a:pt x="502974" y="334320"/>
                    </a:lnTo>
                    <a:lnTo>
                      <a:pt x="468295" y="315930"/>
                    </a:lnTo>
                    <a:lnTo>
                      <a:pt x="439396" y="299116"/>
                    </a:lnTo>
                    <a:cubicBezTo>
                      <a:pt x="357427" y="244995"/>
                      <a:pt x="284916" y="182468"/>
                      <a:pt x="213982" y="117313"/>
                    </a:cubicBezTo>
                    <a:lnTo>
                      <a:pt x="211880" y="118364"/>
                    </a:lnTo>
                    <a:cubicBezTo>
                      <a:pt x="217134" y="108381"/>
                      <a:pt x="220287" y="97872"/>
                      <a:pt x="220812" y="86312"/>
                    </a:cubicBezTo>
                    <a:cubicBezTo>
                      <a:pt x="222389" y="41124"/>
                      <a:pt x="180879" y="2767"/>
                      <a:pt x="128335" y="140"/>
                    </a:cubicBezTo>
                    <a:cubicBezTo>
                      <a:pt x="75791" y="-2487"/>
                      <a:pt x="32179" y="32192"/>
                      <a:pt x="30603" y="77380"/>
                    </a:cubicBezTo>
                    <a:cubicBezTo>
                      <a:pt x="29026" y="122568"/>
                      <a:pt x="70536" y="160925"/>
                      <a:pt x="123080" y="163552"/>
                    </a:cubicBezTo>
                    <a:cubicBezTo>
                      <a:pt x="128335" y="163552"/>
                      <a:pt x="133589" y="163552"/>
                      <a:pt x="138318" y="163027"/>
                    </a:cubicBezTo>
                    <a:cubicBezTo>
                      <a:pt x="164590" y="186672"/>
                      <a:pt x="190862" y="209265"/>
                      <a:pt x="215558" y="233961"/>
                    </a:cubicBezTo>
                    <a:lnTo>
                      <a:pt x="290171" y="316981"/>
                    </a:lnTo>
                    <a:lnTo>
                      <a:pt x="311188" y="342727"/>
                    </a:lnTo>
                    <a:lnTo>
                      <a:pt x="351647" y="400526"/>
                    </a:lnTo>
                    <a:lnTo>
                      <a:pt x="362156" y="417866"/>
                    </a:lnTo>
                    <a:lnTo>
                      <a:pt x="352698" y="429951"/>
                    </a:lnTo>
                    <a:cubicBezTo>
                      <a:pt x="330104" y="467257"/>
                      <a:pt x="325375" y="508767"/>
                      <a:pt x="336935" y="554480"/>
                    </a:cubicBezTo>
                    <a:cubicBezTo>
                      <a:pt x="337460" y="556582"/>
                      <a:pt x="336935" y="558684"/>
                      <a:pt x="335884" y="560260"/>
                    </a:cubicBezTo>
                    <a:cubicBezTo>
                      <a:pt x="327477" y="569718"/>
                      <a:pt x="319070" y="578650"/>
                      <a:pt x="309612" y="587583"/>
                    </a:cubicBezTo>
                    <a:cubicBezTo>
                      <a:pt x="250762" y="641703"/>
                      <a:pt x="181930" y="685315"/>
                      <a:pt x="109419" y="725774"/>
                    </a:cubicBezTo>
                    <a:cubicBezTo>
                      <a:pt x="103639" y="723147"/>
                      <a:pt x="96808" y="721045"/>
                      <a:pt x="90503" y="719469"/>
                    </a:cubicBezTo>
                    <a:cubicBezTo>
                      <a:pt x="48468" y="710536"/>
                      <a:pt x="8534" y="731028"/>
                      <a:pt x="1178" y="765707"/>
                    </a:cubicBezTo>
                    <a:cubicBezTo>
                      <a:pt x="-6178" y="800387"/>
                      <a:pt x="21670" y="835066"/>
                      <a:pt x="63705" y="843998"/>
                    </a:cubicBezTo>
                    <a:cubicBezTo>
                      <a:pt x="105741" y="852931"/>
                      <a:pt x="145674" y="832438"/>
                      <a:pt x="153030" y="797759"/>
                    </a:cubicBezTo>
                    <a:cubicBezTo>
                      <a:pt x="154607" y="789352"/>
                      <a:pt x="154607" y="780945"/>
                      <a:pt x="152505" y="772538"/>
                    </a:cubicBezTo>
                    <a:cubicBezTo>
                      <a:pt x="171946" y="762029"/>
                      <a:pt x="191913" y="750995"/>
                      <a:pt x="212405" y="741012"/>
                    </a:cubicBezTo>
                    <a:cubicBezTo>
                      <a:pt x="244457" y="725774"/>
                      <a:pt x="277560" y="712112"/>
                      <a:pt x="311188" y="700027"/>
                    </a:cubicBezTo>
                    <a:lnTo>
                      <a:pt x="398411" y="674806"/>
                    </a:lnTo>
                    <a:lnTo>
                      <a:pt x="398411" y="675332"/>
                    </a:lnTo>
                    <a:lnTo>
                      <a:pt x="419429" y="670077"/>
                    </a:lnTo>
                    <a:lnTo>
                      <a:pt x="424683" y="671128"/>
                    </a:lnTo>
                    <a:cubicBezTo>
                      <a:pt x="477753" y="706858"/>
                      <a:pt x="536077" y="722621"/>
                      <a:pt x="598079" y="717367"/>
                    </a:cubicBezTo>
                    <a:lnTo>
                      <a:pt x="621724" y="714214"/>
                    </a:lnTo>
                    <a:lnTo>
                      <a:pt x="668488" y="696349"/>
                    </a:lnTo>
                    <a:close/>
                  </a:path>
                </a:pathLst>
              </a:custGeom>
              <a:grpFill/>
              <a:ln w="5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3905A0-AC38-4346-9922-E59F6A68773E}"/>
                  </a:ext>
                </a:extLst>
              </p:cNvPr>
              <p:cNvSpPr/>
              <p:nvPr/>
            </p:nvSpPr>
            <p:spPr>
              <a:xfrm>
                <a:off x="5332950" y="4314620"/>
                <a:ext cx="632182" cy="453406"/>
              </a:xfrm>
              <a:custGeom>
                <a:avLst/>
                <a:gdLst>
                  <a:gd name="connsiteX0" fmla="*/ 202496 w 632182"/>
                  <a:gd name="connsiteY0" fmla="*/ 11673 h 453406"/>
                  <a:gd name="connsiteX1" fmla="*/ 264498 w 632182"/>
                  <a:gd name="connsiteY1" fmla="*/ 75777 h 453406"/>
                  <a:gd name="connsiteX2" fmla="*/ 396383 w 632182"/>
                  <a:gd name="connsiteY2" fmla="*/ 86286 h 453406"/>
                  <a:gd name="connsiteX3" fmla="*/ 515133 w 632182"/>
                  <a:gd name="connsiteY3" fmla="*/ 290157 h 453406"/>
                  <a:gd name="connsiteX4" fmla="*/ 236649 w 632182"/>
                  <a:gd name="connsiteY4" fmla="*/ 366346 h 453406"/>
                  <a:gd name="connsiteX5" fmla="*/ 117900 w 632182"/>
                  <a:gd name="connsiteY5" fmla="*/ 162475 h 453406"/>
                  <a:gd name="connsiteX6" fmla="*/ 44338 w 632182"/>
                  <a:gd name="connsiteY6" fmla="*/ 106778 h 453406"/>
                  <a:gd name="connsiteX7" fmla="*/ 22270 w 632182"/>
                  <a:gd name="connsiteY7" fmla="*/ 298564 h 453406"/>
                  <a:gd name="connsiteX8" fmla="*/ 430537 w 632182"/>
                  <a:gd name="connsiteY8" fmla="*/ 441484 h 453406"/>
                  <a:gd name="connsiteX9" fmla="*/ 610763 w 632182"/>
                  <a:gd name="connsiteY9" fmla="*/ 154068 h 453406"/>
                  <a:gd name="connsiteX10" fmla="*/ 202496 w 632182"/>
                  <a:gd name="connsiteY10" fmla="*/ 11673 h 45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2182" h="453406">
                    <a:moveTo>
                      <a:pt x="202496" y="11673"/>
                    </a:moveTo>
                    <a:lnTo>
                      <a:pt x="264498" y="75777"/>
                    </a:lnTo>
                    <a:cubicBezTo>
                      <a:pt x="314940" y="63167"/>
                      <a:pt x="345941" y="70523"/>
                      <a:pt x="396383" y="86286"/>
                    </a:cubicBezTo>
                    <a:cubicBezTo>
                      <a:pt x="506201" y="121491"/>
                      <a:pt x="559270" y="212392"/>
                      <a:pt x="515133" y="290157"/>
                    </a:cubicBezTo>
                    <a:cubicBezTo>
                      <a:pt x="470996" y="367397"/>
                      <a:pt x="346467" y="401551"/>
                      <a:pt x="236649" y="366346"/>
                    </a:cubicBezTo>
                    <a:cubicBezTo>
                      <a:pt x="126832" y="331141"/>
                      <a:pt x="73763" y="240240"/>
                      <a:pt x="117900" y="162475"/>
                    </a:cubicBezTo>
                    <a:lnTo>
                      <a:pt x="44338" y="106778"/>
                    </a:lnTo>
                    <a:cubicBezTo>
                      <a:pt x="-15037" y="186120"/>
                      <a:pt x="-6630" y="244444"/>
                      <a:pt x="22270" y="298564"/>
                    </a:cubicBezTo>
                    <a:cubicBezTo>
                      <a:pt x="84797" y="417839"/>
                      <a:pt x="267650" y="481418"/>
                      <a:pt x="430537" y="441484"/>
                    </a:cubicBezTo>
                    <a:cubicBezTo>
                      <a:pt x="592898" y="401551"/>
                      <a:pt x="673816" y="272818"/>
                      <a:pt x="610763" y="154068"/>
                    </a:cubicBezTo>
                    <a:cubicBezTo>
                      <a:pt x="548236" y="35844"/>
                      <a:pt x="365382" y="-27735"/>
                      <a:pt x="202496" y="11673"/>
                    </a:cubicBezTo>
                    <a:close/>
                  </a:path>
                </a:pathLst>
              </a:custGeom>
              <a:grpFill/>
              <a:ln w="5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D4311C-4953-4F2E-B5F8-C186C40121E0}"/>
                  </a:ext>
                </a:extLst>
              </p:cNvPr>
              <p:cNvSpPr/>
              <p:nvPr/>
            </p:nvSpPr>
            <p:spPr>
              <a:xfrm>
                <a:off x="5468334" y="3549051"/>
                <a:ext cx="820430" cy="622379"/>
              </a:xfrm>
              <a:custGeom>
                <a:avLst/>
                <a:gdLst>
                  <a:gd name="connsiteX0" fmla="*/ 785390 w 820430"/>
                  <a:gd name="connsiteY0" fmla="*/ 185070 h 622379"/>
                  <a:gd name="connsiteX1" fmla="*/ 244185 w 820430"/>
                  <a:gd name="connsiteY1" fmla="*/ 26913 h 622379"/>
                  <a:gd name="connsiteX2" fmla="*/ 35060 w 820430"/>
                  <a:gd name="connsiteY2" fmla="*/ 437282 h 622379"/>
                  <a:gd name="connsiteX3" fmla="*/ 143301 w 820430"/>
                  <a:gd name="connsiteY3" fmla="*/ 372127 h 622379"/>
                  <a:gd name="connsiteX4" fmla="*/ 146979 w 820430"/>
                  <a:gd name="connsiteY4" fmla="*/ 241818 h 622379"/>
                  <a:gd name="connsiteX5" fmla="*/ 501126 w 820430"/>
                  <a:gd name="connsiteY5" fmla="*/ 112034 h 622379"/>
                  <a:gd name="connsiteX6" fmla="*/ 671894 w 820430"/>
                  <a:gd name="connsiteY6" fmla="*/ 380534 h 622379"/>
                  <a:gd name="connsiteX7" fmla="*/ 317747 w 820430"/>
                  <a:gd name="connsiteY7" fmla="*/ 510318 h 622379"/>
                  <a:gd name="connsiteX8" fmla="*/ 225795 w 820430"/>
                  <a:gd name="connsiteY8" fmla="*/ 585982 h 622379"/>
                  <a:gd name="connsiteX9" fmla="*/ 575213 w 820430"/>
                  <a:gd name="connsiteY9" fmla="*/ 594914 h 622379"/>
                  <a:gd name="connsiteX10" fmla="*/ 785390 w 820430"/>
                  <a:gd name="connsiteY10" fmla="*/ 185070 h 62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0430" h="622379">
                    <a:moveTo>
                      <a:pt x="785390" y="185070"/>
                    </a:moveTo>
                    <a:cubicBezTo>
                      <a:pt x="693963" y="27963"/>
                      <a:pt x="451209" y="-42971"/>
                      <a:pt x="244185" y="26913"/>
                    </a:cubicBezTo>
                    <a:cubicBezTo>
                      <a:pt x="37162" y="96271"/>
                      <a:pt x="-56367" y="280175"/>
                      <a:pt x="35060" y="437282"/>
                    </a:cubicBezTo>
                    <a:lnTo>
                      <a:pt x="143301" y="372127"/>
                    </a:lnTo>
                    <a:cubicBezTo>
                      <a:pt x="114927" y="323261"/>
                      <a:pt x="123860" y="292260"/>
                      <a:pt x="146979" y="241818"/>
                    </a:cubicBezTo>
                    <a:cubicBezTo>
                      <a:pt x="197947" y="132001"/>
                      <a:pt x="356104" y="73677"/>
                      <a:pt x="501126" y="112034"/>
                    </a:cubicBezTo>
                    <a:cubicBezTo>
                      <a:pt x="646148" y="150391"/>
                      <a:pt x="722862" y="270717"/>
                      <a:pt x="671894" y="380534"/>
                    </a:cubicBezTo>
                    <a:cubicBezTo>
                      <a:pt x="620926" y="490351"/>
                      <a:pt x="462769" y="548675"/>
                      <a:pt x="317747" y="510318"/>
                    </a:cubicBezTo>
                    <a:lnTo>
                      <a:pt x="225795" y="585982"/>
                    </a:lnTo>
                    <a:cubicBezTo>
                      <a:pt x="376071" y="639051"/>
                      <a:pt x="480634" y="626966"/>
                      <a:pt x="575213" y="594914"/>
                    </a:cubicBezTo>
                    <a:cubicBezTo>
                      <a:pt x="783288" y="526081"/>
                      <a:pt x="876816" y="342177"/>
                      <a:pt x="785390" y="185070"/>
                    </a:cubicBezTo>
                    <a:close/>
                  </a:path>
                </a:pathLst>
              </a:custGeom>
              <a:grpFill/>
              <a:ln w="5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6E82E6-0A3A-41E8-AAB8-7A3E7892621B}"/>
                  </a:ext>
                </a:extLst>
              </p:cNvPr>
              <p:cNvSpPr/>
              <p:nvPr/>
            </p:nvSpPr>
            <p:spPr>
              <a:xfrm>
                <a:off x="4355718" y="4202861"/>
                <a:ext cx="819177" cy="623592"/>
              </a:xfrm>
              <a:custGeom>
                <a:avLst/>
                <a:gdLst>
                  <a:gd name="connsiteX0" fmla="*/ 678982 w 819177"/>
                  <a:gd name="connsiteY0" fmla="*/ 265302 h 623592"/>
                  <a:gd name="connsiteX1" fmla="*/ 668999 w 819177"/>
                  <a:gd name="connsiteY1" fmla="*/ 395611 h 623592"/>
                  <a:gd name="connsiteX2" fmla="*/ 308546 w 819177"/>
                  <a:gd name="connsiteY2" fmla="*/ 506479 h 623592"/>
                  <a:gd name="connsiteX3" fmla="*/ 151965 w 819177"/>
                  <a:gd name="connsiteY3" fmla="*/ 229046 h 623592"/>
                  <a:gd name="connsiteX4" fmla="*/ 512418 w 819177"/>
                  <a:gd name="connsiteY4" fmla="*/ 118178 h 623592"/>
                  <a:gd name="connsiteX5" fmla="*/ 608048 w 819177"/>
                  <a:gd name="connsiteY5" fmla="*/ 47244 h 623592"/>
                  <a:gd name="connsiteX6" fmla="*/ 259680 w 819177"/>
                  <a:gd name="connsiteY6" fmla="*/ 19921 h 623592"/>
                  <a:gd name="connsiteX7" fmla="*/ 29012 w 819177"/>
                  <a:gd name="connsiteY7" fmla="*/ 418730 h 623592"/>
                  <a:gd name="connsiteX8" fmla="*/ 560233 w 819177"/>
                  <a:gd name="connsiteY8" fmla="*/ 604736 h 623592"/>
                  <a:gd name="connsiteX9" fmla="*/ 790376 w 819177"/>
                  <a:gd name="connsiteY9" fmla="*/ 205927 h 623592"/>
                  <a:gd name="connsiteX10" fmla="*/ 678982 w 819177"/>
                  <a:gd name="connsiteY10" fmla="*/ 265302 h 623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9177" h="623592">
                    <a:moveTo>
                      <a:pt x="678982" y="265302"/>
                    </a:moveTo>
                    <a:cubicBezTo>
                      <a:pt x="704729" y="315744"/>
                      <a:pt x="694220" y="345694"/>
                      <a:pt x="668999" y="395611"/>
                    </a:cubicBezTo>
                    <a:cubicBezTo>
                      <a:pt x="612251" y="502801"/>
                      <a:pt x="451466" y="552718"/>
                      <a:pt x="308546" y="506479"/>
                    </a:cubicBezTo>
                    <a:cubicBezTo>
                      <a:pt x="165627" y="460240"/>
                      <a:pt x="95743" y="336762"/>
                      <a:pt x="151965" y="229046"/>
                    </a:cubicBezTo>
                    <a:cubicBezTo>
                      <a:pt x="208713" y="121856"/>
                      <a:pt x="369498" y="71939"/>
                      <a:pt x="512418" y="118178"/>
                    </a:cubicBezTo>
                    <a:lnTo>
                      <a:pt x="608048" y="47244"/>
                    </a:lnTo>
                    <a:cubicBezTo>
                      <a:pt x="460924" y="-13708"/>
                      <a:pt x="355836" y="-7402"/>
                      <a:pt x="259680" y="19921"/>
                    </a:cubicBezTo>
                    <a:cubicBezTo>
                      <a:pt x="48453" y="78245"/>
                      <a:pt x="-54533" y="256895"/>
                      <a:pt x="29012" y="418730"/>
                    </a:cubicBezTo>
                    <a:cubicBezTo>
                      <a:pt x="111506" y="580041"/>
                      <a:pt x="350582" y="663586"/>
                      <a:pt x="560233" y="604736"/>
                    </a:cubicBezTo>
                    <a:cubicBezTo>
                      <a:pt x="770934" y="546413"/>
                      <a:pt x="873395" y="367763"/>
                      <a:pt x="790376" y="205927"/>
                    </a:cubicBezTo>
                    <a:lnTo>
                      <a:pt x="678982" y="265302"/>
                    </a:lnTo>
                    <a:close/>
                  </a:path>
                </a:pathLst>
              </a:custGeom>
              <a:grpFill/>
              <a:ln w="52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14BEC6-3BA9-4B01-9D51-5DEE0DCEFA89}"/>
              </a:ext>
            </a:extLst>
          </p:cNvPr>
          <p:cNvSpPr/>
          <p:nvPr/>
        </p:nvSpPr>
        <p:spPr>
          <a:xfrm>
            <a:off x="4557740" y="2079892"/>
            <a:ext cx="6728600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0FC10F1-33A6-4EBF-8591-AAC8055BA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182095"/>
              </p:ext>
            </p:extLst>
          </p:nvPr>
        </p:nvGraphicFramePr>
        <p:xfrm>
          <a:off x="6058581" y="2012445"/>
          <a:ext cx="5140556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63D20ED-B7F6-4541-9747-726B65FFDFEC}"/>
              </a:ext>
            </a:extLst>
          </p:cNvPr>
          <p:cNvSpPr txBox="1"/>
          <p:nvPr/>
        </p:nvSpPr>
        <p:spPr>
          <a:xfrm>
            <a:off x="10295375" y="21524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FB33C4-C4CF-4F6D-8EF2-D35B0325AEDC}"/>
              </a:ext>
            </a:extLst>
          </p:cNvPr>
          <p:cNvSpPr txBox="1"/>
          <p:nvPr/>
        </p:nvSpPr>
        <p:spPr>
          <a:xfrm>
            <a:off x="9467098" y="25434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C89FD3-70E7-4CA4-8D58-A9FB3DB00D30}"/>
              </a:ext>
            </a:extLst>
          </p:cNvPr>
          <p:cNvSpPr/>
          <p:nvPr/>
        </p:nvSpPr>
        <p:spPr>
          <a:xfrm>
            <a:off x="4557741" y="1735447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950D38-D82A-499E-B6B4-5C218A7526F1}"/>
              </a:ext>
            </a:extLst>
          </p:cNvPr>
          <p:cNvSpPr txBox="1"/>
          <p:nvPr/>
        </p:nvSpPr>
        <p:spPr>
          <a:xfrm>
            <a:off x="8966147" y="293444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F20112-7BEE-4044-AFBD-AFD74A39A29C}"/>
              </a:ext>
            </a:extLst>
          </p:cNvPr>
          <p:cNvSpPr txBox="1"/>
          <p:nvPr/>
        </p:nvSpPr>
        <p:spPr>
          <a:xfrm>
            <a:off x="4671168" y="2183264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382E5A-9CDF-4E7E-B534-D0D1926667B5}"/>
              </a:ext>
            </a:extLst>
          </p:cNvPr>
          <p:cNvSpPr txBox="1"/>
          <p:nvPr/>
        </p:nvSpPr>
        <p:spPr>
          <a:xfrm>
            <a:off x="4671169" y="2574242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5ED15A-986D-4CDC-97EE-5D14DB363095}"/>
              </a:ext>
            </a:extLst>
          </p:cNvPr>
          <p:cNvSpPr txBox="1"/>
          <p:nvPr/>
        </p:nvSpPr>
        <p:spPr>
          <a:xfrm>
            <a:off x="4671168" y="2965220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AD254E-9A57-4321-AB1F-A231C0687F65}"/>
              </a:ext>
            </a:extLst>
          </p:cNvPr>
          <p:cNvGrpSpPr/>
          <p:nvPr/>
        </p:nvGrpSpPr>
        <p:grpSpPr>
          <a:xfrm>
            <a:off x="4557739" y="3476293"/>
            <a:ext cx="6728600" cy="923330"/>
            <a:chOff x="5375474" y="2822446"/>
            <a:chExt cx="3312368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3F0D72-7F4A-47BE-AA29-F1DCBFF80DCD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3EF9B4-C01C-445C-A28B-96E7EDE62A82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E0309009-CA4B-4890-A128-0E7488338F18}"/>
              </a:ext>
            </a:extLst>
          </p:cNvPr>
          <p:cNvGrpSpPr/>
          <p:nvPr/>
        </p:nvGrpSpPr>
        <p:grpSpPr>
          <a:xfrm>
            <a:off x="6808247" y="5164195"/>
            <a:ext cx="2196001" cy="994732"/>
            <a:chOff x="6770146" y="5164195"/>
            <a:chExt cx="2196001" cy="9947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62F927-EFE6-4117-AD81-7F96D9524838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7CB4E4-0552-4E06-AF3C-90217E2DBDBE}"/>
                </a:ext>
              </a:extLst>
            </p:cNvPr>
            <p:cNvSpPr txBox="1"/>
            <p:nvPr/>
          </p:nvSpPr>
          <p:spPr>
            <a:xfrm>
              <a:off x="6770146" y="55125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6" name="그룹 3">
            <a:extLst>
              <a:ext uri="{FF2B5EF4-FFF2-40B4-BE49-F238E27FC236}">
                <a16:creationId xmlns:a16="http://schemas.microsoft.com/office/drawing/2014/main" id="{A394858B-F303-4272-BCA7-72A612216840}"/>
              </a:ext>
            </a:extLst>
          </p:cNvPr>
          <p:cNvGrpSpPr/>
          <p:nvPr/>
        </p:nvGrpSpPr>
        <p:grpSpPr>
          <a:xfrm>
            <a:off x="4445250" y="5164195"/>
            <a:ext cx="2196000" cy="994732"/>
            <a:chOff x="4445250" y="5164195"/>
            <a:chExt cx="2196000" cy="9947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81C2AF-9EF6-43D3-BEB6-777AEBA777D4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398021-5FAE-4E44-B407-85E18C320F87}"/>
                </a:ext>
              </a:extLst>
            </p:cNvPr>
            <p:cNvSpPr txBox="1"/>
            <p:nvPr/>
          </p:nvSpPr>
          <p:spPr>
            <a:xfrm>
              <a:off x="4445250" y="55125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0" name="그룹 5">
            <a:extLst>
              <a:ext uri="{FF2B5EF4-FFF2-40B4-BE49-F238E27FC236}">
                <a16:creationId xmlns:a16="http://schemas.microsoft.com/office/drawing/2014/main" id="{1402488E-B811-4A96-8AF6-53A318BA8C2B}"/>
              </a:ext>
            </a:extLst>
          </p:cNvPr>
          <p:cNvGrpSpPr/>
          <p:nvPr/>
        </p:nvGrpSpPr>
        <p:grpSpPr>
          <a:xfrm>
            <a:off x="9171243" y="5164195"/>
            <a:ext cx="2196001" cy="994732"/>
            <a:chOff x="9095042" y="5164195"/>
            <a:chExt cx="2196001" cy="9947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5C6A7D-A890-4EAC-9E65-3F029A37F06E}"/>
                </a:ext>
              </a:extLst>
            </p:cNvPr>
            <p:cNvSpPr txBox="1"/>
            <p:nvPr/>
          </p:nvSpPr>
          <p:spPr>
            <a:xfrm>
              <a:off x="9095043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8DEC7D-3A99-4350-8469-0FF2D64D3980}"/>
                </a:ext>
              </a:extLst>
            </p:cNvPr>
            <p:cNvSpPr txBox="1"/>
            <p:nvPr/>
          </p:nvSpPr>
          <p:spPr>
            <a:xfrm>
              <a:off x="9095042" y="55125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4" name="Parallelogram 30">
            <a:extLst>
              <a:ext uri="{FF2B5EF4-FFF2-40B4-BE49-F238E27FC236}">
                <a16:creationId xmlns:a16="http://schemas.microsoft.com/office/drawing/2014/main" id="{216FA489-45D3-413B-8A7F-E9EF5AFEF1CD}"/>
              </a:ext>
            </a:extLst>
          </p:cNvPr>
          <p:cNvSpPr/>
          <p:nvPr/>
        </p:nvSpPr>
        <p:spPr>
          <a:xfrm flipH="1">
            <a:off x="10055922" y="4653632"/>
            <a:ext cx="426642" cy="42769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515210C-EBD5-4C5E-927C-B1901C9DC69D}"/>
              </a:ext>
            </a:extLst>
          </p:cNvPr>
          <p:cNvSpPr/>
          <p:nvPr/>
        </p:nvSpPr>
        <p:spPr>
          <a:xfrm>
            <a:off x="5333380" y="4654107"/>
            <a:ext cx="419740" cy="42674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ame 17">
            <a:extLst>
              <a:ext uri="{FF2B5EF4-FFF2-40B4-BE49-F238E27FC236}">
                <a16:creationId xmlns:a16="http://schemas.microsoft.com/office/drawing/2014/main" id="{408128FE-3FF4-4203-95CE-6A6EDD78E617}"/>
              </a:ext>
            </a:extLst>
          </p:cNvPr>
          <p:cNvSpPr/>
          <p:nvPr/>
        </p:nvSpPr>
        <p:spPr>
          <a:xfrm>
            <a:off x="7692399" y="4653632"/>
            <a:ext cx="427696" cy="42769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C0D7F6A-A0A7-4D57-AFB3-EF8800D91909}"/>
              </a:ext>
            </a:extLst>
          </p:cNvPr>
          <p:cNvCxnSpPr>
            <a:cxnSpLocks/>
          </p:cNvCxnSpPr>
          <p:nvPr/>
        </p:nvCxnSpPr>
        <p:spPr>
          <a:xfrm>
            <a:off x="4550282" y="5500547"/>
            <a:ext cx="1985936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16B706B-3375-414E-A9BD-7BAA45148D30}"/>
              </a:ext>
            </a:extLst>
          </p:cNvPr>
          <p:cNvCxnSpPr>
            <a:cxnSpLocks/>
          </p:cNvCxnSpPr>
          <p:nvPr/>
        </p:nvCxnSpPr>
        <p:spPr>
          <a:xfrm>
            <a:off x="6913279" y="5505169"/>
            <a:ext cx="1985936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753050-1B33-4C24-B7EC-54053A1FD436}"/>
              </a:ext>
            </a:extLst>
          </p:cNvPr>
          <p:cNvCxnSpPr>
            <a:cxnSpLocks/>
          </p:cNvCxnSpPr>
          <p:nvPr/>
        </p:nvCxnSpPr>
        <p:spPr>
          <a:xfrm>
            <a:off x="9276275" y="5500547"/>
            <a:ext cx="1985936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o 64">
            <a:extLst>
              <a:ext uri="{FF2B5EF4-FFF2-40B4-BE49-F238E27FC236}">
                <a16:creationId xmlns:a16="http://schemas.microsoft.com/office/drawing/2014/main" id="{7E4D155E-E279-4D40-A3AB-7EDCAFF08D95}"/>
              </a:ext>
            </a:extLst>
          </p:cNvPr>
          <p:cNvGrpSpPr/>
          <p:nvPr/>
        </p:nvGrpSpPr>
        <p:grpSpPr>
          <a:xfrm>
            <a:off x="344623" y="2191113"/>
            <a:ext cx="4125913" cy="4411662"/>
            <a:chOff x="307975" y="2116138"/>
            <a:chExt cx="4125913" cy="441166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ED097BC-363D-435E-864F-CCF0580E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" y="3052763"/>
              <a:ext cx="2960688" cy="3475037"/>
            </a:xfrm>
            <a:custGeom>
              <a:avLst/>
              <a:gdLst>
                <a:gd name="T0" fmla="*/ 447 w 597"/>
                <a:gd name="T1" fmla="*/ 299 h 701"/>
                <a:gd name="T2" fmla="*/ 418 w 597"/>
                <a:gd name="T3" fmla="*/ 335 h 701"/>
                <a:gd name="T4" fmla="*/ 413 w 597"/>
                <a:gd name="T5" fmla="*/ 344 h 701"/>
                <a:gd name="T6" fmla="*/ 418 w 597"/>
                <a:gd name="T7" fmla="*/ 407 h 701"/>
                <a:gd name="T8" fmla="*/ 491 w 597"/>
                <a:gd name="T9" fmla="*/ 361 h 701"/>
                <a:gd name="T10" fmla="*/ 492 w 597"/>
                <a:gd name="T11" fmla="*/ 367 h 701"/>
                <a:gd name="T12" fmla="*/ 491 w 597"/>
                <a:gd name="T13" fmla="*/ 374 h 701"/>
                <a:gd name="T14" fmla="*/ 425 w 597"/>
                <a:gd name="T15" fmla="*/ 429 h 701"/>
                <a:gd name="T16" fmla="*/ 451 w 597"/>
                <a:gd name="T17" fmla="*/ 514 h 701"/>
                <a:gd name="T18" fmla="*/ 537 w 597"/>
                <a:gd name="T19" fmla="*/ 523 h 701"/>
                <a:gd name="T20" fmla="*/ 580 w 597"/>
                <a:gd name="T21" fmla="*/ 449 h 701"/>
                <a:gd name="T22" fmla="*/ 537 w 597"/>
                <a:gd name="T23" fmla="*/ 382 h 701"/>
                <a:gd name="T24" fmla="*/ 531 w 597"/>
                <a:gd name="T25" fmla="*/ 367 h 701"/>
                <a:gd name="T26" fmla="*/ 591 w 597"/>
                <a:gd name="T27" fmla="*/ 434 h 701"/>
                <a:gd name="T28" fmla="*/ 546 w 597"/>
                <a:gd name="T29" fmla="*/ 533 h 701"/>
                <a:gd name="T30" fmla="*/ 428 w 597"/>
                <a:gd name="T31" fmla="*/ 512 h 701"/>
                <a:gd name="T32" fmla="*/ 431 w 597"/>
                <a:gd name="T33" fmla="*/ 560 h 701"/>
                <a:gd name="T34" fmla="*/ 439 w 597"/>
                <a:gd name="T35" fmla="*/ 648 h 701"/>
                <a:gd name="T36" fmla="*/ 401 w 597"/>
                <a:gd name="T37" fmla="*/ 697 h 701"/>
                <a:gd name="T38" fmla="*/ 347 w 597"/>
                <a:gd name="T39" fmla="*/ 658 h 701"/>
                <a:gd name="T40" fmla="*/ 339 w 597"/>
                <a:gd name="T41" fmla="*/ 578 h 701"/>
                <a:gd name="T42" fmla="*/ 321 w 597"/>
                <a:gd name="T43" fmla="*/ 361 h 701"/>
                <a:gd name="T44" fmla="*/ 316 w 597"/>
                <a:gd name="T45" fmla="*/ 351 h 701"/>
                <a:gd name="T46" fmla="*/ 287 w 597"/>
                <a:gd name="T47" fmla="*/ 332 h 701"/>
                <a:gd name="T48" fmla="*/ 281 w 597"/>
                <a:gd name="T49" fmla="*/ 397 h 701"/>
                <a:gd name="T50" fmla="*/ 259 w 597"/>
                <a:gd name="T51" fmla="*/ 655 h 701"/>
                <a:gd name="T52" fmla="*/ 205 w 597"/>
                <a:gd name="T53" fmla="*/ 697 h 701"/>
                <a:gd name="T54" fmla="*/ 167 w 597"/>
                <a:gd name="T55" fmla="*/ 646 h 701"/>
                <a:gd name="T56" fmla="*/ 196 w 597"/>
                <a:gd name="T57" fmla="*/ 297 h 701"/>
                <a:gd name="T58" fmla="*/ 203 w 597"/>
                <a:gd name="T59" fmla="*/ 103 h 701"/>
                <a:gd name="T60" fmla="*/ 197 w 597"/>
                <a:gd name="T61" fmla="*/ 102 h 701"/>
                <a:gd name="T62" fmla="*/ 184 w 597"/>
                <a:gd name="T63" fmla="*/ 152 h 701"/>
                <a:gd name="T64" fmla="*/ 142 w 597"/>
                <a:gd name="T65" fmla="*/ 212 h 701"/>
                <a:gd name="T66" fmla="*/ 34 w 597"/>
                <a:gd name="T67" fmla="*/ 247 h 701"/>
                <a:gd name="T68" fmla="*/ 0 w 597"/>
                <a:gd name="T69" fmla="*/ 230 h 701"/>
                <a:gd name="T70" fmla="*/ 50 w 597"/>
                <a:gd name="T71" fmla="*/ 230 h 701"/>
                <a:gd name="T72" fmla="*/ 73 w 597"/>
                <a:gd name="T73" fmla="*/ 210 h 701"/>
                <a:gd name="T74" fmla="*/ 107 w 597"/>
                <a:gd name="T75" fmla="*/ 162 h 701"/>
                <a:gd name="T76" fmla="*/ 125 w 597"/>
                <a:gd name="T77" fmla="*/ 138 h 701"/>
                <a:gd name="T78" fmla="*/ 163 w 597"/>
                <a:gd name="T79" fmla="*/ 40 h 701"/>
                <a:gd name="T80" fmla="*/ 237 w 597"/>
                <a:gd name="T81" fmla="*/ 1 h 701"/>
                <a:gd name="T82" fmla="*/ 363 w 597"/>
                <a:gd name="T83" fmla="*/ 1 h 701"/>
                <a:gd name="T84" fmla="*/ 449 w 597"/>
                <a:gd name="T85" fmla="*/ 42 h 701"/>
                <a:gd name="T86" fmla="*/ 521 w 597"/>
                <a:gd name="T87" fmla="*/ 193 h 701"/>
                <a:gd name="T88" fmla="*/ 545 w 597"/>
                <a:gd name="T89" fmla="*/ 307 h 701"/>
                <a:gd name="T90" fmla="*/ 509 w 597"/>
                <a:gd name="T91" fmla="*/ 346 h 701"/>
                <a:gd name="T92" fmla="*/ 484 w 597"/>
                <a:gd name="T93" fmla="*/ 313 h 701"/>
                <a:gd name="T94" fmla="*/ 465 w 597"/>
                <a:gd name="T95" fmla="*/ 216 h 701"/>
                <a:gd name="T96" fmla="*/ 412 w 597"/>
                <a:gd name="T97" fmla="*/ 93 h 701"/>
                <a:gd name="T98" fmla="*/ 404 w 597"/>
                <a:gd name="T99" fmla="*/ 83 h 701"/>
                <a:gd name="T100" fmla="*/ 404 w 597"/>
                <a:gd name="T101" fmla="*/ 108 h 701"/>
                <a:gd name="T102" fmla="*/ 404 w 597"/>
                <a:gd name="T103" fmla="*/ 147 h 701"/>
                <a:gd name="T104" fmla="*/ 427 w 597"/>
                <a:gd name="T105" fmla="*/ 210 h 701"/>
                <a:gd name="T106" fmla="*/ 447 w 597"/>
                <a:gd name="T107" fmla="*/ 258 h 701"/>
                <a:gd name="T108" fmla="*/ 433 w 597"/>
                <a:gd name="T109" fmla="*/ 251 h 701"/>
                <a:gd name="T110" fmla="*/ 350 w 597"/>
                <a:gd name="T111" fmla="*/ 188 h 701"/>
                <a:gd name="T112" fmla="*/ 276 w 597"/>
                <a:gd name="T113" fmla="*/ 265 h 701"/>
                <a:gd name="T114" fmla="*/ 323 w 597"/>
                <a:gd name="T115" fmla="*/ 340 h 701"/>
                <a:gd name="T116" fmla="*/ 410 w 597"/>
                <a:gd name="T117" fmla="*/ 325 h 701"/>
                <a:gd name="T118" fmla="*/ 432 w 597"/>
                <a:gd name="T119" fmla="*/ 296 h 701"/>
                <a:gd name="T120" fmla="*/ 447 w 597"/>
                <a:gd name="T121" fmla="*/ 29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7" h="701">
                  <a:moveTo>
                    <a:pt x="447" y="299"/>
                  </a:moveTo>
                  <a:cubicBezTo>
                    <a:pt x="436" y="312"/>
                    <a:pt x="427" y="324"/>
                    <a:pt x="418" y="335"/>
                  </a:cubicBezTo>
                  <a:cubicBezTo>
                    <a:pt x="416" y="338"/>
                    <a:pt x="413" y="341"/>
                    <a:pt x="413" y="344"/>
                  </a:cubicBezTo>
                  <a:cubicBezTo>
                    <a:pt x="414" y="364"/>
                    <a:pt x="416" y="384"/>
                    <a:pt x="418" y="407"/>
                  </a:cubicBezTo>
                  <a:cubicBezTo>
                    <a:pt x="438" y="381"/>
                    <a:pt x="460" y="363"/>
                    <a:pt x="491" y="361"/>
                  </a:cubicBezTo>
                  <a:cubicBezTo>
                    <a:pt x="492" y="364"/>
                    <a:pt x="492" y="365"/>
                    <a:pt x="492" y="367"/>
                  </a:cubicBezTo>
                  <a:cubicBezTo>
                    <a:pt x="492" y="369"/>
                    <a:pt x="492" y="371"/>
                    <a:pt x="491" y="374"/>
                  </a:cubicBezTo>
                  <a:cubicBezTo>
                    <a:pt x="458" y="379"/>
                    <a:pt x="435" y="397"/>
                    <a:pt x="425" y="429"/>
                  </a:cubicBezTo>
                  <a:cubicBezTo>
                    <a:pt x="414" y="463"/>
                    <a:pt x="424" y="492"/>
                    <a:pt x="451" y="514"/>
                  </a:cubicBezTo>
                  <a:cubicBezTo>
                    <a:pt x="477" y="535"/>
                    <a:pt x="507" y="538"/>
                    <a:pt x="537" y="523"/>
                  </a:cubicBezTo>
                  <a:cubicBezTo>
                    <a:pt x="566" y="507"/>
                    <a:pt x="581" y="482"/>
                    <a:pt x="580" y="449"/>
                  </a:cubicBezTo>
                  <a:cubicBezTo>
                    <a:pt x="579" y="420"/>
                    <a:pt x="564" y="396"/>
                    <a:pt x="537" y="382"/>
                  </a:cubicBezTo>
                  <a:cubicBezTo>
                    <a:pt x="528" y="378"/>
                    <a:pt x="527" y="374"/>
                    <a:pt x="531" y="367"/>
                  </a:cubicBezTo>
                  <a:cubicBezTo>
                    <a:pt x="558" y="371"/>
                    <a:pt x="586" y="401"/>
                    <a:pt x="591" y="434"/>
                  </a:cubicBezTo>
                  <a:cubicBezTo>
                    <a:pt x="597" y="474"/>
                    <a:pt x="585" y="510"/>
                    <a:pt x="546" y="533"/>
                  </a:cubicBezTo>
                  <a:cubicBezTo>
                    <a:pt x="511" y="554"/>
                    <a:pt x="471" y="548"/>
                    <a:pt x="428" y="512"/>
                  </a:cubicBezTo>
                  <a:cubicBezTo>
                    <a:pt x="429" y="529"/>
                    <a:pt x="430" y="544"/>
                    <a:pt x="431" y="560"/>
                  </a:cubicBezTo>
                  <a:cubicBezTo>
                    <a:pt x="434" y="589"/>
                    <a:pt x="437" y="618"/>
                    <a:pt x="439" y="648"/>
                  </a:cubicBezTo>
                  <a:cubicBezTo>
                    <a:pt x="440" y="673"/>
                    <a:pt x="424" y="694"/>
                    <a:pt x="401" y="697"/>
                  </a:cubicBezTo>
                  <a:cubicBezTo>
                    <a:pt x="372" y="701"/>
                    <a:pt x="351" y="687"/>
                    <a:pt x="347" y="658"/>
                  </a:cubicBezTo>
                  <a:cubicBezTo>
                    <a:pt x="343" y="632"/>
                    <a:pt x="342" y="605"/>
                    <a:pt x="339" y="578"/>
                  </a:cubicBezTo>
                  <a:cubicBezTo>
                    <a:pt x="333" y="506"/>
                    <a:pt x="327" y="433"/>
                    <a:pt x="321" y="361"/>
                  </a:cubicBezTo>
                  <a:cubicBezTo>
                    <a:pt x="320" y="357"/>
                    <a:pt x="319" y="353"/>
                    <a:pt x="316" y="351"/>
                  </a:cubicBezTo>
                  <a:cubicBezTo>
                    <a:pt x="307" y="345"/>
                    <a:pt x="297" y="339"/>
                    <a:pt x="287" y="332"/>
                  </a:cubicBezTo>
                  <a:cubicBezTo>
                    <a:pt x="285" y="354"/>
                    <a:pt x="282" y="375"/>
                    <a:pt x="281" y="397"/>
                  </a:cubicBezTo>
                  <a:cubicBezTo>
                    <a:pt x="273" y="483"/>
                    <a:pt x="266" y="569"/>
                    <a:pt x="259" y="655"/>
                  </a:cubicBezTo>
                  <a:cubicBezTo>
                    <a:pt x="257" y="683"/>
                    <a:pt x="236" y="700"/>
                    <a:pt x="205" y="697"/>
                  </a:cubicBezTo>
                  <a:cubicBezTo>
                    <a:pt x="181" y="695"/>
                    <a:pt x="164" y="673"/>
                    <a:pt x="167" y="646"/>
                  </a:cubicBezTo>
                  <a:cubicBezTo>
                    <a:pt x="177" y="530"/>
                    <a:pt x="188" y="413"/>
                    <a:pt x="196" y="297"/>
                  </a:cubicBezTo>
                  <a:cubicBezTo>
                    <a:pt x="201" y="232"/>
                    <a:pt x="201" y="167"/>
                    <a:pt x="203" y="103"/>
                  </a:cubicBezTo>
                  <a:cubicBezTo>
                    <a:pt x="201" y="102"/>
                    <a:pt x="199" y="102"/>
                    <a:pt x="197" y="102"/>
                  </a:cubicBezTo>
                  <a:cubicBezTo>
                    <a:pt x="193" y="118"/>
                    <a:pt x="187" y="135"/>
                    <a:pt x="184" y="152"/>
                  </a:cubicBezTo>
                  <a:cubicBezTo>
                    <a:pt x="180" y="179"/>
                    <a:pt x="166" y="198"/>
                    <a:pt x="142" y="212"/>
                  </a:cubicBezTo>
                  <a:cubicBezTo>
                    <a:pt x="108" y="231"/>
                    <a:pt x="72" y="241"/>
                    <a:pt x="34" y="247"/>
                  </a:cubicBezTo>
                  <a:cubicBezTo>
                    <a:pt x="20" y="249"/>
                    <a:pt x="9" y="245"/>
                    <a:pt x="0" y="230"/>
                  </a:cubicBezTo>
                  <a:cubicBezTo>
                    <a:pt x="18" y="230"/>
                    <a:pt x="34" y="230"/>
                    <a:pt x="50" y="230"/>
                  </a:cubicBezTo>
                  <a:cubicBezTo>
                    <a:pt x="65" y="230"/>
                    <a:pt x="72" y="225"/>
                    <a:pt x="73" y="210"/>
                  </a:cubicBezTo>
                  <a:cubicBezTo>
                    <a:pt x="74" y="186"/>
                    <a:pt x="80" y="168"/>
                    <a:pt x="107" y="162"/>
                  </a:cubicBezTo>
                  <a:cubicBezTo>
                    <a:pt x="118" y="160"/>
                    <a:pt x="123" y="151"/>
                    <a:pt x="125" y="138"/>
                  </a:cubicBezTo>
                  <a:cubicBezTo>
                    <a:pt x="131" y="103"/>
                    <a:pt x="141" y="69"/>
                    <a:pt x="163" y="40"/>
                  </a:cubicBezTo>
                  <a:cubicBezTo>
                    <a:pt x="182" y="15"/>
                    <a:pt x="205" y="1"/>
                    <a:pt x="237" y="1"/>
                  </a:cubicBezTo>
                  <a:cubicBezTo>
                    <a:pt x="279" y="2"/>
                    <a:pt x="321" y="2"/>
                    <a:pt x="363" y="1"/>
                  </a:cubicBezTo>
                  <a:cubicBezTo>
                    <a:pt x="400" y="0"/>
                    <a:pt x="427" y="17"/>
                    <a:pt x="449" y="42"/>
                  </a:cubicBezTo>
                  <a:cubicBezTo>
                    <a:pt x="487" y="86"/>
                    <a:pt x="507" y="138"/>
                    <a:pt x="521" y="193"/>
                  </a:cubicBezTo>
                  <a:cubicBezTo>
                    <a:pt x="531" y="230"/>
                    <a:pt x="538" y="268"/>
                    <a:pt x="545" y="307"/>
                  </a:cubicBezTo>
                  <a:cubicBezTo>
                    <a:pt x="550" y="333"/>
                    <a:pt x="533" y="350"/>
                    <a:pt x="509" y="346"/>
                  </a:cubicBezTo>
                  <a:cubicBezTo>
                    <a:pt x="495" y="343"/>
                    <a:pt x="488" y="333"/>
                    <a:pt x="484" y="313"/>
                  </a:cubicBezTo>
                  <a:cubicBezTo>
                    <a:pt x="478" y="281"/>
                    <a:pt x="473" y="248"/>
                    <a:pt x="465" y="216"/>
                  </a:cubicBezTo>
                  <a:cubicBezTo>
                    <a:pt x="454" y="173"/>
                    <a:pt x="440" y="130"/>
                    <a:pt x="412" y="93"/>
                  </a:cubicBezTo>
                  <a:cubicBezTo>
                    <a:pt x="410" y="91"/>
                    <a:pt x="409" y="88"/>
                    <a:pt x="404" y="83"/>
                  </a:cubicBezTo>
                  <a:cubicBezTo>
                    <a:pt x="404" y="94"/>
                    <a:pt x="404" y="101"/>
                    <a:pt x="404" y="108"/>
                  </a:cubicBezTo>
                  <a:cubicBezTo>
                    <a:pt x="404" y="121"/>
                    <a:pt x="405" y="134"/>
                    <a:pt x="404" y="147"/>
                  </a:cubicBezTo>
                  <a:cubicBezTo>
                    <a:pt x="401" y="172"/>
                    <a:pt x="405" y="193"/>
                    <a:pt x="427" y="210"/>
                  </a:cubicBezTo>
                  <a:cubicBezTo>
                    <a:pt x="441" y="221"/>
                    <a:pt x="447" y="239"/>
                    <a:pt x="447" y="258"/>
                  </a:cubicBezTo>
                  <a:cubicBezTo>
                    <a:pt x="439" y="261"/>
                    <a:pt x="435" y="260"/>
                    <a:pt x="433" y="251"/>
                  </a:cubicBezTo>
                  <a:cubicBezTo>
                    <a:pt x="423" y="211"/>
                    <a:pt x="388" y="185"/>
                    <a:pt x="350" y="188"/>
                  </a:cubicBezTo>
                  <a:cubicBezTo>
                    <a:pt x="310" y="192"/>
                    <a:pt x="279" y="223"/>
                    <a:pt x="276" y="265"/>
                  </a:cubicBezTo>
                  <a:cubicBezTo>
                    <a:pt x="274" y="293"/>
                    <a:pt x="295" y="328"/>
                    <a:pt x="323" y="340"/>
                  </a:cubicBezTo>
                  <a:cubicBezTo>
                    <a:pt x="352" y="353"/>
                    <a:pt x="389" y="347"/>
                    <a:pt x="410" y="325"/>
                  </a:cubicBezTo>
                  <a:cubicBezTo>
                    <a:pt x="418" y="316"/>
                    <a:pt x="424" y="306"/>
                    <a:pt x="432" y="296"/>
                  </a:cubicBezTo>
                  <a:cubicBezTo>
                    <a:pt x="435" y="296"/>
                    <a:pt x="439" y="297"/>
                    <a:pt x="447" y="299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C50D82F-0590-4570-8258-DA1B35AD1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188" y="2116138"/>
              <a:ext cx="838200" cy="842962"/>
            </a:xfrm>
            <a:custGeom>
              <a:avLst/>
              <a:gdLst>
                <a:gd name="T0" fmla="*/ 84 w 169"/>
                <a:gd name="T1" fmla="*/ 170 h 170"/>
                <a:gd name="T2" fmla="*/ 0 w 169"/>
                <a:gd name="T3" fmla="*/ 83 h 170"/>
                <a:gd name="T4" fmla="*/ 86 w 169"/>
                <a:gd name="T5" fmla="*/ 1 h 170"/>
                <a:gd name="T6" fmla="*/ 169 w 169"/>
                <a:gd name="T7" fmla="*/ 85 h 170"/>
                <a:gd name="T8" fmla="*/ 84 w 169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0">
                  <a:moveTo>
                    <a:pt x="84" y="170"/>
                  </a:moveTo>
                  <a:cubicBezTo>
                    <a:pt x="36" y="169"/>
                    <a:pt x="0" y="131"/>
                    <a:pt x="0" y="83"/>
                  </a:cubicBezTo>
                  <a:cubicBezTo>
                    <a:pt x="1" y="37"/>
                    <a:pt x="39" y="0"/>
                    <a:pt x="86" y="1"/>
                  </a:cubicBezTo>
                  <a:cubicBezTo>
                    <a:pt x="132" y="1"/>
                    <a:pt x="169" y="39"/>
                    <a:pt x="169" y="85"/>
                  </a:cubicBezTo>
                  <a:cubicBezTo>
                    <a:pt x="169" y="132"/>
                    <a:pt x="130" y="170"/>
                    <a:pt x="84" y="17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1EEB27C-5F3F-43DC-BB38-FF44C454C6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975" y="2814638"/>
              <a:ext cx="620713" cy="1344612"/>
            </a:xfrm>
            <a:custGeom>
              <a:avLst/>
              <a:gdLst>
                <a:gd name="T0" fmla="*/ 65 w 125"/>
                <a:gd name="T1" fmla="*/ 0 h 271"/>
                <a:gd name="T2" fmla="*/ 66 w 125"/>
                <a:gd name="T3" fmla="*/ 20 h 271"/>
                <a:gd name="T4" fmla="*/ 65 w 125"/>
                <a:gd name="T5" fmla="*/ 148 h 271"/>
                <a:gd name="T6" fmla="*/ 82 w 125"/>
                <a:gd name="T7" fmla="*/ 170 h 271"/>
                <a:gd name="T8" fmla="*/ 110 w 125"/>
                <a:gd name="T9" fmla="*/ 176 h 271"/>
                <a:gd name="T10" fmla="*/ 123 w 125"/>
                <a:gd name="T11" fmla="*/ 192 h 271"/>
                <a:gd name="T12" fmla="*/ 113 w 125"/>
                <a:gd name="T13" fmla="*/ 256 h 271"/>
                <a:gd name="T14" fmla="*/ 98 w 125"/>
                <a:gd name="T15" fmla="*/ 270 h 271"/>
                <a:gd name="T16" fmla="*/ 25 w 125"/>
                <a:gd name="T17" fmla="*/ 270 h 271"/>
                <a:gd name="T18" fmla="*/ 9 w 125"/>
                <a:gd name="T19" fmla="*/ 257 h 271"/>
                <a:gd name="T20" fmla="*/ 1 w 125"/>
                <a:gd name="T21" fmla="*/ 193 h 271"/>
                <a:gd name="T22" fmla="*/ 16 w 125"/>
                <a:gd name="T23" fmla="*/ 176 h 271"/>
                <a:gd name="T24" fmla="*/ 54 w 125"/>
                <a:gd name="T25" fmla="*/ 160 h 271"/>
                <a:gd name="T26" fmla="*/ 57 w 125"/>
                <a:gd name="T27" fmla="*/ 147 h 271"/>
                <a:gd name="T28" fmla="*/ 58 w 125"/>
                <a:gd name="T29" fmla="*/ 11 h 271"/>
                <a:gd name="T30" fmla="*/ 60 w 125"/>
                <a:gd name="T31" fmla="*/ 0 h 271"/>
                <a:gd name="T32" fmla="*/ 65 w 125"/>
                <a:gd name="T33" fmla="*/ 0 h 271"/>
                <a:gd name="T34" fmla="*/ 106 w 125"/>
                <a:gd name="T35" fmla="*/ 211 h 271"/>
                <a:gd name="T36" fmla="*/ 90 w 125"/>
                <a:gd name="T37" fmla="*/ 194 h 271"/>
                <a:gd name="T38" fmla="*/ 73 w 125"/>
                <a:gd name="T39" fmla="*/ 211 h 271"/>
                <a:gd name="T40" fmla="*/ 89 w 125"/>
                <a:gd name="T41" fmla="*/ 227 h 271"/>
                <a:gd name="T42" fmla="*/ 106 w 125"/>
                <a:gd name="T43" fmla="*/ 211 h 271"/>
                <a:gd name="T44" fmla="*/ 38 w 125"/>
                <a:gd name="T45" fmla="*/ 228 h 271"/>
                <a:gd name="T46" fmla="*/ 50 w 125"/>
                <a:gd name="T47" fmla="*/ 212 h 271"/>
                <a:gd name="T48" fmla="*/ 34 w 125"/>
                <a:gd name="T49" fmla="*/ 194 h 271"/>
                <a:gd name="T50" fmla="*/ 17 w 125"/>
                <a:gd name="T51" fmla="*/ 211 h 271"/>
                <a:gd name="T52" fmla="*/ 38 w 125"/>
                <a:gd name="T53" fmla="*/ 22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271">
                  <a:moveTo>
                    <a:pt x="65" y="0"/>
                  </a:moveTo>
                  <a:cubicBezTo>
                    <a:pt x="65" y="7"/>
                    <a:pt x="66" y="13"/>
                    <a:pt x="66" y="20"/>
                  </a:cubicBezTo>
                  <a:cubicBezTo>
                    <a:pt x="66" y="62"/>
                    <a:pt x="66" y="105"/>
                    <a:pt x="65" y="148"/>
                  </a:cubicBezTo>
                  <a:cubicBezTo>
                    <a:pt x="65" y="160"/>
                    <a:pt x="72" y="167"/>
                    <a:pt x="82" y="170"/>
                  </a:cubicBezTo>
                  <a:cubicBezTo>
                    <a:pt x="91" y="173"/>
                    <a:pt x="101" y="175"/>
                    <a:pt x="110" y="176"/>
                  </a:cubicBezTo>
                  <a:cubicBezTo>
                    <a:pt x="121" y="177"/>
                    <a:pt x="125" y="181"/>
                    <a:pt x="123" y="192"/>
                  </a:cubicBezTo>
                  <a:cubicBezTo>
                    <a:pt x="120" y="213"/>
                    <a:pt x="117" y="235"/>
                    <a:pt x="113" y="256"/>
                  </a:cubicBezTo>
                  <a:cubicBezTo>
                    <a:pt x="112" y="266"/>
                    <a:pt x="109" y="271"/>
                    <a:pt x="98" y="270"/>
                  </a:cubicBezTo>
                  <a:cubicBezTo>
                    <a:pt x="74" y="270"/>
                    <a:pt x="50" y="270"/>
                    <a:pt x="25" y="270"/>
                  </a:cubicBezTo>
                  <a:cubicBezTo>
                    <a:pt x="15" y="270"/>
                    <a:pt x="11" y="266"/>
                    <a:pt x="9" y="257"/>
                  </a:cubicBezTo>
                  <a:cubicBezTo>
                    <a:pt x="6" y="236"/>
                    <a:pt x="3" y="214"/>
                    <a:pt x="1" y="193"/>
                  </a:cubicBezTo>
                  <a:cubicBezTo>
                    <a:pt x="0" y="179"/>
                    <a:pt x="3" y="176"/>
                    <a:pt x="16" y="176"/>
                  </a:cubicBezTo>
                  <a:cubicBezTo>
                    <a:pt x="32" y="177"/>
                    <a:pt x="45" y="175"/>
                    <a:pt x="54" y="160"/>
                  </a:cubicBezTo>
                  <a:cubicBezTo>
                    <a:pt x="56" y="156"/>
                    <a:pt x="57" y="152"/>
                    <a:pt x="57" y="147"/>
                  </a:cubicBezTo>
                  <a:cubicBezTo>
                    <a:pt x="58" y="102"/>
                    <a:pt x="58" y="56"/>
                    <a:pt x="58" y="11"/>
                  </a:cubicBezTo>
                  <a:cubicBezTo>
                    <a:pt x="58" y="7"/>
                    <a:pt x="60" y="3"/>
                    <a:pt x="60" y="0"/>
                  </a:cubicBezTo>
                  <a:cubicBezTo>
                    <a:pt x="62" y="0"/>
                    <a:pt x="63" y="0"/>
                    <a:pt x="65" y="0"/>
                  </a:cubicBezTo>
                  <a:close/>
                  <a:moveTo>
                    <a:pt x="106" y="211"/>
                  </a:moveTo>
                  <a:cubicBezTo>
                    <a:pt x="106" y="201"/>
                    <a:pt x="100" y="194"/>
                    <a:pt x="90" y="194"/>
                  </a:cubicBezTo>
                  <a:cubicBezTo>
                    <a:pt x="79" y="194"/>
                    <a:pt x="74" y="200"/>
                    <a:pt x="73" y="211"/>
                  </a:cubicBezTo>
                  <a:cubicBezTo>
                    <a:pt x="73" y="221"/>
                    <a:pt x="79" y="227"/>
                    <a:pt x="89" y="227"/>
                  </a:cubicBezTo>
                  <a:cubicBezTo>
                    <a:pt x="99" y="227"/>
                    <a:pt x="105" y="222"/>
                    <a:pt x="106" y="211"/>
                  </a:cubicBezTo>
                  <a:close/>
                  <a:moveTo>
                    <a:pt x="38" y="228"/>
                  </a:moveTo>
                  <a:cubicBezTo>
                    <a:pt x="41" y="224"/>
                    <a:pt x="48" y="218"/>
                    <a:pt x="50" y="212"/>
                  </a:cubicBezTo>
                  <a:cubicBezTo>
                    <a:pt x="53" y="203"/>
                    <a:pt x="43" y="194"/>
                    <a:pt x="34" y="194"/>
                  </a:cubicBezTo>
                  <a:cubicBezTo>
                    <a:pt x="25" y="194"/>
                    <a:pt x="17" y="202"/>
                    <a:pt x="17" y="211"/>
                  </a:cubicBezTo>
                  <a:cubicBezTo>
                    <a:pt x="18" y="221"/>
                    <a:pt x="24" y="226"/>
                    <a:pt x="38" y="22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3D27452-FA25-4FF5-BD0B-9427A21B4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4084638"/>
              <a:ext cx="947738" cy="976312"/>
            </a:xfrm>
            <a:custGeom>
              <a:avLst/>
              <a:gdLst>
                <a:gd name="T0" fmla="*/ 9 w 191"/>
                <a:gd name="T1" fmla="*/ 73 h 197"/>
                <a:gd name="T2" fmla="*/ 111 w 191"/>
                <a:gd name="T3" fmla="*/ 9 h 197"/>
                <a:gd name="T4" fmla="*/ 184 w 191"/>
                <a:gd name="T5" fmla="*/ 113 h 197"/>
                <a:gd name="T6" fmla="*/ 80 w 191"/>
                <a:gd name="T7" fmla="*/ 191 h 197"/>
                <a:gd name="T8" fmla="*/ 2 w 191"/>
                <a:gd name="T9" fmla="*/ 108 h 197"/>
                <a:gd name="T10" fmla="*/ 13 w 191"/>
                <a:gd name="T11" fmla="*/ 108 h 197"/>
                <a:gd name="T12" fmla="*/ 14 w 191"/>
                <a:gd name="T13" fmla="*/ 113 h 197"/>
                <a:gd name="T14" fmla="*/ 78 w 191"/>
                <a:gd name="T15" fmla="*/ 177 h 197"/>
                <a:gd name="T16" fmla="*/ 159 w 191"/>
                <a:gd name="T17" fmla="*/ 143 h 197"/>
                <a:gd name="T18" fmla="*/ 152 w 191"/>
                <a:gd name="T19" fmla="*/ 48 h 197"/>
                <a:gd name="T20" fmla="*/ 60 w 191"/>
                <a:gd name="T21" fmla="*/ 28 h 197"/>
                <a:gd name="T22" fmla="*/ 22 w 191"/>
                <a:gd name="T23" fmla="*/ 63 h 197"/>
                <a:gd name="T24" fmla="*/ 9 w 191"/>
                <a:gd name="T25" fmla="*/ 7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7">
                  <a:moveTo>
                    <a:pt x="9" y="73"/>
                  </a:moveTo>
                  <a:cubicBezTo>
                    <a:pt x="15" y="29"/>
                    <a:pt x="64" y="0"/>
                    <a:pt x="111" y="9"/>
                  </a:cubicBezTo>
                  <a:cubicBezTo>
                    <a:pt x="157" y="18"/>
                    <a:pt x="191" y="62"/>
                    <a:pt x="184" y="113"/>
                  </a:cubicBezTo>
                  <a:cubicBezTo>
                    <a:pt x="177" y="163"/>
                    <a:pt x="133" y="197"/>
                    <a:pt x="80" y="191"/>
                  </a:cubicBezTo>
                  <a:cubicBezTo>
                    <a:pt x="36" y="187"/>
                    <a:pt x="0" y="144"/>
                    <a:pt x="2" y="108"/>
                  </a:cubicBezTo>
                  <a:cubicBezTo>
                    <a:pt x="6" y="108"/>
                    <a:pt x="9" y="108"/>
                    <a:pt x="13" y="108"/>
                  </a:cubicBezTo>
                  <a:cubicBezTo>
                    <a:pt x="13" y="110"/>
                    <a:pt x="14" y="111"/>
                    <a:pt x="14" y="113"/>
                  </a:cubicBezTo>
                  <a:cubicBezTo>
                    <a:pt x="22" y="148"/>
                    <a:pt x="45" y="172"/>
                    <a:pt x="78" y="177"/>
                  </a:cubicBezTo>
                  <a:cubicBezTo>
                    <a:pt x="111" y="183"/>
                    <a:pt x="139" y="172"/>
                    <a:pt x="159" y="143"/>
                  </a:cubicBezTo>
                  <a:cubicBezTo>
                    <a:pt x="178" y="115"/>
                    <a:pt x="175" y="74"/>
                    <a:pt x="152" y="48"/>
                  </a:cubicBezTo>
                  <a:cubicBezTo>
                    <a:pt x="130" y="21"/>
                    <a:pt x="90" y="13"/>
                    <a:pt x="60" y="28"/>
                  </a:cubicBezTo>
                  <a:cubicBezTo>
                    <a:pt x="44" y="36"/>
                    <a:pt x="31" y="47"/>
                    <a:pt x="22" y="63"/>
                  </a:cubicBezTo>
                  <a:cubicBezTo>
                    <a:pt x="20" y="67"/>
                    <a:pt x="14" y="69"/>
                    <a:pt x="9" y="7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82AD77D-9188-404D-870F-349745DF1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3157538"/>
              <a:ext cx="833438" cy="955675"/>
            </a:xfrm>
            <a:custGeom>
              <a:avLst/>
              <a:gdLst>
                <a:gd name="T0" fmla="*/ 77 w 168"/>
                <a:gd name="T1" fmla="*/ 192 h 193"/>
                <a:gd name="T2" fmla="*/ 86 w 168"/>
                <a:gd name="T3" fmla="*/ 179 h 193"/>
                <a:gd name="T4" fmla="*/ 131 w 168"/>
                <a:gd name="T5" fmla="*/ 54 h 193"/>
                <a:gd name="T6" fmla="*/ 16 w 168"/>
                <a:gd name="T7" fmla="*/ 41 h 193"/>
                <a:gd name="T8" fmla="*/ 8 w 168"/>
                <a:gd name="T9" fmla="*/ 49 h 193"/>
                <a:gd name="T10" fmla="*/ 0 w 168"/>
                <a:gd name="T11" fmla="*/ 40 h 193"/>
                <a:gd name="T12" fmla="*/ 110 w 168"/>
                <a:gd name="T13" fmla="*/ 19 h 193"/>
                <a:gd name="T14" fmla="*/ 158 w 168"/>
                <a:gd name="T15" fmla="*/ 124 h 193"/>
                <a:gd name="T16" fmla="*/ 77 w 168"/>
                <a:gd name="T17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93">
                  <a:moveTo>
                    <a:pt x="77" y="192"/>
                  </a:moveTo>
                  <a:cubicBezTo>
                    <a:pt x="74" y="183"/>
                    <a:pt x="78" y="181"/>
                    <a:pt x="86" y="179"/>
                  </a:cubicBezTo>
                  <a:cubicBezTo>
                    <a:pt x="142" y="164"/>
                    <a:pt x="166" y="99"/>
                    <a:pt x="131" y="54"/>
                  </a:cubicBezTo>
                  <a:cubicBezTo>
                    <a:pt x="103" y="17"/>
                    <a:pt x="52" y="11"/>
                    <a:pt x="16" y="41"/>
                  </a:cubicBezTo>
                  <a:cubicBezTo>
                    <a:pt x="14" y="44"/>
                    <a:pt x="11" y="46"/>
                    <a:pt x="8" y="49"/>
                  </a:cubicBezTo>
                  <a:cubicBezTo>
                    <a:pt x="5" y="45"/>
                    <a:pt x="3" y="42"/>
                    <a:pt x="0" y="40"/>
                  </a:cubicBezTo>
                  <a:cubicBezTo>
                    <a:pt x="27" y="9"/>
                    <a:pt x="74" y="0"/>
                    <a:pt x="110" y="19"/>
                  </a:cubicBezTo>
                  <a:cubicBezTo>
                    <a:pt x="148" y="39"/>
                    <a:pt x="168" y="83"/>
                    <a:pt x="158" y="124"/>
                  </a:cubicBezTo>
                  <a:cubicBezTo>
                    <a:pt x="147" y="163"/>
                    <a:pt x="112" y="193"/>
                    <a:pt x="77" y="192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6E95ABF-AA70-44A4-9B60-9FDC794D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0" y="4271963"/>
              <a:ext cx="777875" cy="361950"/>
            </a:xfrm>
            <a:custGeom>
              <a:avLst/>
              <a:gdLst>
                <a:gd name="T0" fmla="*/ 11 w 157"/>
                <a:gd name="T1" fmla="*/ 68 h 73"/>
                <a:gd name="T2" fmla="*/ 0 w 157"/>
                <a:gd name="T3" fmla="*/ 2 h 73"/>
                <a:gd name="T4" fmla="*/ 3 w 157"/>
                <a:gd name="T5" fmla="*/ 0 h 73"/>
                <a:gd name="T6" fmla="*/ 21 w 157"/>
                <a:gd name="T7" fmla="*/ 23 h 73"/>
                <a:gd name="T8" fmla="*/ 34 w 157"/>
                <a:gd name="T9" fmla="*/ 33 h 73"/>
                <a:gd name="T10" fmla="*/ 141 w 157"/>
                <a:gd name="T11" fmla="*/ 49 h 73"/>
                <a:gd name="T12" fmla="*/ 155 w 157"/>
                <a:gd name="T13" fmla="*/ 57 h 73"/>
                <a:gd name="T14" fmla="*/ 155 w 157"/>
                <a:gd name="T15" fmla="*/ 68 h 73"/>
                <a:gd name="T16" fmla="*/ 137 w 157"/>
                <a:gd name="T17" fmla="*/ 72 h 73"/>
                <a:gd name="T18" fmla="*/ 54 w 157"/>
                <a:gd name="T19" fmla="*/ 65 h 73"/>
                <a:gd name="T20" fmla="*/ 37 w 157"/>
                <a:gd name="T21" fmla="*/ 64 h 73"/>
                <a:gd name="T22" fmla="*/ 11 w 157"/>
                <a:gd name="T23" fmla="*/ 6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73">
                  <a:moveTo>
                    <a:pt x="11" y="68"/>
                  </a:moveTo>
                  <a:cubicBezTo>
                    <a:pt x="8" y="48"/>
                    <a:pt x="4" y="25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9" y="8"/>
                    <a:pt x="16" y="15"/>
                    <a:pt x="21" y="23"/>
                  </a:cubicBezTo>
                  <a:cubicBezTo>
                    <a:pt x="24" y="30"/>
                    <a:pt x="27" y="32"/>
                    <a:pt x="34" y="33"/>
                  </a:cubicBezTo>
                  <a:cubicBezTo>
                    <a:pt x="70" y="38"/>
                    <a:pt x="105" y="43"/>
                    <a:pt x="141" y="49"/>
                  </a:cubicBezTo>
                  <a:cubicBezTo>
                    <a:pt x="146" y="50"/>
                    <a:pt x="152" y="53"/>
                    <a:pt x="155" y="57"/>
                  </a:cubicBezTo>
                  <a:cubicBezTo>
                    <a:pt x="157" y="59"/>
                    <a:pt x="157" y="67"/>
                    <a:pt x="155" y="68"/>
                  </a:cubicBezTo>
                  <a:cubicBezTo>
                    <a:pt x="150" y="71"/>
                    <a:pt x="143" y="73"/>
                    <a:pt x="137" y="72"/>
                  </a:cubicBezTo>
                  <a:cubicBezTo>
                    <a:pt x="110" y="70"/>
                    <a:pt x="82" y="67"/>
                    <a:pt x="54" y="65"/>
                  </a:cubicBezTo>
                  <a:cubicBezTo>
                    <a:pt x="48" y="64"/>
                    <a:pt x="42" y="64"/>
                    <a:pt x="37" y="64"/>
                  </a:cubicBezTo>
                  <a:cubicBezTo>
                    <a:pt x="28" y="65"/>
                    <a:pt x="20" y="67"/>
                    <a:pt x="11" y="6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27E3C92-8D6E-435B-81ED-7AD115CCA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4311650"/>
              <a:ext cx="669925" cy="219075"/>
            </a:xfrm>
            <a:custGeom>
              <a:avLst/>
              <a:gdLst>
                <a:gd name="T0" fmla="*/ 135 w 135"/>
                <a:gd name="T1" fmla="*/ 44 h 44"/>
                <a:gd name="T2" fmla="*/ 90 w 135"/>
                <a:gd name="T3" fmla="*/ 36 h 44"/>
                <a:gd name="T4" fmla="*/ 14 w 135"/>
                <a:gd name="T5" fmla="*/ 25 h 44"/>
                <a:gd name="T6" fmla="*/ 1 w 135"/>
                <a:gd name="T7" fmla="*/ 12 h 44"/>
                <a:gd name="T8" fmla="*/ 17 w 135"/>
                <a:gd name="T9" fmla="*/ 2 h 44"/>
                <a:gd name="T10" fmla="*/ 119 w 135"/>
                <a:gd name="T11" fmla="*/ 11 h 44"/>
                <a:gd name="T12" fmla="*/ 131 w 135"/>
                <a:gd name="T13" fmla="*/ 22 h 44"/>
                <a:gd name="T14" fmla="*/ 135 w 135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44">
                  <a:moveTo>
                    <a:pt x="135" y="44"/>
                  </a:moveTo>
                  <a:cubicBezTo>
                    <a:pt x="118" y="41"/>
                    <a:pt x="104" y="38"/>
                    <a:pt x="90" y="36"/>
                  </a:cubicBezTo>
                  <a:cubicBezTo>
                    <a:pt x="65" y="32"/>
                    <a:pt x="39" y="28"/>
                    <a:pt x="14" y="25"/>
                  </a:cubicBezTo>
                  <a:cubicBezTo>
                    <a:pt x="5" y="24"/>
                    <a:pt x="0" y="21"/>
                    <a:pt x="1" y="12"/>
                  </a:cubicBezTo>
                  <a:cubicBezTo>
                    <a:pt x="2" y="3"/>
                    <a:pt x="9" y="0"/>
                    <a:pt x="17" y="2"/>
                  </a:cubicBezTo>
                  <a:cubicBezTo>
                    <a:pt x="50" y="10"/>
                    <a:pt x="85" y="11"/>
                    <a:pt x="119" y="11"/>
                  </a:cubicBezTo>
                  <a:cubicBezTo>
                    <a:pt x="126" y="12"/>
                    <a:pt x="131" y="14"/>
                    <a:pt x="131" y="22"/>
                  </a:cubicBezTo>
                  <a:cubicBezTo>
                    <a:pt x="131" y="29"/>
                    <a:pt x="133" y="35"/>
                    <a:pt x="135" y="4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C91D4B95-C498-43C8-8D9A-31FABDE61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213" y="4797425"/>
              <a:ext cx="188913" cy="565150"/>
            </a:xfrm>
            <a:custGeom>
              <a:avLst/>
              <a:gdLst>
                <a:gd name="T0" fmla="*/ 12 w 38"/>
                <a:gd name="T1" fmla="*/ 0 h 114"/>
                <a:gd name="T2" fmla="*/ 38 w 38"/>
                <a:gd name="T3" fmla="*/ 2 h 114"/>
                <a:gd name="T4" fmla="*/ 33 w 38"/>
                <a:gd name="T5" fmla="*/ 28 h 114"/>
                <a:gd name="T6" fmla="*/ 25 w 38"/>
                <a:gd name="T7" fmla="*/ 94 h 114"/>
                <a:gd name="T8" fmla="*/ 24 w 38"/>
                <a:gd name="T9" fmla="*/ 105 h 114"/>
                <a:gd name="T10" fmla="*/ 9 w 38"/>
                <a:gd name="T11" fmla="*/ 114 h 114"/>
                <a:gd name="T12" fmla="*/ 0 w 38"/>
                <a:gd name="T13" fmla="*/ 101 h 114"/>
                <a:gd name="T14" fmla="*/ 12 w 38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14">
                  <a:moveTo>
                    <a:pt x="12" y="0"/>
                  </a:moveTo>
                  <a:cubicBezTo>
                    <a:pt x="20" y="1"/>
                    <a:pt x="28" y="1"/>
                    <a:pt x="38" y="2"/>
                  </a:cubicBezTo>
                  <a:cubicBezTo>
                    <a:pt x="36" y="11"/>
                    <a:pt x="34" y="20"/>
                    <a:pt x="33" y="28"/>
                  </a:cubicBezTo>
                  <a:cubicBezTo>
                    <a:pt x="30" y="50"/>
                    <a:pt x="27" y="72"/>
                    <a:pt x="25" y="94"/>
                  </a:cubicBezTo>
                  <a:cubicBezTo>
                    <a:pt x="24" y="98"/>
                    <a:pt x="26" y="103"/>
                    <a:pt x="24" y="105"/>
                  </a:cubicBezTo>
                  <a:cubicBezTo>
                    <a:pt x="20" y="109"/>
                    <a:pt x="14" y="114"/>
                    <a:pt x="9" y="114"/>
                  </a:cubicBezTo>
                  <a:cubicBezTo>
                    <a:pt x="6" y="114"/>
                    <a:pt x="0" y="105"/>
                    <a:pt x="0" y="101"/>
                  </a:cubicBezTo>
                  <a:cubicBezTo>
                    <a:pt x="3" y="67"/>
                    <a:pt x="8" y="34"/>
                    <a:pt x="12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95796268-0C69-4EE6-A37E-F25C6067D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963" y="3582988"/>
              <a:ext cx="153988" cy="625475"/>
            </a:xfrm>
            <a:custGeom>
              <a:avLst/>
              <a:gdLst>
                <a:gd name="T0" fmla="*/ 20 w 31"/>
                <a:gd name="T1" fmla="*/ 126 h 126"/>
                <a:gd name="T2" fmla="*/ 5 w 31"/>
                <a:gd name="T3" fmla="*/ 51 h 126"/>
                <a:gd name="T4" fmla="*/ 9 w 31"/>
                <a:gd name="T5" fmla="*/ 13 h 126"/>
                <a:gd name="T6" fmla="*/ 21 w 31"/>
                <a:gd name="T7" fmla="*/ 0 h 126"/>
                <a:gd name="T8" fmla="*/ 31 w 31"/>
                <a:gd name="T9" fmla="*/ 15 h 126"/>
                <a:gd name="T10" fmla="*/ 20 w 31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6">
                  <a:moveTo>
                    <a:pt x="20" y="126"/>
                  </a:moveTo>
                  <a:cubicBezTo>
                    <a:pt x="16" y="101"/>
                    <a:pt x="0" y="79"/>
                    <a:pt x="5" y="51"/>
                  </a:cubicBezTo>
                  <a:cubicBezTo>
                    <a:pt x="8" y="39"/>
                    <a:pt x="6" y="25"/>
                    <a:pt x="9" y="13"/>
                  </a:cubicBezTo>
                  <a:cubicBezTo>
                    <a:pt x="9" y="8"/>
                    <a:pt x="17" y="4"/>
                    <a:pt x="21" y="0"/>
                  </a:cubicBezTo>
                  <a:cubicBezTo>
                    <a:pt x="24" y="5"/>
                    <a:pt x="31" y="10"/>
                    <a:pt x="31" y="15"/>
                  </a:cubicBezTo>
                  <a:cubicBezTo>
                    <a:pt x="28" y="52"/>
                    <a:pt x="23" y="89"/>
                    <a:pt x="20" y="126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35B1AC6B-5A7D-46E6-8BCE-F1CC987D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4035425"/>
              <a:ext cx="90488" cy="261937"/>
            </a:xfrm>
            <a:custGeom>
              <a:avLst/>
              <a:gdLst>
                <a:gd name="T0" fmla="*/ 0 w 18"/>
                <a:gd name="T1" fmla="*/ 36 h 53"/>
                <a:gd name="T2" fmla="*/ 5 w 18"/>
                <a:gd name="T3" fmla="*/ 7 h 53"/>
                <a:gd name="T4" fmla="*/ 13 w 18"/>
                <a:gd name="T5" fmla="*/ 0 h 53"/>
                <a:gd name="T6" fmla="*/ 18 w 18"/>
                <a:gd name="T7" fmla="*/ 8 h 53"/>
                <a:gd name="T8" fmla="*/ 12 w 18"/>
                <a:gd name="T9" fmla="*/ 48 h 53"/>
                <a:gd name="T10" fmla="*/ 5 w 18"/>
                <a:gd name="T11" fmla="*/ 52 h 53"/>
                <a:gd name="T12" fmla="*/ 1 w 18"/>
                <a:gd name="T13" fmla="*/ 47 h 53"/>
                <a:gd name="T14" fmla="*/ 1 w 18"/>
                <a:gd name="T15" fmla="*/ 36 h 53"/>
                <a:gd name="T16" fmla="*/ 0 w 18"/>
                <a:gd name="T17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3">
                  <a:moveTo>
                    <a:pt x="0" y="36"/>
                  </a:moveTo>
                  <a:cubicBezTo>
                    <a:pt x="1" y="26"/>
                    <a:pt x="2" y="16"/>
                    <a:pt x="5" y="7"/>
                  </a:cubicBezTo>
                  <a:cubicBezTo>
                    <a:pt x="6" y="4"/>
                    <a:pt x="10" y="2"/>
                    <a:pt x="13" y="0"/>
                  </a:cubicBezTo>
                  <a:cubicBezTo>
                    <a:pt x="15" y="2"/>
                    <a:pt x="18" y="5"/>
                    <a:pt x="18" y="8"/>
                  </a:cubicBezTo>
                  <a:cubicBezTo>
                    <a:pt x="16" y="21"/>
                    <a:pt x="14" y="35"/>
                    <a:pt x="12" y="48"/>
                  </a:cubicBezTo>
                  <a:cubicBezTo>
                    <a:pt x="11" y="50"/>
                    <a:pt x="8" y="52"/>
                    <a:pt x="5" y="52"/>
                  </a:cubicBezTo>
                  <a:cubicBezTo>
                    <a:pt x="4" y="53"/>
                    <a:pt x="1" y="49"/>
                    <a:pt x="1" y="47"/>
                  </a:cubicBezTo>
                  <a:cubicBezTo>
                    <a:pt x="0" y="44"/>
                    <a:pt x="1" y="40"/>
                    <a:pt x="1" y="36"/>
                  </a:cubicBezTo>
                  <a:cubicBezTo>
                    <a:pt x="0" y="36"/>
                    <a:pt x="0" y="36"/>
                    <a:pt x="0" y="36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3844AFD8-6997-42B1-9560-AFA33CAE8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4664075"/>
              <a:ext cx="84138" cy="263525"/>
            </a:xfrm>
            <a:custGeom>
              <a:avLst/>
              <a:gdLst>
                <a:gd name="T0" fmla="*/ 17 w 17"/>
                <a:gd name="T1" fmla="*/ 20 h 53"/>
                <a:gd name="T2" fmla="*/ 13 w 17"/>
                <a:gd name="T3" fmla="*/ 47 h 53"/>
                <a:gd name="T4" fmla="*/ 5 w 17"/>
                <a:gd name="T5" fmla="*/ 53 h 53"/>
                <a:gd name="T6" fmla="*/ 0 w 17"/>
                <a:gd name="T7" fmla="*/ 46 h 53"/>
                <a:gd name="T8" fmla="*/ 6 w 17"/>
                <a:gd name="T9" fmla="*/ 4 h 53"/>
                <a:gd name="T10" fmla="*/ 12 w 17"/>
                <a:gd name="T11" fmla="*/ 0 h 53"/>
                <a:gd name="T12" fmla="*/ 16 w 17"/>
                <a:gd name="T13" fmla="*/ 5 h 53"/>
                <a:gd name="T14" fmla="*/ 16 w 17"/>
                <a:gd name="T15" fmla="*/ 20 h 53"/>
                <a:gd name="T16" fmla="*/ 17 w 17"/>
                <a:gd name="T1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3">
                  <a:moveTo>
                    <a:pt x="17" y="20"/>
                  </a:moveTo>
                  <a:cubicBezTo>
                    <a:pt x="16" y="29"/>
                    <a:pt x="15" y="38"/>
                    <a:pt x="13" y="47"/>
                  </a:cubicBezTo>
                  <a:cubicBezTo>
                    <a:pt x="12" y="50"/>
                    <a:pt x="8" y="51"/>
                    <a:pt x="5" y="53"/>
                  </a:cubicBezTo>
                  <a:cubicBezTo>
                    <a:pt x="4" y="51"/>
                    <a:pt x="0" y="48"/>
                    <a:pt x="0" y="46"/>
                  </a:cubicBezTo>
                  <a:cubicBezTo>
                    <a:pt x="1" y="32"/>
                    <a:pt x="3" y="18"/>
                    <a:pt x="6" y="4"/>
                  </a:cubicBezTo>
                  <a:cubicBezTo>
                    <a:pt x="6" y="2"/>
                    <a:pt x="10" y="0"/>
                    <a:pt x="12" y="0"/>
                  </a:cubicBezTo>
                  <a:cubicBezTo>
                    <a:pt x="13" y="0"/>
                    <a:pt x="16" y="3"/>
                    <a:pt x="16" y="5"/>
                  </a:cubicBezTo>
                  <a:cubicBezTo>
                    <a:pt x="17" y="10"/>
                    <a:pt x="16" y="15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03795DA3-174D-441C-927E-1ADDFEA55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975" y="4306888"/>
              <a:ext cx="263525" cy="88900"/>
            </a:xfrm>
            <a:custGeom>
              <a:avLst/>
              <a:gdLst>
                <a:gd name="T0" fmla="*/ 50 w 53"/>
                <a:gd name="T1" fmla="*/ 18 h 18"/>
                <a:gd name="T2" fmla="*/ 9 w 53"/>
                <a:gd name="T3" fmla="*/ 14 h 18"/>
                <a:gd name="T4" fmla="*/ 0 w 53"/>
                <a:gd name="T5" fmla="*/ 6 h 18"/>
                <a:gd name="T6" fmla="*/ 11 w 53"/>
                <a:gd name="T7" fmla="*/ 0 h 18"/>
                <a:gd name="T8" fmla="*/ 46 w 53"/>
                <a:gd name="T9" fmla="*/ 5 h 18"/>
                <a:gd name="T10" fmla="*/ 53 w 53"/>
                <a:gd name="T11" fmla="*/ 15 h 18"/>
                <a:gd name="T12" fmla="*/ 50 w 5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8">
                  <a:moveTo>
                    <a:pt x="50" y="18"/>
                  </a:moveTo>
                  <a:cubicBezTo>
                    <a:pt x="36" y="17"/>
                    <a:pt x="23" y="16"/>
                    <a:pt x="9" y="14"/>
                  </a:cubicBezTo>
                  <a:cubicBezTo>
                    <a:pt x="6" y="14"/>
                    <a:pt x="3" y="9"/>
                    <a:pt x="0" y="6"/>
                  </a:cubicBezTo>
                  <a:cubicBezTo>
                    <a:pt x="4" y="4"/>
                    <a:pt x="7" y="0"/>
                    <a:pt x="11" y="0"/>
                  </a:cubicBezTo>
                  <a:cubicBezTo>
                    <a:pt x="23" y="1"/>
                    <a:pt x="35" y="3"/>
                    <a:pt x="46" y="5"/>
                  </a:cubicBezTo>
                  <a:cubicBezTo>
                    <a:pt x="49" y="6"/>
                    <a:pt x="51" y="12"/>
                    <a:pt x="53" y="15"/>
                  </a:cubicBezTo>
                  <a:cubicBezTo>
                    <a:pt x="52" y="16"/>
                    <a:pt x="51" y="17"/>
                    <a:pt x="50" y="1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387B456F-B1A3-4B76-ADFF-05CB94057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588" y="3643313"/>
              <a:ext cx="271463" cy="88900"/>
            </a:xfrm>
            <a:custGeom>
              <a:avLst/>
              <a:gdLst>
                <a:gd name="T0" fmla="*/ 2 w 55"/>
                <a:gd name="T1" fmla="*/ 0 h 18"/>
                <a:gd name="T2" fmla="*/ 47 w 55"/>
                <a:gd name="T3" fmla="*/ 5 h 18"/>
                <a:gd name="T4" fmla="*/ 55 w 55"/>
                <a:gd name="T5" fmla="*/ 13 h 18"/>
                <a:gd name="T6" fmla="*/ 45 w 55"/>
                <a:gd name="T7" fmla="*/ 18 h 18"/>
                <a:gd name="T8" fmla="*/ 7 w 55"/>
                <a:gd name="T9" fmla="*/ 12 h 18"/>
                <a:gd name="T10" fmla="*/ 0 w 55"/>
                <a:gd name="T11" fmla="*/ 4 h 18"/>
                <a:gd name="T12" fmla="*/ 2 w 5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8">
                  <a:moveTo>
                    <a:pt x="2" y="0"/>
                  </a:moveTo>
                  <a:cubicBezTo>
                    <a:pt x="17" y="1"/>
                    <a:pt x="32" y="2"/>
                    <a:pt x="47" y="5"/>
                  </a:cubicBezTo>
                  <a:cubicBezTo>
                    <a:pt x="50" y="5"/>
                    <a:pt x="53" y="10"/>
                    <a:pt x="55" y="13"/>
                  </a:cubicBezTo>
                  <a:cubicBezTo>
                    <a:pt x="52" y="15"/>
                    <a:pt x="49" y="18"/>
                    <a:pt x="45" y="18"/>
                  </a:cubicBezTo>
                  <a:cubicBezTo>
                    <a:pt x="33" y="16"/>
                    <a:pt x="20" y="15"/>
                    <a:pt x="7" y="12"/>
                  </a:cubicBezTo>
                  <a:cubicBezTo>
                    <a:pt x="4" y="12"/>
                    <a:pt x="2" y="7"/>
                    <a:pt x="0" y="4"/>
                  </a:cubicBez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70A4AAA8-11F7-4E54-823F-93FC830B7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4456113"/>
              <a:ext cx="84138" cy="273050"/>
            </a:xfrm>
            <a:custGeom>
              <a:avLst/>
              <a:gdLst>
                <a:gd name="T0" fmla="*/ 17 w 17"/>
                <a:gd name="T1" fmla="*/ 3 h 55"/>
                <a:gd name="T2" fmla="*/ 13 w 17"/>
                <a:gd name="T3" fmla="*/ 46 h 55"/>
                <a:gd name="T4" fmla="*/ 4 w 17"/>
                <a:gd name="T5" fmla="*/ 55 h 55"/>
                <a:gd name="T6" fmla="*/ 0 w 17"/>
                <a:gd name="T7" fmla="*/ 45 h 55"/>
                <a:gd name="T8" fmla="*/ 5 w 17"/>
                <a:gd name="T9" fmla="*/ 8 h 55"/>
                <a:gd name="T10" fmla="*/ 12 w 17"/>
                <a:gd name="T11" fmla="*/ 0 h 55"/>
                <a:gd name="T12" fmla="*/ 17 w 17"/>
                <a:gd name="T1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5">
                  <a:moveTo>
                    <a:pt x="17" y="3"/>
                  </a:moveTo>
                  <a:cubicBezTo>
                    <a:pt x="16" y="18"/>
                    <a:pt x="15" y="32"/>
                    <a:pt x="13" y="46"/>
                  </a:cubicBezTo>
                  <a:cubicBezTo>
                    <a:pt x="12" y="50"/>
                    <a:pt x="7" y="52"/>
                    <a:pt x="4" y="55"/>
                  </a:cubicBezTo>
                  <a:cubicBezTo>
                    <a:pt x="3" y="51"/>
                    <a:pt x="0" y="48"/>
                    <a:pt x="0" y="45"/>
                  </a:cubicBezTo>
                  <a:cubicBezTo>
                    <a:pt x="1" y="33"/>
                    <a:pt x="2" y="20"/>
                    <a:pt x="5" y="8"/>
                  </a:cubicBezTo>
                  <a:cubicBezTo>
                    <a:pt x="5" y="5"/>
                    <a:pt x="10" y="2"/>
                    <a:pt x="12" y="0"/>
                  </a:cubicBezTo>
                  <a:cubicBezTo>
                    <a:pt x="14" y="1"/>
                    <a:pt x="16" y="2"/>
                    <a:pt x="17" y="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D39A716A-C9F6-4D9C-B5DB-796063A2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475" y="4232275"/>
              <a:ext cx="84138" cy="263525"/>
            </a:xfrm>
            <a:custGeom>
              <a:avLst/>
              <a:gdLst>
                <a:gd name="T0" fmla="*/ 1 w 17"/>
                <a:gd name="T1" fmla="*/ 32 h 53"/>
                <a:gd name="T2" fmla="*/ 4 w 17"/>
                <a:gd name="T3" fmla="*/ 9 h 53"/>
                <a:gd name="T4" fmla="*/ 12 w 17"/>
                <a:gd name="T5" fmla="*/ 0 h 53"/>
                <a:gd name="T6" fmla="*/ 17 w 17"/>
                <a:gd name="T7" fmla="*/ 10 h 53"/>
                <a:gd name="T8" fmla="*/ 12 w 17"/>
                <a:gd name="T9" fmla="*/ 47 h 53"/>
                <a:gd name="T10" fmla="*/ 6 w 17"/>
                <a:gd name="T11" fmla="*/ 53 h 53"/>
                <a:gd name="T12" fmla="*/ 1 w 17"/>
                <a:gd name="T13" fmla="*/ 45 h 53"/>
                <a:gd name="T14" fmla="*/ 1 w 17"/>
                <a:gd name="T1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3">
                  <a:moveTo>
                    <a:pt x="1" y="32"/>
                  </a:moveTo>
                  <a:cubicBezTo>
                    <a:pt x="2" y="27"/>
                    <a:pt x="2" y="18"/>
                    <a:pt x="4" y="9"/>
                  </a:cubicBezTo>
                  <a:cubicBezTo>
                    <a:pt x="5" y="6"/>
                    <a:pt x="9" y="3"/>
                    <a:pt x="12" y="0"/>
                  </a:cubicBezTo>
                  <a:cubicBezTo>
                    <a:pt x="14" y="3"/>
                    <a:pt x="17" y="7"/>
                    <a:pt x="17" y="10"/>
                  </a:cubicBezTo>
                  <a:cubicBezTo>
                    <a:pt x="16" y="22"/>
                    <a:pt x="14" y="35"/>
                    <a:pt x="12" y="47"/>
                  </a:cubicBezTo>
                  <a:cubicBezTo>
                    <a:pt x="11" y="49"/>
                    <a:pt x="8" y="51"/>
                    <a:pt x="6" y="53"/>
                  </a:cubicBezTo>
                  <a:cubicBezTo>
                    <a:pt x="4" y="50"/>
                    <a:pt x="2" y="48"/>
                    <a:pt x="1" y="45"/>
                  </a:cubicBezTo>
                  <a:cubicBezTo>
                    <a:pt x="0" y="42"/>
                    <a:pt x="1" y="39"/>
                    <a:pt x="1" y="32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D2D0A5BD-811E-48D0-AD3F-768163C26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875" y="5229225"/>
              <a:ext cx="263525" cy="84137"/>
            </a:xfrm>
            <a:custGeom>
              <a:avLst/>
              <a:gdLst>
                <a:gd name="T0" fmla="*/ 35 w 53"/>
                <a:gd name="T1" fmla="*/ 17 h 17"/>
                <a:gd name="T2" fmla="*/ 6 w 53"/>
                <a:gd name="T3" fmla="*/ 12 h 17"/>
                <a:gd name="T4" fmla="*/ 0 w 53"/>
                <a:gd name="T5" fmla="*/ 5 h 17"/>
                <a:gd name="T6" fmla="*/ 7 w 53"/>
                <a:gd name="T7" fmla="*/ 0 h 17"/>
                <a:gd name="T8" fmla="*/ 48 w 53"/>
                <a:gd name="T9" fmla="*/ 6 h 17"/>
                <a:gd name="T10" fmla="*/ 52 w 53"/>
                <a:gd name="T11" fmla="*/ 11 h 17"/>
                <a:gd name="T12" fmla="*/ 48 w 53"/>
                <a:gd name="T13" fmla="*/ 16 h 17"/>
                <a:gd name="T14" fmla="*/ 36 w 53"/>
                <a:gd name="T15" fmla="*/ 16 h 17"/>
                <a:gd name="T16" fmla="*/ 35 w 5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7">
                  <a:moveTo>
                    <a:pt x="35" y="17"/>
                  </a:moveTo>
                  <a:cubicBezTo>
                    <a:pt x="25" y="16"/>
                    <a:pt x="15" y="14"/>
                    <a:pt x="6" y="12"/>
                  </a:cubicBezTo>
                  <a:cubicBezTo>
                    <a:pt x="3" y="11"/>
                    <a:pt x="2" y="7"/>
                    <a:pt x="0" y="5"/>
                  </a:cubicBezTo>
                  <a:cubicBezTo>
                    <a:pt x="2" y="3"/>
                    <a:pt x="4" y="0"/>
                    <a:pt x="7" y="0"/>
                  </a:cubicBezTo>
                  <a:cubicBezTo>
                    <a:pt x="21" y="2"/>
                    <a:pt x="34" y="4"/>
                    <a:pt x="48" y="6"/>
                  </a:cubicBezTo>
                  <a:cubicBezTo>
                    <a:pt x="50" y="6"/>
                    <a:pt x="53" y="9"/>
                    <a:pt x="52" y="11"/>
                  </a:cubicBezTo>
                  <a:cubicBezTo>
                    <a:pt x="52" y="13"/>
                    <a:pt x="50" y="16"/>
                    <a:pt x="48" y="16"/>
                  </a:cubicBezTo>
                  <a:cubicBezTo>
                    <a:pt x="44" y="17"/>
                    <a:pt x="40" y="16"/>
                    <a:pt x="36" y="16"/>
                  </a:cubicBezTo>
                  <a:cubicBezTo>
                    <a:pt x="36" y="17"/>
                    <a:pt x="36" y="17"/>
                    <a:pt x="35" y="17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75F2E65B-34D9-4032-8A36-6D56D2E35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913" y="5283200"/>
              <a:ext cx="268288" cy="85725"/>
            </a:xfrm>
            <a:custGeom>
              <a:avLst/>
              <a:gdLst>
                <a:gd name="T0" fmla="*/ 19 w 54"/>
                <a:gd name="T1" fmla="*/ 0 h 17"/>
                <a:gd name="T2" fmla="*/ 45 w 54"/>
                <a:gd name="T3" fmla="*/ 3 h 17"/>
                <a:gd name="T4" fmla="*/ 54 w 54"/>
                <a:gd name="T5" fmla="*/ 11 h 17"/>
                <a:gd name="T6" fmla="*/ 44 w 54"/>
                <a:gd name="T7" fmla="*/ 16 h 17"/>
                <a:gd name="T8" fmla="*/ 6 w 54"/>
                <a:gd name="T9" fmla="*/ 11 h 17"/>
                <a:gd name="T10" fmla="*/ 0 w 54"/>
                <a:gd name="T11" fmla="*/ 5 h 17"/>
                <a:gd name="T12" fmla="*/ 8 w 54"/>
                <a:gd name="T13" fmla="*/ 0 h 17"/>
                <a:gd name="T14" fmla="*/ 19 w 54"/>
                <a:gd name="T15" fmla="*/ 1 h 17"/>
                <a:gd name="T16" fmla="*/ 19 w 5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7">
                  <a:moveTo>
                    <a:pt x="19" y="0"/>
                  </a:moveTo>
                  <a:cubicBezTo>
                    <a:pt x="28" y="1"/>
                    <a:pt x="37" y="1"/>
                    <a:pt x="45" y="3"/>
                  </a:cubicBezTo>
                  <a:cubicBezTo>
                    <a:pt x="49" y="4"/>
                    <a:pt x="51" y="9"/>
                    <a:pt x="54" y="11"/>
                  </a:cubicBezTo>
                  <a:cubicBezTo>
                    <a:pt x="51" y="13"/>
                    <a:pt x="47" y="17"/>
                    <a:pt x="44" y="16"/>
                  </a:cubicBezTo>
                  <a:cubicBezTo>
                    <a:pt x="32" y="15"/>
                    <a:pt x="19" y="13"/>
                    <a:pt x="6" y="11"/>
                  </a:cubicBezTo>
                  <a:cubicBezTo>
                    <a:pt x="4" y="10"/>
                    <a:pt x="2" y="7"/>
                    <a:pt x="0" y="5"/>
                  </a:cubicBezTo>
                  <a:cubicBezTo>
                    <a:pt x="3" y="3"/>
                    <a:pt x="6" y="1"/>
                    <a:pt x="8" y="0"/>
                  </a:cubicBezTo>
                  <a:cubicBezTo>
                    <a:pt x="12" y="0"/>
                    <a:pt x="15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0DBF4A76-2F57-425B-B2C0-BBF4C97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5" y="5392738"/>
              <a:ext cx="88900" cy="247650"/>
            </a:xfrm>
            <a:custGeom>
              <a:avLst/>
              <a:gdLst>
                <a:gd name="T0" fmla="*/ 18 w 18"/>
                <a:gd name="T1" fmla="*/ 18 h 50"/>
                <a:gd name="T2" fmla="*/ 13 w 18"/>
                <a:gd name="T3" fmla="*/ 44 h 50"/>
                <a:gd name="T4" fmla="*/ 5 w 18"/>
                <a:gd name="T5" fmla="*/ 50 h 50"/>
                <a:gd name="T6" fmla="*/ 1 w 18"/>
                <a:gd name="T7" fmla="*/ 42 h 50"/>
                <a:gd name="T8" fmla="*/ 4 w 18"/>
                <a:gd name="T9" fmla="*/ 8 h 50"/>
                <a:gd name="T10" fmla="*/ 11 w 18"/>
                <a:gd name="T11" fmla="*/ 0 h 50"/>
                <a:gd name="T12" fmla="*/ 17 w 18"/>
                <a:gd name="T13" fmla="*/ 10 h 50"/>
                <a:gd name="T14" fmla="*/ 17 w 18"/>
                <a:gd name="T15" fmla="*/ 17 h 50"/>
                <a:gd name="T16" fmla="*/ 18 w 18"/>
                <a:gd name="T1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0">
                  <a:moveTo>
                    <a:pt x="18" y="18"/>
                  </a:moveTo>
                  <a:cubicBezTo>
                    <a:pt x="17" y="26"/>
                    <a:pt x="16" y="35"/>
                    <a:pt x="13" y="44"/>
                  </a:cubicBezTo>
                  <a:cubicBezTo>
                    <a:pt x="13" y="47"/>
                    <a:pt x="8" y="48"/>
                    <a:pt x="5" y="50"/>
                  </a:cubicBezTo>
                  <a:cubicBezTo>
                    <a:pt x="3" y="48"/>
                    <a:pt x="0" y="45"/>
                    <a:pt x="1" y="42"/>
                  </a:cubicBezTo>
                  <a:cubicBezTo>
                    <a:pt x="1" y="30"/>
                    <a:pt x="2" y="19"/>
                    <a:pt x="4" y="8"/>
                  </a:cubicBezTo>
                  <a:cubicBezTo>
                    <a:pt x="5" y="5"/>
                    <a:pt x="9" y="3"/>
                    <a:pt x="11" y="0"/>
                  </a:cubicBezTo>
                  <a:cubicBezTo>
                    <a:pt x="13" y="3"/>
                    <a:pt x="15" y="6"/>
                    <a:pt x="17" y="10"/>
                  </a:cubicBezTo>
                  <a:cubicBezTo>
                    <a:pt x="17" y="12"/>
                    <a:pt x="17" y="15"/>
                    <a:pt x="17" y="17"/>
                  </a:cubicBezTo>
                  <a:cubicBezTo>
                    <a:pt x="17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7E84D012-2171-4655-B1C9-0A65C016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5" y="4560888"/>
              <a:ext cx="252413" cy="88900"/>
            </a:xfrm>
            <a:custGeom>
              <a:avLst/>
              <a:gdLst>
                <a:gd name="T0" fmla="*/ 18 w 51"/>
                <a:gd name="T1" fmla="*/ 0 h 18"/>
                <a:gd name="T2" fmla="*/ 45 w 51"/>
                <a:gd name="T3" fmla="*/ 6 h 18"/>
                <a:gd name="T4" fmla="*/ 51 w 51"/>
                <a:gd name="T5" fmla="*/ 13 h 18"/>
                <a:gd name="T6" fmla="*/ 42 w 51"/>
                <a:gd name="T7" fmla="*/ 17 h 18"/>
                <a:gd name="T8" fmla="*/ 7 w 51"/>
                <a:gd name="T9" fmla="*/ 13 h 18"/>
                <a:gd name="T10" fmla="*/ 0 w 51"/>
                <a:gd name="T11" fmla="*/ 7 h 18"/>
                <a:gd name="T12" fmla="*/ 8 w 51"/>
                <a:gd name="T13" fmla="*/ 1 h 18"/>
                <a:gd name="T14" fmla="*/ 18 w 51"/>
                <a:gd name="T15" fmla="*/ 1 h 18"/>
                <a:gd name="T16" fmla="*/ 18 w 5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8">
                  <a:moveTo>
                    <a:pt x="18" y="0"/>
                  </a:moveTo>
                  <a:cubicBezTo>
                    <a:pt x="27" y="2"/>
                    <a:pt x="36" y="3"/>
                    <a:pt x="45" y="6"/>
                  </a:cubicBezTo>
                  <a:cubicBezTo>
                    <a:pt x="47" y="7"/>
                    <a:pt x="49" y="11"/>
                    <a:pt x="51" y="13"/>
                  </a:cubicBezTo>
                  <a:cubicBezTo>
                    <a:pt x="48" y="15"/>
                    <a:pt x="45" y="18"/>
                    <a:pt x="42" y="17"/>
                  </a:cubicBezTo>
                  <a:cubicBezTo>
                    <a:pt x="30" y="16"/>
                    <a:pt x="19" y="15"/>
                    <a:pt x="7" y="13"/>
                  </a:cubicBezTo>
                  <a:cubicBezTo>
                    <a:pt x="4" y="12"/>
                    <a:pt x="2" y="9"/>
                    <a:pt x="0" y="7"/>
                  </a:cubicBezTo>
                  <a:cubicBezTo>
                    <a:pt x="3" y="5"/>
                    <a:pt x="5" y="3"/>
                    <a:pt x="8" y="1"/>
                  </a:cubicBezTo>
                  <a:cubicBezTo>
                    <a:pt x="11" y="1"/>
                    <a:pt x="15" y="1"/>
                    <a:pt x="18" y="1"/>
                  </a:cubicBezTo>
                  <a:cubicBezTo>
                    <a:pt x="18" y="1"/>
                    <a:pt x="18" y="1"/>
                    <a:pt x="18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515D160B-848C-4D3F-AD69-93B7D3DC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316288"/>
              <a:ext cx="85725" cy="247650"/>
            </a:xfrm>
            <a:custGeom>
              <a:avLst/>
              <a:gdLst>
                <a:gd name="T0" fmla="*/ 17 w 17"/>
                <a:gd name="T1" fmla="*/ 18 h 50"/>
                <a:gd name="T2" fmla="*/ 12 w 17"/>
                <a:gd name="T3" fmla="*/ 43 h 50"/>
                <a:gd name="T4" fmla="*/ 5 w 17"/>
                <a:gd name="T5" fmla="*/ 50 h 50"/>
                <a:gd name="T6" fmla="*/ 0 w 17"/>
                <a:gd name="T7" fmla="*/ 43 h 50"/>
                <a:gd name="T8" fmla="*/ 4 w 17"/>
                <a:gd name="T9" fmla="*/ 10 h 50"/>
                <a:gd name="T10" fmla="*/ 12 w 17"/>
                <a:gd name="T11" fmla="*/ 0 h 50"/>
                <a:gd name="T12" fmla="*/ 17 w 17"/>
                <a:gd name="T13" fmla="*/ 12 h 50"/>
                <a:gd name="T14" fmla="*/ 16 w 17"/>
                <a:gd name="T15" fmla="*/ 18 h 50"/>
                <a:gd name="T16" fmla="*/ 17 w 17"/>
                <a:gd name="T1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17" y="18"/>
                  </a:moveTo>
                  <a:cubicBezTo>
                    <a:pt x="15" y="27"/>
                    <a:pt x="15" y="35"/>
                    <a:pt x="12" y="43"/>
                  </a:cubicBezTo>
                  <a:cubicBezTo>
                    <a:pt x="12" y="46"/>
                    <a:pt x="8" y="48"/>
                    <a:pt x="5" y="50"/>
                  </a:cubicBezTo>
                  <a:cubicBezTo>
                    <a:pt x="3" y="48"/>
                    <a:pt x="0" y="45"/>
                    <a:pt x="0" y="43"/>
                  </a:cubicBezTo>
                  <a:cubicBezTo>
                    <a:pt x="1" y="32"/>
                    <a:pt x="1" y="20"/>
                    <a:pt x="4" y="10"/>
                  </a:cubicBezTo>
                  <a:cubicBezTo>
                    <a:pt x="4" y="6"/>
                    <a:pt x="9" y="3"/>
                    <a:pt x="12" y="0"/>
                  </a:cubicBezTo>
                  <a:cubicBezTo>
                    <a:pt x="14" y="4"/>
                    <a:pt x="16" y="8"/>
                    <a:pt x="17" y="12"/>
                  </a:cubicBezTo>
                  <a:cubicBezTo>
                    <a:pt x="17" y="14"/>
                    <a:pt x="16" y="16"/>
                    <a:pt x="16" y="18"/>
                  </a:cubicBezTo>
                  <a:cubicBezTo>
                    <a:pt x="16" y="18"/>
                    <a:pt x="17" y="18"/>
                    <a:pt x="17" y="1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F25ADBBD-4F97-452F-9436-73AFAFF57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538" y="3598863"/>
              <a:ext cx="114300" cy="74612"/>
            </a:xfrm>
            <a:custGeom>
              <a:avLst/>
              <a:gdLst>
                <a:gd name="T0" fmla="*/ 0 w 23"/>
                <a:gd name="T1" fmla="*/ 0 h 15"/>
                <a:gd name="T2" fmla="*/ 12 w 23"/>
                <a:gd name="T3" fmla="*/ 2 h 15"/>
                <a:gd name="T4" fmla="*/ 23 w 23"/>
                <a:gd name="T5" fmla="*/ 10 h 15"/>
                <a:gd name="T6" fmla="*/ 17 w 23"/>
                <a:gd name="T7" fmla="*/ 15 h 15"/>
                <a:gd name="T8" fmla="*/ 4 w 23"/>
                <a:gd name="T9" fmla="*/ 9 h 15"/>
                <a:gd name="T10" fmla="*/ 0 w 2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cubicBezTo>
                    <a:pt x="6" y="1"/>
                    <a:pt x="10" y="1"/>
                    <a:pt x="12" y="2"/>
                  </a:cubicBezTo>
                  <a:cubicBezTo>
                    <a:pt x="16" y="4"/>
                    <a:pt x="19" y="8"/>
                    <a:pt x="23" y="10"/>
                  </a:cubicBezTo>
                  <a:cubicBezTo>
                    <a:pt x="21" y="12"/>
                    <a:pt x="18" y="15"/>
                    <a:pt x="17" y="15"/>
                  </a:cubicBezTo>
                  <a:cubicBezTo>
                    <a:pt x="12" y="14"/>
                    <a:pt x="8" y="12"/>
                    <a:pt x="4" y="9"/>
                  </a:cubicBezTo>
                  <a:cubicBezTo>
                    <a:pt x="2" y="8"/>
                    <a:pt x="2" y="5"/>
                    <a:pt x="0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26">
              <a:extLst>
                <a:ext uri="{FF2B5EF4-FFF2-40B4-BE49-F238E27FC236}">
                  <a16:creationId xmlns:a16="http://schemas.microsoft.com/office/drawing/2014/main" id="{CF430380-5736-4CAD-B74E-7BB9A90B2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3" y="3830638"/>
              <a:ext cx="149225" cy="39687"/>
            </a:xfrm>
            <a:custGeom>
              <a:avLst/>
              <a:gdLst>
                <a:gd name="T0" fmla="*/ 30 w 30"/>
                <a:gd name="T1" fmla="*/ 8 h 8"/>
                <a:gd name="T2" fmla="*/ 0 w 30"/>
                <a:gd name="T3" fmla="*/ 8 h 8"/>
                <a:gd name="T4" fmla="*/ 30 w 30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8">
                  <a:moveTo>
                    <a:pt x="30" y="8"/>
                  </a:moveTo>
                  <a:cubicBezTo>
                    <a:pt x="18" y="8"/>
                    <a:pt x="9" y="8"/>
                    <a:pt x="0" y="8"/>
                  </a:cubicBezTo>
                  <a:cubicBezTo>
                    <a:pt x="5" y="0"/>
                    <a:pt x="18" y="0"/>
                    <a:pt x="30" y="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FE1176D6-941F-4B82-9359-338408AA2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" y="3781425"/>
              <a:ext cx="49213" cy="144462"/>
            </a:xfrm>
            <a:custGeom>
              <a:avLst/>
              <a:gdLst>
                <a:gd name="T0" fmla="*/ 0 w 10"/>
                <a:gd name="T1" fmla="*/ 29 h 29"/>
                <a:gd name="T2" fmla="*/ 0 w 10"/>
                <a:gd name="T3" fmla="*/ 0 h 29"/>
                <a:gd name="T4" fmla="*/ 5 w 10"/>
                <a:gd name="T5" fmla="*/ 28 h 29"/>
                <a:gd name="T6" fmla="*/ 0 w 10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9">
                  <a:moveTo>
                    <a:pt x="0" y="29"/>
                  </a:moveTo>
                  <a:cubicBezTo>
                    <a:pt x="0" y="20"/>
                    <a:pt x="0" y="12"/>
                    <a:pt x="0" y="0"/>
                  </a:cubicBezTo>
                  <a:cubicBezTo>
                    <a:pt x="10" y="11"/>
                    <a:pt x="6" y="20"/>
                    <a:pt x="5" y="28"/>
                  </a:cubicBezTo>
                  <a:cubicBezTo>
                    <a:pt x="4" y="28"/>
                    <a:pt x="2" y="29"/>
                    <a:pt x="0" y="29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166EE36F-6F7C-406D-A38D-6455DD0E3019}"/>
              </a:ext>
            </a:extLst>
          </p:cNvPr>
          <p:cNvSpPr/>
          <p:nvPr/>
        </p:nvSpPr>
        <p:spPr>
          <a:xfrm>
            <a:off x="0" y="6565900"/>
            <a:ext cx="12192000" cy="307777"/>
          </a:xfrm>
          <a:prstGeom prst="rect">
            <a:avLst/>
          </a:prstGeom>
          <a:solidFill>
            <a:srgbClr val="75B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</a:t>
            </a:r>
            <a:r>
              <a:rPr lang="en-US" dirty="0"/>
              <a:t> </a:t>
            </a:r>
            <a:r>
              <a:rPr lang="en-US" dirty="0">
                <a:solidFill>
                  <a:srgbClr val="75B4C5"/>
                </a:solidFill>
              </a:rPr>
              <a:t>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741F2-8152-447E-B0E7-3D3D8DB73803}"/>
              </a:ext>
            </a:extLst>
          </p:cNvPr>
          <p:cNvSpPr txBox="1"/>
          <p:nvPr/>
        </p:nvSpPr>
        <p:spPr>
          <a:xfrm>
            <a:off x="8599613" y="2023207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00DF9-6962-4A4C-A5CB-3B2FB201F441}"/>
              </a:ext>
            </a:extLst>
          </p:cNvPr>
          <p:cNvSpPr txBox="1"/>
          <p:nvPr/>
        </p:nvSpPr>
        <p:spPr>
          <a:xfrm>
            <a:off x="8599613" y="3404309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C0E2B-17A1-492F-A074-B1783F539049}"/>
              </a:ext>
            </a:extLst>
          </p:cNvPr>
          <p:cNvSpPr txBox="1"/>
          <p:nvPr/>
        </p:nvSpPr>
        <p:spPr>
          <a:xfrm>
            <a:off x="8599613" y="4785412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D35B8-0FEC-47AD-8BAD-C65A55B72138}"/>
              </a:ext>
            </a:extLst>
          </p:cNvPr>
          <p:cNvSpPr txBox="1"/>
          <p:nvPr/>
        </p:nvSpPr>
        <p:spPr>
          <a:xfrm>
            <a:off x="857984" y="2023207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BAC76-AE31-49D8-B1A9-8D0C7BB1B87D}"/>
              </a:ext>
            </a:extLst>
          </p:cNvPr>
          <p:cNvSpPr txBox="1"/>
          <p:nvPr/>
        </p:nvSpPr>
        <p:spPr>
          <a:xfrm>
            <a:off x="857984" y="3404309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9018B-4466-46F4-A277-C0E80CB8FF74}"/>
              </a:ext>
            </a:extLst>
          </p:cNvPr>
          <p:cNvSpPr txBox="1"/>
          <p:nvPr/>
        </p:nvSpPr>
        <p:spPr>
          <a:xfrm>
            <a:off x="857984" y="4785412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EF3222-A77D-4BEE-BAD8-FB4FD9E0ABE5}"/>
              </a:ext>
            </a:extLst>
          </p:cNvPr>
          <p:cNvSpPr>
            <a:spLocks noChangeAspect="1"/>
          </p:cNvSpPr>
          <p:nvPr/>
        </p:nvSpPr>
        <p:spPr>
          <a:xfrm>
            <a:off x="7690145" y="2070060"/>
            <a:ext cx="731520" cy="73152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89E8B9-53C4-4DE7-A29C-38D18601DB8E}"/>
              </a:ext>
            </a:extLst>
          </p:cNvPr>
          <p:cNvSpPr>
            <a:spLocks noChangeAspect="1"/>
          </p:cNvSpPr>
          <p:nvPr/>
        </p:nvSpPr>
        <p:spPr>
          <a:xfrm>
            <a:off x="7690145" y="3460680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F88F28-77E8-45CF-96CD-680B5502EEDD}"/>
              </a:ext>
            </a:extLst>
          </p:cNvPr>
          <p:cNvSpPr>
            <a:spLocks noChangeAspect="1"/>
          </p:cNvSpPr>
          <p:nvPr/>
        </p:nvSpPr>
        <p:spPr>
          <a:xfrm>
            <a:off x="7690145" y="4879606"/>
            <a:ext cx="731520" cy="73152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564CAB-7E40-4BF0-8D34-9567EF8F5577}"/>
              </a:ext>
            </a:extLst>
          </p:cNvPr>
          <p:cNvSpPr>
            <a:spLocks noChangeAspect="1"/>
          </p:cNvSpPr>
          <p:nvPr/>
        </p:nvSpPr>
        <p:spPr>
          <a:xfrm>
            <a:off x="3743081" y="2078368"/>
            <a:ext cx="731520" cy="73152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3F46DC-777C-4544-BFE7-A6F75969FB09}"/>
              </a:ext>
            </a:extLst>
          </p:cNvPr>
          <p:cNvSpPr>
            <a:spLocks noChangeAspect="1"/>
          </p:cNvSpPr>
          <p:nvPr/>
        </p:nvSpPr>
        <p:spPr>
          <a:xfrm>
            <a:off x="3743081" y="3446594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C0FA30-4C2F-4128-960F-BACB6A82F7B2}"/>
              </a:ext>
            </a:extLst>
          </p:cNvPr>
          <p:cNvSpPr>
            <a:spLocks noChangeAspect="1"/>
          </p:cNvSpPr>
          <p:nvPr/>
        </p:nvSpPr>
        <p:spPr>
          <a:xfrm>
            <a:off x="3743081" y="4843122"/>
            <a:ext cx="731520" cy="73152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D10FA-0A84-439B-941E-8E3792E50F4B}"/>
              </a:ext>
            </a:extLst>
          </p:cNvPr>
          <p:cNvGrpSpPr/>
          <p:nvPr/>
        </p:nvGrpSpPr>
        <p:grpSpPr>
          <a:xfrm>
            <a:off x="5265003" y="2979200"/>
            <a:ext cx="1669479" cy="1669479"/>
            <a:chOff x="3807530" y="2946763"/>
            <a:chExt cx="1512168" cy="151216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218EC40-A53A-4949-89C9-1F2425C81105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CEB2F2-25D0-4D03-81CF-66D2DC7F0160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6FEB65-F17F-43AE-AFA0-91B849AD11DB}"/>
              </a:ext>
            </a:extLst>
          </p:cNvPr>
          <p:cNvCxnSpPr>
            <a:cxnSpLocks/>
            <a:stCxn id="37" idx="6"/>
            <a:endCxn id="17" idx="1"/>
          </p:cNvCxnSpPr>
          <p:nvPr/>
        </p:nvCxnSpPr>
        <p:spPr>
          <a:xfrm>
            <a:off x="4523421" y="2438704"/>
            <a:ext cx="986072" cy="784986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C7DCD1-5351-4809-98D4-5D5F99A6914B}"/>
              </a:ext>
            </a:extLst>
          </p:cNvPr>
          <p:cNvCxnSpPr>
            <a:cxnSpLocks/>
            <a:stCxn id="38" idx="6"/>
            <a:endCxn id="17" idx="2"/>
          </p:cNvCxnSpPr>
          <p:nvPr/>
        </p:nvCxnSpPr>
        <p:spPr>
          <a:xfrm>
            <a:off x="4523421" y="3806930"/>
            <a:ext cx="741582" cy="701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C45687-9C63-4DD1-B94E-EC5E1BE55DC2}"/>
              </a:ext>
            </a:extLst>
          </p:cNvPr>
          <p:cNvCxnSpPr>
            <a:cxnSpLocks/>
            <a:stCxn id="39" idx="6"/>
            <a:endCxn id="17" idx="3"/>
          </p:cNvCxnSpPr>
          <p:nvPr/>
        </p:nvCxnSpPr>
        <p:spPr>
          <a:xfrm flipV="1">
            <a:off x="4523421" y="4404189"/>
            <a:ext cx="986072" cy="799269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C3B792-9E40-4A51-AA2B-A95FD5F5C2B8}"/>
              </a:ext>
            </a:extLst>
          </p:cNvPr>
          <p:cNvCxnSpPr>
            <a:cxnSpLocks/>
            <a:stCxn id="36" idx="2"/>
            <a:endCxn id="17" idx="5"/>
          </p:cNvCxnSpPr>
          <p:nvPr/>
        </p:nvCxnSpPr>
        <p:spPr>
          <a:xfrm flipH="1" flipV="1">
            <a:off x="6689992" y="4404189"/>
            <a:ext cx="957533" cy="835753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D1E6FF-4775-4E71-90CC-D20816F48E11}"/>
              </a:ext>
            </a:extLst>
          </p:cNvPr>
          <p:cNvCxnSpPr>
            <a:cxnSpLocks/>
            <a:stCxn id="35" idx="2"/>
            <a:endCxn id="17" idx="6"/>
          </p:cNvCxnSpPr>
          <p:nvPr/>
        </p:nvCxnSpPr>
        <p:spPr>
          <a:xfrm flipH="1" flipV="1">
            <a:off x="6934482" y="3813940"/>
            <a:ext cx="713043" cy="7076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83BFFC-3A11-4576-908B-FA4F9A47EB5D}"/>
              </a:ext>
            </a:extLst>
          </p:cNvPr>
          <p:cNvCxnSpPr>
            <a:cxnSpLocks/>
            <a:stCxn id="34" idx="2"/>
            <a:endCxn id="17" idx="7"/>
          </p:cNvCxnSpPr>
          <p:nvPr/>
        </p:nvCxnSpPr>
        <p:spPr>
          <a:xfrm flipH="1">
            <a:off x="6689992" y="2430396"/>
            <a:ext cx="957533" cy="793294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EEF93B-8BBF-474D-8E95-C3B25591C5C3}"/>
              </a:ext>
            </a:extLst>
          </p:cNvPr>
          <p:cNvSpPr txBox="1"/>
          <p:nvPr/>
        </p:nvSpPr>
        <p:spPr>
          <a:xfrm>
            <a:off x="5399677" y="3564987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B292F58A-BDF7-407F-8316-2FB34609F384}"/>
              </a:ext>
            </a:extLst>
          </p:cNvPr>
          <p:cNvGrpSpPr/>
          <p:nvPr/>
        </p:nvGrpSpPr>
        <p:grpSpPr>
          <a:xfrm>
            <a:off x="4815421" y="5433936"/>
            <a:ext cx="2542108" cy="835307"/>
            <a:chOff x="5328220" y="3089998"/>
            <a:chExt cx="1379637" cy="8353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8EB086-00ED-490A-9068-5126AB6E2CA3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EDEEF7-CFE6-4513-8601-A22178DE6C93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>
            <a:extLst>
              <a:ext uri="{FF2B5EF4-FFF2-40B4-BE49-F238E27FC236}">
                <a16:creationId xmlns:a16="http://schemas.microsoft.com/office/drawing/2014/main" id="{CFF4327E-0544-4483-A70E-DF565615240F}"/>
              </a:ext>
            </a:extLst>
          </p:cNvPr>
          <p:cNvSpPr/>
          <p:nvPr/>
        </p:nvSpPr>
        <p:spPr>
          <a:xfrm>
            <a:off x="3966911" y="504531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C591BBD0-6C84-48E9-A710-D55C21708905}"/>
              </a:ext>
            </a:extLst>
          </p:cNvPr>
          <p:cNvSpPr/>
          <p:nvPr/>
        </p:nvSpPr>
        <p:spPr>
          <a:xfrm>
            <a:off x="3959597" y="227678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63F5F433-5BCE-4152-959F-EC32E16F45A0}"/>
              </a:ext>
            </a:extLst>
          </p:cNvPr>
          <p:cNvSpPr/>
          <p:nvPr/>
        </p:nvSpPr>
        <p:spPr>
          <a:xfrm>
            <a:off x="7867229" y="2275855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3B69B48F-942E-4C36-BC9E-FB3014C1BFA9}"/>
              </a:ext>
            </a:extLst>
          </p:cNvPr>
          <p:cNvSpPr/>
          <p:nvPr/>
        </p:nvSpPr>
        <p:spPr>
          <a:xfrm>
            <a:off x="7862357" y="3625525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72A61324-CEAD-4387-81BC-C925720C55BA}"/>
              </a:ext>
            </a:extLst>
          </p:cNvPr>
          <p:cNvSpPr>
            <a:spLocks noChangeAspect="1"/>
          </p:cNvSpPr>
          <p:nvPr/>
        </p:nvSpPr>
        <p:spPr>
          <a:xfrm>
            <a:off x="7848483" y="5125567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A89C6D65-6D26-4D63-8593-8FB85F721D7F}"/>
              </a:ext>
            </a:extLst>
          </p:cNvPr>
          <p:cNvSpPr/>
          <p:nvPr/>
        </p:nvSpPr>
        <p:spPr>
          <a:xfrm>
            <a:off x="3942240" y="3634793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C44AAF7-691E-4D8E-9FED-F9EAC07DC746}"/>
              </a:ext>
            </a:extLst>
          </p:cNvPr>
          <p:cNvSpPr>
            <a:spLocks noChangeAspect="1"/>
          </p:cNvSpPr>
          <p:nvPr/>
        </p:nvSpPr>
        <p:spPr>
          <a:xfrm>
            <a:off x="7647525" y="2018916"/>
            <a:ext cx="822960" cy="82296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73AB83A-3177-4550-BB4C-6D61AD52F371}"/>
              </a:ext>
            </a:extLst>
          </p:cNvPr>
          <p:cNvSpPr>
            <a:spLocks noChangeAspect="1"/>
          </p:cNvSpPr>
          <p:nvPr/>
        </p:nvSpPr>
        <p:spPr>
          <a:xfrm>
            <a:off x="7647525" y="3409536"/>
            <a:ext cx="822960" cy="82296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24E01F-A6AA-4201-A50F-05FB5B80358D}"/>
              </a:ext>
            </a:extLst>
          </p:cNvPr>
          <p:cNvSpPr>
            <a:spLocks noChangeAspect="1"/>
          </p:cNvSpPr>
          <p:nvPr/>
        </p:nvSpPr>
        <p:spPr>
          <a:xfrm>
            <a:off x="7647525" y="4828462"/>
            <a:ext cx="822960" cy="8229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AEAB24-8402-4D4D-86D6-C256E423BAFD}"/>
              </a:ext>
            </a:extLst>
          </p:cNvPr>
          <p:cNvSpPr>
            <a:spLocks noChangeAspect="1"/>
          </p:cNvSpPr>
          <p:nvPr/>
        </p:nvSpPr>
        <p:spPr>
          <a:xfrm>
            <a:off x="3700461" y="2027224"/>
            <a:ext cx="822960" cy="82296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C98D9FE-6BFF-4FEE-8FA4-4B55F35D82BE}"/>
              </a:ext>
            </a:extLst>
          </p:cNvPr>
          <p:cNvSpPr>
            <a:spLocks noChangeAspect="1"/>
          </p:cNvSpPr>
          <p:nvPr/>
        </p:nvSpPr>
        <p:spPr>
          <a:xfrm>
            <a:off x="3700461" y="3395450"/>
            <a:ext cx="822960" cy="82296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867835-5D22-4D1E-B756-386A4354C8DE}"/>
              </a:ext>
            </a:extLst>
          </p:cNvPr>
          <p:cNvSpPr>
            <a:spLocks noChangeAspect="1"/>
          </p:cNvSpPr>
          <p:nvPr/>
        </p:nvSpPr>
        <p:spPr>
          <a:xfrm>
            <a:off x="3700461" y="4791978"/>
            <a:ext cx="822960" cy="8229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A822F-830C-487B-BDED-A5CBBC6B9F1D}"/>
              </a:ext>
            </a:extLst>
          </p:cNvPr>
          <p:cNvSpPr txBox="1"/>
          <p:nvPr/>
        </p:nvSpPr>
        <p:spPr>
          <a:xfrm>
            <a:off x="276225" y="201029"/>
            <a:ext cx="429003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7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DRONE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D30B4-A0C4-4477-9011-BBB28CD49299}"/>
              </a:ext>
            </a:extLst>
          </p:cNvPr>
          <p:cNvSpPr txBox="1"/>
          <p:nvPr/>
        </p:nvSpPr>
        <p:spPr>
          <a:xfrm>
            <a:off x="312711" y="1225560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19B0F-B2FA-4C05-9ED5-71A69CD3F6F5}"/>
              </a:ext>
            </a:extLst>
          </p:cNvPr>
          <p:cNvSpPr txBox="1"/>
          <p:nvPr/>
        </p:nvSpPr>
        <p:spPr>
          <a:xfrm>
            <a:off x="312711" y="1790028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6C568-332C-4757-9C14-60F46E81E009}"/>
              </a:ext>
            </a:extLst>
          </p:cNvPr>
          <p:cNvSpPr/>
          <p:nvPr/>
        </p:nvSpPr>
        <p:spPr>
          <a:xfrm>
            <a:off x="312711" y="2256155"/>
            <a:ext cx="7115636" cy="23812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DEBEF7-EA92-4E70-9992-B8C3C49A4C07}"/>
              </a:ext>
            </a:extLst>
          </p:cNvPr>
          <p:cNvSpPr/>
          <p:nvPr/>
        </p:nvSpPr>
        <p:spPr>
          <a:xfrm>
            <a:off x="1339535" y="2604949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75AE96-444D-4CCC-8754-CFA6C5284C3D}"/>
              </a:ext>
            </a:extLst>
          </p:cNvPr>
          <p:cNvGrpSpPr/>
          <p:nvPr/>
        </p:nvGrpSpPr>
        <p:grpSpPr>
          <a:xfrm>
            <a:off x="1339535" y="2731001"/>
            <a:ext cx="5061988" cy="1431558"/>
            <a:chOff x="3565006" y="3224794"/>
            <a:chExt cx="5061988" cy="14315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0D8417-A7DE-4ECD-94D7-A7D70E0F5500}"/>
                </a:ext>
              </a:extLst>
            </p:cNvPr>
            <p:cNvSpPr txBox="1"/>
            <p:nvPr/>
          </p:nvSpPr>
          <p:spPr>
            <a:xfrm>
              <a:off x="3565006" y="3224794"/>
              <a:ext cx="5061988" cy="61555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We Create Quality Professional </a:t>
              </a:r>
            </a:p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PPT Presentation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F358FA-7F07-4E06-8B91-35C9541A088D}"/>
                </a:ext>
              </a:extLst>
            </p:cNvPr>
            <p:cNvSpPr txBox="1"/>
            <p:nvPr/>
          </p:nvSpPr>
          <p:spPr>
            <a:xfrm>
              <a:off x="3565006" y="4010021"/>
              <a:ext cx="5061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97688CFD-8F93-49BF-9D96-54BCEFFE8551}"/>
              </a:ext>
            </a:extLst>
          </p:cNvPr>
          <p:cNvSpPr/>
          <p:nvPr/>
        </p:nvSpPr>
        <p:spPr>
          <a:xfrm>
            <a:off x="0" y="6759459"/>
            <a:ext cx="12192000" cy="11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aphic 11">
            <a:extLst>
              <a:ext uri="{FF2B5EF4-FFF2-40B4-BE49-F238E27FC236}">
                <a16:creationId xmlns:a16="http://schemas.microsoft.com/office/drawing/2014/main" id="{9DDFF4DB-575A-40D1-ACB6-C39A10BB1EC5}"/>
              </a:ext>
            </a:extLst>
          </p:cNvPr>
          <p:cNvGrpSpPr/>
          <p:nvPr/>
        </p:nvGrpSpPr>
        <p:grpSpPr>
          <a:xfrm rot="20940000">
            <a:off x="9327756" y="6133705"/>
            <a:ext cx="2699896" cy="435132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14" name="Freeform: Shape 4">
              <a:extLst>
                <a:ext uri="{FF2B5EF4-FFF2-40B4-BE49-F238E27FC236}">
                  <a16:creationId xmlns:a16="http://schemas.microsoft.com/office/drawing/2014/main" id="{506D0B0D-4A71-4644-9F6D-65FCB3824F13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">
              <a:extLst>
                <a:ext uri="{FF2B5EF4-FFF2-40B4-BE49-F238E27FC236}">
                  <a16:creationId xmlns:a16="http://schemas.microsoft.com/office/drawing/2014/main" id="{76B6AAB3-0DD0-4E66-9122-29FE2E9C4B27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">
              <a:extLst>
                <a:ext uri="{FF2B5EF4-FFF2-40B4-BE49-F238E27FC236}">
                  <a16:creationId xmlns:a16="http://schemas.microsoft.com/office/drawing/2014/main" id="{96804C20-755D-4101-BF9A-9CC8435A0DBF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7">
              <a:extLst>
                <a:ext uri="{FF2B5EF4-FFF2-40B4-BE49-F238E27FC236}">
                  <a16:creationId xmlns:a16="http://schemas.microsoft.com/office/drawing/2014/main" id="{CC204D69-FCDA-4F55-ABE2-9971A27B35C7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8">
              <a:extLst>
                <a:ext uri="{FF2B5EF4-FFF2-40B4-BE49-F238E27FC236}">
                  <a16:creationId xmlns:a16="http://schemas.microsoft.com/office/drawing/2014/main" id="{CD0FFEEE-D0C9-40AE-8BE1-E559C9A365F3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9">
              <a:extLst>
                <a:ext uri="{FF2B5EF4-FFF2-40B4-BE49-F238E27FC236}">
                  <a16:creationId xmlns:a16="http://schemas.microsoft.com/office/drawing/2014/main" id="{E3847056-583E-4E95-B530-CDBC1E653D02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0">
              <a:extLst>
                <a:ext uri="{FF2B5EF4-FFF2-40B4-BE49-F238E27FC236}">
                  <a16:creationId xmlns:a16="http://schemas.microsoft.com/office/drawing/2014/main" id="{9D575D4D-F6AE-46F5-8483-2348E98543E0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1B27927-B8E1-452E-8501-5AA42F577DF2}"/>
              </a:ext>
            </a:extLst>
          </p:cNvPr>
          <p:cNvGrpSpPr/>
          <p:nvPr/>
        </p:nvGrpSpPr>
        <p:grpSpPr>
          <a:xfrm>
            <a:off x="5143589" y="2752686"/>
            <a:ext cx="1902956" cy="1902956"/>
            <a:chOff x="5149010" y="2724110"/>
            <a:chExt cx="1902956" cy="1902956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EEC5E0C-D895-4ACA-9BDC-2361200C5AC9}"/>
                </a:ext>
              </a:extLst>
            </p:cNvPr>
            <p:cNvSpPr/>
            <p:nvPr/>
          </p:nvSpPr>
          <p:spPr>
            <a:xfrm>
              <a:off x="5263310" y="2838410"/>
              <a:ext cx="1674356" cy="1674356"/>
            </a:xfrm>
            <a:prstGeom prst="ellipse">
              <a:avLst/>
            </a:prstGeom>
            <a:solidFill>
              <a:schemeClr val="accent4">
                <a:alpha val="64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타원 1">
              <a:extLst>
                <a:ext uri="{FF2B5EF4-FFF2-40B4-BE49-F238E27FC236}">
                  <a16:creationId xmlns:a16="http://schemas.microsoft.com/office/drawing/2014/main" id="{60D74689-34A9-4E7C-825F-5F432A3609F2}"/>
                </a:ext>
              </a:extLst>
            </p:cNvPr>
            <p:cNvSpPr/>
            <p:nvPr/>
          </p:nvSpPr>
          <p:spPr>
            <a:xfrm>
              <a:off x="5149010" y="2724110"/>
              <a:ext cx="1902956" cy="1902956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475A717A-A652-4BC7-A494-3C97C2310DDD}"/>
              </a:ext>
            </a:extLst>
          </p:cNvPr>
          <p:cNvGrpSpPr/>
          <p:nvPr/>
        </p:nvGrpSpPr>
        <p:grpSpPr>
          <a:xfrm>
            <a:off x="7913437" y="3131773"/>
            <a:ext cx="1152000" cy="1152000"/>
            <a:chOff x="7547046" y="3129385"/>
            <a:chExt cx="1152000" cy="115200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9A45CC97-ADE8-44A5-A5DC-1419687EF6D3}"/>
                </a:ext>
              </a:extLst>
            </p:cNvPr>
            <p:cNvSpPr/>
            <p:nvPr/>
          </p:nvSpPr>
          <p:spPr>
            <a:xfrm>
              <a:off x="7619046" y="3201385"/>
              <a:ext cx="1008000" cy="1008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타원 39">
              <a:extLst>
                <a:ext uri="{FF2B5EF4-FFF2-40B4-BE49-F238E27FC236}">
                  <a16:creationId xmlns:a16="http://schemas.microsoft.com/office/drawing/2014/main" id="{8F3631A5-BFA3-413D-B2D8-5C7F520BDFC9}"/>
                </a:ext>
              </a:extLst>
            </p:cNvPr>
            <p:cNvSpPr/>
            <p:nvPr/>
          </p:nvSpPr>
          <p:spPr>
            <a:xfrm>
              <a:off x="7547046" y="3129385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2B975EA9-B455-4F77-8935-1DF725E69F8F}"/>
              </a:ext>
            </a:extLst>
          </p:cNvPr>
          <p:cNvGrpSpPr/>
          <p:nvPr/>
        </p:nvGrpSpPr>
        <p:grpSpPr>
          <a:xfrm>
            <a:off x="9995613" y="2170444"/>
            <a:ext cx="1008000" cy="1008000"/>
            <a:chOff x="8988825" y="2139525"/>
            <a:chExt cx="1008000" cy="1008000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B026916-CDBF-4D66-9916-2AACC82DE3C5}"/>
                </a:ext>
              </a:extLst>
            </p:cNvPr>
            <p:cNvSpPr/>
            <p:nvPr/>
          </p:nvSpPr>
          <p:spPr>
            <a:xfrm>
              <a:off x="9060825" y="2211525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타원 42">
              <a:extLst>
                <a:ext uri="{FF2B5EF4-FFF2-40B4-BE49-F238E27FC236}">
                  <a16:creationId xmlns:a16="http://schemas.microsoft.com/office/drawing/2014/main" id="{6ED5C354-9C1B-40D5-BE95-2F3B13E5B3E8}"/>
                </a:ext>
              </a:extLst>
            </p:cNvPr>
            <p:cNvSpPr/>
            <p:nvPr/>
          </p:nvSpPr>
          <p:spPr>
            <a:xfrm>
              <a:off x="8988825" y="2139525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8BA183A3-0F30-4AC6-A3B3-AD2B8D855998}"/>
              </a:ext>
            </a:extLst>
          </p:cNvPr>
          <p:cNvGrpSpPr/>
          <p:nvPr/>
        </p:nvGrpSpPr>
        <p:grpSpPr>
          <a:xfrm>
            <a:off x="9995613" y="4239444"/>
            <a:ext cx="1008000" cy="1008000"/>
            <a:chOff x="8988825" y="4210868"/>
            <a:chExt cx="1008000" cy="1008000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D9513A95-E63C-43C8-9C12-AB0F2D0CFC30}"/>
                </a:ext>
              </a:extLst>
            </p:cNvPr>
            <p:cNvSpPr/>
            <p:nvPr/>
          </p:nvSpPr>
          <p:spPr>
            <a:xfrm>
              <a:off x="9060825" y="4282868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타원 44">
              <a:extLst>
                <a:ext uri="{FF2B5EF4-FFF2-40B4-BE49-F238E27FC236}">
                  <a16:creationId xmlns:a16="http://schemas.microsoft.com/office/drawing/2014/main" id="{0ABB1104-F530-46DF-9B29-5700DEF152BC}"/>
                </a:ext>
              </a:extLst>
            </p:cNvPr>
            <p:cNvSpPr/>
            <p:nvPr/>
          </p:nvSpPr>
          <p:spPr>
            <a:xfrm>
              <a:off x="8988825" y="4210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직선 연결선 5">
            <a:extLst>
              <a:ext uri="{FF2B5EF4-FFF2-40B4-BE49-F238E27FC236}">
                <a16:creationId xmlns:a16="http://schemas.microsoft.com/office/drawing/2014/main" id="{E6B5141C-04F2-40AC-88DE-089730594C1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7046545" y="3704165"/>
            <a:ext cx="866892" cy="3609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:a16="http://schemas.microsoft.com/office/drawing/2014/main" id="{41F4B00F-C196-4D8F-A0D3-DB7F8B21A72B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65437" y="3707774"/>
            <a:ext cx="1434174" cy="10641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1">
            <a:extLst>
              <a:ext uri="{FF2B5EF4-FFF2-40B4-BE49-F238E27FC236}">
                <a16:creationId xmlns:a16="http://schemas.microsoft.com/office/drawing/2014/main" id="{A4611CE2-01B0-4DA8-8314-2F01BCC3AC04}"/>
              </a:ext>
            </a:extLst>
          </p:cNvPr>
          <p:cNvCxnSpPr/>
          <p:nvPr/>
        </p:nvCxnSpPr>
        <p:spPr>
          <a:xfrm>
            <a:off x="10499613" y="3176102"/>
            <a:ext cx="0" cy="1063343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그룹 9">
            <a:extLst>
              <a:ext uri="{FF2B5EF4-FFF2-40B4-BE49-F238E27FC236}">
                <a16:creationId xmlns:a16="http://schemas.microsoft.com/office/drawing/2014/main" id="{C3F97386-D798-4DCA-81C2-9BBF2392B025}"/>
              </a:ext>
            </a:extLst>
          </p:cNvPr>
          <p:cNvGrpSpPr/>
          <p:nvPr/>
        </p:nvGrpSpPr>
        <p:grpSpPr>
          <a:xfrm>
            <a:off x="3124696" y="3131773"/>
            <a:ext cx="1152000" cy="1152000"/>
            <a:chOff x="3517627" y="3101123"/>
            <a:chExt cx="1152000" cy="1152000"/>
          </a:xfrm>
        </p:grpSpPr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916B33E1-9CF3-46A5-9F82-6122C04EA1CE}"/>
                </a:ext>
              </a:extLst>
            </p:cNvPr>
            <p:cNvSpPr/>
            <p:nvPr/>
          </p:nvSpPr>
          <p:spPr>
            <a:xfrm rot="10800000">
              <a:off x="3589627" y="3173123"/>
              <a:ext cx="1008000" cy="10080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타원 58">
              <a:extLst>
                <a:ext uri="{FF2B5EF4-FFF2-40B4-BE49-F238E27FC236}">
                  <a16:creationId xmlns:a16="http://schemas.microsoft.com/office/drawing/2014/main" id="{46ABE19E-C664-498B-AC89-5FC6BA9B1164}"/>
                </a:ext>
              </a:extLst>
            </p:cNvPr>
            <p:cNvSpPr/>
            <p:nvPr/>
          </p:nvSpPr>
          <p:spPr>
            <a:xfrm rot="10800000">
              <a:off x="3517627" y="3101123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2">
            <a:extLst>
              <a:ext uri="{FF2B5EF4-FFF2-40B4-BE49-F238E27FC236}">
                <a16:creationId xmlns:a16="http://schemas.microsoft.com/office/drawing/2014/main" id="{44E69854-3FC1-442F-B007-6249B48F6370}"/>
              </a:ext>
            </a:extLst>
          </p:cNvPr>
          <p:cNvGrpSpPr/>
          <p:nvPr/>
        </p:nvGrpSpPr>
        <p:grpSpPr>
          <a:xfrm>
            <a:off x="1313088" y="4239444"/>
            <a:ext cx="1008000" cy="1008000"/>
            <a:chOff x="2208962" y="4213211"/>
            <a:chExt cx="1008000" cy="1008000"/>
          </a:xfrm>
        </p:grpSpPr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BBDEBE58-1334-46DC-975F-70CC008211DB}"/>
                </a:ext>
              </a:extLst>
            </p:cNvPr>
            <p:cNvSpPr/>
            <p:nvPr/>
          </p:nvSpPr>
          <p:spPr>
            <a:xfrm rot="10800000">
              <a:off x="2280962" y="4285211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타원 59">
              <a:extLst>
                <a:ext uri="{FF2B5EF4-FFF2-40B4-BE49-F238E27FC236}">
                  <a16:creationId xmlns:a16="http://schemas.microsoft.com/office/drawing/2014/main" id="{7D779F4E-50FD-4077-BA29-B560F480A3DF}"/>
                </a:ext>
              </a:extLst>
            </p:cNvPr>
            <p:cNvSpPr/>
            <p:nvPr/>
          </p:nvSpPr>
          <p:spPr>
            <a:xfrm rot="10800000">
              <a:off x="2208962" y="4213211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FD9165A3-FAEE-4721-808E-A40B6F9D4324}"/>
              </a:ext>
            </a:extLst>
          </p:cNvPr>
          <p:cNvGrpSpPr/>
          <p:nvPr/>
        </p:nvGrpSpPr>
        <p:grpSpPr>
          <a:xfrm>
            <a:off x="1313088" y="2170444"/>
            <a:ext cx="1008000" cy="1008000"/>
            <a:chOff x="2208962" y="2141868"/>
            <a:chExt cx="1008000" cy="1008000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2621D08C-87E3-4D12-8ED5-D1D480052C7F}"/>
                </a:ext>
              </a:extLst>
            </p:cNvPr>
            <p:cNvSpPr/>
            <p:nvPr/>
          </p:nvSpPr>
          <p:spPr>
            <a:xfrm rot="10800000">
              <a:off x="2280962" y="2213868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타원 61">
              <a:extLst>
                <a:ext uri="{FF2B5EF4-FFF2-40B4-BE49-F238E27FC236}">
                  <a16:creationId xmlns:a16="http://schemas.microsoft.com/office/drawing/2014/main" id="{CBDA6C5C-B2C2-43B9-80C0-9E7A7D6D0A21}"/>
                </a:ext>
              </a:extLst>
            </p:cNvPr>
            <p:cNvSpPr/>
            <p:nvPr/>
          </p:nvSpPr>
          <p:spPr>
            <a:xfrm rot="10800000">
              <a:off x="2208962" y="2141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직선 연결선 62">
            <a:extLst>
              <a:ext uri="{FF2B5EF4-FFF2-40B4-BE49-F238E27FC236}">
                <a16:creationId xmlns:a16="http://schemas.microsoft.com/office/drawing/2014/main" id="{65AE2DE7-D866-47DE-9023-393359321E0B}"/>
              </a:ext>
            </a:extLst>
          </p:cNvPr>
          <p:cNvCxnSpPr>
            <a:cxnSpLocks/>
            <a:stCxn id="5" idx="2"/>
            <a:endCxn id="20" idx="2"/>
          </p:cNvCxnSpPr>
          <p:nvPr/>
        </p:nvCxnSpPr>
        <p:spPr>
          <a:xfrm flipH="1">
            <a:off x="4276697" y="3704165"/>
            <a:ext cx="866893" cy="3609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직선 연결선 63">
            <a:extLst>
              <a:ext uri="{FF2B5EF4-FFF2-40B4-BE49-F238E27FC236}">
                <a16:creationId xmlns:a16="http://schemas.microsoft.com/office/drawing/2014/main" id="{6299BDE4-B3C7-43DA-BAEE-CBDCAD953918}"/>
              </a:ext>
            </a:extLst>
          </p:cNvPr>
          <p:cNvCxnSpPr>
            <a:cxnSpLocks/>
            <a:stCxn id="20" idx="6"/>
          </p:cNvCxnSpPr>
          <p:nvPr/>
        </p:nvCxnSpPr>
        <p:spPr>
          <a:xfrm flipH="1" flipV="1">
            <a:off x="1833047" y="3705699"/>
            <a:ext cx="1291650" cy="2074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직선 연결선 64">
            <a:extLst>
              <a:ext uri="{FF2B5EF4-FFF2-40B4-BE49-F238E27FC236}">
                <a16:creationId xmlns:a16="http://schemas.microsoft.com/office/drawing/2014/main" id="{D46EACFC-11FD-44D9-B0C4-5C99705D26C3}"/>
              </a:ext>
            </a:extLst>
          </p:cNvPr>
          <p:cNvCxnSpPr/>
          <p:nvPr/>
        </p:nvCxnSpPr>
        <p:spPr>
          <a:xfrm flipV="1">
            <a:off x="1817088" y="3178445"/>
            <a:ext cx="0" cy="106334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16F7D22-970E-4241-8DA4-E9BF8B0B636D}"/>
              </a:ext>
            </a:extLst>
          </p:cNvPr>
          <p:cNvSpPr txBox="1"/>
          <p:nvPr/>
        </p:nvSpPr>
        <p:spPr>
          <a:xfrm>
            <a:off x="5365584" y="3371647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TITTLE</a:t>
            </a:r>
            <a:endParaRPr lang="en-JM" altLang="ko-KR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D46FAB-A39C-4F1C-BC1D-EB93472C426E}"/>
              </a:ext>
            </a:extLst>
          </p:cNvPr>
          <p:cNvSpPr txBox="1"/>
          <p:nvPr/>
        </p:nvSpPr>
        <p:spPr>
          <a:xfrm>
            <a:off x="7671053" y="2843747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8AA16F-0B8D-408E-8FBD-6F306F243880}"/>
              </a:ext>
            </a:extLst>
          </p:cNvPr>
          <p:cNvSpPr txBox="1"/>
          <p:nvPr/>
        </p:nvSpPr>
        <p:spPr>
          <a:xfrm>
            <a:off x="9683076" y="1801665"/>
            <a:ext cx="16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DA2D3C-E1F5-4627-86F6-1C049C8E1C18}"/>
              </a:ext>
            </a:extLst>
          </p:cNvPr>
          <p:cNvSpPr txBox="1"/>
          <p:nvPr/>
        </p:nvSpPr>
        <p:spPr>
          <a:xfrm>
            <a:off x="9661436" y="5327613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49653A-48AA-41A7-B1BE-AFE1288F9A15}"/>
              </a:ext>
            </a:extLst>
          </p:cNvPr>
          <p:cNvSpPr txBox="1"/>
          <p:nvPr/>
        </p:nvSpPr>
        <p:spPr>
          <a:xfrm>
            <a:off x="2856743" y="2821971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610EB4-D63C-478B-B561-2694080B21D4}"/>
              </a:ext>
            </a:extLst>
          </p:cNvPr>
          <p:cNvSpPr txBox="1"/>
          <p:nvPr/>
        </p:nvSpPr>
        <p:spPr>
          <a:xfrm>
            <a:off x="978911" y="1801665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1AF669-7549-46BA-BF01-2E6F1B11F364}"/>
              </a:ext>
            </a:extLst>
          </p:cNvPr>
          <p:cNvSpPr txBox="1"/>
          <p:nvPr/>
        </p:nvSpPr>
        <p:spPr>
          <a:xfrm>
            <a:off x="978911" y="5327613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2503DD-B3C4-4182-BC4F-40EF7E463F57}"/>
              </a:ext>
            </a:extLst>
          </p:cNvPr>
          <p:cNvSpPr txBox="1"/>
          <p:nvPr/>
        </p:nvSpPr>
        <p:spPr>
          <a:xfrm>
            <a:off x="3572297" y="5321807"/>
            <a:ext cx="510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id="{3D20EC2A-EC5D-4E8C-9CBF-C3F58F7C2530}"/>
              </a:ext>
            </a:extLst>
          </p:cNvPr>
          <p:cNvSpPr/>
          <p:nvPr/>
        </p:nvSpPr>
        <p:spPr>
          <a:xfrm flipV="1">
            <a:off x="3604575" y="5176920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id="{80DAAF26-3EF5-4345-AE51-54D836C356C5}"/>
              </a:ext>
            </a:extLst>
          </p:cNvPr>
          <p:cNvSpPr/>
          <p:nvPr/>
        </p:nvSpPr>
        <p:spPr>
          <a:xfrm>
            <a:off x="3604575" y="6067305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8">
            <a:extLst>
              <a:ext uri="{FF2B5EF4-FFF2-40B4-BE49-F238E27FC236}">
                <a16:creationId xmlns:a16="http://schemas.microsoft.com/office/drawing/2014/main" id="{FC75FFF3-7B30-49FE-A374-212254C74B72}"/>
              </a:ext>
            </a:extLst>
          </p:cNvPr>
          <p:cNvSpPr/>
          <p:nvPr/>
        </p:nvSpPr>
        <p:spPr>
          <a:xfrm rot="16200000">
            <a:off x="10329288" y="2472636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5F63390C-DAD6-45AC-92CC-1089DA71DFD6}"/>
              </a:ext>
            </a:extLst>
          </p:cNvPr>
          <p:cNvSpPr/>
          <p:nvPr/>
        </p:nvSpPr>
        <p:spPr>
          <a:xfrm>
            <a:off x="10341405" y="45628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39233A37-80A3-4FDF-B319-D3783F2345A7}"/>
              </a:ext>
            </a:extLst>
          </p:cNvPr>
          <p:cNvSpPr>
            <a:spLocks noChangeAspect="1"/>
          </p:cNvSpPr>
          <p:nvPr/>
        </p:nvSpPr>
        <p:spPr>
          <a:xfrm rot="9900000">
            <a:off x="3501393" y="355025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C6D094B6-9804-4EE4-984A-54E058703282}"/>
              </a:ext>
            </a:extLst>
          </p:cNvPr>
          <p:cNvSpPr/>
          <p:nvPr/>
        </p:nvSpPr>
        <p:spPr>
          <a:xfrm>
            <a:off x="1651870" y="254266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DC77AEA-569F-474B-9253-A0AF3DA7F51C}"/>
              </a:ext>
            </a:extLst>
          </p:cNvPr>
          <p:cNvSpPr/>
          <p:nvPr/>
        </p:nvSpPr>
        <p:spPr>
          <a:xfrm>
            <a:off x="1635987" y="463926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7DA1F13-3866-4EC1-89CD-198C793AE551}"/>
              </a:ext>
            </a:extLst>
          </p:cNvPr>
          <p:cNvSpPr>
            <a:spLocks noChangeAspect="1"/>
          </p:cNvSpPr>
          <p:nvPr/>
        </p:nvSpPr>
        <p:spPr>
          <a:xfrm>
            <a:off x="8307730" y="35047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</a:t>
            </a:r>
            <a:r>
              <a:rPr lang="en-US" dirty="0"/>
              <a:t>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947F0-96AF-4913-BCC6-191165FA29FD}"/>
              </a:ext>
            </a:extLst>
          </p:cNvPr>
          <p:cNvGrpSpPr/>
          <p:nvPr/>
        </p:nvGrpSpPr>
        <p:grpSpPr>
          <a:xfrm>
            <a:off x="4903330" y="1807438"/>
            <a:ext cx="2385343" cy="2363002"/>
            <a:chOff x="4414536" y="851960"/>
            <a:chExt cx="2919825" cy="2892478"/>
          </a:xfrm>
        </p:grpSpPr>
        <p:sp>
          <p:nvSpPr>
            <p:cNvPr id="4" name="Isosceles Triangle 14">
              <a:extLst>
                <a:ext uri="{FF2B5EF4-FFF2-40B4-BE49-F238E27FC236}">
                  <a16:creationId xmlns:a16="http://schemas.microsoft.com/office/drawing/2014/main" id="{2C2DE958-492F-411E-B950-F8368F6C1E97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81FF8EF9-3C26-4D7A-8473-5C6C560F004F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62017E-A132-408C-A816-6C1D9853AC3D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DF4B18-DF94-452F-A084-7278B2F5CCF6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8">
            <a:extLst>
              <a:ext uri="{FF2B5EF4-FFF2-40B4-BE49-F238E27FC236}">
                <a16:creationId xmlns:a16="http://schemas.microsoft.com/office/drawing/2014/main" id="{16F42DE1-A77A-4809-9245-329008094D4D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2AF00C-42C5-4309-B725-CAEAA38B9F8A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DA275F-9D95-4365-A67B-C3D86ECC15C7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AF2AF53D-DAF0-422D-83A5-51FD6AAD213A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C5F4C0-BBB6-46C9-8D1C-2A23E11206FF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797DF3-F4CA-4BAE-B12F-6CC9E16E680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522C1C68-8BF5-4B97-8462-8BE4057C1689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02D0930C-0AE8-4DE3-9660-E018A2594BBD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773D24-1963-4E13-A05E-CF85694260A5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6CE948-1B86-4A1E-B415-001ED180DE77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77E110-F11A-4CEB-B263-C015AF3D545B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B5E1FE13-1FC7-4D25-9845-020019471075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39E73656-A9F7-465E-95CE-CCB01490C5C2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2D9260-DA23-4654-9C0E-3D781737F404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CEAED2-C9B0-4137-AB95-B16777829DA3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304AAE0D-0489-4D86-9701-294985BE5BA6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">
            <a:extLst>
              <a:ext uri="{FF2B5EF4-FFF2-40B4-BE49-F238E27FC236}">
                <a16:creationId xmlns:a16="http://schemas.microsoft.com/office/drawing/2014/main" id="{3C1C0C0D-6D3E-46DC-92C2-12D5AD4A0F0F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88FD23-0F0E-4FB0-8238-F3D591D37D6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3D1ABA-0582-43C5-80BB-C8ADE35CD70F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91D629-B134-4B25-BA82-20D55D482F0D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787D093-F9DD-47D4-966B-E451C56A6DA1}"/>
              </a:ext>
            </a:extLst>
          </p:cNvPr>
          <p:cNvSpPr txBox="1"/>
          <p:nvPr/>
        </p:nvSpPr>
        <p:spPr>
          <a:xfrm>
            <a:off x="5412206" y="3158197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29" name="Block Arc 14">
            <a:extLst>
              <a:ext uri="{FF2B5EF4-FFF2-40B4-BE49-F238E27FC236}">
                <a16:creationId xmlns:a16="http://schemas.microsoft.com/office/drawing/2014/main" id="{69DC1572-1E26-41B0-9CB3-F4A55E6A7D46}"/>
              </a:ext>
            </a:extLst>
          </p:cNvPr>
          <p:cNvSpPr/>
          <p:nvPr/>
        </p:nvSpPr>
        <p:spPr>
          <a:xfrm rot="16200000">
            <a:off x="5819382" y="2450795"/>
            <a:ext cx="574050" cy="574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D2D4DDCC-1481-45FB-8AF2-3701ACDC9A84}"/>
              </a:ext>
            </a:extLst>
          </p:cNvPr>
          <p:cNvSpPr/>
          <p:nvPr/>
        </p:nvSpPr>
        <p:spPr>
          <a:xfrm>
            <a:off x="1968550" y="4806193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3ADB5320-69CE-4D04-A6A0-5C757B06A942}"/>
              </a:ext>
            </a:extLst>
          </p:cNvPr>
          <p:cNvSpPr/>
          <p:nvPr/>
        </p:nvSpPr>
        <p:spPr>
          <a:xfrm flipH="1">
            <a:off x="5913020" y="480986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C09177F3-9FF1-424A-9A88-CFF879906EBB}"/>
              </a:ext>
            </a:extLst>
          </p:cNvPr>
          <p:cNvSpPr/>
          <p:nvPr/>
        </p:nvSpPr>
        <p:spPr>
          <a:xfrm>
            <a:off x="9951560" y="480976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3621AD5-CE9A-4CEA-BF71-BB36A4B62228}"/>
              </a:ext>
            </a:extLst>
          </p:cNvPr>
          <p:cNvGrpSpPr/>
          <p:nvPr/>
        </p:nvGrpSpPr>
        <p:grpSpPr>
          <a:xfrm>
            <a:off x="5642428" y="1276697"/>
            <a:ext cx="964294" cy="474548"/>
            <a:chOff x="4081463" y="2439988"/>
            <a:chExt cx="4029076" cy="1982787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1E1FF1C5-0515-41BF-9240-06F58503E2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5688" y="2711450"/>
              <a:ext cx="2460625" cy="1711325"/>
            </a:xfrm>
            <a:custGeom>
              <a:avLst/>
              <a:gdLst>
                <a:gd name="T0" fmla="*/ 84 w 652"/>
                <a:gd name="T1" fmla="*/ 452 h 452"/>
                <a:gd name="T2" fmla="*/ 0 w 652"/>
                <a:gd name="T3" fmla="*/ 452 h 452"/>
                <a:gd name="T4" fmla="*/ 27 w 652"/>
                <a:gd name="T5" fmla="*/ 428 h 452"/>
                <a:gd name="T6" fmla="*/ 39 w 652"/>
                <a:gd name="T7" fmla="*/ 401 h 452"/>
                <a:gd name="T8" fmla="*/ 26 w 652"/>
                <a:gd name="T9" fmla="*/ 230 h 452"/>
                <a:gd name="T10" fmla="*/ 53 w 652"/>
                <a:gd name="T11" fmla="*/ 185 h 452"/>
                <a:gd name="T12" fmla="*/ 237 w 652"/>
                <a:gd name="T13" fmla="*/ 55 h 452"/>
                <a:gd name="T14" fmla="*/ 415 w 652"/>
                <a:gd name="T15" fmla="*/ 51 h 452"/>
                <a:gd name="T16" fmla="*/ 621 w 652"/>
                <a:gd name="T17" fmla="*/ 192 h 452"/>
                <a:gd name="T18" fmla="*/ 632 w 652"/>
                <a:gd name="T19" fmla="*/ 219 h 452"/>
                <a:gd name="T20" fmla="*/ 626 w 652"/>
                <a:gd name="T21" fmla="*/ 256 h 452"/>
                <a:gd name="T22" fmla="*/ 617 w 652"/>
                <a:gd name="T23" fmla="*/ 385 h 452"/>
                <a:gd name="T24" fmla="*/ 639 w 652"/>
                <a:gd name="T25" fmla="*/ 437 h 452"/>
                <a:gd name="T26" fmla="*/ 652 w 652"/>
                <a:gd name="T27" fmla="*/ 445 h 452"/>
                <a:gd name="T28" fmla="*/ 649 w 652"/>
                <a:gd name="T29" fmla="*/ 451 h 452"/>
                <a:gd name="T30" fmla="*/ 566 w 652"/>
                <a:gd name="T31" fmla="*/ 451 h 452"/>
                <a:gd name="T32" fmla="*/ 590 w 652"/>
                <a:gd name="T33" fmla="*/ 428 h 452"/>
                <a:gd name="T34" fmla="*/ 603 w 652"/>
                <a:gd name="T35" fmla="*/ 403 h 452"/>
                <a:gd name="T36" fmla="*/ 564 w 652"/>
                <a:gd name="T37" fmla="*/ 232 h 452"/>
                <a:gd name="T38" fmla="*/ 546 w 652"/>
                <a:gd name="T39" fmla="*/ 215 h 452"/>
                <a:gd name="T40" fmla="*/ 541 w 652"/>
                <a:gd name="T41" fmla="*/ 218 h 452"/>
                <a:gd name="T42" fmla="*/ 530 w 652"/>
                <a:gd name="T43" fmla="*/ 369 h 452"/>
                <a:gd name="T44" fmla="*/ 542 w 652"/>
                <a:gd name="T45" fmla="*/ 388 h 452"/>
                <a:gd name="T46" fmla="*/ 565 w 652"/>
                <a:gd name="T47" fmla="*/ 408 h 452"/>
                <a:gd name="T48" fmla="*/ 488 w 652"/>
                <a:gd name="T49" fmla="*/ 408 h 452"/>
                <a:gd name="T50" fmla="*/ 513 w 652"/>
                <a:gd name="T51" fmla="*/ 305 h 452"/>
                <a:gd name="T52" fmla="*/ 492 w 652"/>
                <a:gd name="T53" fmla="*/ 230 h 452"/>
                <a:gd name="T54" fmla="*/ 484 w 652"/>
                <a:gd name="T55" fmla="*/ 219 h 452"/>
                <a:gd name="T56" fmla="*/ 414 w 652"/>
                <a:gd name="T57" fmla="*/ 226 h 452"/>
                <a:gd name="T58" fmla="*/ 359 w 652"/>
                <a:gd name="T59" fmla="*/ 257 h 452"/>
                <a:gd name="T60" fmla="*/ 347 w 652"/>
                <a:gd name="T61" fmla="*/ 279 h 452"/>
                <a:gd name="T62" fmla="*/ 368 w 652"/>
                <a:gd name="T63" fmla="*/ 281 h 452"/>
                <a:gd name="T64" fmla="*/ 394 w 652"/>
                <a:gd name="T65" fmla="*/ 287 h 452"/>
                <a:gd name="T66" fmla="*/ 408 w 652"/>
                <a:gd name="T67" fmla="*/ 319 h 452"/>
                <a:gd name="T68" fmla="*/ 405 w 652"/>
                <a:gd name="T69" fmla="*/ 339 h 452"/>
                <a:gd name="T70" fmla="*/ 351 w 652"/>
                <a:gd name="T71" fmla="*/ 435 h 452"/>
                <a:gd name="T72" fmla="*/ 256 w 652"/>
                <a:gd name="T73" fmla="*/ 387 h 452"/>
                <a:gd name="T74" fmla="*/ 299 w 652"/>
                <a:gd name="T75" fmla="*/ 287 h 452"/>
                <a:gd name="T76" fmla="*/ 311 w 652"/>
                <a:gd name="T77" fmla="*/ 271 h 452"/>
                <a:gd name="T78" fmla="*/ 298 w 652"/>
                <a:gd name="T79" fmla="*/ 258 h 452"/>
                <a:gd name="T80" fmla="*/ 246 w 652"/>
                <a:gd name="T81" fmla="*/ 230 h 452"/>
                <a:gd name="T82" fmla="*/ 172 w 652"/>
                <a:gd name="T83" fmla="*/ 218 h 452"/>
                <a:gd name="T84" fmla="*/ 164 w 652"/>
                <a:gd name="T85" fmla="*/ 228 h 452"/>
                <a:gd name="T86" fmla="*/ 137 w 652"/>
                <a:gd name="T87" fmla="*/ 366 h 452"/>
                <a:gd name="T88" fmla="*/ 147 w 652"/>
                <a:gd name="T89" fmla="*/ 386 h 452"/>
                <a:gd name="T90" fmla="*/ 172 w 652"/>
                <a:gd name="T91" fmla="*/ 408 h 452"/>
                <a:gd name="T92" fmla="*/ 94 w 652"/>
                <a:gd name="T93" fmla="*/ 408 h 452"/>
                <a:gd name="T94" fmla="*/ 100 w 652"/>
                <a:gd name="T95" fmla="*/ 399 h 452"/>
                <a:gd name="T96" fmla="*/ 125 w 652"/>
                <a:gd name="T97" fmla="*/ 340 h 452"/>
                <a:gd name="T98" fmla="*/ 114 w 652"/>
                <a:gd name="T99" fmla="*/ 213 h 452"/>
                <a:gd name="T100" fmla="*/ 94 w 652"/>
                <a:gd name="T101" fmla="*/ 227 h 452"/>
                <a:gd name="T102" fmla="*/ 53 w 652"/>
                <a:gd name="T103" fmla="*/ 407 h 452"/>
                <a:gd name="T104" fmla="*/ 64 w 652"/>
                <a:gd name="T105" fmla="*/ 427 h 452"/>
                <a:gd name="T106" fmla="*/ 87 w 652"/>
                <a:gd name="T107" fmla="*/ 448 h 452"/>
                <a:gd name="T108" fmla="*/ 84 w 652"/>
                <a:gd name="T109" fmla="*/ 452 h 452"/>
                <a:gd name="T110" fmla="*/ 331 w 652"/>
                <a:gd name="T111" fmla="*/ 313 h 452"/>
                <a:gd name="T112" fmla="*/ 283 w 652"/>
                <a:gd name="T113" fmla="*/ 359 h 452"/>
                <a:gd name="T114" fmla="*/ 329 w 652"/>
                <a:gd name="T115" fmla="*/ 406 h 452"/>
                <a:gd name="T116" fmla="*/ 377 w 652"/>
                <a:gd name="T117" fmla="*/ 361 h 452"/>
                <a:gd name="T118" fmla="*/ 331 w 652"/>
                <a:gd name="T119" fmla="*/ 3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452">
                  <a:moveTo>
                    <a:pt x="84" y="452"/>
                  </a:moveTo>
                  <a:cubicBezTo>
                    <a:pt x="58" y="452"/>
                    <a:pt x="32" y="452"/>
                    <a:pt x="0" y="452"/>
                  </a:cubicBezTo>
                  <a:cubicBezTo>
                    <a:pt x="12" y="442"/>
                    <a:pt x="21" y="436"/>
                    <a:pt x="27" y="428"/>
                  </a:cubicBezTo>
                  <a:cubicBezTo>
                    <a:pt x="33" y="420"/>
                    <a:pt x="40" y="410"/>
                    <a:pt x="39" y="401"/>
                  </a:cubicBezTo>
                  <a:cubicBezTo>
                    <a:pt x="36" y="344"/>
                    <a:pt x="32" y="287"/>
                    <a:pt x="26" y="230"/>
                  </a:cubicBezTo>
                  <a:cubicBezTo>
                    <a:pt x="23" y="197"/>
                    <a:pt x="22" y="198"/>
                    <a:pt x="53" y="185"/>
                  </a:cubicBezTo>
                  <a:cubicBezTo>
                    <a:pt x="123" y="154"/>
                    <a:pt x="186" y="113"/>
                    <a:pt x="237" y="55"/>
                  </a:cubicBezTo>
                  <a:cubicBezTo>
                    <a:pt x="284" y="3"/>
                    <a:pt x="368" y="0"/>
                    <a:pt x="415" y="51"/>
                  </a:cubicBezTo>
                  <a:cubicBezTo>
                    <a:pt x="473" y="115"/>
                    <a:pt x="543" y="159"/>
                    <a:pt x="621" y="192"/>
                  </a:cubicBezTo>
                  <a:cubicBezTo>
                    <a:pt x="634" y="198"/>
                    <a:pt x="640" y="203"/>
                    <a:pt x="632" y="219"/>
                  </a:cubicBezTo>
                  <a:cubicBezTo>
                    <a:pt x="626" y="229"/>
                    <a:pt x="627" y="243"/>
                    <a:pt x="626" y="256"/>
                  </a:cubicBezTo>
                  <a:cubicBezTo>
                    <a:pt x="623" y="299"/>
                    <a:pt x="621" y="342"/>
                    <a:pt x="617" y="385"/>
                  </a:cubicBezTo>
                  <a:cubicBezTo>
                    <a:pt x="614" y="408"/>
                    <a:pt x="617" y="426"/>
                    <a:pt x="639" y="437"/>
                  </a:cubicBezTo>
                  <a:cubicBezTo>
                    <a:pt x="644" y="439"/>
                    <a:pt x="648" y="443"/>
                    <a:pt x="652" y="445"/>
                  </a:cubicBezTo>
                  <a:cubicBezTo>
                    <a:pt x="651" y="447"/>
                    <a:pt x="650" y="449"/>
                    <a:pt x="649" y="451"/>
                  </a:cubicBezTo>
                  <a:cubicBezTo>
                    <a:pt x="623" y="451"/>
                    <a:pt x="597" y="451"/>
                    <a:pt x="566" y="451"/>
                  </a:cubicBezTo>
                  <a:cubicBezTo>
                    <a:pt x="576" y="442"/>
                    <a:pt x="584" y="436"/>
                    <a:pt x="590" y="428"/>
                  </a:cubicBezTo>
                  <a:cubicBezTo>
                    <a:pt x="596" y="421"/>
                    <a:pt x="604" y="411"/>
                    <a:pt x="603" y="403"/>
                  </a:cubicBezTo>
                  <a:cubicBezTo>
                    <a:pt x="601" y="344"/>
                    <a:pt x="594" y="285"/>
                    <a:pt x="564" y="232"/>
                  </a:cubicBezTo>
                  <a:cubicBezTo>
                    <a:pt x="560" y="225"/>
                    <a:pt x="552" y="220"/>
                    <a:pt x="546" y="215"/>
                  </a:cubicBezTo>
                  <a:cubicBezTo>
                    <a:pt x="544" y="216"/>
                    <a:pt x="542" y="217"/>
                    <a:pt x="541" y="218"/>
                  </a:cubicBezTo>
                  <a:cubicBezTo>
                    <a:pt x="537" y="268"/>
                    <a:pt x="533" y="318"/>
                    <a:pt x="530" y="369"/>
                  </a:cubicBezTo>
                  <a:cubicBezTo>
                    <a:pt x="530" y="375"/>
                    <a:pt x="537" y="382"/>
                    <a:pt x="542" y="388"/>
                  </a:cubicBezTo>
                  <a:cubicBezTo>
                    <a:pt x="547" y="394"/>
                    <a:pt x="554" y="399"/>
                    <a:pt x="565" y="408"/>
                  </a:cubicBezTo>
                  <a:cubicBezTo>
                    <a:pt x="536" y="408"/>
                    <a:pt x="513" y="408"/>
                    <a:pt x="488" y="408"/>
                  </a:cubicBezTo>
                  <a:cubicBezTo>
                    <a:pt x="529" y="379"/>
                    <a:pt x="520" y="341"/>
                    <a:pt x="513" y="305"/>
                  </a:cubicBezTo>
                  <a:cubicBezTo>
                    <a:pt x="508" y="279"/>
                    <a:pt x="499" y="255"/>
                    <a:pt x="492" y="230"/>
                  </a:cubicBezTo>
                  <a:cubicBezTo>
                    <a:pt x="491" y="226"/>
                    <a:pt x="488" y="221"/>
                    <a:pt x="484" y="219"/>
                  </a:cubicBezTo>
                  <a:cubicBezTo>
                    <a:pt x="475" y="212"/>
                    <a:pt x="424" y="220"/>
                    <a:pt x="414" y="226"/>
                  </a:cubicBezTo>
                  <a:cubicBezTo>
                    <a:pt x="397" y="238"/>
                    <a:pt x="378" y="249"/>
                    <a:pt x="359" y="257"/>
                  </a:cubicBezTo>
                  <a:cubicBezTo>
                    <a:pt x="347" y="262"/>
                    <a:pt x="342" y="269"/>
                    <a:pt x="347" y="279"/>
                  </a:cubicBezTo>
                  <a:cubicBezTo>
                    <a:pt x="349" y="282"/>
                    <a:pt x="363" y="284"/>
                    <a:pt x="368" y="281"/>
                  </a:cubicBezTo>
                  <a:cubicBezTo>
                    <a:pt x="380" y="275"/>
                    <a:pt x="387" y="279"/>
                    <a:pt x="394" y="287"/>
                  </a:cubicBezTo>
                  <a:cubicBezTo>
                    <a:pt x="402" y="296"/>
                    <a:pt x="414" y="304"/>
                    <a:pt x="408" y="319"/>
                  </a:cubicBezTo>
                  <a:cubicBezTo>
                    <a:pt x="405" y="325"/>
                    <a:pt x="404" y="333"/>
                    <a:pt x="405" y="339"/>
                  </a:cubicBezTo>
                  <a:cubicBezTo>
                    <a:pt x="415" y="383"/>
                    <a:pt x="393" y="423"/>
                    <a:pt x="351" y="435"/>
                  </a:cubicBezTo>
                  <a:cubicBezTo>
                    <a:pt x="312" y="447"/>
                    <a:pt x="271" y="426"/>
                    <a:pt x="256" y="387"/>
                  </a:cubicBezTo>
                  <a:cubicBezTo>
                    <a:pt x="241" y="347"/>
                    <a:pt x="260" y="306"/>
                    <a:pt x="299" y="287"/>
                  </a:cubicBezTo>
                  <a:cubicBezTo>
                    <a:pt x="305" y="284"/>
                    <a:pt x="311" y="277"/>
                    <a:pt x="311" y="271"/>
                  </a:cubicBezTo>
                  <a:cubicBezTo>
                    <a:pt x="312" y="267"/>
                    <a:pt x="303" y="261"/>
                    <a:pt x="298" y="258"/>
                  </a:cubicBezTo>
                  <a:cubicBezTo>
                    <a:pt x="280" y="248"/>
                    <a:pt x="260" y="242"/>
                    <a:pt x="246" y="230"/>
                  </a:cubicBezTo>
                  <a:cubicBezTo>
                    <a:pt x="223" y="208"/>
                    <a:pt x="197" y="221"/>
                    <a:pt x="172" y="218"/>
                  </a:cubicBezTo>
                  <a:cubicBezTo>
                    <a:pt x="170" y="218"/>
                    <a:pt x="166" y="225"/>
                    <a:pt x="164" y="228"/>
                  </a:cubicBezTo>
                  <a:cubicBezTo>
                    <a:pt x="145" y="272"/>
                    <a:pt x="137" y="319"/>
                    <a:pt x="137" y="366"/>
                  </a:cubicBezTo>
                  <a:cubicBezTo>
                    <a:pt x="137" y="373"/>
                    <a:pt x="143" y="381"/>
                    <a:pt x="147" y="386"/>
                  </a:cubicBezTo>
                  <a:cubicBezTo>
                    <a:pt x="153" y="393"/>
                    <a:pt x="161" y="398"/>
                    <a:pt x="172" y="408"/>
                  </a:cubicBezTo>
                  <a:cubicBezTo>
                    <a:pt x="143" y="408"/>
                    <a:pt x="120" y="408"/>
                    <a:pt x="94" y="408"/>
                  </a:cubicBezTo>
                  <a:cubicBezTo>
                    <a:pt x="97" y="404"/>
                    <a:pt x="98" y="400"/>
                    <a:pt x="100" y="399"/>
                  </a:cubicBezTo>
                  <a:cubicBezTo>
                    <a:pt x="125" y="386"/>
                    <a:pt x="128" y="365"/>
                    <a:pt x="125" y="340"/>
                  </a:cubicBezTo>
                  <a:cubicBezTo>
                    <a:pt x="120" y="300"/>
                    <a:pt x="118" y="259"/>
                    <a:pt x="114" y="213"/>
                  </a:cubicBezTo>
                  <a:cubicBezTo>
                    <a:pt x="105" y="219"/>
                    <a:pt x="98" y="222"/>
                    <a:pt x="94" y="227"/>
                  </a:cubicBezTo>
                  <a:cubicBezTo>
                    <a:pt x="62" y="283"/>
                    <a:pt x="53" y="344"/>
                    <a:pt x="53" y="407"/>
                  </a:cubicBezTo>
                  <a:cubicBezTo>
                    <a:pt x="53" y="414"/>
                    <a:pt x="59" y="421"/>
                    <a:pt x="64" y="427"/>
                  </a:cubicBezTo>
                  <a:cubicBezTo>
                    <a:pt x="71" y="434"/>
                    <a:pt x="79" y="441"/>
                    <a:pt x="87" y="448"/>
                  </a:cubicBezTo>
                  <a:cubicBezTo>
                    <a:pt x="86" y="449"/>
                    <a:pt x="85" y="450"/>
                    <a:pt x="84" y="452"/>
                  </a:cubicBezTo>
                  <a:close/>
                  <a:moveTo>
                    <a:pt x="331" y="313"/>
                  </a:moveTo>
                  <a:cubicBezTo>
                    <a:pt x="305" y="313"/>
                    <a:pt x="283" y="333"/>
                    <a:pt x="283" y="359"/>
                  </a:cubicBezTo>
                  <a:cubicBezTo>
                    <a:pt x="282" y="385"/>
                    <a:pt x="303" y="406"/>
                    <a:pt x="329" y="406"/>
                  </a:cubicBezTo>
                  <a:cubicBezTo>
                    <a:pt x="355" y="406"/>
                    <a:pt x="377" y="386"/>
                    <a:pt x="377" y="361"/>
                  </a:cubicBezTo>
                  <a:cubicBezTo>
                    <a:pt x="377" y="335"/>
                    <a:pt x="356" y="314"/>
                    <a:pt x="331" y="31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318A3BD3-26E2-466C-B4E4-F894E61989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2735263"/>
              <a:ext cx="1116013" cy="623888"/>
            </a:xfrm>
            <a:custGeom>
              <a:avLst/>
              <a:gdLst>
                <a:gd name="T0" fmla="*/ 2 w 296"/>
                <a:gd name="T1" fmla="*/ 15 h 165"/>
                <a:gd name="T2" fmla="*/ 145 w 296"/>
                <a:gd name="T3" fmla="*/ 44 h 165"/>
                <a:gd name="T4" fmla="*/ 275 w 296"/>
                <a:gd name="T5" fmla="*/ 72 h 165"/>
                <a:gd name="T6" fmla="*/ 288 w 296"/>
                <a:gd name="T7" fmla="*/ 68 h 165"/>
                <a:gd name="T8" fmla="*/ 296 w 296"/>
                <a:gd name="T9" fmla="*/ 70 h 165"/>
                <a:gd name="T10" fmla="*/ 205 w 296"/>
                <a:gd name="T11" fmla="*/ 135 h 165"/>
                <a:gd name="T12" fmla="*/ 168 w 296"/>
                <a:gd name="T13" fmla="*/ 156 h 165"/>
                <a:gd name="T14" fmla="*/ 134 w 296"/>
                <a:gd name="T15" fmla="*/ 155 h 165"/>
                <a:gd name="T16" fmla="*/ 57 w 296"/>
                <a:gd name="T17" fmla="*/ 67 h 165"/>
                <a:gd name="T18" fmla="*/ 18 w 296"/>
                <a:gd name="T19" fmla="*/ 31 h 165"/>
                <a:gd name="T20" fmla="*/ 0 w 296"/>
                <a:gd name="T21" fmla="*/ 21 h 165"/>
                <a:gd name="T22" fmla="*/ 2 w 296"/>
                <a:gd name="T23" fmla="*/ 1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165">
                  <a:moveTo>
                    <a:pt x="2" y="15"/>
                  </a:moveTo>
                  <a:cubicBezTo>
                    <a:pt x="51" y="19"/>
                    <a:pt x="102" y="0"/>
                    <a:pt x="145" y="44"/>
                  </a:cubicBezTo>
                  <a:cubicBezTo>
                    <a:pt x="181" y="81"/>
                    <a:pt x="227" y="85"/>
                    <a:pt x="275" y="72"/>
                  </a:cubicBezTo>
                  <a:cubicBezTo>
                    <a:pt x="279" y="71"/>
                    <a:pt x="284" y="70"/>
                    <a:pt x="288" y="68"/>
                  </a:cubicBezTo>
                  <a:cubicBezTo>
                    <a:pt x="289" y="68"/>
                    <a:pt x="289" y="69"/>
                    <a:pt x="296" y="70"/>
                  </a:cubicBezTo>
                  <a:cubicBezTo>
                    <a:pt x="263" y="94"/>
                    <a:pt x="234" y="115"/>
                    <a:pt x="205" y="135"/>
                  </a:cubicBezTo>
                  <a:cubicBezTo>
                    <a:pt x="193" y="143"/>
                    <a:pt x="179" y="147"/>
                    <a:pt x="168" y="156"/>
                  </a:cubicBezTo>
                  <a:cubicBezTo>
                    <a:pt x="156" y="165"/>
                    <a:pt x="146" y="162"/>
                    <a:pt x="134" y="155"/>
                  </a:cubicBezTo>
                  <a:cubicBezTo>
                    <a:pt x="101" y="132"/>
                    <a:pt x="75" y="102"/>
                    <a:pt x="57" y="67"/>
                  </a:cubicBezTo>
                  <a:cubicBezTo>
                    <a:pt x="48" y="50"/>
                    <a:pt x="36" y="37"/>
                    <a:pt x="18" y="31"/>
                  </a:cubicBezTo>
                  <a:cubicBezTo>
                    <a:pt x="11" y="29"/>
                    <a:pt x="6" y="25"/>
                    <a:pt x="0" y="21"/>
                  </a:cubicBezTo>
                  <a:cubicBezTo>
                    <a:pt x="1" y="19"/>
                    <a:pt x="1" y="17"/>
                    <a:pt x="2" y="15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8F0C4C60-3A25-4F54-A3E8-A2F6237473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663" y="2784475"/>
              <a:ext cx="1079500" cy="566738"/>
            </a:xfrm>
            <a:custGeom>
              <a:avLst/>
              <a:gdLst>
                <a:gd name="T0" fmla="*/ 0 w 286"/>
                <a:gd name="T1" fmla="*/ 61 h 150"/>
                <a:gd name="T2" fmla="*/ 78 w 286"/>
                <a:gd name="T3" fmla="*/ 62 h 150"/>
                <a:gd name="T4" fmla="*/ 142 w 286"/>
                <a:gd name="T5" fmla="*/ 29 h 150"/>
                <a:gd name="T6" fmla="*/ 214 w 286"/>
                <a:gd name="T7" fmla="*/ 1 h 150"/>
                <a:gd name="T8" fmla="*/ 284 w 286"/>
                <a:gd name="T9" fmla="*/ 2 h 150"/>
                <a:gd name="T10" fmla="*/ 286 w 286"/>
                <a:gd name="T11" fmla="*/ 8 h 150"/>
                <a:gd name="T12" fmla="*/ 267 w 286"/>
                <a:gd name="T13" fmla="*/ 19 h 150"/>
                <a:gd name="T14" fmla="*/ 229 w 286"/>
                <a:gd name="T15" fmla="*/ 54 h 150"/>
                <a:gd name="T16" fmla="*/ 149 w 286"/>
                <a:gd name="T17" fmla="*/ 143 h 150"/>
                <a:gd name="T18" fmla="*/ 129 w 286"/>
                <a:gd name="T19" fmla="*/ 148 h 150"/>
                <a:gd name="T20" fmla="*/ 0 w 286"/>
                <a:gd name="T21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150">
                  <a:moveTo>
                    <a:pt x="0" y="61"/>
                  </a:moveTo>
                  <a:cubicBezTo>
                    <a:pt x="25" y="62"/>
                    <a:pt x="53" y="67"/>
                    <a:pt x="78" y="62"/>
                  </a:cubicBezTo>
                  <a:cubicBezTo>
                    <a:pt x="100" y="57"/>
                    <a:pt x="123" y="44"/>
                    <a:pt x="142" y="29"/>
                  </a:cubicBezTo>
                  <a:cubicBezTo>
                    <a:pt x="164" y="12"/>
                    <a:pt x="185" y="0"/>
                    <a:pt x="214" y="1"/>
                  </a:cubicBezTo>
                  <a:cubicBezTo>
                    <a:pt x="237" y="2"/>
                    <a:pt x="261" y="2"/>
                    <a:pt x="284" y="2"/>
                  </a:cubicBezTo>
                  <a:cubicBezTo>
                    <a:pt x="285" y="4"/>
                    <a:pt x="285" y="6"/>
                    <a:pt x="286" y="8"/>
                  </a:cubicBezTo>
                  <a:cubicBezTo>
                    <a:pt x="280" y="12"/>
                    <a:pt x="274" y="17"/>
                    <a:pt x="267" y="19"/>
                  </a:cubicBezTo>
                  <a:cubicBezTo>
                    <a:pt x="249" y="25"/>
                    <a:pt x="238" y="37"/>
                    <a:pt x="229" y="54"/>
                  </a:cubicBezTo>
                  <a:cubicBezTo>
                    <a:pt x="210" y="90"/>
                    <a:pt x="184" y="121"/>
                    <a:pt x="149" y="143"/>
                  </a:cubicBezTo>
                  <a:cubicBezTo>
                    <a:pt x="143" y="146"/>
                    <a:pt x="134" y="150"/>
                    <a:pt x="129" y="148"/>
                  </a:cubicBezTo>
                  <a:cubicBezTo>
                    <a:pt x="81" y="124"/>
                    <a:pt x="36" y="97"/>
                    <a:pt x="0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FE7C2012-F677-40AF-9ACB-39D0F5DA1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1463" y="2511425"/>
              <a:ext cx="849313" cy="227013"/>
            </a:xfrm>
            <a:custGeom>
              <a:avLst/>
              <a:gdLst>
                <a:gd name="T0" fmla="*/ 181 w 225"/>
                <a:gd name="T1" fmla="*/ 22 h 60"/>
                <a:gd name="T2" fmla="*/ 187 w 225"/>
                <a:gd name="T3" fmla="*/ 51 h 60"/>
                <a:gd name="T4" fmla="*/ 225 w 225"/>
                <a:gd name="T5" fmla="*/ 55 h 60"/>
                <a:gd name="T6" fmla="*/ 224 w 225"/>
                <a:gd name="T7" fmla="*/ 60 h 60"/>
                <a:gd name="T8" fmla="*/ 124 w 225"/>
                <a:gd name="T9" fmla="*/ 60 h 60"/>
                <a:gd name="T10" fmla="*/ 124 w 225"/>
                <a:gd name="T11" fmla="*/ 56 h 60"/>
                <a:gd name="T12" fmla="*/ 156 w 225"/>
                <a:gd name="T13" fmla="*/ 51 h 60"/>
                <a:gd name="T14" fmla="*/ 156 w 225"/>
                <a:gd name="T15" fmla="*/ 25 h 60"/>
                <a:gd name="T16" fmla="*/ 46 w 225"/>
                <a:gd name="T17" fmla="*/ 21 h 60"/>
                <a:gd name="T18" fmla="*/ 0 w 225"/>
                <a:gd name="T19" fmla="*/ 11 h 60"/>
                <a:gd name="T20" fmla="*/ 0 w 225"/>
                <a:gd name="T21" fmla="*/ 6 h 60"/>
                <a:gd name="T22" fmla="*/ 24 w 225"/>
                <a:gd name="T23" fmla="*/ 4 h 60"/>
                <a:gd name="T24" fmla="*/ 128 w 225"/>
                <a:gd name="T25" fmla="*/ 1 h 60"/>
                <a:gd name="T26" fmla="*/ 163 w 225"/>
                <a:gd name="T27" fmla="*/ 12 h 60"/>
                <a:gd name="T28" fmla="*/ 182 w 225"/>
                <a:gd name="T29" fmla="*/ 22 h 60"/>
                <a:gd name="T30" fmla="*/ 181 w 225"/>
                <a:gd name="T31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1" y="22"/>
                  </a:moveTo>
                  <a:cubicBezTo>
                    <a:pt x="183" y="32"/>
                    <a:pt x="185" y="41"/>
                    <a:pt x="187" y="51"/>
                  </a:cubicBezTo>
                  <a:cubicBezTo>
                    <a:pt x="199" y="52"/>
                    <a:pt x="212" y="54"/>
                    <a:pt x="225" y="55"/>
                  </a:cubicBezTo>
                  <a:cubicBezTo>
                    <a:pt x="225" y="57"/>
                    <a:pt x="225" y="58"/>
                    <a:pt x="224" y="60"/>
                  </a:cubicBezTo>
                  <a:cubicBezTo>
                    <a:pt x="191" y="60"/>
                    <a:pt x="158" y="60"/>
                    <a:pt x="124" y="60"/>
                  </a:cubicBezTo>
                  <a:cubicBezTo>
                    <a:pt x="124" y="59"/>
                    <a:pt x="124" y="57"/>
                    <a:pt x="124" y="56"/>
                  </a:cubicBezTo>
                  <a:cubicBezTo>
                    <a:pt x="134" y="54"/>
                    <a:pt x="144" y="53"/>
                    <a:pt x="156" y="51"/>
                  </a:cubicBezTo>
                  <a:cubicBezTo>
                    <a:pt x="156" y="43"/>
                    <a:pt x="156" y="34"/>
                    <a:pt x="156" y="25"/>
                  </a:cubicBezTo>
                  <a:cubicBezTo>
                    <a:pt x="118" y="49"/>
                    <a:pt x="82" y="22"/>
                    <a:pt x="46" y="21"/>
                  </a:cubicBezTo>
                  <a:cubicBezTo>
                    <a:pt x="30" y="20"/>
                    <a:pt x="15" y="15"/>
                    <a:pt x="0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8" y="5"/>
                    <a:pt x="16" y="4"/>
                    <a:pt x="24" y="4"/>
                  </a:cubicBezTo>
                  <a:cubicBezTo>
                    <a:pt x="58" y="2"/>
                    <a:pt x="93" y="0"/>
                    <a:pt x="128" y="1"/>
                  </a:cubicBezTo>
                  <a:cubicBezTo>
                    <a:pt x="139" y="1"/>
                    <a:pt x="151" y="8"/>
                    <a:pt x="163" y="12"/>
                  </a:cubicBezTo>
                  <a:cubicBezTo>
                    <a:pt x="169" y="15"/>
                    <a:pt x="175" y="19"/>
                    <a:pt x="182" y="22"/>
                  </a:cubicBezTo>
                  <a:lnTo>
                    <a:pt x="181" y="22"/>
                  </a:ln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2362C358-F808-4499-B985-9D952A483F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663" y="2489200"/>
              <a:ext cx="641350" cy="169863"/>
            </a:xfrm>
            <a:custGeom>
              <a:avLst/>
              <a:gdLst>
                <a:gd name="T0" fmla="*/ 157 w 170"/>
                <a:gd name="T1" fmla="*/ 28 h 45"/>
                <a:gd name="T2" fmla="*/ 94 w 170"/>
                <a:gd name="T3" fmla="*/ 37 h 45"/>
                <a:gd name="T4" fmla="*/ 0 w 170"/>
                <a:gd name="T5" fmla="*/ 15 h 45"/>
                <a:gd name="T6" fmla="*/ 154 w 170"/>
                <a:gd name="T7" fmla="*/ 12 h 45"/>
                <a:gd name="T8" fmla="*/ 170 w 170"/>
                <a:gd name="T9" fmla="*/ 22 h 45"/>
                <a:gd name="T10" fmla="*/ 157 w 170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45">
                  <a:moveTo>
                    <a:pt x="157" y="28"/>
                  </a:moveTo>
                  <a:cubicBezTo>
                    <a:pt x="138" y="45"/>
                    <a:pt x="117" y="42"/>
                    <a:pt x="94" y="37"/>
                  </a:cubicBezTo>
                  <a:cubicBezTo>
                    <a:pt x="63" y="29"/>
                    <a:pt x="31" y="24"/>
                    <a:pt x="0" y="15"/>
                  </a:cubicBezTo>
                  <a:cubicBezTo>
                    <a:pt x="51" y="11"/>
                    <a:pt x="103" y="0"/>
                    <a:pt x="154" y="12"/>
                  </a:cubicBezTo>
                  <a:cubicBezTo>
                    <a:pt x="160" y="15"/>
                    <a:pt x="165" y="18"/>
                    <a:pt x="170" y="22"/>
                  </a:cubicBezTo>
                  <a:cubicBezTo>
                    <a:pt x="166" y="24"/>
                    <a:pt x="162" y="26"/>
                    <a:pt x="157" y="2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FFC30206-AF7D-46FF-944A-09442DC5C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80301" y="2514600"/>
              <a:ext cx="630238" cy="144463"/>
            </a:xfrm>
            <a:custGeom>
              <a:avLst/>
              <a:gdLst>
                <a:gd name="T0" fmla="*/ 11 w 167"/>
                <a:gd name="T1" fmla="*/ 7 h 38"/>
                <a:gd name="T2" fmla="*/ 51 w 167"/>
                <a:gd name="T3" fmla="*/ 0 h 38"/>
                <a:gd name="T4" fmla="*/ 147 w 167"/>
                <a:gd name="T5" fmla="*/ 3 h 38"/>
                <a:gd name="T6" fmla="*/ 167 w 167"/>
                <a:gd name="T7" fmla="*/ 5 h 38"/>
                <a:gd name="T8" fmla="*/ 167 w 167"/>
                <a:gd name="T9" fmla="*/ 11 h 38"/>
                <a:gd name="T10" fmla="*/ 99 w 167"/>
                <a:gd name="T11" fmla="*/ 24 h 38"/>
                <a:gd name="T12" fmla="*/ 67 w 167"/>
                <a:gd name="T13" fmla="*/ 30 h 38"/>
                <a:gd name="T14" fmla="*/ 8 w 167"/>
                <a:gd name="T15" fmla="*/ 21 h 38"/>
                <a:gd name="T16" fmla="*/ 0 w 167"/>
                <a:gd name="T17" fmla="*/ 14 h 38"/>
                <a:gd name="T18" fmla="*/ 11 w 167"/>
                <a:gd name="T1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38">
                  <a:moveTo>
                    <a:pt x="11" y="7"/>
                  </a:moveTo>
                  <a:cubicBezTo>
                    <a:pt x="24" y="5"/>
                    <a:pt x="38" y="0"/>
                    <a:pt x="51" y="0"/>
                  </a:cubicBezTo>
                  <a:cubicBezTo>
                    <a:pt x="83" y="0"/>
                    <a:pt x="115" y="2"/>
                    <a:pt x="147" y="3"/>
                  </a:cubicBezTo>
                  <a:cubicBezTo>
                    <a:pt x="154" y="3"/>
                    <a:pt x="160" y="5"/>
                    <a:pt x="167" y="5"/>
                  </a:cubicBezTo>
                  <a:cubicBezTo>
                    <a:pt x="167" y="7"/>
                    <a:pt x="167" y="9"/>
                    <a:pt x="167" y="11"/>
                  </a:cubicBezTo>
                  <a:cubicBezTo>
                    <a:pt x="144" y="15"/>
                    <a:pt x="122" y="20"/>
                    <a:pt x="99" y="24"/>
                  </a:cubicBezTo>
                  <a:cubicBezTo>
                    <a:pt x="88" y="26"/>
                    <a:pt x="77" y="27"/>
                    <a:pt x="67" y="30"/>
                  </a:cubicBezTo>
                  <a:cubicBezTo>
                    <a:pt x="46" y="38"/>
                    <a:pt x="26" y="36"/>
                    <a:pt x="8" y="21"/>
                  </a:cubicBezTo>
                  <a:cubicBezTo>
                    <a:pt x="5" y="19"/>
                    <a:pt x="2" y="16"/>
                    <a:pt x="0" y="14"/>
                  </a:cubicBezTo>
                  <a:cubicBezTo>
                    <a:pt x="3" y="12"/>
                    <a:pt x="7" y="10"/>
                    <a:pt x="11" y="7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26581B26-6B97-4788-B261-439AF3681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2976" y="2533650"/>
              <a:ext cx="619125" cy="128588"/>
            </a:xfrm>
            <a:custGeom>
              <a:avLst/>
              <a:gdLst>
                <a:gd name="T0" fmla="*/ 4 w 164"/>
                <a:gd name="T1" fmla="*/ 16 h 34"/>
                <a:gd name="T2" fmla="*/ 0 w 164"/>
                <a:gd name="T3" fmla="*/ 4 h 34"/>
                <a:gd name="T4" fmla="*/ 7 w 164"/>
                <a:gd name="T5" fmla="*/ 0 h 34"/>
                <a:gd name="T6" fmla="*/ 163 w 164"/>
                <a:gd name="T7" fmla="*/ 0 h 34"/>
                <a:gd name="T8" fmla="*/ 164 w 164"/>
                <a:gd name="T9" fmla="*/ 3 h 34"/>
                <a:gd name="T10" fmla="*/ 154 w 164"/>
                <a:gd name="T11" fmla="*/ 8 h 34"/>
                <a:gd name="T12" fmla="*/ 53 w 164"/>
                <a:gd name="T13" fmla="*/ 28 h 34"/>
                <a:gd name="T14" fmla="*/ 3 w 164"/>
                <a:gd name="T15" fmla="*/ 16 h 34"/>
                <a:gd name="T16" fmla="*/ 4 w 164"/>
                <a:gd name="T1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">
                  <a:moveTo>
                    <a:pt x="4" y="16"/>
                  </a:moveTo>
                  <a:cubicBezTo>
                    <a:pt x="3" y="12"/>
                    <a:pt x="1" y="8"/>
                    <a:pt x="0" y="4"/>
                  </a:cubicBezTo>
                  <a:cubicBezTo>
                    <a:pt x="3" y="3"/>
                    <a:pt x="5" y="1"/>
                    <a:pt x="7" y="0"/>
                  </a:cubicBezTo>
                  <a:cubicBezTo>
                    <a:pt x="59" y="0"/>
                    <a:pt x="111" y="0"/>
                    <a:pt x="163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1" y="5"/>
                    <a:pt x="158" y="7"/>
                    <a:pt x="154" y="8"/>
                  </a:cubicBezTo>
                  <a:cubicBezTo>
                    <a:pt x="120" y="15"/>
                    <a:pt x="86" y="19"/>
                    <a:pt x="53" y="28"/>
                  </a:cubicBezTo>
                  <a:cubicBezTo>
                    <a:pt x="32" y="34"/>
                    <a:pt x="19" y="21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7BD117D2-CAE9-4FAE-9B4E-B128493FAB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72338" y="2568575"/>
              <a:ext cx="381000" cy="173038"/>
            </a:xfrm>
            <a:custGeom>
              <a:avLst/>
              <a:gdLst>
                <a:gd name="T0" fmla="*/ 55 w 101"/>
                <a:gd name="T1" fmla="*/ 0 h 46"/>
                <a:gd name="T2" fmla="*/ 63 w 101"/>
                <a:gd name="T3" fmla="*/ 7 h 46"/>
                <a:gd name="T4" fmla="*/ 63 w 101"/>
                <a:gd name="T5" fmla="*/ 36 h 46"/>
                <a:gd name="T6" fmla="*/ 101 w 101"/>
                <a:gd name="T7" fmla="*/ 41 h 46"/>
                <a:gd name="T8" fmla="*/ 101 w 101"/>
                <a:gd name="T9" fmla="*/ 46 h 46"/>
                <a:gd name="T10" fmla="*/ 0 w 101"/>
                <a:gd name="T11" fmla="*/ 46 h 46"/>
                <a:gd name="T12" fmla="*/ 0 w 101"/>
                <a:gd name="T13" fmla="*/ 41 h 46"/>
                <a:gd name="T14" fmla="*/ 34 w 101"/>
                <a:gd name="T15" fmla="*/ 36 h 46"/>
                <a:gd name="T16" fmla="*/ 38 w 101"/>
                <a:gd name="T17" fmla="*/ 7 h 46"/>
                <a:gd name="T18" fmla="*/ 51 w 101"/>
                <a:gd name="T19" fmla="*/ 1 h 46"/>
                <a:gd name="T20" fmla="*/ 55 w 101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46">
                  <a:moveTo>
                    <a:pt x="55" y="0"/>
                  </a:moveTo>
                  <a:cubicBezTo>
                    <a:pt x="57" y="2"/>
                    <a:pt x="60" y="5"/>
                    <a:pt x="63" y="7"/>
                  </a:cubicBezTo>
                  <a:cubicBezTo>
                    <a:pt x="63" y="16"/>
                    <a:pt x="63" y="26"/>
                    <a:pt x="63" y="36"/>
                  </a:cubicBezTo>
                  <a:cubicBezTo>
                    <a:pt x="77" y="37"/>
                    <a:pt x="89" y="39"/>
                    <a:pt x="101" y="41"/>
                  </a:cubicBezTo>
                  <a:cubicBezTo>
                    <a:pt x="101" y="42"/>
                    <a:pt x="101" y="44"/>
                    <a:pt x="101" y="46"/>
                  </a:cubicBezTo>
                  <a:cubicBezTo>
                    <a:pt x="67" y="46"/>
                    <a:pt x="34" y="46"/>
                    <a:pt x="0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11" y="39"/>
                    <a:pt x="22" y="38"/>
                    <a:pt x="34" y="36"/>
                  </a:cubicBezTo>
                  <a:cubicBezTo>
                    <a:pt x="35" y="27"/>
                    <a:pt x="37" y="17"/>
                    <a:pt x="38" y="7"/>
                  </a:cubicBezTo>
                  <a:cubicBezTo>
                    <a:pt x="43" y="5"/>
                    <a:pt x="47" y="3"/>
                    <a:pt x="51" y="1"/>
                  </a:cubicBezTo>
                  <a:cubicBezTo>
                    <a:pt x="52" y="0"/>
                    <a:pt x="53" y="0"/>
                    <a:pt x="55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DFEAA3BE-5311-44F8-A3F3-9D336D555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5688" y="2439988"/>
              <a:ext cx="115888" cy="131763"/>
            </a:xfrm>
            <a:custGeom>
              <a:avLst/>
              <a:gdLst>
                <a:gd name="T0" fmla="*/ 20 w 31"/>
                <a:gd name="T1" fmla="*/ 34 h 35"/>
                <a:gd name="T2" fmla="*/ 16 w 31"/>
                <a:gd name="T3" fmla="*/ 35 h 35"/>
                <a:gd name="T4" fmla="*/ 0 w 31"/>
                <a:gd name="T5" fmla="*/ 25 h 35"/>
                <a:gd name="T6" fmla="*/ 16 w 31"/>
                <a:gd name="T7" fmla="*/ 0 h 35"/>
                <a:gd name="T8" fmla="*/ 31 w 31"/>
                <a:gd name="T9" fmla="*/ 27 h 35"/>
                <a:gd name="T10" fmla="*/ 20 w 31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5">
                  <a:moveTo>
                    <a:pt x="20" y="34"/>
                  </a:moveTo>
                  <a:cubicBezTo>
                    <a:pt x="18" y="34"/>
                    <a:pt x="17" y="34"/>
                    <a:pt x="16" y="35"/>
                  </a:cubicBezTo>
                  <a:cubicBezTo>
                    <a:pt x="11" y="31"/>
                    <a:pt x="6" y="28"/>
                    <a:pt x="0" y="25"/>
                  </a:cubicBezTo>
                  <a:cubicBezTo>
                    <a:pt x="5" y="18"/>
                    <a:pt x="9" y="11"/>
                    <a:pt x="16" y="0"/>
                  </a:cubicBezTo>
                  <a:cubicBezTo>
                    <a:pt x="23" y="11"/>
                    <a:pt x="27" y="19"/>
                    <a:pt x="31" y="27"/>
                  </a:cubicBezTo>
                  <a:cubicBezTo>
                    <a:pt x="27" y="30"/>
                    <a:pt x="23" y="32"/>
                    <a:pt x="20" y="3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74818DA8-43E1-424C-B3B0-6B6A9871DA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5663" y="2443163"/>
              <a:ext cx="114300" cy="106363"/>
            </a:xfrm>
            <a:custGeom>
              <a:avLst/>
              <a:gdLst>
                <a:gd name="T0" fmla="*/ 30 w 30"/>
                <a:gd name="T1" fmla="*/ 24 h 28"/>
                <a:gd name="T2" fmla="*/ 23 w 30"/>
                <a:gd name="T3" fmla="*/ 28 h 28"/>
                <a:gd name="T4" fmla="*/ 0 w 30"/>
                <a:gd name="T5" fmla="*/ 24 h 28"/>
                <a:gd name="T6" fmla="*/ 17 w 30"/>
                <a:gd name="T7" fmla="*/ 0 h 28"/>
                <a:gd name="T8" fmla="*/ 30 w 30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30" y="24"/>
                  </a:moveTo>
                  <a:cubicBezTo>
                    <a:pt x="28" y="25"/>
                    <a:pt x="26" y="27"/>
                    <a:pt x="23" y="28"/>
                  </a:cubicBezTo>
                  <a:cubicBezTo>
                    <a:pt x="16" y="27"/>
                    <a:pt x="9" y="26"/>
                    <a:pt x="0" y="24"/>
                  </a:cubicBezTo>
                  <a:cubicBezTo>
                    <a:pt x="6" y="15"/>
                    <a:pt x="10" y="9"/>
                    <a:pt x="17" y="0"/>
                  </a:cubicBezTo>
                  <a:cubicBezTo>
                    <a:pt x="22" y="9"/>
                    <a:pt x="26" y="16"/>
                    <a:pt x="30" y="2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83DA0F47-1DDC-490F-AAC4-0B8BD3E64E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2176" y="3938588"/>
              <a:ext cx="274638" cy="273050"/>
            </a:xfrm>
            <a:custGeom>
              <a:avLst/>
              <a:gdLst>
                <a:gd name="T0" fmla="*/ 72 w 73"/>
                <a:gd name="T1" fmla="*/ 35 h 72"/>
                <a:gd name="T2" fmla="*/ 37 w 73"/>
                <a:gd name="T3" fmla="*/ 72 h 72"/>
                <a:gd name="T4" fmla="*/ 1 w 73"/>
                <a:gd name="T5" fmla="*/ 37 h 72"/>
                <a:gd name="T6" fmla="*/ 37 w 73"/>
                <a:gd name="T7" fmla="*/ 0 h 72"/>
                <a:gd name="T8" fmla="*/ 72 w 73"/>
                <a:gd name="T9" fmla="*/ 35 h 72"/>
                <a:gd name="T10" fmla="*/ 32 w 73"/>
                <a:gd name="T11" fmla="*/ 61 h 72"/>
                <a:gd name="T12" fmla="*/ 42 w 73"/>
                <a:gd name="T13" fmla="*/ 61 h 72"/>
                <a:gd name="T14" fmla="*/ 58 w 73"/>
                <a:gd name="T15" fmla="*/ 36 h 72"/>
                <a:gd name="T16" fmla="*/ 36 w 73"/>
                <a:gd name="T17" fmla="*/ 14 h 72"/>
                <a:gd name="T18" fmla="*/ 16 w 73"/>
                <a:gd name="T19" fmla="*/ 36 h 72"/>
                <a:gd name="T20" fmla="*/ 32 w 73"/>
                <a:gd name="T2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2">
                  <a:moveTo>
                    <a:pt x="72" y="35"/>
                  </a:moveTo>
                  <a:cubicBezTo>
                    <a:pt x="73" y="55"/>
                    <a:pt x="56" y="72"/>
                    <a:pt x="37" y="72"/>
                  </a:cubicBezTo>
                  <a:cubicBezTo>
                    <a:pt x="18" y="72"/>
                    <a:pt x="1" y="56"/>
                    <a:pt x="1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6" y="0"/>
                    <a:pt x="72" y="15"/>
                    <a:pt x="72" y="35"/>
                  </a:cubicBezTo>
                  <a:close/>
                  <a:moveTo>
                    <a:pt x="32" y="61"/>
                  </a:moveTo>
                  <a:cubicBezTo>
                    <a:pt x="35" y="61"/>
                    <a:pt x="38" y="61"/>
                    <a:pt x="42" y="61"/>
                  </a:cubicBezTo>
                  <a:cubicBezTo>
                    <a:pt x="47" y="52"/>
                    <a:pt x="57" y="45"/>
                    <a:pt x="58" y="36"/>
                  </a:cubicBezTo>
                  <a:cubicBezTo>
                    <a:pt x="60" y="23"/>
                    <a:pt x="50" y="13"/>
                    <a:pt x="36" y="14"/>
                  </a:cubicBezTo>
                  <a:cubicBezTo>
                    <a:pt x="23" y="15"/>
                    <a:pt x="13" y="23"/>
                    <a:pt x="16" y="36"/>
                  </a:cubicBezTo>
                  <a:cubicBezTo>
                    <a:pt x="18" y="45"/>
                    <a:pt x="26" y="53"/>
                    <a:pt x="32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5" name="Cerrar llave 44">
            <a:extLst>
              <a:ext uri="{FF2B5EF4-FFF2-40B4-BE49-F238E27FC236}">
                <a16:creationId xmlns:a16="http://schemas.microsoft.com/office/drawing/2014/main" id="{8C287979-9C24-406F-8E72-37D8C34EE122}"/>
              </a:ext>
            </a:extLst>
          </p:cNvPr>
          <p:cNvSpPr/>
          <p:nvPr/>
        </p:nvSpPr>
        <p:spPr>
          <a:xfrm rot="5400000">
            <a:off x="5872115" y="-5091065"/>
            <a:ext cx="504920" cy="11791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8" name="Picture 22" descr="drone quadcopter blanco en el piso">
            <a:extLst>
              <a:ext uri="{FF2B5EF4-FFF2-40B4-BE49-F238E27FC236}">
                <a16:creationId xmlns:a16="http://schemas.microsoft.com/office/drawing/2014/main" id="{1590F83C-559A-4560-A581-D19ACC96A626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" b="64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48350" y="2043000"/>
            <a:ext cx="2870686" cy="27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6078415" y="3343782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19232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12" name="Rounded Rectangle 51">
            <a:extLst>
              <a:ext uri="{FF2B5EF4-FFF2-40B4-BE49-F238E27FC236}">
                <a16:creationId xmlns:a16="http://schemas.microsoft.com/office/drawing/2014/main" id="{20962833-6DFC-4DBA-9478-1C909D815CCA}"/>
              </a:ext>
            </a:extLst>
          </p:cNvPr>
          <p:cNvSpPr/>
          <p:nvPr/>
        </p:nvSpPr>
        <p:spPr>
          <a:xfrm rot="16200000" flipH="1">
            <a:off x="6930237" y="2530978"/>
            <a:ext cx="764059" cy="71956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B8712-74E2-4B4E-B70F-835AC9239574}"/>
              </a:ext>
            </a:extLst>
          </p:cNvPr>
          <p:cNvSpPr txBox="1"/>
          <p:nvPr/>
        </p:nvSpPr>
        <p:spPr>
          <a:xfrm>
            <a:off x="531048" y="4531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46710-813E-4250-9DC5-9200E25438E1}"/>
              </a:ext>
            </a:extLst>
          </p:cNvPr>
          <p:cNvSpPr txBox="1"/>
          <p:nvPr/>
        </p:nvSpPr>
        <p:spPr>
          <a:xfrm>
            <a:off x="531048" y="778613"/>
            <a:ext cx="6222695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Professional PPT Presentation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1AFAE437-7CDA-4956-AEB9-B0E43312D58D}"/>
              </a:ext>
            </a:extLst>
          </p:cNvPr>
          <p:cNvGrpSpPr/>
          <p:nvPr/>
        </p:nvGrpSpPr>
        <p:grpSpPr>
          <a:xfrm>
            <a:off x="3143913" y="2536878"/>
            <a:ext cx="2008188" cy="879476"/>
            <a:chOff x="2420938" y="2916237"/>
            <a:chExt cx="2008188" cy="879476"/>
          </a:xfrm>
          <a:solidFill>
            <a:srgbClr val="75B4C5"/>
          </a:solidFill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EB5F46C-B6F1-4E9F-8C74-BB3AB5B82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088" y="3078163"/>
              <a:ext cx="882650" cy="612775"/>
            </a:xfrm>
            <a:custGeom>
              <a:avLst/>
              <a:gdLst>
                <a:gd name="T0" fmla="*/ 105 w 234"/>
                <a:gd name="T1" fmla="*/ 54 h 162"/>
                <a:gd name="T2" fmla="*/ 105 w 234"/>
                <a:gd name="T3" fmla="*/ 0 h 162"/>
                <a:gd name="T4" fmla="*/ 129 w 234"/>
                <a:gd name="T5" fmla="*/ 0 h 162"/>
                <a:gd name="T6" fmla="*/ 129 w 234"/>
                <a:gd name="T7" fmla="*/ 53 h 162"/>
                <a:gd name="T8" fmla="*/ 148 w 234"/>
                <a:gd name="T9" fmla="*/ 50 h 162"/>
                <a:gd name="T10" fmla="*/ 206 w 234"/>
                <a:gd name="T11" fmla="*/ 88 h 162"/>
                <a:gd name="T12" fmla="*/ 206 w 234"/>
                <a:gd name="T13" fmla="*/ 143 h 162"/>
                <a:gd name="T14" fmla="*/ 232 w 234"/>
                <a:gd name="T15" fmla="*/ 146 h 162"/>
                <a:gd name="T16" fmla="*/ 223 w 234"/>
                <a:gd name="T17" fmla="*/ 157 h 162"/>
                <a:gd name="T18" fmla="*/ 194 w 234"/>
                <a:gd name="T19" fmla="*/ 126 h 162"/>
                <a:gd name="T20" fmla="*/ 193 w 234"/>
                <a:gd name="T21" fmla="*/ 83 h 162"/>
                <a:gd name="T22" fmla="*/ 155 w 234"/>
                <a:gd name="T23" fmla="*/ 62 h 162"/>
                <a:gd name="T24" fmla="*/ 128 w 234"/>
                <a:gd name="T25" fmla="*/ 69 h 162"/>
                <a:gd name="T26" fmla="*/ 135 w 234"/>
                <a:gd name="T27" fmla="*/ 78 h 162"/>
                <a:gd name="T28" fmla="*/ 139 w 234"/>
                <a:gd name="T29" fmla="*/ 123 h 162"/>
                <a:gd name="T30" fmla="*/ 96 w 234"/>
                <a:gd name="T31" fmla="*/ 124 h 162"/>
                <a:gd name="T32" fmla="*/ 99 w 234"/>
                <a:gd name="T33" fmla="*/ 78 h 162"/>
                <a:gd name="T34" fmla="*/ 105 w 234"/>
                <a:gd name="T35" fmla="*/ 69 h 162"/>
                <a:gd name="T36" fmla="*/ 73 w 234"/>
                <a:gd name="T37" fmla="*/ 59 h 162"/>
                <a:gd name="T38" fmla="*/ 46 w 234"/>
                <a:gd name="T39" fmla="*/ 73 h 162"/>
                <a:gd name="T40" fmla="*/ 40 w 234"/>
                <a:gd name="T41" fmla="*/ 104 h 162"/>
                <a:gd name="T42" fmla="*/ 40 w 234"/>
                <a:gd name="T43" fmla="*/ 127 h 162"/>
                <a:gd name="T44" fmla="*/ 12 w 234"/>
                <a:gd name="T45" fmla="*/ 157 h 162"/>
                <a:gd name="T46" fmla="*/ 3 w 234"/>
                <a:gd name="T47" fmla="*/ 146 h 162"/>
                <a:gd name="T48" fmla="*/ 27 w 234"/>
                <a:gd name="T49" fmla="*/ 144 h 162"/>
                <a:gd name="T50" fmla="*/ 27 w 234"/>
                <a:gd name="T51" fmla="*/ 108 h 162"/>
                <a:gd name="T52" fmla="*/ 31 w 234"/>
                <a:gd name="T53" fmla="*/ 73 h 162"/>
                <a:gd name="T54" fmla="*/ 83 w 234"/>
                <a:gd name="T55" fmla="*/ 48 h 162"/>
                <a:gd name="T56" fmla="*/ 105 w 234"/>
                <a:gd name="T57" fmla="*/ 54 h 162"/>
                <a:gd name="T58" fmla="*/ 137 w 234"/>
                <a:gd name="T59" fmla="*/ 103 h 162"/>
                <a:gd name="T60" fmla="*/ 118 w 234"/>
                <a:gd name="T61" fmla="*/ 83 h 162"/>
                <a:gd name="T62" fmla="*/ 97 w 234"/>
                <a:gd name="T63" fmla="*/ 103 h 162"/>
                <a:gd name="T64" fmla="*/ 117 w 234"/>
                <a:gd name="T65" fmla="*/ 122 h 162"/>
                <a:gd name="T66" fmla="*/ 137 w 234"/>
                <a:gd name="T67" fmla="*/ 10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162">
                  <a:moveTo>
                    <a:pt x="105" y="54"/>
                  </a:moveTo>
                  <a:cubicBezTo>
                    <a:pt x="105" y="34"/>
                    <a:pt x="105" y="18"/>
                    <a:pt x="105" y="0"/>
                  </a:cubicBezTo>
                  <a:cubicBezTo>
                    <a:pt x="113" y="0"/>
                    <a:pt x="120" y="0"/>
                    <a:pt x="129" y="0"/>
                  </a:cubicBezTo>
                  <a:cubicBezTo>
                    <a:pt x="129" y="17"/>
                    <a:pt x="129" y="34"/>
                    <a:pt x="129" y="53"/>
                  </a:cubicBezTo>
                  <a:cubicBezTo>
                    <a:pt x="137" y="52"/>
                    <a:pt x="143" y="52"/>
                    <a:pt x="148" y="50"/>
                  </a:cubicBezTo>
                  <a:cubicBezTo>
                    <a:pt x="184" y="33"/>
                    <a:pt x="203" y="54"/>
                    <a:pt x="206" y="88"/>
                  </a:cubicBezTo>
                  <a:cubicBezTo>
                    <a:pt x="208" y="106"/>
                    <a:pt x="206" y="124"/>
                    <a:pt x="206" y="143"/>
                  </a:cubicBezTo>
                  <a:cubicBezTo>
                    <a:pt x="215" y="144"/>
                    <a:pt x="224" y="145"/>
                    <a:pt x="232" y="146"/>
                  </a:cubicBezTo>
                  <a:cubicBezTo>
                    <a:pt x="234" y="154"/>
                    <a:pt x="233" y="157"/>
                    <a:pt x="223" y="157"/>
                  </a:cubicBezTo>
                  <a:cubicBezTo>
                    <a:pt x="191" y="155"/>
                    <a:pt x="194" y="162"/>
                    <a:pt x="194" y="126"/>
                  </a:cubicBezTo>
                  <a:cubicBezTo>
                    <a:pt x="194" y="112"/>
                    <a:pt x="194" y="97"/>
                    <a:pt x="193" y="83"/>
                  </a:cubicBezTo>
                  <a:cubicBezTo>
                    <a:pt x="190" y="60"/>
                    <a:pt x="176" y="53"/>
                    <a:pt x="155" y="62"/>
                  </a:cubicBezTo>
                  <a:cubicBezTo>
                    <a:pt x="147" y="65"/>
                    <a:pt x="139" y="66"/>
                    <a:pt x="128" y="69"/>
                  </a:cubicBezTo>
                  <a:cubicBezTo>
                    <a:pt x="131" y="72"/>
                    <a:pt x="132" y="76"/>
                    <a:pt x="135" y="78"/>
                  </a:cubicBezTo>
                  <a:cubicBezTo>
                    <a:pt x="150" y="92"/>
                    <a:pt x="151" y="109"/>
                    <a:pt x="139" y="123"/>
                  </a:cubicBezTo>
                  <a:cubicBezTo>
                    <a:pt x="127" y="135"/>
                    <a:pt x="107" y="136"/>
                    <a:pt x="96" y="124"/>
                  </a:cubicBezTo>
                  <a:cubicBezTo>
                    <a:pt x="84" y="112"/>
                    <a:pt x="86" y="91"/>
                    <a:pt x="99" y="78"/>
                  </a:cubicBezTo>
                  <a:cubicBezTo>
                    <a:pt x="102" y="76"/>
                    <a:pt x="103" y="72"/>
                    <a:pt x="105" y="69"/>
                  </a:cubicBezTo>
                  <a:cubicBezTo>
                    <a:pt x="93" y="65"/>
                    <a:pt x="83" y="62"/>
                    <a:pt x="73" y="59"/>
                  </a:cubicBezTo>
                  <a:cubicBezTo>
                    <a:pt x="59" y="55"/>
                    <a:pt x="50" y="59"/>
                    <a:pt x="46" y="73"/>
                  </a:cubicBezTo>
                  <a:cubicBezTo>
                    <a:pt x="42" y="83"/>
                    <a:pt x="41" y="94"/>
                    <a:pt x="40" y="104"/>
                  </a:cubicBezTo>
                  <a:cubicBezTo>
                    <a:pt x="39" y="112"/>
                    <a:pt x="40" y="119"/>
                    <a:pt x="40" y="127"/>
                  </a:cubicBezTo>
                  <a:cubicBezTo>
                    <a:pt x="41" y="156"/>
                    <a:pt x="41" y="156"/>
                    <a:pt x="12" y="157"/>
                  </a:cubicBezTo>
                  <a:cubicBezTo>
                    <a:pt x="3" y="157"/>
                    <a:pt x="0" y="154"/>
                    <a:pt x="3" y="146"/>
                  </a:cubicBezTo>
                  <a:cubicBezTo>
                    <a:pt x="10" y="145"/>
                    <a:pt x="18" y="144"/>
                    <a:pt x="27" y="144"/>
                  </a:cubicBezTo>
                  <a:cubicBezTo>
                    <a:pt x="27" y="131"/>
                    <a:pt x="26" y="119"/>
                    <a:pt x="27" y="108"/>
                  </a:cubicBezTo>
                  <a:cubicBezTo>
                    <a:pt x="28" y="96"/>
                    <a:pt x="28" y="84"/>
                    <a:pt x="31" y="73"/>
                  </a:cubicBezTo>
                  <a:cubicBezTo>
                    <a:pt x="39" y="47"/>
                    <a:pt x="57" y="38"/>
                    <a:pt x="83" y="48"/>
                  </a:cubicBezTo>
                  <a:cubicBezTo>
                    <a:pt x="89" y="51"/>
                    <a:pt x="96" y="52"/>
                    <a:pt x="105" y="54"/>
                  </a:cubicBezTo>
                  <a:close/>
                  <a:moveTo>
                    <a:pt x="137" y="103"/>
                  </a:moveTo>
                  <a:cubicBezTo>
                    <a:pt x="137" y="92"/>
                    <a:pt x="128" y="83"/>
                    <a:pt x="118" y="83"/>
                  </a:cubicBezTo>
                  <a:cubicBezTo>
                    <a:pt x="106" y="82"/>
                    <a:pt x="97" y="92"/>
                    <a:pt x="97" y="103"/>
                  </a:cubicBezTo>
                  <a:cubicBezTo>
                    <a:pt x="97" y="113"/>
                    <a:pt x="107" y="122"/>
                    <a:pt x="117" y="122"/>
                  </a:cubicBezTo>
                  <a:cubicBezTo>
                    <a:pt x="128" y="122"/>
                    <a:pt x="137" y="113"/>
                    <a:pt x="137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450C4AF-7A1F-44F1-95A8-7528F01CD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979738"/>
              <a:ext cx="1066800" cy="84138"/>
            </a:xfrm>
            <a:custGeom>
              <a:avLst/>
              <a:gdLst>
                <a:gd name="T0" fmla="*/ 141 w 283"/>
                <a:gd name="T1" fmla="*/ 21 h 22"/>
                <a:gd name="T2" fmla="*/ 18 w 283"/>
                <a:gd name="T3" fmla="*/ 21 h 22"/>
                <a:gd name="T4" fmla="*/ 9 w 283"/>
                <a:gd name="T5" fmla="*/ 20 h 22"/>
                <a:gd name="T6" fmla="*/ 0 w 283"/>
                <a:gd name="T7" fmla="*/ 10 h 22"/>
                <a:gd name="T8" fmla="*/ 8 w 283"/>
                <a:gd name="T9" fmla="*/ 1 h 22"/>
                <a:gd name="T10" fmla="*/ 15 w 283"/>
                <a:gd name="T11" fmla="*/ 1 h 22"/>
                <a:gd name="T12" fmla="*/ 269 w 283"/>
                <a:gd name="T13" fmla="*/ 1 h 22"/>
                <a:gd name="T14" fmla="*/ 281 w 283"/>
                <a:gd name="T15" fmla="*/ 7 h 22"/>
                <a:gd name="T16" fmla="*/ 281 w 283"/>
                <a:gd name="T17" fmla="*/ 16 h 22"/>
                <a:gd name="T18" fmla="*/ 267 w 283"/>
                <a:gd name="T19" fmla="*/ 21 h 22"/>
                <a:gd name="T20" fmla="*/ 141 w 283"/>
                <a:gd name="T2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2">
                  <a:moveTo>
                    <a:pt x="141" y="21"/>
                  </a:moveTo>
                  <a:cubicBezTo>
                    <a:pt x="100" y="21"/>
                    <a:pt x="59" y="21"/>
                    <a:pt x="18" y="21"/>
                  </a:cubicBezTo>
                  <a:cubicBezTo>
                    <a:pt x="15" y="21"/>
                    <a:pt x="11" y="22"/>
                    <a:pt x="9" y="20"/>
                  </a:cubicBezTo>
                  <a:cubicBezTo>
                    <a:pt x="5" y="18"/>
                    <a:pt x="1" y="14"/>
                    <a:pt x="0" y="10"/>
                  </a:cubicBezTo>
                  <a:cubicBezTo>
                    <a:pt x="0" y="8"/>
                    <a:pt x="5" y="4"/>
                    <a:pt x="8" y="1"/>
                  </a:cubicBezTo>
                  <a:cubicBezTo>
                    <a:pt x="9" y="0"/>
                    <a:pt x="12" y="1"/>
                    <a:pt x="15" y="1"/>
                  </a:cubicBezTo>
                  <a:cubicBezTo>
                    <a:pt x="99" y="1"/>
                    <a:pt x="184" y="1"/>
                    <a:pt x="269" y="1"/>
                  </a:cubicBezTo>
                  <a:cubicBezTo>
                    <a:pt x="273" y="1"/>
                    <a:pt x="278" y="4"/>
                    <a:pt x="281" y="7"/>
                  </a:cubicBezTo>
                  <a:cubicBezTo>
                    <a:pt x="283" y="8"/>
                    <a:pt x="283" y="15"/>
                    <a:pt x="281" y="16"/>
                  </a:cubicBezTo>
                  <a:cubicBezTo>
                    <a:pt x="277" y="19"/>
                    <a:pt x="272" y="21"/>
                    <a:pt x="267" y="21"/>
                  </a:cubicBezTo>
                  <a:cubicBezTo>
                    <a:pt x="225" y="21"/>
                    <a:pt x="183" y="21"/>
                    <a:pt x="141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169A97BF-9DBD-42FE-9105-3998DF49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038" y="3074988"/>
              <a:ext cx="754063" cy="117475"/>
            </a:xfrm>
            <a:custGeom>
              <a:avLst/>
              <a:gdLst>
                <a:gd name="T0" fmla="*/ 98 w 200"/>
                <a:gd name="T1" fmla="*/ 31 h 31"/>
                <a:gd name="T2" fmla="*/ 17 w 200"/>
                <a:gd name="T3" fmla="*/ 31 h 31"/>
                <a:gd name="T4" fmla="*/ 0 w 200"/>
                <a:gd name="T5" fmla="*/ 19 h 31"/>
                <a:gd name="T6" fmla="*/ 17 w 200"/>
                <a:gd name="T7" fmla="*/ 8 h 31"/>
                <a:gd name="T8" fmla="*/ 73 w 200"/>
                <a:gd name="T9" fmla="*/ 8 h 31"/>
                <a:gd name="T10" fmla="*/ 95 w 200"/>
                <a:gd name="T11" fmla="*/ 1 h 31"/>
                <a:gd name="T12" fmla="*/ 104 w 200"/>
                <a:gd name="T13" fmla="*/ 1 h 31"/>
                <a:gd name="T14" fmla="*/ 121 w 200"/>
                <a:gd name="T15" fmla="*/ 8 h 31"/>
                <a:gd name="T16" fmla="*/ 184 w 200"/>
                <a:gd name="T17" fmla="*/ 8 h 31"/>
                <a:gd name="T18" fmla="*/ 199 w 200"/>
                <a:gd name="T19" fmla="*/ 20 h 31"/>
                <a:gd name="T20" fmla="*/ 183 w 200"/>
                <a:gd name="T21" fmla="*/ 31 h 31"/>
                <a:gd name="T22" fmla="*/ 98 w 200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1">
                  <a:moveTo>
                    <a:pt x="98" y="31"/>
                  </a:moveTo>
                  <a:cubicBezTo>
                    <a:pt x="71" y="31"/>
                    <a:pt x="44" y="31"/>
                    <a:pt x="17" y="31"/>
                  </a:cubicBezTo>
                  <a:cubicBezTo>
                    <a:pt x="8" y="31"/>
                    <a:pt x="0" y="30"/>
                    <a:pt x="0" y="19"/>
                  </a:cubicBezTo>
                  <a:cubicBezTo>
                    <a:pt x="1" y="8"/>
                    <a:pt x="9" y="8"/>
                    <a:pt x="17" y="8"/>
                  </a:cubicBezTo>
                  <a:cubicBezTo>
                    <a:pt x="35" y="8"/>
                    <a:pt x="54" y="8"/>
                    <a:pt x="73" y="8"/>
                  </a:cubicBezTo>
                  <a:cubicBezTo>
                    <a:pt x="81" y="8"/>
                    <a:pt x="90" y="11"/>
                    <a:pt x="95" y="1"/>
                  </a:cubicBezTo>
                  <a:cubicBezTo>
                    <a:pt x="96" y="0"/>
                    <a:pt x="104" y="0"/>
                    <a:pt x="104" y="1"/>
                  </a:cubicBezTo>
                  <a:cubicBezTo>
                    <a:pt x="107" y="11"/>
                    <a:pt x="115" y="8"/>
                    <a:pt x="121" y="8"/>
                  </a:cubicBezTo>
                  <a:cubicBezTo>
                    <a:pt x="142" y="8"/>
                    <a:pt x="163" y="8"/>
                    <a:pt x="184" y="8"/>
                  </a:cubicBezTo>
                  <a:cubicBezTo>
                    <a:pt x="192" y="8"/>
                    <a:pt x="200" y="9"/>
                    <a:pt x="199" y="20"/>
                  </a:cubicBezTo>
                  <a:cubicBezTo>
                    <a:pt x="199" y="30"/>
                    <a:pt x="191" y="31"/>
                    <a:pt x="183" y="31"/>
                  </a:cubicBezTo>
                  <a:cubicBezTo>
                    <a:pt x="155" y="31"/>
                    <a:pt x="127" y="31"/>
                    <a:pt x="98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0B98D63-6E93-4B54-869E-202B75E2C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075" y="3074988"/>
              <a:ext cx="746125" cy="117475"/>
            </a:xfrm>
            <a:custGeom>
              <a:avLst/>
              <a:gdLst>
                <a:gd name="T0" fmla="*/ 98 w 198"/>
                <a:gd name="T1" fmla="*/ 31 h 31"/>
                <a:gd name="T2" fmla="*/ 15 w 198"/>
                <a:gd name="T3" fmla="*/ 31 h 31"/>
                <a:gd name="T4" fmla="*/ 0 w 198"/>
                <a:gd name="T5" fmla="*/ 19 h 31"/>
                <a:gd name="T6" fmla="*/ 15 w 198"/>
                <a:gd name="T7" fmla="*/ 8 h 31"/>
                <a:gd name="T8" fmla="*/ 72 w 198"/>
                <a:gd name="T9" fmla="*/ 8 h 31"/>
                <a:gd name="T10" fmla="*/ 94 w 198"/>
                <a:gd name="T11" fmla="*/ 1 h 31"/>
                <a:gd name="T12" fmla="*/ 104 w 198"/>
                <a:gd name="T13" fmla="*/ 1 h 31"/>
                <a:gd name="T14" fmla="*/ 120 w 198"/>
                <a:gd name="T15" fmla="*/ 8 h 31"/>
                <a:gd name="T16" fmla="*/ 181 w 198"/>
                <a:gd name="T17" fmla="*/ 8 h 31"/>
                <a:gd name="T18" fmla="*/ 198 w 198"/>
                <a:gd name="T19" fmla="*/ 19 h 31"/>
                <a:gd name="T20" fmla="*/ 181 w 198"/>
                <a:gd name="T21" fmla="*/ 31 h 31"/>
                <a:gd name="T22" fmla="*/ 98 w 198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31">
                  <a:moveTo>
                    <a:pt x="98" y="31"/>
                  </a:moveTo>
                  <a:cubicBezTo>
                    <a:pt x="70" y="31"/>
                    <a:pt x="43" y="31"/>
                    <a:pt x="15" y="31"/>
                  </a:cubicBezTo>
                  <a:cubicBezTo>
                    <a:pt x="7" y="31"/>
                    <a:pt x="0" y="29"/>
                    <a:pt x="0" y="19"/>
                  </a:cubicBezTo>
                  <a:cubicBezTo>
                    <a:pt x="0" y="9"/>
                    <a:pt x="7" y="8"/>
                    <a:pt x="15" y="8"/>
                  </a:cubicBezTo>
                  <a:cubicBezTo>
                    <a:pt x="34" y="8"/>
                    <a:pt x="53" y="8"/>
                    <a:pt x="72" y="8"/>
                  </a:cubicBezTo>
                  <a:cubicBezTo>
                    <a:pt x="80" y="8"/>
                    <a:pt x="89" y="11"/>
                    <a:pt x="94" y="1"/>
                  </a:cubicBezTo>
                  <a:cubicBezTo>
                    <a:pt x="95" y="0"/>
                    <a:pt x="103" y="0"/>
                    <a:pt x="104" y="1"/>
                  </a:cubicBezTo>
                  <a:cubicBezTo>
                    <a:pt x="107" y="11"/>
                    <a:pt x="114" y="7"/>
                    <a:pt x="120" y="8"/>
                  </a:cubicBezTo>
                  <a:cubicBezTo>
                    <a:pt x="140" y="8"/>
                    <a:pt x="161" y="8"/>
                    <a:pt x="181" y="8"/>
                  </a:cubicBezTo>
                  <a:cubicBezTo>
                    <a:pt x="189" y="8"/>
                    <a:pt x="198" y="8"/>
                    <a:pt x="198" y="19"/>
                  </a:cubicBezTo>
                  <a:cubicBezTo>
                    <a:pt x="198" y="30"/>
                    <a:pt x="190" y="31"/>
                    <a:pt x="181" y="31"/>
                  </a:cubicBezTo>
                  <a:cubicBezTo>
                    <a:pt x="153" y="31"/>
                    <a:pt x="126" y="31"/>
                    <a:pt x="98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6476290-2802-4C9F-8A75-512166EF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2954338"/>
              <a:ext cx="211138" cy="158750"/>
            </a:xfrm>
            <a:custGeom>
              <a:avLst/>
              <a:gdLst>
                <a:gd name="T0" fmla="*/ 56 w 56"/>
                <a:gd name="T1" fmla="*/ 10 h 42"/>
                <a:gd name="T2" fmla="*/ 5 w 56"/>
                <a:gd name="T3" fmla="*/ 42 h 42"/>
                <a:gd name="T4" fmla="*/ 13 w 56"/>
                <a:gd name="T5" fmla="*/ 10 h 42"/>
                <a:gd name="T6" fmla="*/ 56 w 56"/>
                <a:gd name="T7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2">
                  <a:moveTo>
                    <a:pt x="56" y="10"/>
                  </a:moveTo>
                  <a:cubicBezTo>
                    <a:pt x="28" y="5"/>
                    <a:pt x="13" y="17"/>
                    <a:pt x="5" y="42"/>
                  </a:cubicBezTo>
                  <a:cubicBezTo>
                    <a:pt x="0" y="30"/>
                    <a:pt x="4" y="18"/>
                    <a:pt x="13" y="10"/>
                  </a:cubicBezTo>
                  <a:cubicBezTo>
                    <a:pt x="24" y="1"/>
                    <a:pt x="41" y="0"/>
                    <a:pt x="5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9487B14-15C3-4807-8A9B-3417AF80D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125" y="3595688"/>
              <a:ext cx="128588" cy="200025"/>
            </a:xfrm>
            <a:custGeom>
              <a:avLst/>
              <a:gdLst>
                <a:gd name="T0" fmla="*/ 0 w 34"/>
                <a:gd name="T1" fmla="*/ 48 h 53"/>
                <a:gd name="T2" fmla="*/ 24 w 34"/>
                <a:gd name="T3" fmla="*/ 5 h 53"/>
                <a:gd name="T4" fmla="*/ 27 w 34"/>
                <a:gd name="T5" fmla="*/ 0 h 53"/>
                <a:gd name="T6" fmla="*/ 31 w 34"/>
                <a:gd name="T7" fmla="*/ 2 h 53"/>
                <a:gd name="T8" fmla="*/ 29 w 34"/>
                <a:gd name="T9" fmla="*/ 34 h 53"/>
                <a:gd name="T10" fmla="*/ 4 w 34"/>
                <a:gd name="T11" fmla="*/ 53 h 53"/>
                <a:gd name="T12" fmla="*/ 0 w 34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3">
                  <a:moveTo>
                    <a:pt x="0" y="48"/>
                  </a:moveTo>
                  <a:cubicBezTo>
                    <a:pt x="21" y="40"/>
                    <a:pt x="30" y="27"/>
                    <a:pt x="24" y="5"/>
                  </a:cubicBezTo>
                  <a:cubicBezTo>
                    <a:pt x="24" y="4"/>
                    <a:pt x="26" y="2"/>
                    <a:pt x="27" y="0"/>
                  </a:cubicBezTo>
                  <a:cubicBezTo>
                    <a:pt x="28" y="0"/>
                    <a:pt x="31" y="2"/>
                    <a:pt x="31" y="2"/>
                  </a:cubicBezTo>
                  <a:cubicBezTo>
                    <a:pt x="31" y="13"/>
                    <a:pt x="34" y="26"/>
                    <a:pt x="29" y="34"/>
                  </a:cubicBezTo>
                  <a:cubicBezTo>
                    <a:pt x="25" y="43"/>
                    <a:pt x="13" y="47"/>
                    <a:pt x="4" y="53"/>
                  </a:cubicBezTo>
                  <a:cubicBezTo>
                    <a:pt x="4" y="53"/>
                    <a:pt x="2" y="51"/>
                    <a:pt x="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15CD30A-1E5C-4F70-AAFC-914E0B41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2968625"/>
              <a:ext cx="134938" cy="204788"/>
            </a:xfrm>
            <a:custGeom>
              <a:avLst/>
              <a:gdLst>
                <a:gd name="T0" fmla="*/ 0 w 36"/>
                <a:gd name="T1" fmla="*/ 1 h 54"/>
                <a:gd name="T2" fmla="*/ 30 w 36"/>
                <a:gd name="T3" fmla="*/ 19 h 54"/>
                <a:gd name="T4" fmla="*/ 27 w 36"/>
                <a:gd name="T5" fmla="*/ 54 h 54"/>
                <a:gd name="T6" fmla="*/ 23 w 36"/>
                <a:gd name="T7" fmla="*/ 24 h 54"/>
                <a:gd name="T8" fmla="*/ 0 w 36"/>
                <a:gd name="T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1"/>
                  </a:moveTo>
                  <a:cubicBezTo>
                    <a:pt x="17" y="0"/>
                    <a:pt x="25" y="8"/>
                    <a:pt x="30" y="19"/>
                  </a:cubicBezTo>
                  <a:cubicBezTo>
                    <a:pt x="36" y="30"/>
                    <a:pt x="36" y="42"/>
                    <a:pt x="27" y="54"/>
                  </a:cubicBezTo>
                  <a:cubicBezTo>
                    <a:pt x="26" y="44"/>
                    <a:pt x="27" y="33"/>
                    <a:pt x="23" y="24"/>
                  </a:cubicBezTo>
                  <a:cubicBezTo>
                    <a:pt x="19" y="16"/>
                    <a:pt x="9" y="10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C48C2042-68D6-4EAE-BBC2-267DE8A0A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3014663"/>
              <a:ext cx="101600" cy="139700"/>
            </a:xfrm>
            <a:custGeom>
              <a:avLst/>
              <a:gdLst>
                <a:gd name="T0" fmla="*/ 0 w 27"/>
                <a:gd name="T1" fmla="*/ 6 h 37"/>
                <a:gd name="T2" fmla="*/ 24 w 27"/>
                <a:gd name="T3" fmla="*/ 14 h 37"/>
                <a:gd name="T4" fmla="*/ 27 w 27"/>
                <a:gd name="T5" fmla="*/ 37 h 37"/>
                <a:gd name="T6" fmla="*/ 20 w 27"/>
                <a:gd name="T7" fmla="*/ 35 h 37"/>
                <a:gd name="T8" fmla="*/ 0 w 27"/>
                <a:gd name="T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7">
                  <a:moveTo>
                    <a:pt x="0" y="6"/>
                  </a:moveTo>
                  <a:cubicBezTo>
                    <a:pt x="13" y="0"/>
                    <a:pt x="21" y="6"/>
                    <a:pt x="24" y="14"/>
                  </a:cubicBezTo>
                  <a:cubicBezTo>
                    <a:pt x="27" y="21"/>
                    <a:pt x="26" y="30"/>
                    <a:pt x="27" y="37"/>
                  </a:cubicBezTo>
                  <a:cubicBezTo>
                    <a:pt x="24" y="37"/>
                    <a:pt x="20" y="35"/>
                    <a:pt x="20" y="35"/>
                  </a:cubicBezTo>
                  <a:cubicBezTo>
                    <a:pt x="24" y="20"/>
                    <a:pt x="14" y="13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4CD92A2D-D964-494D-9D43-CD387C21F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3587750"/>
              <a:ext cx="95250" cy="152400"/>
            </a:xfrm>
            <a:custGeom>
              <a:avLst/>
              <a:gdLst>
                <a:gd name="T0" fmla="*/ 12 w 25"/>
                <a:gd name="T1" fmla="*/ 0 h 40"/>
                <a:gd name="T2" fmla="*/ 22 w 25"/>
                <a:gd name="T3" fmla="*/ 23 h 40"/>
                <a:gd name="T4" fmla="*/ 0 w 25"/>
                <a:gd name="T5" fmla="*/ 40 h 40"/>
                <a:gd name="T6" fmla="*/ 12 w 25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0">
                  <a:moveTo>
                    <a:pt x="12" y="0"/>
                  </a:moveTo>
                  <a:cubicBezTo>
                    <a:pt x="25" y="7"/>
                    <a:pt x="25" y="15"/>
                    <a:pt x="22" y="23"/>
                  </a:cubicBezTo>
                  <a:cubicBezTo>
                    <a:pt x="19" y="34"/>
                    <a:pt x="13" y="40"/>
                    <a:pt x="0" y="40"/>
                  </a:cubicBezTo>
                  <a:cubicBezTo>
                    <a:pt x="11" y="29"/>
                    <a:pt x="20" y="19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9F3F007-761B-4E86-A482-65576C5BF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088" y="3017838"/>
              <a:ext cx="142875" cy="128588"/>
            </a:xfrm>
            <a:custGeom>
              <a:avLst/>
              <a:gdLst>
                <a:gd name="T0" fmla="*/ 6 w 38"/>
                <a:gd name="T1" fmla="*/ 34 h 34"/>
                <a:gd name="T2" fmla="*/ 12 w 38"/>
                <a:gd name="T3" fmla="*/ 7 h 34"/>
                <a:gd name="T4" fmla="*/ 38 w 38"/>
                <a:gd name="T5" fmla="*/ 7 h 34"/>
                <a:gd name="T6" fmla="*/ 6 w 38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4">
                  <a:moveTo>
                    <a:pt x="6" y="34"/>
                  </a:moveTo>
                  <a:cubicBezTo>
                    <a:pt x="0" y="20"/>
                    <a:pt x="5" y="13"/>
                    <a:pt x="12" y="7"/>
                  </a:cubicBezTo>
                  <a:cubicBezTo>
                    <a:pt x="19" y="1"/>
                    <a:pt x="28" y="0"/>
                    <a:pt x="38" y="7"/>
                  </a:cubicBezTo>
                  <a:cubicBezTo>
                    <a:pt x="22" y="9"/>
                    <a:pt x="11" y="15"/>
                    <a:pt x="6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B5B8D7B6-9462-4533-B3A9-AF3C20095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916237"/>
              <a:ext cx="104775" cy="49213"/>
            </a:xfrm>
            <a:custGeom>
              <a:avLst/>
              <a:gdLst>
                <a:gd name="T0" fmla="*/ 28 w 28"/>
                <a:gd name="T1" fmla="*/ 13 h 13"/>
                <a:gd name="T2" fmla="*/ 0 w 28"/>
                <a:gd name="T3" fmla="*/ 13 h 13"/>
                <a:gd name="T4" fmla="*/ 28 w 2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3">
                  <a:moveTo>
                    <a:pt x="28" y="13"/>
                  </a:moveTo>
                  <a:cubicBezTo>
                    <a:pt x="18" y="13"/>
                    <a:pt x="9" y="13"/>
                    <a:pt x="0" y="13"/>
                  </a:cubicBezTo>
                  <a:cubicBezTo>
                    <a:pt x="11" y="0"/>
                    <a:pt x="19" y="0"/>
                    <a:pt x="28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41D7B7D4-C2BF-45FC-94DD-DB012C285680}"/>
              </a:ext>
            </a:extLst>
          </p:cNvPr>
          <p:cNvGrpSpPr/>
          <p:nvPr/>
        </p:nvGrpSpPr>
        <p:grpSpPr>
          <a:xfrm>
            <a:off x="1366538" y="2836097"/>
            <a:ext cx="1259000" cy="2367015"/>
            <a:chOff x="-2142978" y="3233685"/>
            <a:chExt cx="1681163" cy="3160713"/>
          </a:xfrm>
          <a:solidFill>
            <a:srgbClr val="75B4C5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5884CC7-2BEF-4076-A9A1-3C35AF5EB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2978" y="3736923"/>
              <a:ext cx="1511300" cy="2657475"/>
            </a:xfrm>
            <a:custGeom>
              <a:avLst/>
              <a:gdLst>
                <a:gd name="T0" fmla="*/ 272 w 401"/>
                <a:gd name="T1" fmla="*/ 129 h 704"/>
                <a:gd name="T2" fmla="*/ 272 w 401"/>
                <a:gd name="T3" fmla="*/ 145 h 704"/>
                <a:gd name="T4" fmla="*/ 272 w 401"/>
                <a:gd name="T5" fmla="*/ 647 h 704"/>
                <a:gd name="T6" fmla="*/ 213 w 401"/>
                <a:gd name="T7" fmla="*/ 697 h 704"/>
                <a:gd name="T8" fmla="*/ 180 w 401"/>
                <a:gd name="T9" fmla="*/ 662 h 704"/>
                <a:gd name="T10" fmla="*/ 179 w 401"/>
                <a:gd name="T11" fmla="*/ 633 h 704"/>
                <a:gd name="T12" fmla="*/ 179 w 401"/>
                <a:gd name="T13" fmla="*/ 333 h 704"/>
                <a:gd name="T14" fmla="*/ 179 w 401"/>
                <a:gd name="T15" fmla="*/ 316 h 704"/>
                <a:gd name="T16" fmla="*/ 163 w 401"/>
                <a:gd name="T17" fmla="*/ 316 h 704"/>
                <a:gd name="T18" fmla="*/ 163 w 401"/>
                <a:gd name="T19" fmla="*/ 336 h 704"/>
                <a:gd name="T20" fmla="*/ 163 w 401"/>
                <a:gd name="T21" fmla="*/ 649 h 704"/>
                <a:gd name="T22" fmla="*/ 104 w 401"/>
                <a:gd name="T23" fmla="*/ 697 h 704"/>
                <a:gd name="T24" fmla="*/ 70 w 401"/>
                <a:gd name="T25" fmla="*/ 661 h 704"/>
                <a:gd name="T26" fmla="*/ 69 w 401"/>
                <a:gd name="T27" fmla="*/ 633 h 704"/>
                <a:gd name="T28" fmla="*/ 69 w 401"/>
                <a:gd name="T29" fmla="*/ 141 h 704"/>
                <a:gd name="T30" fmla="*/ 68 w 401"/>
                <a:gd name="T31" fmla="*/ 121 h 704"/>
                <a:gd name="T32" fmla="*/ 63 w 401"/>
                <a:gd name="T33" fmla="*/ 121 h 704"/>
                <a:gd name="T34" fmla="*/ 63 w 401"/>
                <a:gd name="T35" fmla="*/ 235 h 704"/>
                <a:gd name="T36" fmla="*/ 8 w 401"/>
                <a:gd name="T37" fmla="*/ 169 h 704"/>
                <a:gd name="T38" fmla="*/ 25 w 401"/>
                <a:gd name="T39" fmla="*/ 73 h 704"/>
                <a:gd name="T40" fmla="*/ 53 w 401"/>
                <a:gd name="T41" fmla="*/ 22 h 704"/>
                <a:gd name="T42" fmla="*/ 103 w 401"/>
                <a:gd name="T43" fmla="*/ 0 h 704"/>
                <a:gd name="T44" fmla="*/ 241 w 401"/>
                <a:gd name="T45" fmla="*/ 0 h 704"/>
                <a:gd name="T46" fmla="*/ 297 w 401"/>
                <a:gd name="T47" fmla="*/ 41 h 704"/>
                <a:gd name="T48" fmla="*/ 325 w 401"/>
                <a:gd name="T49" fmla="*/ 138 h 704"/>
                <a:gd name="T50" fmla="*/ 343 w 401"/>
                <a:gd name="T51" fmla="*/ 156 h 704"/>
                <a:gd name="T52" fmla="*/ 368 w 401"/>
                <a:gd name="T53" fmla="*/ 158 h 704"/>
                <a:gd name="T54" fmla="*/ 400 w 401"/>
                <a:gd name="T55" fmla="*/ 191 h 704"/>
                <a:gd name="T56" fmla="*/ 363 w 401"/>
                <a:gd name="T57" fmla="*/ 219 h 704"/>
                <a:gd name="T58" fmla="*/ 293 w 401"/>
                <a:gd name="T59" fmla="*/ 206 h 704"/>
                <a:gd name="T60" fmla="*/ 279 w 401"/>
                <a:gd name="T61" fmla="*/ 189 h 704"/>
                <a:gd name="T62" fmla="*/ 279 w 401"/>
                <a:gd name="T63" fmla="*/ 139 h 704"/>
                <a:gd name="T64" fmla="*/ 276 w 401"/>
                <a:gd name="T65" fmla="*/ 128 h 704"/>
                <a:gd name="T66" fmla="*/ 272 w 401"/>
                <a:gd name="T67" fmla="*/ 12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1" h="704">
                  <a:moveTo>
                    <a:pt x="272" y="129"/>
                  </a:moveTo>
                  <a:cubicBezTo>
                    <a:pt x="272" y="134"/>
                    <a:pt x="272" y="139"/>
                    <a:pt x="272" y="145"/>
                  </a:cubicBezTo>
                  <a:cubicBezTo>
                    <a:pt x="272" y="312"/>
                    <a:pt x="271" y="480"/>
                    <a:pt x="272" y="647"/>
                  </a:cubicBezTo>
                  <a:cubicBezTo>
                    <a:pt x="272" y="685"/>
                    <a:pt x="246" y="703"/>
                    <a:pt x="213" y="697"/>
                  </a:cubicBezTo>
                  <a:cubicBezTo>
                    <a:pt x="198" y="694"/>
                    <a:pt x="183" y="679"/>
                    <a:pt x="180" y="662"/>
                  </a:cubicBezTo>
                  <a:cubicBezTo>
                    <a:pt x="179" y="653"/>
                    <a:pt x="179" y="643"/>
                    <a:pt x="179" y="633"/>
                  </a:cubicBezTo>
                  <a:cubicBezTo>
                    <a:pt x="179" y="533"/>
                    <a:pt x="179" y="433"/>
                    <a:pt x="179" y="333"/>
                  </a:cubicBezTo>
                  <a:cubicBezTo>
                    <a:pt x="179" y="327"/>
                    <a:pt x="179" y="322"/>
                    <a:pt x="179" y="316"/>
                  </a:cubicBezTo>
                  <a:cubicBezTo>
                    <a:pt x="173" y="316"/>
                    <a:pt x="169" y="316"/>
                    <a:pt x="163" y="316"/>
                  </a:cubicBezTo>
                  <a:cubicBezTo>
                    <a:pt x="163" y="323"/>
                    <a:pt x="163" y="330"/>
                    <a:pt x="163" y="336"/>
                  </a:cubicBezTo>
                  <a:cubicBezTo>
                    <a:pt x="163" y="440"/>
                    <a:pt x="163" y="544"/>
                    <a:pt x="163" y="649"/>
                  </a:cubicBezTo>
                  <a:cubicBezTo>
                    <a:pt x="163" y="684"/>
                    <a:pt x="138" y="704"/>
                    <a:pt x="104" y="697"/>
                  </a:cubicBezTo>
                  <a:cubicBezTo>
                    <a:pt x="87" y="694"/>
                    <a:pt x="73" y="679"/>
                    <a:pt x="70" y="661"/>
                  </a:cubicBezTo>
                  <a:cubicBezTo>
                    <a:pt x="69" y="652"/>
                    <a:pt x="69" y="643"/>
                    <a:pt x="69" y="633"/>
                  </a:cubicBezTo>
                  <a:cubicBezTo>
                    <a:pt x="69" y="469"/>
                    <a:pt x="69" y="305"/>
                    <a:pt x="69" y="141"/>
                  </a:cubicBezTo>
                  <a:cubicBezTo>
                    <a:pt x="69" y="134"/>
                    <a:pt x="68" y="128"/>
                    <a:pt x="68" y="121"/>
                  </a:cubicBezTo>
                  <a:cubicBezTo>
                    <a:pt x="66" y="121"/>
                    <a:pt x="65" y="121"/>
                    <a:pt x="63" y="121"/>
                  </a:cubicBezTo>
                  <a:cubicBezTo>
                    <a:pt x="63" y="159"/>
                    <a:pt x="63" y="197"/>
                    <a:pt x="63" y="235"/>
                  </a:cubicBezTo>
                  <a:cubicBezTo>
                    <a:pt x="27" y="232"/>
                    <a:pt x="0" y="205"/>
                    <a:pt x="8" y="169"/>
                  </a:cubicBezTo>
                  <a:cubicBezTo>
                    <a:pt x="14" y="137"/>
                    <a:pt x="17" y="105"/>
                    <a:pt x="25" y="73"/>
                  </a:cubicBezTo>
                  <a:cubicBezTo>
                    <a:pt x="30" y="55"/>
                    <a:pt x="42" y="38"/>
                    <a:pt x="53" y="22"/>
                  </a:cubicBezTo>
                  <a:cubicBezTo>
                    <a:pt x="65" y="7"/>
                    <a:pt x="83" y="0"/>
                    <a:pt x="103" y="0"/>
                  </a:cubicBezTo>
                  <a:cubicBezTo>
                    <a:pt x="149" y="0"/>
                    <a:pt x="195" y="0"/>
                    <a:pt x="241" y="0"/>
                  </a:cubicBezTo>
                  <a:cubicBezTo>
                    <a:pt x="269" y="0"/>
                    <a:pt x="287" y="18"/>
                    <a:pt x="297" y="41"/>
                  </a:cubicBezTo>
                  <a:cubicBezTo>
                    <a:pt x="309" y="73"/>
                    <a:pt x="317" y="106"/>
                    <a:pt x="325" y="138"/>
                  </a:cubicBezTo>
                  <a:cubicBezTo>
                    <a:pt x="327" y="150"/>
                    <a:pt x="331" y="156"/>
                    <a:pt x="343" y="156"/>
                  </a:cubicBezTo>
                  <a:cubicBezTo>
                    <a:pt x="351" y="156"/>
                    <a:pt x="360" y="157"/>
                    <a:pt x="368" y="158"/>
                  </a:cubicBezTo>
                  <a:cubicBezTo>
                    <a:pt x="388" y="160"/>
                    <a:pt x="401" y="174"/>
                    <a:pt x="400" y="191"/>
                  </a:cubicBezTo>
                  <a:cubicBezTo>
                    <a:pt x="398" y="209"/>
                    <a:pt x="383" y="221"/>
                    <a:pt x="363" y="219"/>
                  </a:cubicBezTo>
                  <a:cubicBezTo>
                    <a:pt x="339" y="215"/>
                    <a:pt x="316" y="211"/>
                    <a:pt x="293" y="206"/>
                  </a:cubicBezTo>
                  <a:cubicBezTo>
                    <a:pt x="283" y="205"/>
                    <a:pt x="279" y="200"/>
                    <a:pt x="279" y="189"/>
                  </a:cubicBezTo>
                  <a:cubicBezTo>
                    <a:pt x="280" y="172"/>
                    <a:pt x="280" y="156"/>
                    <a:pt x="279" y="139"/>
                  </a:cubicBezTo>
                  <a:cubicBezTo>
                    <a:pt x="279" y="135"/>
                    <a:pt x="277" y="132"/>
                    <a:pt x="276" y="128"/>
                  </a:cubicBezTo>
                  <a:cubicBezTo>
                    <a:pt x="275" y="128"/>
                    <a:pt x="273" y="129"/>
                    <a:pt x="272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9DD8973-FD79-4B41-BD57-462115B88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69916" y="3233685"/>
              <a:ext cx="688975" cy="473075"/>
            </a:xfrm>
            <a:custGeom>
              <a:avLst/>
              <a:gdLst>
                <a:gd name="T0" fmla="*/ 167 w 183"/>
                <a:gd name="T1" fmla="*/ 125 h 125"/>
                <a:gd name="T2" fmla="*/ 78 w 183"/>
                <a:gd name="T3" fmla="*/ 125 h 125"/>
                <a:gd name="T4" fmla="*/ 25 w 183"/>
                <a:gd name="T5" fmla="*/ 125 h 125"/>
                <a:gd name="T6" fmla="*/ 9 w 183"/>
                <a:gd name="T7" fmla="*/ 114 h 125"/>
                <a:gd name="T8" fmla="*/ 34 w 183"/>
                <a:gd name="T9" fmla="*/ 26 h 125"/>
                <a:gd name="T10" fmla="*/ 135 w 183"/>
                <a:gd name="T11" fmla="*/ 18 h 125"/>
                <a:gd name="T12" fmla="*/ 167 w 183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25">
                  <a:moveTo>
                    <a:pt x="167" y="125"/>
                  </a:moveTo>
                  <a:cubicBezTo>
                    <a:pt x="136" y="125"/>
                    <a:pt x="107" y="125"/>
                    <a:pt x="78" y="125"/>
                  </a:cubicBezTo>
                  <a:cubicBezTo>
                    <a:pt x="60" y="125"/>
                    <a:pt x="42" y="124"/>
                    <a:pt x="25" y="125"/>
                  </a:cubicBezTo>
                  <a:cubicBezTo>
                    <a:pt x="16" y="125"/>
                    <a:pt x="12" y="122"/>
                    <a:pt x="9" y="114"/>
                  </a:cubicBezTo>
                  <a:cubicBezTo>
                    <a:pt x="0" y="84"/>
                    <a:pt x="11" y="44"/>
                    <a:pt x="34" y="26"/>
                  </a:cubicBezTo>
                  <a:cubicBezTo>
                    <a:pt x="66" y="2"/>
                    <a:pt x="104" y="0"/>
                    <a:pt x="135" y="18"/>
                  </a:cubicBezTo>
                  <a:cubicBezTo>
                    <a:pt x="177" y="43"/>
                    <a:pt x="183" y="97"/>
                    <a:pt x="167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66030F4-4D59-48E4-84CB-783AE5F2D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0128" y="3505148"/>
              <a:ext cx="468313" cy="881063"/>
            </a:xfrm>
            <a:custGeom>
              <a:avLst/>
              <a:gdLst>
                <a:gd name="T0" fmla="*/ 52 w 124"/>
                <a:gd name="T1" fmla="*/ 197 h 233"/>
                <a:gd name="T2" fmla="*/ 44 w 124"/>
                <a:gd name="T3" fmla="*/ 212 h 233"/>
                <a:gd name="T4" fmla="*/ 11 w 124"/>
                <a:gd name="T5" fmla="*/ 207 h 233"/>
                <a:gd name="T6" fmla="*/ 11 w 124"/>
                <a:gd name="T7" fmla="*/ 202 h 233"/>
                <a:gd name="T8" fmla="*/ 29 w 124"/>
                <a:gd name="T9" fmla="*/ 181 h 233"/>
                <a:gd name="T10" fmla="*/ 5 w 124"/>
                <a:gd name="T11" fmla="*/ 168 h 233"/>
                <a:gd name="T12" fmla="*/ 0 w 124"/>
                <a:gd name="T13" fmla="*/ 140 h 233"/>
                <a:gd name="T14" fmla="*/ 16 w 124"/>
                <a:gd name="T15" fmla="*/ 147 h 233"/>
                <a:gd name="T16" fmla="*/ 61 w 124"/>
                <a:gd name="T17" fmla="*/ 130 h 233"/>
                <a:gd name="T18" fmla="*/ 116 w 124"/>
                <a:gd name="T19" fmla="*/ 7 h 233"/>
                <a:gd name="T20" fmla="*/ 122 w 124"/>
                <a:gd name="T21" fmla="*/ 0 h 233"/>
                <a:gd name="T22" fmla="*/ 123 w 124"/>
                <a:gd name="T23" fmla="*/ 10 h 233"/>
                <a:gd name="T24" fmla="*/ 108 w 124"/>
                <a:gd name="T25" fmla="*/ 44 h 233"/>
                <a:gd name="T26" fmla="*/ 67 w 124"/>
                <a:gd name="T27" fmla="*/ 140 h 233"/>
                <a:gd name="T28" fmla="*/ 66 w 124"/>
                <a:gd name="T29" fmla="*/ 163 h 233"/>
                <a:gd name="T30" fmla="*/ 102 w 124"/>
                <a:gd name="T31" fmla="*/ 186 h 233"/>
                <a:gd name="T32" fmla="*/ 103 w 124"/>
                <a:gd name="T33" fmla="*/ 199 h 233"/>
                <a:gd name="T34" fmla="*/ 83 w 124"/>
                <a:gd name="T35" fmla="*/ 233 h 233"/>
                <a:gd name="T36" fmla="*/ 73 w 124"/>
                <a:gd name="T37" fmla="*/ 222 h 233"/>
                <a:gd name="T38" fmla="*/ 73 w 124"/>
                <a:gd name="T39" fmla="*/ 193 h 233"/>
                <a:gd name="T40" fmla="*/ 51 w 124"/>
                <a:gd name="T41" fmla="*/ 197 h 233"/>
                <a:gd name="T42" fmla="*/ 52 w 124"/>
                <a:gd name="T43" fmla="*/ 19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233">
                  <a:moveTo>
                    <a:pt x="52" y="197"/>
                  </a:moveTo>
                  <a:cubicBezTo>
                    <a:pt x="49" y="201"/>
                    <a:pt x="47" y="206"/>
                    <a:pt x="44" y="212"/>
                  </a:cubicBezTo>
                  <a:cubicBezTo>
                    <a:pt x="34" y="210"/>
                    <a:pt x="23" y="209"/>
                    <a:pt x="11" y="207"/>
                  </a:cubicBezTo>
                  <a:cubicBezTo>
                    <a:pt x="11" y="205"/>
                    <a:pt x="11" y="204"/>
                    <a:pt x="11" y="202"/>
                  </a:cubicBezTo>
                  <a:cubicBezTo>
                    <a:pt x="21" y="198"/>
                    <a:pt x="32" y="194"/>
                    <a:pt x="29" y="181"/>
                  </a:cubicBezTo>
                  <a:cubicBezTo>
                    <a:pt x="26" y="169"/>
                    <a:pt x="17" y="165"/>
                    <a:pt x="5" y="168"/>
                  </a:cubicBezTo>
                  <a:cubicBezTo>
                    <a:pt x="3" y="158"/>
                    <a:pt x="2" y="150"/>
                    <a:pt x="0" y="140"/>
                  </a:cubicBezTo>
                  <a:cubicBezTo>
                    <a:pt x="7" y="143"/>
                    <a:pt x="12" y="145"/>
                    <a:pt x="16" y="147"/>
                  </a:cubicBezTo>
                  <a:cubicBezTo>
                    <a:pt x="36" y="156"/>
                    <a:pt x="52" y="151"/>
                    <a:pt x="61" y="130"/>
                  </a:cubicBezTo>
                  <a:cubicBezTo>
                    <a:pt x="80" y="89"/>
                    <a:pt x="97" y="48"/>
                    <a:pt x="116" y="7"/>
                  </a:cubicBezTo>
                  <a:cubicBezTo>
                    <a:pt x="117" y="5"/>
                    <a:pt x="118" y="2"/>
                    <a:pt x="122" y="0"/>
                  </a:cubicBezTo>
                  <a:cubicBezTo>
                    <a:pt x="122" y="3"/>
                    <a:pt x="124" y="7"/>
                    <a:pt x="123" y="10"/>
                  </a:cubicBezTo>
                  <a:cubicBezTo>
                    <a:pt x="118" y="21"/>
                    <a:pt x="113" y="33"/>
                    <a:pt x="108" y="44"/>
                  </a:cubicBezTo>
                  <a:cubicBezTo>
                    <a:pt x="94" y="76"/>
                    <a:pt x="80" y="108"/>
                    <a:pt x="67" y="140"/>
                  </a:cubicBezTo>
                  <a:cubicBezTo>
                    <a:pt x="64" y="146"/>
                    <a:pt x="66" y="155"/>
                    <a:pt x="66" y="163"/>
                  </a:cubicBezTo>
                  <a:cubicBezTo>
                    <a:pt x="78" y="170"/>
                    <a:pt x="90" y="177"/>
                    <a:pt x="102" y="186"/>
                  </a:cubicBezTo>
                  <a:cubicBezTo>
                    <a:pt x="104" y="188"/>
                    <a:pt x="105" y="196"/>
                    <a:pt x="103" y="199"/>
                  </a:cubicBezTo>
                  <a:cubicBezTo>
                    <a:pt x="97" y="210"/>
                    <a:pt x="90" y="221"/>
                    <a:pt x="83" y="233"/>
                  </a:cubicBezTo>
                  <a:cubicBezTo>
                    <a:pt x="79" y="229"/>
                    <a:pt x="76" y="225"/>
                    <a:pt x="73" y="222"/>
                  </a:cubicBezTo>
                  <a:cubicBezTo>
                    <a:pt x="83" y="208"/>
                    <a:pt x="83" y="199"/>
                    <a:pt x="73" y="193"/>
                  </a:cubicBezTo>
                  <a:cubicBezTo>
                    <a:pt x="65" y="187"/>
                    <a:pt x="57" y="187"/>
                    <a:pt x="51" y="197"/>
                  </a:cubicBezTo>
                  <a:lnTo>
                    <a:pt x="52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67044E83-1FA7-4592-A36E-A14607E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8041" y="4249685"/>
              <a:ext cx="90488" cy="60325"/>
            </a:xfrm>
            <a:custGeom>
              <a:avLst/>
              <a:gdLst>
                <a:gd name="T0" fmla="*/ 0 w 24"/>
                <a:gd name="T1" fmla="*/ 0 h 16"/>
                <a:gd name="T2" fmla="*/ 24 w 24"/>
                <a:gd name="T3" fmla="*/ 15 h 16"/>
                <a:gd name="T4" fmla="*/ 1 w 24"/>
                <a:gd name="T5" fmla="*/ 0 h 16"/>
                <a:gd name="T6" fmla="*/ 0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cubicBezTo>
                    <a:pt x="9" y="4"/>
                    <a:pt x="20" y="4"/>
                    <a:pt x="24" y="15"/>
                  </a:cubicBezTo>
                  <a:cubicBezTo>
                    <a:pt x="15" y="11"/>
                    <a:pt x="1" y="16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95A0BDB-FC20-4C60-B773-1E2F1CA41D0D}"/>
              </a:ext>
            </a:extLst>
          </p:cNvPr>
          <p:cNvSpPr/>
          <p:nvPr/>
        </p:nvSpPr>
        <p:spPr>
          <a:xfrm>
            <a:off x="781050" y="4841987"/>
            <a:ext cx="4648200" cy="200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EA7D0BC8-12F4-45CB-9687-DD516F98CDB4}"/>
              </a:ext>
            </a:extLst>
          </p:cNvPr>
          <p:cNvSpPr>
            <a:spLocks noChangeAspect="1"/>
          </p:cNvSpPr>
          <p:nvPr/>
        </p:nvSpPr>
        <p:spPr>
          <a:xfrm>
            <a:off x="8116722" y="4286779"/>
            <a:ext cx="640080" cy="64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5D033C7-7C49-46A8-A99F-1BE1C49FB288}"/>
              </a:ext>
            </a:extLst>
          </p:cNvPr>
          <p:cNvSpPr>
            <a:spLocks noChangeAspect="1"/>
          </p:cNvSpPr>
          <p:nvPr/>
        </p:nvSpPr>
        <p:spPr>
          <a:xfrm>
            <a:off x="7066422" y="3351616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C2C99D-9719-4CDB-898A-FAF372158C5A}"/>
              </a:ext>
            </a:extLst>
          </p:cNvPr>
          <p:cNvSpPr>
            <a:spLocks noChangeAspect="1"/>
          </p:cNvSpPr>
          <p:nvPr/>
        </p:nvSpPr>
        <p:spPr>
          <a:xfrm>
            <a:off x="5775960" y="2910890"/>
            <a:ext cx="640080" cy="640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B07980-6819-44D5-85DC-81D19E3BE7F3}"/>
              </a:ext>
            </a:extLst>
          </p:cNvPr>
          <p:cNvSpPr>
            <a:spLocks noChangeAspect="1"/>
          </p:cNvSpPr>
          <p:nvPr/>
        </p:nvSpPr>
        <p:spPr>
          <a:xfrm>
            <a:off x="4542099" y="3351343"/>
            <a:ext cx="640080" cy="64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E9A66DF-EE4F-455B-8A16-B86BB6DF3B56}"/>
              </a:ext>
            </a:extLst>
          </p:cNvPr>
          <p:cNvSpPr>
            <a:spLocks noChangeAspect="1"/>
          </p:cNvSpPr>
          <p:nvPr/>
        </p:nvSpPr>
        <p:spPr>
          <a:xfrm>
            <a:off x="3470212" y="4286788"/>
            <a:ext cx="640080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1152C5-8DAB-4CC0-A38B-F989805B6909}"/>
              </a:ext>
            </a:extLst>
          </p:cNvPr>
          <p:cNvSpPr/>
          <p:nvPr/>
        </p:nvSpPr>
        <p:spPr>
          <a:xfrm rot="5400000">
            <a:off x="8071002" y="4237696"/>
            <a:ext cx="731520" cy="73152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3D2FE1-B4FE-4237-AB99-A703E5B37E74}"/>
              </a:ext>
            </a:extLst>
          </p:cNvPr>
          <p:cNvSpPr/>
          <p:nvPr/>
        </p:nvSpPr>
        <p:spPr>
          <a:xfrm rot="5400000">
            <a:off x="7012924" y="3305623"/>
            <a:ext cx="731520" cy="73152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FC05C6-88F4-4051-85C3-9A2D376225FF}"/>
              </a:ext>
            </a:extLst>
          </p:cNvPr>
          <p:cNvSpPr/>
          <p:nvPr/>
        </p:nvSpPr>
        <p:spPr>
          <a:xfrm rot="5400000">
            <a:off x="4494490" y="3305623"/>
            <a:ext cx="731520" cy="73152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AD37D9-096A-47CF-8C1C-420A06BF17FB}"/>
              </a:ext>
            </a:extLst>
          </p:cNvPr>
          <p:cNvSpPr/>
          <p:nvPr/>
        </p:nvSpPr>
        <p:spPr>
          <a:xfrm rot="5400000">
            <a:off x="3424492" y="4237696"/>
            <a:ext cx="731520" cy="73152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22C62F-CFCD-4287-8DE0-3514D209437E}"/>
              </a:ext>
            </a:extLst>
          </p:cNvPr>
          <p:cNvSpPr/>
          <p:nvPr/>
        </p:nvSpPr>
        <p:spPr>
          <a:xfrm rot="5400000">
            <a:off x="5738018" y="2873575"/>
            <a:ext cx="731520" cy="731520"/>
          </a:xfrm>
          <a:prstGeom prst="ellipse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933AAF-5130-4A4D-961E-EAE0677081D2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F6CE29-30A6-443A-98B0-B2613E64865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DA51A9-03D2-43E7-A8AE-8CE86E09317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7E881E-89DF-4C9C-8B62-C28B925D39EB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202010-9F18-479B-865D-F0E3DCBAA3F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547391-E605-47B8-919D-82F85DA9E54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D9997C-0233-4DF7-9ECA-C4D8C7F4212B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0671FB-C11A-4B2C-966D-AFCFA74A49C8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A63B32-A57C-47BB-A175-6063F2DDA245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3D39A5-CDD2-43D2-96DE-B1F33C7BCC5D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B4347B-6837-471C-BA2C-89EF7B52511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D6F04B-B05A-4169-B6B1-43C8CC7F4A6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D0347A-5465-4630-9C53-04FB98934555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2DF179-1C24-49F6-B93A-432C14EB8C8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9D55A5-F692-4C9B-9D9A-6CE18FA47AE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AC2BCA-CA6A-441A-91FE-7D0B46A634DE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9"/>
            <a:ext cx="1187786" cy="929709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4FCE56-39CE-4C1E-9A9D-060ADA8BA3E3}"/>
              </a:ext>
            </a:extLst>
          </p:cNvPr>
          <p:cNvCxnSpPr>
            <a:cxnSpLocks/>
          </p:cNvCxnSpPr>
          <p:nvPr/>
        </p:nvCxnSpPr>
        <p:spPr>
          <a:xfrm flipV="1">
            <a:off x="6954584" y="4839596"/>
            <a:ext cx="1138885" cy="102187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E99D49-FD07-4EEB-8342-13134CA72998}"/>
              </a:ext>
            </a:extLst>
          </p:cNvPr>
          <p:cNvCxnSpPr>
            <a:cxnSpLocks/>
          </p:cNvCxnSpPr>
          <p:nvPr/>
        </p:nvCxnSpPr>
        <p:spPr>
          <a:xfrm flipH="1" flipV="1">
            <a:off x="4847673" y="4072882"/>
            <a:ext cx="586681" cy="766714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44817C-FFA7-4164-90FC-EEF24D2F9BB2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1224136"/>
          </a:xfrm>
          <a:prstGeom prst="straightConnector1">
            <a:avLst/>
          </a:prstGeom>
          <a:ln w="1905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108565-4389-4B6F-B056-8FEF22B43022}"/>
              </a:ext>
            </a:extLst>
          </p:cNvPr>
          <p:cNvCxnSpPr>
            <a:cxnSpLocks/>
          </p:cNvCxnSpPr>
          <p:nvPr/>
        </p:nvCxnSpPr>
        <p:spPr>
          <a:xfrm flipV="1">
            <a:off x="6705895" y="4072882"/>
            <a:ext cx="660211" cy="792087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6D5FA76A-6BD8-4F64-9482-B5325920CAF8}"/>
              </a:ext>
            </a:extLst>
          </p:cNvPr>
          <p:cNvSpPr/>
          <p:nvPr/>
        </p:nvSpPr>
        <p:spPr>
          <a:xfrm>
            <a:off x="8265285" y="444109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A75D9C4D-8C86-42E5-A731-8BD0C7844378}"/>
              </a:ext>
            </a:extLst>
          </p:cNvPr>
          <p:cNvSpPr/>
          <p:nvPr/>
        </p:nvSpPr>
        <p:spPr>
          <a:xfrm>
            <a:off x="3604753" y="443197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0B438681-9CAB-4920-9AFB-16D44129CD29}"/>
              </a:ext>
            </a:extLst>
          </p:cNvPr>
          <p:cNvSpPr/>
          <p:nvPr/>
        </p:nvSpPr>
        <p:spPr>
          <a:xfrm>
            <a:off x="4682265" y="3545355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A374D003-FE35-4406-8D83-9F13F148BA50}"/>
              </a:ext>
            </a:extLst>
          </p:cNvPr>
          <p:cNvSpPr/>
          <p:nvPr/>
        </p:nvSpPr>
        <p:spPr>
          <a:xfrm>
            <a:off x="5886395" y="310641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5A0BCFB1-A377-4ACC-9BFC-8C114053E20A}"/>
              </a:ext>
            </a:extLst>
          </p:cNvPr>
          <p:cNvSpPr/>
          <p:nvPr/>
        </p:nvSpPr>
        <p:spPr>
          <a:xfrm>
            <a:off x="7218370" y="3576662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D7C745D-10D9-42C4-B022-4A054AFB9225}"/>
              </a:ext>
            </a:extLst>
          </p:cNvPr>
          <p:cNvSpPr/>
          <p:nvPr/>
        </p:nvSpPr>
        <p:spPr>
          <a:xfrm>
            <a:off x="4435859" y="5033640"/>
            <a:ext cx="3328872" cy="1302168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3FD4AB47-795C-4E55-8020-4D5835C81173}"/>
              </a:ext>
            </a:extLst>
          </p:cNvPr>
          <p:cNvGrpSpPr/>
          <p:nvPr/>
        </p:nvGrpSpPr>
        <p:grpSpPr>
          <a:xfrm>
            <a:off x="5642428" y="1276697"/>
            <a:ext cx="964294" cy="474548"/>
            <a:chOff x="4081463" y="2439988"/>
            <a:chExt cx="4029076" cy="1982787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C26B292B-7912-416F-A40D-16ED60F438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5688" y="2711450"/>
              <a:ext cx="2460625" cy="1711325"/>
            </a:xfrm>
            <a:custGeom>
              <a:avLst/>
              <a:gdLst>
                <a:gd name="T0" fmla="*/ 84 w 652"/>
                <a:gd name="T1" fmla="*/ 452 h 452"/>
                <a:gd name="T2" fmla="*/ 0 w 652"/>
                <a:gd name="T3" fmla="*/ 452 h 452"/>
                <a:gd name="T4" fmla="*/ 27 w 652"/>
                <a:gd name="T5" fmla="*/ 428 h 452"/>
                <a:gd name="T6" fmla="*/ 39 w 652"/>
                <a:gd name="T7" fmla="*/ 401 h 452"/>
                <a:gd name="T8" fmla="*/ 26 w 652"/>
                <a:gd name="T9" fmla="*/ 230 h 452"/>
                <a:gd name="T10" fmla="*/ 53 w 652"/>
                <a:gd name="T11" fmla="*/ 185 h 452"/>
                <a:gd name="T12" fmla="*/ 237 w 652"/>
                <a:gd name="T13" fmla="*/ 55 h 452"/>
                <a:gd name="T14" fmla="*/ 415 w 652"/>
                <a:gd name="T15" fmla="*/ 51 h 452"/>
                <a:gd name="T16" fmla="*/ 621 w 652"/>
                <a:gd name="T17" fmla="*/ 192 h 452"/>
                <a:gd name="T18" fmla="*/ 632 w 652"/>
                <a:gd name="T19" fmla="*/ 219 h 452"/>
                <a:gd name="T20" fmla="*/ 626 w 652"/>
                <a:gd name="T21" fmla="*/ 256 h 452"/>
                <a:gd name="T22" fmla="*/ 617 w 652"/>
                <a:gd name="T23" fmla="*/ 385 h 452"/>
                <a:gd name="T24" fmla="*/ 639 w 652"/>
                <a:gd name="T25" fmla="*/ 437 h 452"/>
                <a:gd name="T26" fmla="*/ 652 w 652"/>
                <a:gd name="T27" fmla="*/ 445 h 452"/>
                <a:gd name="T28" fmla="*/ 649 w 652"/>
                <a:gd name="T29" fmla="*/ 451 h 452"/>
                <a:gd name="T30" fmla="*/ 566 w 652"/>
                <a:gd name="T31" fmla="*/ 451 h 452"/>
                <a:gd name="T32" fmla="*/ 590 w 652"/>
                <a:gd name="T33" fmla="*/ 428 h 452"/>
                <a:gd name="T34" fmla="*/ 603 w 652"/>
                <a:gd name="T35" fmla="*/ 403 h 452"/>
                <a:gd name="T36" fmla="*/ 564 w 652"/>
                <a:gd name="T37" fmla="*/ 232 h 452"/>
                <a:gd name="T38" fmla="*/ 546 w 652"/>
                <a:gd name="T39" fmla="*/ 215 h 452"/>
                <a:gd name="T40" fmla="*/ 541 w 652"/>
                <a:gd name="T41" fmla="*/ 218 h 452"/>
                <a:gd name="T42" fmla="*/ 530 w 652"/>
                <a:gd name="T43" fmla="*/ 369 h 452"/>
                <a:gd name="T44" fmla="*/ 542 w 652"/>
                <a:gd name="T45" fmla="*/ 388 h 452"/>
                <a:gd name="T46" fmla="*/ 565 w 652"/>
                <a:gd name="T47" fmla="*/ 408 h 452"/>
                <a:gd name="T48" fmla="*/ 488 w 652"/>
                <a:gd name="T49" fmla="*/ 408 h 452"/>
                <a:gd name="T50" fmla="*/ 513 w 652"/>
                <a:gd name="T51" fmla="*/ 305 h 452"/>
                <a:gd name="T52" fmla="*/ 492 w 652"/>
                <a:gd name="T53" fmla="*/ 230 h 452"/>
                <a:gd name="T54" fmla="*/ 484 w 652"/>
                <a:gd name="T55" fmla="*/ 219 h 452"/>
                <a:gd name="T56" fmla="*/ 414 w 652"/>
                <a:gd name="T57" fmla="*/ 226 h 452"/>
                <a:gd name="T58" fmla="*/ 359 w 652"/>
                <a:gd name="T59" fmla="*/ 257 h 452"/>
                <a:gd name="T60" fmla="*/ 347 w 652"/>
                <a:gd name="T61" fmla="*/ 279 h 452"/>
                <a:gd name="T62" fmla="*/ 368 w 652"/>
                <a:gd name="T63" fmla="*/ 281 h 452"/>
                <a:gd name="T64" fmla="*/ 394 w 652"/>
                <a:gd name="T65" fmla="*/ 287 h 452"/>
                <a:gd name="T66" fmla="*/ 408 w 652"/>
                <a:gd name="T67" fmla="*/ 319 h 452"/>
                <a:gd name="T68" fmla="*/ 405 w 652"/>
                <a:gd name="T69" fmla="*/ 339 h 452"/>
                <a:gd name="T70" fmla="*/ 351 w 652"/>
                <a:gd name="T71" fmla="*/ 435 h 452"/>
                <a:gd name="T72" fmla="*/ 256 w 652"/>
                <a:gd name="T73" fmla="*/ 387 h 452"/>
                <a:gd name="T74" fmla="*/ 299 w 652"/>
                <a:gd name="T75" fmla="*/ 287 h 452"/>
                <a:gd name="T76" fmla="*/ 311 w 652"/>
                <a:gd name="T77" fmla="*/ 271 h 452"/>
                <a:gd name="T78" fmla="*/ 298 w 652"/>
                <a:gd name="T79" fmla="*/ 258 h 452"/>
                <a:gd name="T80" fmla="*/ 246 w 652"/>
                <a:gd name="T81" fmla="*/ 230 h 452"/>
                <a:gd name="T82" fmla="*/ 172 w 652"/>
                <a:gd name="T83" fmla="*/ 218 h 452"/>
                <a:gd name="T84" fmla="*/ 164 w 652"/>
                <a:gd name="T85" fmla="*/ 228 h 452"/>
                <a:gd name="T86" fmla="*/ 137 w 652"/>
                <a:gd name="T87" fmla="*/ 366 h 452"/>
                <a:gd name="T88" fmla="*/ 147 w 652"/>
                <a:gd name="T89" fmla="*/ 386 h 452"/>
                <a:gd name="T90" fmla="*/ 172 w 652"/>
                <a:gd name="T91" fmla="*/ 408 h 452"/>
                <a:gd name="T92" fmla="*/ 94 w 652"/>
                <a:gd name="T93" fmla="*/ 408 h 452"/>
                <a:gd name="T94" fmla="*/ 100 w 652"/>
                <a:gd name="T95" fmla="*/ 399 h 452"/>
                <a:gd name="T96" fmla="*/ 125 w 652"/>
                <a:gd name="T97" fmla="*/ 340 h 452"/>
                <a:gd name="T98" fmla="*/ 114 w 652"/>
                <a:gd name="T99" fmla="*/ 213 h 452"/>
                <a:gd name="T100" fmla="*/ 94 w 652"/>
                <a:gd name="T101" fmla="*/ 227 h 452"/>
                <a:gd name="T102" fmla="*/ 53 w 652"/>
                <a:gd name="T103" fmla="*/ 407 h 452"/>
                <a:gd name="T104" fmla="*/ 64 w 652"/>
                <a:gd name="T105" fmla="*/ 427 h 452"/>
                <a:gd name="T106" fmla="*/ 87 w 652"/>
                <a:gd name="T107" fmla="*/ 448 h 452"/>
                <a:gd name="T108" fmla="*/ 84 w 652"/>
                <a:gd name="T109" fmla="*/ 452 h 452"/>
                <a:gd name="T110" fmla="*/ 331 w 652"/>
                <a:gd name="T111" fmla="*/ 313 h 452"/>
                <a:gd name="T112" fmla="*/ 283 w 652"/>
                <a:gd name="T113" fmla="*/ 359 h 452"/>
                <a:gd name="T114" fmla="*/ 329 w 652"/>
                <a:gd name="T115" fmla="*/ 406 h 452"/>
                <a:gd name="T116" fmla="*/ 377 w 652"/>
                <a:gd name="T117" fmla="*/ 361 h 452"/>
                <a:gd name="T118" fmla="*/ 331 w 652"/>
                <a:gd name="T119" fmla="*/ 3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452">
                  <a:moveTo>
                    <a:pt x="84" y="452"/>
                  </a:moveTo>
                  <a:cubicBezTo>
                    <a:pt x="58" y="452"/>
                    <a:pt x="32" y="452"/>
                    <a:pt x="0" y="452"/>
                  </a:cubicBezTo>
                  <a:cubicBezTo>
                    <a:pt x="12" y="442"/>
                    <a:pt x="21" y="436"/>
                    <a:pt x="27" y="428"/>
                  </a:cubicBezTo>
                  <a:cubicBezTo>
                    <a:pt x="33" y="420"/>
                    <a:pt x="40" y="410"/>
                    <a:pt x="39" y="401"/>
                  </a:cubicBezTo>
                  <a:cubicBezTo>
                    <a:pt x="36" y="344"/>
                    <a:pt x="32" y="287"/>
                    <a:pt x="26" y="230"/>
                  </a:cubicBezTo>
                  <a:cubicBezTo>
                    <a:pt x="23" y="197"/>
                    <a:pt x="22" y="198"/>
                    <a:pt x="53" y="185"/>
                  </a:cubicBezTo>
                  <a:cubicBezTo>
                    <a:pt x="123" y="154"/>
                    <a:pt x="186" y="113"/>
                    <a:pt x="237" y="55"/>
                  </a:cubicBezTo>
                  <a:cubicBezTo>
                    <a:pt x="284" y="3"/>
                    <a:pt x="368" y="0"/>
                    <a:pt x="415" y="51"/>
                  </a:cubicBezTo>
                  <a:cubicBezTo>
                    <a:pt x="473" y="115"/>
                    <a:pt x="543" y="159"/>
                    <a:pt x="621" y="192"/>
                  </a:cubicBezTo>
                  <a:cubicBezTo>
                    <a:pt x="634" y="198"/>
                    <a:pt x="640" y="203"/>
                    <a:pt x="632" y="219"/>
                  </a:cubicBezTo>
                  <a:cubicBezTo>
                    <a:pt x="626" y="229"/>
                    <a:pt x="627" y="243"/>
                    <a:pt x="626" y="256"/>
                  </a:cubicBezTo>
                  <a:cubicBezTo>
                    <a:pt x="623" y="299"/>
                    <a:pt x="621" y="342"/>
                    <a:pt x="617" y="385"/>
                  </a:cubicBezTo>
                  <a:cubicBezTo>
                    <a:pt x="614" y="408"/>
                    <a:pt x="617" y="426"/>
                    <a:pt x="639" y="437"/>
                  </a:cubicBezTo>
                  <a:cubicBezTo>
                    <a:pt x="644" y="439"/>
                    <a:pt x="648" y="443"/>
                    <a:pt x="652" y="445"/>
                  </a:cubicBezTo>
                  <a:cubicBezTo>
                    <a:pt x="651" y="447"/>
                    <a:pt x="650" y="449"/>
                    <a:pt x="649" y="451"/>
                  </a:cubicBezTo>
                  <a:cubicBezTo>
                    <a:pt x="623" y="451"/>
                    <a:pt x="597" y="451"/>
                    <a:pt x="566" y="451"/>
                  </a:cubicBezTo>
                  <a:cubicBezTo>
                    <a:pt x="576" y="442"/>
                    <a:pt x="584" y="436"/>
                    <a:pt x="590" y="428"/>
                  </a:cubicBezTo>
                  <a:cubicBezTo>
                    <a:pt x="596" y="421"/>
                    <a:pt x="604" y="411"/>
                    <a:pt x="603" y="403"/>
                  </a:cubicBezTo>
                  <a:cubicBezTo>
                    <a:pt x="601" y="344"/>
                    <a:pt x="594" y="285"/>
                    <a:pt x="564" y="232"/>
                  </a:cubicBezTo>
                  <a:cubicBezTo>
                    <a:pt x="560" y="225"/>
                    <a:pt x="552" y="220"/>
                    <a:pt x="546" y="215"/>
                  </a:cubicBezTo>
                  <a:cubicBezTo>
                    <a:pt x="544" y="216"/>
                    <a:pt x="542" y="217"/>
                    <a:pt x="541" y="218"/>
                  </a:cubicBezTo>
                  <a:cubicBezTo>
                    <a:pt x="537" y="268"/>
                    <a:pt x="533" y="318"/>
                    <a:pt x="530" y="369"/>
                  </a:cubicBezTo>
                  <a:cubicBezTo>
                    <a:pt x="530" y="375"/>
                    <a:pt x="537" y="382"/>
                    <a:pt x="542" y="388"/>
                  </a:cubicBezTo>
                  <a:cubicBezTo>
                    <a:pt x="547" y="394"/>
                    <a:pt x="554" y="399"/>
                    <a:pt x="565" y="408"/>
                  </a:cubicBezTo>
                  <a:cubicBezTo>
                    <a:pt x="536" y="408"/>
                    <a:pt x="513" y="408"/>
                    <a:pt x="488" y="408"/>
                  </a:cubicBezTo>
                  <a:cubicBezTo>
                    <a:pt x="529" y="379"/>
                    <a:pt x="520" y="341"/>
                    <a:pt x="513" y="305"/>
                  </a:cubicBezTo>
                  <a:cubicBezTo>
                    <a:pt x="508" y="279"/>
                    <a:pt x="499" y="255"/>
                    <a:pt x="492" y="230"/>
                  </a:cubicBezTo>
                  <a:cubicBezTo>
                    <a:pt x="491" y="226"/>
                    <a:pt x="488" y="221"/>
                    <a:pt x="484" y="219"/>
                  </a:cubicBezTo>
                  <a:cubicBezTo>
                    <a:pt x="475" y="212"/>
                    <a:pt x="424" y="220"/>
                    <a:pt x="414" y="226"/>
                  </a:cubicBezTo>
                  <a:cubicBezTo>
                    <a:pt x="397" y="238"/>
                    <a:pt x="378" y="249"/>
                    <a:pt x="359" y="257"/>
                  </a:cubicBezTo>
                  <a:cubicBezTo>
                    <a:pt x="347" y="262"/>
                    <a:pt x="342" y="269"/>
                    <a:pt x="347" y="279"/>
                  </a:cubicBezTo>
                  <a:cubicBezTo>
                    <a:pt x="349" y="282"/>
                    <a:pt x="363" y="284"/>
                    <a:pt x="368" y="281"/>
                  </a:cubicBezTo>
                  <a:cubicBezTo>
                    <a:pt x="380" y="275"/>
                    <a:pt x="387" y="279"/>
                    <a:pt x="394" y="287"/>
                  </a:cubicBezTo>
                  <a:cubicBezTo>
                    <a:pt x="402" y="296"/>
                    <a:pt x="414" y="304"/>
                    <a:pt x="408" y="319"/>
                  </a:cubicBezTo>
                  <a:cubicBezTo>
                    <a:pt x="405" y="325"/>
                    <a:pt x="404" y="333"/>
                    <a:pt x="405" y="339"/>
                  </a:cubicBezTo>
                  <a:cubicBezTo>
                    <a:pt x="415" y="383"/>
                    <a:pt x="393" y="423"/>
                    <a:pt x="351" y="435"/>
                  </a:cubicBezTo>
                  <a:cubicBezTo>
                    <a:pt x="312" y="447"/>
                    <a:pt x="271" y="426"/>
                    <a:pt x="256" y="387"/>
                  </a:cubicBezTo>
                  <a:cubicBezTo>
                    <a:pt x="241" y="347"/>
                    <a:pt x="260" y="306"/>
                    <a:pt x="299" y="287"/>
                  </a:cubicBezTo>
                  <a:cubicBezTo>
                    <a:pt x="305" y="284"/>
                    <a:pt x="311" y="277"/>
                    <a:pt x="311" y="271"/>
                  </a:cubicBezTo>
                  <a:cubicBezTo>
                    <a:pt x="312" y="267"/>
                    <a:pt x="303" y="261"/>
                    <a:pt x="298" y="258"/>
                  </a:cubicBezTo>
                  <a:cubicBezTo>
                    <a:pt x="280" y="248"/>
                    <a:pt x="260" y="242"/>
                    <a:pt x="246" y="230"/>
                  </a:cubicBezTo>
                  <a:cubicBezTo>
                    <a:pt x="223" y="208"/>
                    <a:pt x="197" y="221"/>
                    <a:pt x="172" y="218"/>
                  </a:cubicBezTo>
                  <a:cubicBezTo>
                    <a:pt x="170" y="218"/>
                    <a:pt x="166" y="225"/>
                    <a:pt x="164" y="228"/>
                  </a:cubicBezTo>
                  <a:cubicBezTo>
                    <a:pt x="145" y="272"/>
                    <a:pt x="137" y="319"/>
                    <a:pt x="137" y="366"/>
                  </a:cubicBezTo>
                  <a:cubicBezTo>
                    <a:pt x="137" y="373"/>
                    <a:pt x="143" y="381"/>
                    <a:pt x="147" y="386"/>
                  </a:cubicBezTo>
                  <a:cubicBezTo>
                    <a:pt x="153" y="393"/>
                    <a:pt x="161" y="398"/>
                    <a:pt x="172" y="408"/>
                  </a:cubicBezTo>
                  <a:cubicBezTo>
                    <a:pt x="143" y="408"/>
                    <a:pt x="120" y="408"/>
                    <a:pt x="94" y="408"/>
                  </a:cubicBezTo>
                  <a:cubicBezTo>
                    <a:pt x="97" y="404"/>
                    <a:pt x="98" y="400"/>
                    <a:pt x="100" y="399"/>
                  </a:cubicBezTo>
                  <a:cubicBezTo>
                    <a:pt x="125" y="386"/>
                    <a:pt x="128" y="365"/>
                    <a:pt x="125" y="340"/>
                  </a:cubicBezTo>
                  <a:cubicBezTo>
                    <a:pt x="120" y="300"/>
                    <a:pt x="118" y="259"/>
                    <a:pt x="114" y="213"/>
                  </a:cubicBezTo>
                  <a:cubicBezTo>
                    <a:pt x="105" y="219"/>
                    <a:pt x="98" y="222"/>
                    <a:pt x="94" y="227"/>
                  </a:cubicBezTo>
                  <a:cubicBezTo>
                    <a:pt x="62" y="283"/>
                    <a:pt x="53" y="344"/>
                    <a:pt x="53" y="407"/>
                  </a:cubicBezTo>
                  <a:cubicBezTo>
                    <a:pt x="53" y="414"/>
                    <a:pt x="59" y="421"/>
                    <a:pt x="64" y="427"/>
                  </a:cubicBezTo>
                  <a:cubicBezTo>
                    <a:pt x="71" y="434"/>
                    <a:pt x="79" y="441"/>
                    <a:pt x="87" y="448"/>
                  </a:cubicBezTo>
                  <a:cubicBezTo>
                    <a:pt x="86" y="449"/>
                    <a:pt x="85" y="450"/>
                    <a:pt x="84" y="452"/>
                  </a:cubicBezTo>
                  <a:close/>
                  <a:moveTo>
                    <a:pt x="331" y="313"/>
                  </a:moveTo>
                  <a:cubicBezTo>
                    <a:pt x="305" y="313"/>
                    <a:pt x="283" y="333"/>
                    <a:pt x="283" y="359"/>
                  </a:cubicBezTo>
                  <a:cubicBezTo>
                    <a:pt x="282" y="385"/>
                    <a:pt x="303" y="406"/>
                    <a:pt x="329" y="406"/>
                  </a:cubicBezTo>
                  <a:cubicBezTo>
                    <a:pt x="355" y="406"/>
                    <a:pt x="377" y="386"/>
                    <a:pt x="377" y="361"/>
                  </a:cubicBezTo>
                  <a:cubicBezTo>
                    <a:pt x="377" y="335"/>
                    <a:pt x="356" y="314"/>
                    <a:pt x="331" y="31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C48669A-EB0A-41D3-AB85-569F437A1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2735263"/>
              <a:ext cx="1116013" cy="623888"/>
            </a:xfrm>
            <a:custGeom>
              <a:avLst/>
              <a:gdLst>
                <a:gd name="T0" fmla="*/ 2 w 296"/>
                <a:gd name="T1" fmla="*/ 15 h 165"/>
                <a:gd name="T2" fmla="*/ 145 w 296"/>
                <a:gd name="T3" fmla="*/ 44 h 165"/>
                <a:gd name="T4" fmla="*/ 275 w 296"/>
                <a:gd name="T5" fmla="*/ 72 h 165"/>
                <a:gd name="T6" fmla="*/ 288 w 296"/>
                <a:gd name="T7" fmla="*/ 68 h 165"/>
                <a:gd name="T8" fmla="*/ 296 w 296"/>
                <a:gd name="T9" fmla="*/ 70 h 165"/>
                <a:gd name="T10" fmla="*/ 205 w 296"/>
                <a:gd name="T11" fmla="*/ 135 h 165"/>
                <a:gd name="T12" fmla="*/ 168 w 296"/>
                <a:gd name="T13" fmla="*/ 156 h 165"/>
                <a:gd name="T14" fmla="*/ 134 w 296"/>
                <a:gd name="T15" fmla="*/ 155 h 165"/>
                <a:gd name="T16" fmla="*/ 57 w 296"/>
                <a:gd name="T17" fmla="*/ 67 h 165"/>
                <a:gd name="T18" fmla="*/ 18 w 296"/>
                <a:gd name="T19" fmla="*/ 31 h 165"/>
                <a:gd name="T20" fmla="*/ 0 w 296"/>
                <a:gd name="T21" fmla="*/ 21 h 165"/>
                <a:gd name="T22" fmla="*/ 2 w 296"/>
                <a:gd name="T23" fmla="*/ 1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165">
                  <a:moveTo>
                    <a:pt x="2" y="15"/>
                  </a:moveTo>
                  <a:cubicBezTo>
                    <a:pt x="51" y="19"/>
                    <a:pt x="102" y="0"/>
                    <a:pt x="145" y="44"/>
                  </a:cubicBezTo>
                  <a:cubicBezTo>
                    <a:pt x="181" y="81"/>
                    <a:pt x="227" y="85"/>
                    <a:pt x="275" y="72"/>
                  </a:cubicBezTo>
                  <a:cubicBezTo>
                    <a:pt x="279" y="71"/>
                    <a:pt x="284" y="70"/>
                    <a:pt x="288" y="68"/>
                  </a:cubicBezTo>
                  <a:cubicBezTo>
                    <a:pt x="289" y="68"/>
                    <a:pt x="289" y="69"/>
                    <a:pt x="296" y="70"/>
                  </a:cubicBezTo>
                  <a:cubicBezTo>
                    <a:pt x="263" y="94"/>
                    <a:pt x="234" y="115"/>
                    <a:pt x="205" y="135"/>
                  </a:cubicBezTo>
                  <a:cubicBezTo>
                    <a:pt x="193" y="143"/>
                    <a:pt x="179" y="147"/>
                    <a:pt x="168" y="156"/>
                  </a:cubicBezTo>
                  <a:cubicBezTo>
                    <a:pt x="156" y="165"/>
                    <a:pt x="146" y="162"/>
                    <a:pt x="134" y="155"/>
                  </a:cubicBezTo>
                  <a:cubicBezTo>
                    <a:pt x="101" y="132"/>
                    <a:pt x="75" y="102"/>
                    <a:pt x="57" y="67"/>
                  </a:cubicBezTo>
                  <a:cubicBezTo>
                    <a:pt x="48" y="50"/>
                    <a:pt x="36" y="37"/>
                    <a:pt x="18" y="31"/>
                  </a:cubicBezTo>
                  <a:cubicBezTo>
                    <a:pt x="11" y="29"/>
                    <a:pt x="6" y="25"/>
                    <a:pt x="0" y="21"/>
                  </a:cubicBezTo>
                  <a:cubicBezTo>
                    <a:pt x="1" y="19"/>
                    <a:pt x="1" y="17"/>
                    <a:pt x="2" y="15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D6C973A-C162-47F0-8F46-6F5017613C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663" y="2784475"/>
              <a:ext cx="1079500" cy="566738"/>
            </a:xfrm>
            <a:custGeom>
              <a:avLst/>
              <a:gdLst>
                <a:gd name="T0" fmla="*/ 0 w 286"/>
                <a:gd name="T1" fmla="*/ 61 h 150"/>
                <a:gd name="T2" fmla="*/ 78 w 286"/>
                <a:gd name="T3" fmla="*/ 62 h 150"/>
                <a:gd name="T4" fmla="*/ 142 w 286"/>
                <a:gd name="T5" fmla="*/ 29 h 150"/>
                <a:gd name="T6" fmla="*/ 214 w 286"/>
                <a:gd name="T7" fmla="*/ 1 h 150"/>
                <a:gd name="T8" fmla="*/ 284 w 286"/>
                <a:gd name="T9" fmla="*/ 2 h 150"/>
                <a:gd name="T10" fmla="*/ 286 w 286"/>
                <a:gd name="T11" fmla="*/ 8 h 150"/>
                <a:gd name="T12" fmla="*/ 267 w 286"/>
                <a:gd name="T13" fmla="*/ 19 h 150"/>
                <a:gd name="T14" fmla="*/ 229 w 286"/>
                <a:gd name="T15" fmla="*/ 54 h 150"/>
                <a:gd name="T16" fmla="*/ 149 w 286"/>
                <a:gd name="T17" fmla="*/ 143 h 150"/>
                <a:gd name="T18" fmla="*/ 129 w 286"/>
                <a:gd name="T19" fmla="*/ 148 h 150"/>
                <a:gd name="T20" fmla="*/ 0 w 286"/>
                <a:gd name="T21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150">
                  <a:moveTo>
                    <a:pt x="0" y="61"/>
                  </a:moveTo>
                  <a:cubicBezTo>
                    <a:pt x="25" y="62"/>
                    <a:pt x="53" y="67"/>
                    <a:pt x="78" y="62"/>
                  </a:cubicBezTo>
                  <a:cubicBezTo>
                    <a:pt x="100" y="57"/>
                    <a:pt x="123" y="44"/>
                    <a:pt x="142" y="29"/>
                  </a:cubicBezTo>
                  <a:cubicBezTo>
                    <a:pt x="164" y="12"/>
                    <a:pt x="185" y="0"/>
                    <a:pt x="214" y="1"/>
                  </a:cubicBezTo>
                  <a:cubicBezTo>
                    <a:pt x="237" y="2"/>
                    <a:pt x="261" y="2"/>
                    <a:pt x="284" y="2"/>
                  </a:cubicBezTo>
                  <a:cubicBezTo>
                    <a:pt x="285" y="4"/>
                    <a:pt x="285" y="6"/>
                    <a:pt x="286" y="8"/>
                  </a:cubicBezTo>
                  <a:cubicBezTo>
                    <a:pt x="280" y="12"/>
                    <a:pt x="274" y="17"/>
                    <a:pt x="267" y="19"/>
                  </a:cubicBezTo>
                  <a:cubicBezTo>
                    <a:pt x="249" y="25"/>
                    <a:pt x="238" y="37"/>
                    <a:pt x="229" y="54"/>
                  </a:cubicBezTo>
                  <a:cubicBezTo>
                    <a:pt x="210" y="90"/>
                    <a:pt x="184" y="121"/>
                    <a:pt x="149" y="143"/>
                  </a:cubicBezTo>
                  <a:cubicBezTo>
                    <a:pt x="143" y="146"/>
                    <a:pt x="134" y="150"/>
                    <a:pt x="129" y="148"/>
                  </a:cubicBezTo>
                  <a:cubicBezTo>
                    <a:pt x="81" y="124"/>
                    <a:pt x="36" y="97"/>
                    <a:pt x="0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0BB4CF35-E90E-4133-8A66-EA3830AA9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1463" y="2511425"/>
              <a:ext cx="849313" cy="227013"/>
            </a:xfrm>
            <a:custGeom>
              <a:avLst/>
              <a:gdLst>
                <a:gd name="T0" fmla="*/ 181 w 225"/>
                <a:gd name="T1" fmla="*/ 22 h 60"/>
                <a:gd name="T2" fmla="*/ 187 w 225"/>
                <a:gd name="T3" fmla="*/ 51 h 60"/>
                <a:gd name="T4" fmla="*/ 225 w 225"/>
                <a:gd name="T5" fmla="*/ 55 h 60"/>
                <a:gd name="T6" fmla="*/ 224 w 225"/>
                <a:gd name="T7" fmla="*/ 60 h 60"/>
                <a:gd name="T8" fmla="*/ 124 w 225"/>
                <a:gd name="T9" fmla="*/ 60 h 60"/>
                <a:gd name="T10" fmla="*/ 124 w 225"/>
                <a:gd name="T11" fmla="*/ 56 h 60"/>
                <a:gd name="T12" fmla="*/ 156 w 225"/>
                <a:gd name="T13" fmla="*/ 51 h 60"/>
                <a:gd name="T14" fmla="*/ 156 w 225"/>
                <a:gd name="T15" fmla="*/ 25 h 60"/>
                <a:gd name="T16" fmla="*/ 46 w 225"/>
                <a:gd name="T17" fmla="*/ 21 h 60"/>
                <a:gd name="T18" fmla="*/ 0 w 225"/>
                <a:gd name="T19" fmla="*/ 11 h 60"/>
                <a:gd name="T20" fmla="*/ 0 w 225"/>
                <a:gd name="T21" fmla="*/ 6 h 60"/>
                <a:gd name="T22" fmla="*/ 24 w 225"/>
                <a:gd name="T23" fmla="*/ 4 h 60"/>
                <a:gd name="T24" fmla="*/ 128 w 225"/>
                <a:gd name="T25" fmla="*/ 1 h 60"/>
                <a:gd name="T26" fmla="*/ 163 w 225"/>
                <a:gd name="T27" fmla="*/ 12 h 60"/>
                <a:gd name="T28" fmla="*/ 182 w 225"/>
                <a:gd name="T29" fmla="*/ 22 h 60"/>
                <a:gd name="T30" fmla="*/ 181 w 225"/>
                <a:gd name="T31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1" y="22"/>
                  </a:moveTo>
                  <a:cubicBezTo>
                    <a:pt x="183" y="32"/>
                    <a:pt x="185" y="41"/>
                    <a:pt x="187" y="51"/>
                  </a:cubicBezTo>
                  <a:cubicBezTo>
                    <a:pt x="199" y="52"/>
                    <a:pt x="212" y="54"/>
                    <a:pt x="225" y="55"/>
                  </a:cubicBezTo>
                  <a:cubicBezTo>
                    <a:pt x="225" y="57"/>
                    <a:pt x="225" y="58"/>
                    <a:pt x="224" y="60"/>
                  </a:cubicBezTo>
                  <a:cubicBezTo>
                    <a:pt x="191" y="60"/>
                    <a:pt x="158" y="60"/>
                    <a:pt x="124" y="60"/>
                  </a:cubicBezTo>
                  <a:cubicBezTo>
                    <a:pt x="124" y="59"/>
                    <a:pt x="124" y="57"/>
                    <a:pt x="124" y="56"/>
                  </a:cubicBezTo>
                  <a:cubicBezTo>
                    <a:pt x="134" y="54"/>
                    <a:pt x="144" y="53"/>
                    <a:pt x="156" y="51"/>
                  </a:cubicBezTo>
                  <a:cubicBezTo>
                    <a:pt x="156" y="43"/>
                    <a:pt x="156" y="34"/>
                    <a:pt x="156" y="25"/>
                  </a:cubicBezTo>
                  <a:cubicBezTo>
                    <a:pt x="118" y="49"/>
                    <a:pt x="82" y="22"/>
                    <a:pt x="46" y="21"/>
                  </a:cubicBezTo>
                  <a:cubicBezTo>
                    <a:pt x="30" y="20"/>
                    <a:pt x="15" y="15"/>
                    <a:pt x="0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8" y="5"/>
                    <a:pt x="16" y="4"/>
                    <a:pt x="24" y="4"/>
                  </a:cubicBezTo>
                  <a:cubicBezTo>
                    <a:pt x="58" y="2"/>
                    <a:pt x="93" y="0"/>
                    <a:pt x="128" y="1"/>
                  </a:cubicBezTo>
                  <a:cubicBezTo>
                    <a:pt x="139" y="1"/>
                    <a:pt x="151" y="8"/>
                    <a:pt x="163" y="12"/>
                  </a:cubicBezTo>
                  <a:cubicBezTo>
                    <a:pt x="169" y="15"/>
                    <a:pt x="175" y="19"/>
                    <a:pt x="182" y="22"/>
                  </a:cubicBezTo>
                  <a:lnTo>
                    <a:pt x="181" y="22"/>
                  </a:ln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E43E37B3-0969-4EEB-9C64-7ADC10135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663" y="2489200"/>
              <a:ext cx="641350" cy="169863"/>
            </a:xfrm>
            <a:custGeom>
              <a:avLst/>
              <a:gdLst>
                <a:gd name="T0" fmla="*/ 157 w 170"/>
                <a:gd name="T1" fmla="*/ 28 h 45"/>
                <a:gd name="T2" fmla="*/ 94 w 170"/>
                <a:gd name="T3" fmla="*/ 37 h 45"/>
                <a:gd name="T4" fmla="*/ 0 w 170"/>
                <a:gd name="T5" fmla="*/ 15 h 45"/>
                <a:gd name="T6" fmla="*/ 154 w 170"/>
                <a:gd name="T7" fmla="*/ 12 h 45"/>
                <a:gd name="T8" fmla="*/ 170 w 170"/>
                <a:gd name="T9" fmla="*/ 22 h 45"/>
                <a:gd name="T10" fmla="*/ 157 w 170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45">
                  <a:moveTo>
                    <a:pt x="157" y="28"/>
                  </a:moveTo>
                  <a:cubicBezTo>
                    <a:pt x="138" y="45"/>
                    <a:pt x="117" y="42"/>
                    <a:pt x="94" y="37"/>
                  </a:cubicBezTo>
                  <a:cubicBezTo>
                    <a:pt x="63" y="29"/>
                    <a:pt x="31" y="24"/>
                    <a:pt x="0" y="15"/>
                  </a:cubicBezTo>
                  <a:cubicBezTo>
                    <a:pt x="51" y="11"/>
                    <a:pt x="103" y="0"/>
                    <a:pt x="154" y="12"/>
                  </a:cubicBezTo>
                  <a:cubicBezTo>
                    <a:pt x="160" y="15"/>
                    <a:pt x="165" y="18"/>
                    <a:pt x="170" y="22"/>
                  </a:cubicBezTo>
                  <a:cubicBezTo>
                    <a:pt x="166" y="24"/>
                    <a:pt x="162" y="26"/>
                    <a:pt x="157" y="2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AA195B6E-A58C-4098-9D9A-2C7121FBA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80301" y="2514600"/>
              <a:ext cx="630238" cy="144463"/>
            </a:xfrm>
            <a:custGeom>
              <a:avLst/>
              <a:gdLst>
                <a:gd name="T0" fmla="*/ 11 w 167"/>
                <a:gd name="T1" fmla="*/ 7 h 38"/>
                <a:gd name="T2" fmla="*/ 51 w 167"/>
                <a:gd name="T3" fmla="*/ 0 h 38"/>
                <a:gd name="T4" fmla="*/ 147 w 167"/>
                <a:gd name="T5" fmla="*/ 3 h 38"/>
                <a:gd name="T6" fmla="*/ 167 w 167"/>
                <a:gd name="T7" fmla="*/ 5 h 38"/>
                <a:gd name="T8" fmla="*/ 167 w 167"/>
                <a:gd name="T9" fmla="*/ 11 h 38"/>
                <a:gd name="T10" fmla="*/ 99 w 167"/>
                <a:gd name="T11" fmla="*/ 24 h 38"/>
                <a:gd name="T12" fmla="*/ 67 w 167"/>
                <a:gd name="T13" fmla="*/ 30 h 38"/>
                <a:gd name="T14" fmla="*/ 8 w 167"/>
                <a:gd name="T15" fmla="*/ 21 h 38"/>
                <a:gd name="T16" fmla="*/ 0 w 167"/>
                <a:gd name="T17" fmla="*/ 14 h 38"/>
                <a:gd name="T18" fmla="*/ 11 w 167"/>
                <a:gd name="T1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38">
                  <a:moveTo>
                    <a:pt x="11" y="7"/>
                  </a:moveTo>
                  <a:cubicBezTo>
                    <a:pt x="24" y="5"/>
                    <a:pt x="38" y="0"/>
                    <a:pt x="51" y="0"/>
                  </a:cubicBezTo>
                  <a:cubicBezTo>
                    <a:pt x="83" y="0"/>
                    <a:pt x="115" y="2"/>
                    <a:pt x="147" y="3"/>
                  </a:cubicBezTo>
                  <a:cubicBezTo>
                    <a:pt x="154" y="3"/>
                    <a:pt x="160" y="5"/>
                    <a:pt x="167" y="5"/>
                  </a:cubicBezTo>
                  <a:cubicBezTo>
                    <a:pt x="167" y="7"/>
                    <a:pt x="167" y="9"/>
                    <a:pt x="167" y="11"/>
                  </a:cubicBezTo>
                  <a:cubicBezTo>
                    <a:pt x="144" y="15"/>
                    <a:pt x="122" y="20"/>
                    <a:pt x="99" y="24"/>
                  </a:cubicBezTo>
                  <a:cubicBezTo>
                    <a:pt x="88" y="26"/>
                    <a:pt x="77" y="27"/>
                    <a:pt x="67" y="30"/>
                  </a:cubicBezTo>
                  <a:cubicBezTo>
                    <a:pt x="46" y="38"/>
                    <a:pt x="26" y="36"/>
                    <a:pt x="8" y="21"/>
                  </a:cubicBezTo>
                  <a:cubicBezTo>
                    <a:pt x="5" y="19"/>
                    <a:pt x="2" y="16"/>
                    <a:pt x="0" y="14"/>
                  </a:cubicBezTo>
                  <a:cubicBezTo>
                    <a:pt x="3" y="12"/>
                    <a:pt x="7" y="10"/>
                    <a:pt x="11" y="7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EFFD9AFF-EFF9-4974-8B05-396C69981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2976" y="2533650"/>
              <a:ext cx="619125" cy="128588"/>
            </a:xfrm>
            <a:custGeom>
              <a:avLst/>
              <a:gdLst>
                <a:gd name="T0" fmla="*/ 4 w 164"/>
                <a:gd name="T1" fmla="*/ 16 h 34"/>
                <a:gd name="T2" fmla="*/ 0 w 164"/>
                <a:gd name="T3" fmla="*/ 4 h 34"/>
                <a:gd name="T4" fmla="*/ 7 w 164"/>
                <a:gd name="T5" fmla="*/ 0 h 34"/>
                <a:gd name="T6" fmla="*/ 163 w 164"/>
                <a:gd name="T7" fmla="*/ 0 h 34"/>
                <a:gd name="T8" fmla="*/ 164 w 164"/>
                <a:gd name="T9" fmla="*/ 3 h 34"/>
                <a:gd name="T10" fmla="*/ 154 w 164"/>
                <a:gd name="T11" fmla="*/ 8 h 34"/>
                <a:gd name="T12" fmla="*/ 53 w 164"/>
                <a:gd name="T13" fmla="*/ 28 h 34"/>
                <a:gd name="T14" fmla="*/ 3 w 164"/>
                <a:gd name="T15" fmla="*/ 16 h 34"/>
                <a:gd name="T16" fmla="*/ 4 w 164"/>
                <a:gd name="T1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">
                  <a:moveTo>
                    <a:pt x="4" y="16"/>
                  </a:moveTo>
                  <a:cubicBezTo>
                    <a:pt x="3" y="12"/>
                    <a:pt x="1" y="8"/>
                    <a:pt x="0" y="4"/>
                  </a:cubicBezTo>
                  <a:cubicBezTo>
                    <a:pt x="3" y="3"/>
                    <a:pt x="5" y="1"/>
                    <a:pt x="7" y="0"/>
                  </a:cubicBezTo>
                  <a:cubicBezTo>
                    <a:pt x="59" y="0"/>
                    <a:pt x="111" y="0"/>
                    <a:pt x="163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1" y="5"/>
                    <a:pt x="158" y="7"/>
                    <a:pt x="154" y="8"/>
                  </a:cubicBezTo>
                  <a:cubicBezTo>
                    <a:pt x="120" y="15"/>
                    <a:pt x="86" y="19"/>
                    <a:pt x="53" y="28"/>
                  </a:cubicBezTo>
                  <a:cubicBezTo>
                    <a:pt x="32" y="34"/>
                    <a:pt x="19" y="21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836B271B-8756-43BC-B73A-A60B8D80ED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72338" y="2568575"/>
              <a:ext cx="381000" cy="173038"/>
            </a:xfrm>
            <a:custGeom>
              <a:avLst/>
              <a:gdLst>
                <a:gd name="T0" fmla="*/ 55 w 101"/>
                <a:gd name="T1" fmla="*/ 0 h 46"/>
                <a:gd name="T2" fmla="*/ 63 w 101"/>
                <a:gd name="T3" fmla="*/ 7 h 46"/>
                <a:gd name="T4" fmla="*/ 63 w 101"/>
                <a:gd name="T5" fmla="*/ 36 h 46"/>
                <a:gd name="T6" fmla="*/ 101 w 101"/>
                <a:gd name="T7" fmla="*/ 41 h 46"/>
                <a:gd name="T8" fmla="*/ 101 w 101"/>
                <a:gd name="T9" fmla="*/ 46 h 46"/>
                <a:gd name="T10" fmla="*/ 0 w 101"/>
                <a:gd name="T11" fmla="*/ 46 h 46"/>
                <a:gd name="T12" fmla="*/ 0 w 101"/>
                <a:gd name="T13" fmla="*/ 41 h 46"/>
                <a:gd name="T14" fmla="*/ 34 w 101"/>
                <a:gd name="T15" fmla="*/ 36 h 46"/>
                <a:gd name="T16" fmla="*/ 38 w 101"/>
                <a:gd name="T17" fmla="*/ 7 h 46"/>
                <a:gd name="T18" fmla="*/ 51 w 101"/>
                <a:gd name="T19" fmla="*/ 1 h 46"/>
                <a:gd name="T20" fmla="*/ 55 w 101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46">
                  <a:moveTo>
                    <a:pt x="55" y="0"/>
                  </a:moveTo>
                  <a:cubicBezTo>
                    <a:pt x="57" y="2"/>
                    <a:pt x="60" y="5"/>
                    <a:pt x="63" y="7"/>
                  </a:cubicBezTo>
                  <a:cubicBezTo>
                    <a:pt x="63" y="16"/>
                    <a:pt x="63" y="26"/>
                    <a:pt x="63" y="36"/>
                  </a:cubicBezTo>
                  <a:cubicBezTo>
                    <a:pt x="77" y="37"/>
                    <a:pt x="89" y="39"/>
                    <a:pt x="101" y="41"/>
                  </a:cubicBezTo>
                  <a:cubicBezTo>
                    <a:pt x="101" y="42"/>
                    <a:pt x="101" y="44"/>
                    <a:pt x="101" y="46"/>
                  </a:cubicBezTo>
                  <a:cubicBezTo>
                    <a:pt x="67" y="46"/>
                    <a:pt x="34" y="46"/>
                    <a:pt x="0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11" y="39"/>
                    <a:pt x="22" y="38"/>
                    <a:pt x="34" y="36"/>
                  </a:cubicBezTo>
                  <a:cubicBezTo>
                    <a:pt x="35" y="27"/>
                    <a:pt x="37" y="17"/>
                    <a:pt x="38" y="7"/>
                  </a:cubicBezTo>
                  <a:cubicBezTo>
                    <a:pt x="43" y="5"/>
                    <a:pt x="47" y="3"/>
                    <a:pt x="51" y="1"/>
                  </a:cubicBezTo>
                  <a:cubicBezTo>
                    <a:pt x="52" y="0"/>
                    <a:pt x="53" y="0"/>
                    <a:pt x="55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8D490C1-E0BE-4627-AE4C-C5E7910FDE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5688" y="2439988"/>
              <a:ext cx="115888" cy="131763"/>
            </a:xfrm>
            <a:custGeom>
              <a:avLst/>
              <a:gdLst>
                <a:gd name="T0" fmla="*/ 20 w 31"/>
                <a:gd name="T1" fmla="*/ 34 h 35"/>
                <a:gd name="T2" fmla="*/ 16 w 31"/>
                <a:gd name="T3" fmla="*/ 35 h 35"/>
                <a:gd name="T4" fmla="*/ 0 w 31"/>
                <a:gd name="T5" fmla="*/ 25 h 35"/>
                <a:gd name="T6" fmla="*/ 16 w 31"/>
                <a:gd name="T7" fmla="*/ 0 h 35"/>
                <a:gd name="T8" fmla="*/ 31 w 31"/>
                <a:gd name="T9" fmla="*/ 27 h 35"/>
                <a:gd name="T10" fmla="*/ 20 w 31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5">
                  <a:moveTo>
                    <a:pt x="20" y="34"/>
                  </a:moveTo>
                  <a:cubicBezTo>
                    <a:pt x="18" y="34"/>
                    <a:pt x="17" y="34"/>
                    <a:pt x="16" y="35"/>
                  </a:cubicBezTo>
                  <a:cubicBezTo>
                    <a:pt x="11" y="31"/>
                    <a:pt x="6" y="28"/>
                    <a:pt x="0" y="25"/>
                  </a:cubicBezTo>
                  <a:cubicBezTo>
                    <a:pt x="5" y="18"/>
                    <a:pt x="9" y="11"/>
                    <a:pt x="16" y="0"/>
                  </a:cubicBezTo>
                  <a:cubicBezTo>
                    <a:pt x="23" y="11"/>
                    <a:pt x="27" y="19"/>
                    <a:pt x="31" y="27"/>
                  </a:cubicBezTo>
                  <a:cubicBezTo>
                    <a:pt x="27" y="30"/>
                    <a:pt x="23" y="32"/>
                    <a:pt x="20" y="3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1101655-A2E4-42FF-8F1E-465AD4CD92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5663" y="2443163"/>
              <a:ext cx="114300" cy="106363"/>
            </a:xfrm>
            <a:custGeom>
              <a:avLst/>
              <a:gdLst>
                <a:gd name="T0" fmla="*/ 30 w 30"/>
                <a:gd name="T1" fmla="*/ 24 h 28"/>
                <a:gd name="T2" fmla="*/ 23 w 30"/>
                <a:gd name="T3" fmla="*/ 28 h 28"/>
                <a:gd name="T4" fmla="*/ 0 w 30"/>
                <a:gd name="T5" fmla="*/ 24 h 28"/>
                <a:gd name="T6" fmla="*/ 17 w 30"/>
                <a:gd name="T7" fmla="*/ 0 h 28"/>
                <a:gd name="T8" fmla="*/ 30 w 30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30" y="24"/>
                  </a:moveTo>
                  <a:cubicBezTo>
                    <a:pt x="28" y="25"/>
                    <a:pt x="26" y="27"/>
                    <a:pt x="23" y="28"/>
                  </a:cubicBezTo>
                  <a:cubicBezTo>
                    <a:pt x="16" y="27"/>
                    <a:pt x="9" y="26"/>
                    <a:pt x="0" y="24"/>
                  </a:cubicBezTo>
                  <a:cubicBezTo>
                    <a:pt x="6" y="15"/>
                    <a:pt x="10" y="9"/>
                    <a:pt x="17" y="0"/>
                  </a:cubicBezTo>
                  <a:cubicBezTo>
                    <a:pt x="22" y="9"/>
                    <a:pt x="26" y="16"/>
                    <a:pt x="30" y="2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ACE3904-F071-4C10-B786-EF5405ED7A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2176" y="3938588"/>
              <a:ext cx="274638" cy="273050"/>
            </a:xfrm>
            <a:custGeom>
              <a:avLst/>
              <a:gdLst>
                <a:gd name="T0" fmla="*/ 72 w 73"/>
                <a:gd name="T1" fmla="*/ 35 h 72"/>
                <a:gd name="T2" fmla="*/ 37 w 73"/>
                <a:gd name="T3" fmla="*/ 72 h 72"/>
                <a:gd name="T4" fmla="*/ 1 w 73"/>
                <a:gd name="T5" fmla="*/ 37 h 72"/>
                <a:gd name="T6" fmla="*/ 37 w 73"/>
                <a:gd name="T7" fmla="*/ 0 h 72"/>
                <a:gd name="T8" fmla="*/ 72 w 73"/>
                <a:gd name="T9" fmla="*/ 35 h 72"/>
                <a:gd name="T10" fmla="*/ 32 w 73"/>
                <a:gd name="T11" fmla="*/ 61 h 72"/>
                <a:gd name="T12" fmla="*/ 42 w 73"/>
                <a:gd name="T13" fmla="*/ 61 h 72"/>
                <a:gd name="T14" fmla="*/ 58 w 73"/>
                <a:gd name="T15" fmla="*/ 36 h 72"/>
                <a:gd name="T16" fmla="*/ 36 w 73"/>
                <a:gd name="T17" fmla="*/ 14 h 72"/>
                <a:gd name="T18" fmla="*/ 16 w 73"/>
                <a:gd name="T19" fmla="*/ 36 h 72"/>
                <a:gd name="T20" fmla="*/ 32 w 73"/>
                <a:gd name="T2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2">
                  <a:moveTo>
                    <a:pt x="72" y="35"/>
                  </a:moveTo>
                  <a:cubicBezTo>
                    <a:pt x="73" y="55"/>
                    <a:pt x="56" y="72"/>
                    <a:pt x="37" y="72"/>
                  </a:cubicBezTo>
                  <a:cubicBezTo>
                    <a:pt x="18" y="72"/>
                    <a:pt x="1" y="56"/>
                    <a:pt x="1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6" y="0"/>
                    <a:pt x="72" y="15"/>
                    <a:pt x="72" y="35"/>
                  </a:cubicBezTo>
                  <a:close/>
                  <a:moveTo>
                    <a:pt x="32" y="61"/>
                  </a:moveTo>
                  <a:cubicBezTo>
                    <a:pt x="35" y="61"/>
                    <a:pt x="38" y="61"/>
                    <a:pt x="42" y="61"/>
                  </a:cubicBezTo>
                  <a:cubicBezTo>
                    <a:pt x="47" y="52"/>
                    <a:pt x="57" y="45"/>
                    <a:pt x="58" y="36"/>
                  </a:cubicBezTo>
                  <a:cubicBezTo>
                    <a:pt x="60" y="23"/>
                    <a:pt x="50" y="13"/>
                    <a:pt x="36" y="14"/>
                  </a:cubicBezTo>
                  <a:cubicBezTo>
                    <a:pt x="23" y="15"/>
                    <a:pt x="13" y="23"/>
                    <a:pt x="16" y="36"/>
                  </a:cubicBezTo>
                  <a:cubicBezTo>
                    <a:pt x="18" y="45"/>
                    <a:pt x="26" y="53"/>
                    <a:pt x="32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52" name="Cerrar llave 51">
            <a:extLst>
              <a:ext uri="{FF2B5EF4-FFF2-40B4-BE49-F238E27FC236}">
                <a16:creationId xmlns:a16="http://schemas.microsoft.com/office/drawing/2014/main" id="{5CE23BC3-6E5B-45E3-8CFE-6DF248B02387}"/>
              </a:ext>
            </a:extLst>
          </p:cNvPr>
          <p:cNvSpPr/>
          <p:nvPr/>
        </p:nvSpPr>
        <p:spPr>
          <a:xfrm rot="5400000">
            <a:off x="5872115" y="-5091065"/>
            <a:ext cx="504920" cy="11791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0546444E-F120-4C7D-BBD8-610422386E2E}"/>
              </a:ext>
            </a:extLst>
          </p:cNvPr>
          <p:cNvSpPr/>
          <p:nvPr/>
        </p:nvSpPr>
        <p:spPr>
          <a:xfrm>
            <a:off x="0" y="6612806"/>
            <a:ext cx="12192000" cy="248035"/>
          </a:xfrm>
          <a:prstGeom prst="rect">
            <a:avLst/>
          </a:prstGeom>
          <a:solidFill>
            <a:srgbClr val="75B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E356F0-38A0-493E-AFF1-0C9C0345F46C}"/>
              </a:ext>
            </a:extLst>
          </p:cNvPr>
          <p:cNvSpPr/>
          <p:nvPr/>
        </p:nvSpPr>
        <p:spPr>
          <a:xfrm>
            <a:off x="2" y="5393181"/>
            <a:ext cx="12191998" cy="1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539318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633251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7ABAD0C-3728-A10E-D347-94B3F456C41A}"/>
              </a:ext>
            </a:extLst>
          </p:cNvPr>
          <p:cNvGrpSpPr/>
          <p:nvPr/>
        </p:nvGrpSpPr>
        <p:grpSpPr>
          <a:xfrm>
            <a:off x="1374776" y="2338388"/>
            <a:ext cx="1531938" cy="3224212"/>
            <a:chOff x="1374776" y="2338388"/>
            <a:chExt cx="1531938" cy="322421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C3F4C46-566E-4BDD-9EF7-7E9CC0D39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776" y="2867025"/>
              <a:ext cx="706438" cy="2695575"/>
            </a:xfrm>
            <a:custGeom>
              <a:avLst/>
              <a:gdLst>
                <a:gd name="T0" fmla="*/ 157 w 186"/>
                <a:gd name="T1" fmla="*/ 119 h 714"/>
                <a:gd name="T2" fmla="*/ 146 w 186"/>
                <a:gd name="T3" fmla="*/ 73 h 714"/>
                <a:gd name="T4" fmla="*/ 121 w 186"/>
                <a:gd name="T5" fmla="*/ 35 h 714"/>
                <a:gd name="T6" fmla="*/ 79 w 186"/>
                <a:gd name="T7" fmla="*/ 47 h 714"/>
                <a:gd name="T8" fmla="*/ 71 w 186"/>
                <a:gd name="T9" fmla="*/ 71 h 714"/>
                <a:gd name="T10" fmla="*/ 135 w 186"/>
                <a:gd name="T11" fmla="*/ 207 h 714"/>
                <a:gd name="T12" fmla="*/ 143 w 186"/>
                <a:gd name="T13" fmla="*/ 219 h 714"/>
                <a:gd name="T14" fmla="*/ 160 w 186"/>
                <a:gd name="T15" fmla="*/ 334 h 714"/>
                <a:gd name="T16" fmla="*/ 169 w 186"/>
                <a:gd name="T17" fmla="*/ 580 h 714"/>
                <a:gd name="T18" fmla="*/ 144 w 186"/>
                <a:gd name="T19" fmla="*/ 675 h 714"/>
                <a:gd name="T20" fmla="*/ 81 w 186"/>
                <a:gd name="T21" fmla="*/ 705 h 714"/>
                <a:gd name="T22" fmla="*/ 57 w 186"/>
                <a:gd name="T23" fmla="*/ 642 h 714"/>
                <a:gd name="T24" fmla="*/ 84 w 186"/>
                <a:gd name="T25" fmla="*/ 465 h 714"/>
                <a:gd name="T26" fmla="*/ 65 w 186"/>
                <a:gd name="T27" fmla="*/ 346 h 714"/>
                <a:gd name="T28" fmla="*/ 56 w 186"/>
                <a:gd name="T29" fmla="*/ 335 h 714"/>
                <a:gd name="T30" fmla="*/ 10 w 186"/>
                <a:gd name="T31" fmla="*/ 270 h 714"/>
                <a:gd name="T32" fmla="*/ 31 w 186"/>
                <a:gd name="T33" fmla="*/ 67 h 714"/>
                <a:gd name="T34" fmla="*/ 112 w 186"/>
                <a:gd name="T35" fmla="*/ 0 h 714"/>
                <a:gd name="T36" fmla="*/ 167 w 186"/>
                <a:gd name="T37" fmla="*/ 58 h 714"/>
                <a:gd name="T38" fmla="*/ 161 w 186"/>
                <a:gd name="T39" fmla="*/ 119 h 714"/>
                <a:gd name="T40" fmla="*/ 157 w 186"/>
                <a:gd name="T41" fmla="*/ 119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6" h="714">
                  <a:moveTo>
                    <a:pt x="157" y="119"/>
                  </a:moveTo>
                  <a:cubicBezTo>
                    <a:pt x="149" y="104"/>
                    <a:pt x="146" y="89"/>
                    <a:pt x="146" y="73"/>
                  </a:cubicBezTo>
                  <a:cubicBezTo>
                    <a:pt x="146" y="54"/>
                    <a:pt x="137" y="41"/>
                    <a:pt x="121" y="35"/>
                  </a:cubicBezTo>
                  <a:cubicBezTo>
                    <a:pt x="106" y="29"/>
                    <a:pt x="91" y="33"/>
                    <a:pt x="79" y="47"/>
                  </a:cubicBezTo>
                  <a:cubicBezTo>
                    <a:pt x="74" y="53"/>
                    <a:pt x="71" y="63"/>
                    <a:pt x="71" y="71"/>
                  </a:cubicBezTo>
                  <a:cubicBezTo>
                    <a:pt x="70" y="127"/>
                    <a:pt x="90" y="173"/>
                    <a:pt x="135" y="207"/>
                  </a:cubicBezTo>
                  <a:cubicBezTo>
                    <a:pt x="139" y="210"/>
                    <a:pt x="144" y="215"/>
                    <a:pt x="143" y="219"/>
                  </a:cubicBezTo>
                  <a:cubicBezTo>
                    <a:pt x="137" y="259"/>
                    <a:pt x="150" y="296"/>
                    <a:pt x="160" y="334"/>
                  </a:cubicBezTo>
                  <a:cubicBezTo>
                    <a:pt x="181" y="415"/>
                    <a:pt x="186" y="498"/>
                    <a:pt x="169" y="580"/>
                  </a:cubicBezTo>
                  <a:cubicBezTo>
                    <a:pt x="163" y="612"/>
                    <a:pt x="154" y="644"/>
                    <a:pt x="144" y="675"/>
                  </a:cubicBezTo>
                  <a:cubicBezTo>
                    <a:pt x="135" y="707"/>
                    <a:pt x="106" y="714"/>
                    <a:pt x="81" y="705"/>
                  </a:cubicBezTo>
                  <a:cubicBezTo>
                    <a:pt x="58" y="697"/>
                    <a:pt x="48" y="669"/>
                    <a:pt x="57" y="642"/>
                  </a:cubicBezTo>
                  <a:cubicBezTo>
                    <a:pt x="76" y="585"/>
                    <a:pt x="88" y="526"/>
                    <a:pt x="84" y="465"/>
                  </a:cubicBezTo>
                  <a:cubicBezTo>
                    <a:pt x="81" y="425"/>
                    <a:pt x="72" y="386"/>
                    <a:pt x="65" y="346"/>
                  </a:cubicBezTo>
                  <a:cubicBezTo>
                    <a:pt x="65" y="342"/>
                    <a:pt x="60" y="336"/>
                    <a:pt x="56" y="335"/>
                  </a:cubicBezTo>
                  <a:cubicBezTo>
                    <a:pt x="26" y="324"/>
                    <a:pt x="14" y="299"/>
                    <a:pt x="10" y="270"/>
                  </a:cubicBezTo>
                  <a:cubicBezTo>
                    <a:pt x="0" y="201"/>
                    <a:pt x="8" y="133"/>
                    <a:pt x="31" y="67"/>
                  </a:cubicBezTo>
                  <a:cubicBezTo>
                    <a:pt x="45" y="27"/>
                    <a:pt x="76" y="1"/>
                    <a:pt x="112" y="0"/>
                  </a:cubicBezTo>
                  <a:cubicBezTo>
                    <a:pt x="145" y="0"/>
                    <a:pt x="167" y="22"/>
                    <a:pt x="167" y="58"/>
                  </a:cubicBezTo>
                  <a:cubicBezTo>
                    <a:pt x="167" y="78"/>
                    <a:pt x="163" y="98"/>
                    <a:pt x="161" y="119"/>
                  </a:cubicBezTo>
                  <a:cubicBezTo>
                    <a:pt x="160" y="119"/>
                    <a:pt x="158" y="119"/>
                    <a:pt x="157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1C39E57-754A-4AEF-AD07-E2ADA3F68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826" y="2338388"/>
              <a:ext cx="649288" cy="646113"/>
            </a:xfrm>
            <a:custGeom>
              <a:avLst/>
              <a:gdLst>
                <a:gd name="T0" fmla="*/ 1 w 171"/>
                <a:gd name="T1" fmla="*/ 84 h 171"/>
                <a:gd name="T2" fmla="*/ 88 w 171"/>
                <a:gd name="T3" fmla="*/ 1 h 171"/>
                <a:gd name="T4" fmla="*/ 170 w 171"/>
                <a:gd name="T5" fmla="*/ 88 h 171"/>
                <a:gd name="T6" fmla="*/ 82 w 171"/>
                <a:gd name="T7" fmla="*/ 170 h 171"/>
                <a:gd name="T8" fmla="*/ 1 w 171"/>
                <a:gd name="T9" fmla="*/ 8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1">
                  <a:moveTo>
                    <a:pt x="1" y="84"/>
                  </a:moveTo>
                  <a:cubicBezTo>
                    <a:pt x="3" y="37"/>
                    <a:pt x="41" y="0"/>
                    <a:pt x="88" y="1"/>
                  </a:cubicBezTo>
                  <a:cubicBezTo>
                    <a:pt x="135" y="3"/>
                    <a:pt x="171" y="41"/>
                    <a:pt x="170" y="88"/>
                  </a:cubicBezTo>
                  <a:cubicBezTo>
                    <a:pt x="168" y="136"/>
                    <a:pt x="131" y="171"/>
                    <a:pt x="82" y="170"/>
                  </a:cubicBezTo>
                  <a:cubicBezTo>
                    <a:pt x="38" y="169"/>
                    <a:pt x="0" y="129"/>
                    <a:pt x="1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9E9A080-E641-4C7B-9A85-DA3656952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6" y="3017838"/>
              <a:ext cx="868363" cy="722313"/>
            </a:xfrm>
            <a:custGeom>
              <a:avLst/>
              <a:gdLst>
                <a:gd name="T0" fmla="*/ 176 w 229"/>
                <a:gd name="T1" fmla="*/ 191 h 191"/>
                <a:gd name="T2" fmla="*/ 75 w 229"/>
                <a:gd name="T3" fmla="*/ 169 h 191"/>
                <a:gd name="T4" fmla="*/ 1 w 229"/>
                <a:gd name="T5" fmla="*/ 30 h 191"/>
                <a:gd name="T6" fmla="*/ 33 w 229"/>
                <a:gd name="T7" fmla="*/ 1 h 191"/>
                <a:gd name="T8" fmla="*/ 61 w 229"/>
                <a:gd name="T9" fmla="*/ 32 h 191"/>
                <a:gd name="T10" fmla="*/ 156 w 229"/>
                <a:gd name="T11" fmla="*/ 130 h 191"/>
                <a:gd name="T12" fmla="*/ 196 w 229"/>
                <a:gd name="T13" fmla="*/ 130 h 191"/>
                <a:gd name="T14" fmla="*/ 228 w 229"/>
                <a:gd name="T15" fmla="*/ 156 h 191"/>
                <a:gd name="T16" fmla="*/ 200 w 229"/>
                <a:gd name="T17" fmla="*/ 189 h 191"/>
                <a:gd name="T18" fmla="*/ 176 w 229"/>
                <a:gd name="T1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91">
                  <a:moveTo>
                    <a:pt x="176" y="191"/>
                  </a:moveTo>
                  <a:cubicBezTo>
                    <a:pt x="138" y="190"/>
                    <a:pt x="105" y="186"/>
                    <a:pt x="75" y="169"/>
                  </a:cubicBezTo>
                  <a:cubicBezTo>
                    <a:pt x="24" y="139"/>
                    <a:pt x="0" y="87"/>
                    <a:pt x="1" y="30"/>
                  </a:cubicBezTo>
                  <a:cubicBezTo>
                    <a:pt x="1" y="11"/>
                    <a:pt x="15" y="0"/>
                    <a:pt x="33" y="1"/>
                  </a:cubicBezTo>
                  <a:cubicBezTo>
                    <a:pt x="50" y="1"/>
                    <a:pt x="61" y="13"/>
                    <a:pt x="61" y="32"/>
                  </a:cubicBezTo>
                  <a:cubicBezTo>
                    <a:pt x="62" y="91"/>
                    <a:pt x="98" y="127"/>
                    <a:pt x="156" y="130"/>
                  </a:cubicBezTo>
                  <a:cubicBezTo>
                    <a:pt x="170" y="130"/>
                    <a:pt x="183" y="130"/>
                    <a:pt x="196" y="130"/>
                  </a:cubicBezTo>
                  <a:cubicBezTo>
                    <a:pt x="213" y="130"/>
                    <a:pt x="227" y="141"/>
                    <a:pt x="228" y="156"/>
                  </a:cubicBezTo>
                  <a:cubicBezTo>
                    <a:pt x="229" y="174"/>
                    <a:pt x="218" y="187"/>
                    <a:pt x="200" y="189"/>
                  </a:cubicBezTo>
                  <a:cubicBezTo>
                    <a:pt x="191" y="190"/>
                    <a:pt x="182" y="191"/>
                    <a:pt x="176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2442ECA-9462-4665-A093-4014ECB78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6" y="2908300"/>
              <a:ext cx="401638" cy="684213"/>
            </a:xfrm>
            <a:custGeom>
              <a:avLst/>
              <a:gdLst>
                <a:gd name="T0" fmla="*/ 0 w 106"/>
                <a:gd name="T1" fmla="*/ 158 h 181"/>
                <a:gd name="T2" fmla="*/ 20 w 106"/>
                <a:gd name="T3" fmla="*/ 135 h 181"/>
                <a:gd name="T4" fmla="*/ 94 w 106"/>
                <a:gd name="T5" fmla="*/ 9 h 181"/>
                <a:gd name="T6" fmla="*/ 102 w 106"/>
                <a:gd name="T7" fmla="*/ 0 h 181"/>
                <a:gd name="T8" fmla="*/ 106 w 106"/>
                <a:gd name="T9" fmla="*/ 3 h 181"/>
                <a:gd name="T10" fmla="*/ 69 w 106"/>
                <a:gd name="T11" fmla="*/ 67 h 181"/>
                <a:gd name="T12" fmla="*/ 23 w 106"/>
                <a:gd name="T13" fmla="*/ 145 h 181"/>
                <a:gd name="T14" fmla="*/ 20 w 106"/>
                <a:gd name="T15" fmla="*/ 167 h 181"/>
                <a:gd name="T16" fmla="*/ 16 w 106"/>
                <a:gd name="T17" fmla="*/ 181 h 181"/>
                <a:gd name="T18" fmla="*/ 0 w 106"/>
                <a:gd name="T19" fmla="*/ 15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81">
                  <a:moveTo>
                    <a:pt x="0" y="158"/>
                  </a:moveTo>
                  <a:cubicBezTo>
                    <a:pt x="7" y="150"/>
                    <a:pt x="15" y="143"/>
                    <a:pt x="20" y="135"/>
                  </a:cubicBezTo>
                  <a:cubicBezTo>
                    <a:pt x="45" y="93"/>
                    <a:pt x="69" y="51"/>
                    <a:pt x="94" y="9"/>
                  </a:cubicBezTo>
                  <a:cubicBezTo>
                    <a:pt x="96" y="5"/>
                    <a:pt x="99" y="3"/>
                    <a:pt x="102" y="0"/>
                  </a:cubicBezTo>
                  <a:cubicBezTo>
                    <a:pt x="103" y="1"/>
                    <a:pt x="104" y="2"/>
                    <a:pt x="106" y="3"/>
                  </a:cubicBezTo>
                  <a:cubicBezTo>
                    <a:pt x="93" y="24"/>
                    <a:pt x="81" y="46"/>
                    <a:pt x="69" y="67"/>
                  </a:cubicBezTo>
                  <a:cubicBezTo>
                    <a:pt x="54" y="93"/>
                    <a:pt x="38" y="118"/>
                    <a:pt x="23" y="145"/>
                  </a:cubicBezTo>
                  <a:cubicBezTo>
                    <a:pt x="20" y="151"/>
                    <a:pt x="21" y="159"/>
                    <a:pt x="20" y="167"/>
                  </a:cubicBezTo>
                  <a:cubicBezTo>
                    <a:pt x="19" y="171"/>
                    <a:pt x="18" y="175"/>
                    <a:pt x="16" y="181"/>
                  </a:cubicBezTo>
                  <a:cubicBezTo>
                    <a:pt x="9" y="171"/>
                    <a:pt x="4" y="164"/>
                    <a:pt x="0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5DE0F35-EAA1-463B-903E-708F0B1E7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1" y="3762375"/>
              <a:ext cx="133350" cy="63500"/>
            </a:xfrm>
            <a:custGeom>
              <a:avLst/>
              <a:gdLst>
                <a:gd name="T0" fmla="*/ 35 w 35"/>
                <a:gd name="T1" fmla="*/ 4 h 17"/>
                <a:gd name="T2" fmla="*/ 16 w 35"/>
                <a:gd name="T3" fmla="*/ 16 h 17"/>
                <a:gd name="T4" fmla="*/ 0 w 35"/>
                <a:gd name="T5" fmla="*/ 7 h 17"/>
                <a:gd name="T6" fmla="*/ 2 w 35"/>
                <a:gd name="T7" fmla="*/ 2 h 17"/>
                <a:gd name="T8" fmla="*/ 33 w 35"/>
                <a:gd name="T9" fmla="*/ 0 h 17"/>
                <a:gd name="T10" fmla="*/ 35 w 35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5" y="4"/>
                  </a:moveTo>
                  <a:cubicBezTo>
                    <a:pt x="29" y="8"/>
                    <a:pt x="23" y="15"/>
                    <a:pt x="16" y="16"/>
                  </a:cubicBezTo>
                  <a:cubicBezTo>
                    <a:pt x="12" y="17"/>
                    <a:pt x="6" y="10"/>
                    <a:pt x="0" y="7"/>
                  </a:cubicBezTo>
                  <a:cubicBezTo>
                    <a:pt x="1" y="5"/>
                    <a:pt x="2" y="4"/>
                    <a:pt x="2" y="2"/>
                  </a:cubicBezTo>
                  <a:cubicBezTo>
                    <a:pt x="12" y="1"/>
                    <a:pt x="23" y="0"/>
                    <a:pt x="33" y="0"/>
                  </a:cubicBezTo>
                  <a:cubicBezTo>
                    <a:pt x="34" y="1"/>
                    <a:pt x="34" y="3"/>
                    <a:pt x="3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2E3AA84-8452-4CE2-9FCC-9634ED69281E}"/>
              </a:ext>
            </a:extLst>
          </p:cNvPr>
          <p:cNvGrpSpPr/>
          <p:nvPr/>
        </p:nvGrpSpPr>
        <p:grpSpPr>
          <a:xfrm>
            <a:off x="9394825" y="4138942"/>
            <a:ext cx="2334189" cy="1108407"/>
            <a:chOff x="5527675" y="-2089150"/>
            <a:chExt cx="3346450" cy="1589087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72F5FB8-3581-45E7-B1D3-90F4B70E2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-2089150"/>
              <a:ext cx="3346450" cy="1316038"/>
            </a:xfrm>
            <a:custGeom>
              <a:avLst/>
              <a:gdLst>
                <a:gd name="T0" fmla="*/ 208 w 886"/>
                <a:gd name="T1" fmla="*/ 27 h 347"/>
                <a:gd name="T2" fmla="*/ 212 w 886"/>
                <a:gd name="T3" fmla="*/ 44 h 347"/>
                <a:gd name="T4" fmla="*/ 241 w 886"/>
                <a:gd name="T5" fmla="*/ 69 h 347"/>
                <a:gd name="T6" fmla="*/ 341 w 886"/>
                <a:gd name="T7" fmla="*/ 64 h 347"/>
                <a:gd name="T8" fmla="*/ 371 w 886"/>
                <a:gd name="T9" fmla="*/ 53 h 347"/>
                <a:gd name="T10" fmla="*/ 512 w 886"/>
                <a:gd name="T11" fmla="*/ 55 h 347"/>
                <a:gd name="T12" fmla="*/ 648 w 886"/>
                <a:gd name="T13" fmla="*/ 69 h 347"/>
                <a:gd name="T14" fmla="*/ 671 w 886"/>
                <a:gd name="T15" fmla="*/ 68 h 347"/>
                <a:gd name="T16" fmla="*/ 677 w 886"/>
                <a:gd name="T17" fmla="*/ 27 h 347"/>
                <a:gd name="T18" fmla="*/ 501 w 886"/>
                <a:gd name="T19" fmla="*/ 19 h 347"/>
                <a:gd name="T20" fmla="*/ 500 w 886"/>
                <a:gd name="T21" fmla="*/ 15 h 347"/>
                <a:gd name="T22" fmla="*/ 514 w 886"/>
                <a:gd name="T23" fmla="*/ 13 h 347"/>
                <a:gd name="T24" fmla="*/ 660 w 886"/>
                <a:gd name="T25" fmla="*/ 13 h 347"/>
                <a:gd name="T26" fmla="*/ 682 w 886"/>
                <a:gd name="T27" fmla="*/ 5 h 347"/>
                <a:gd name="T28" fmla="*/ 704 w 886"/>
                <a:gd name="T29" fmla="*/ 2 h 347"/>
                <a:gd name="T30" fmla="*/ 731 w 886"/>
                <a:gd name="T31" fmla="*/ 9 h 347"/>
                <a:gd name="T32" fmla="*/ 885 w 886"/>
                <a:gd name="T33" fmla="*/ 13 h 347"/>
                <a:gd name="T34" fmla="*/ 886 w 886"/>
                <a:gd name="T35" fmla="*/ 20 h 347"/>
                <a:gd name="T36" fmla="*/ 715 w 886"/>
                <a:gd name="T37" fmla="*/ 34 h 347"/>
                <a:gd name="T38" fmla="*/ 730 w 886"/>
                <a:gd name="T39" fmla="*/ 75 h 347"/>
                <a:gd name="T40" fmla="*/ 719 w 886"/>
                <a:gd name="T41" fmla="*/ 98 h 347"/>
                <a:gd name="T42" fmla="*/ 685 w 886"/>
                <a:gd name="T43" fmla="*/ 98 h 347"/>
                <a:gd name="T44" fmla="*/ 619 w 886"/>
                <a:gd name="T45" fmla="*/ 107 h 347"/>
                <a:gd name="T46" fmla="*/ 537 w 886"/>
                <a:gd name="T47" fmla="*/ 130 h 347"/>
                <a:gd name="T48" fmla="*/ 565 w 886"/>
                <a:gd name="T49" fmla="*/ 178 h 347"/>
                <a:gd name="T50" fmla="*/ 586 w 886"/>
                <a:gd name="T51" fmla="*/ 337 h 347"/>
                <a:gd name="T52" fmla="*/ 577 w 886"/>
                <a:gd name="T53" fmla="*/ 347 h 347"/>
                <a:gd name="T54" fmla="*/ 569 w 886"/>
                <a:gd name="T55" fmla="*/ 333 h 347"/>
                <a:gd name="T56" fmla="*/ 563 w 886"/>
                <a:gd name="T57" fmla="*/ 243 h 347"/>
                <a:gd name="T58" fmla="*/ 550 w 886"/>
                <a:gd name="T59" fmla="*/ 188 h 347"/>
                <a:gd name="T60" fmla="*/ 508 w 886"/>
                <a:gd name="T61" fmla="*/ 160 h 347"/>
                <a:gd name="T62" fmla="*/ 506 w 886"/>
                <a:gd name="T63" fmla="*/ 169 h 347"/>
                <a:gd name="T64" fmla="*/ 467 w 886"/>
                <a:gd name="T65" fmla="*/ 201 h 347"/>
                <a:gd name="T66" fmla="*/ 405 w 886"/>
                <a:gd name="T67" fmla="*/ 201 h 347"/>
                <a:gd name="T68" fmla="*/ 379 w 886"/>
                <a:gd name="T69" fmla="*/ 178 h 347"/>
                <a:gd name="T70" fmla="*/ 370 w 886"/>
                <a:gd name="T71" fmla="*/ 160 h 347"/>
                <a:gd name="T72" fmla="*/ 347 w 886"/>
                <a:gd name="T73" fmla="*/ 170 h 347"/>
                <a:gd name="T74" fmla="*/ 320 w 886"/>
                <a:gd name="T75" fmla="*/ 268 h 347"/>
                <a:gd name="T76" fmla="*/ 316 w 886"/>
                <a:gd name="T77" fmla="*/ 332 h 347"/>
                <a:gd name="T78" fmla="*/ 307 w 886"/>
                <a:gd name="T79" fmla="*/ 347 h 347"/>
                <a:gd name="T80" fmla="*/ 300 w 886"/>
                <a:gd name="T81" fmla="*/ 333 h 347"/>
                <a:gd name="T82" fmla="*/ 324 w 886"/>
                <a:gd name="T83" fmla="*/ 171 h 347"/>
                <a:gd name="T84" fmla="*/ 352 w 886"/>
                <a:gd name="T85" fmla="*/ 130 h 347"/>
                <a:gd name="T86" fmla="*/ 306 w 886"/>
                <a:gd name="T87" fmla="*/ 117 h 347"/>
                <a:gd name="T88" fmla="*/ 245 w 886"/>
                <a:gd name="T89" fmla="*/ 101 h 347"/>
                <a:gd name="T90" fmla="*/ 212 w 886"/>
                <a:gd name="T91" fmla="*/ 99 h 347"/>
                <a:gd name="T92" fmla="*/ 166 w 886"/>
                <a:gd name="T93" fmla="*/ 97 h 347"/>
                <a:gd name="T94" fmla="*/ 156 w 886"/>
                <a:gd name="T95" fmla="*/ 75 h 347"/>
                <a:gd name="T96" fmla="*/ 172 w 886"/>
                <a:gd name="T97" fmla="*/ 34 h 347"/>
                <a:gd name="T98" fmla="*/ 0 w 886"/>
                <a:gd name="T99" fmla="*/ 20 h 347"/>
                <a:gd name="T100" fmla="*/ 0 w 886"/>
                <a:gd name="T101" fmla="*/ 12 h 347"/>
                <a:gd name="T102" fmla="*/ 160 w 886"/>
                <a:gd name="T103" fmla="*/ 9 h 347"/>
                <a:gd name="T104" fmla="*/ 179 w 886"/>
                <a:gd name="T105" fmla="*/ 4 h 347"/>
                <a:gd name="T106" fmla="*/ 201 w 886"/>
                <a:gd name="T107" fmla="*/ 3 h 347"/>
                <a:gd name="T108" fmla="*/ 233 w 886"/>
                <a:gd name="T109" fmla="*/ 13 h 347"/>
                <a:gd name="T110" fmla="*/ 385 w 886"/>
                <a:gd name="T111" fmla="*/ 13 h 347"/>
                <a:gd name="T112" fmla="*/ 385 w 886"/>
                <a:gd name="T113" fmla="*/ 19 h 347"/>
                <a:gd name="T114" fmla="*/ 208 w 886"/>
                <a:gd name="T115" fmla="*/ 2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86" h="347">
                  <a:moveTo>
                    <a:pt x="208" y="27"/>
                  </a:moveTo>
                  <a:cubicBezTo>
                    <a:pt x="210" y="34"/>
                    <a:pt x="213" y="39"/>
                    <a:pt x="212" y="44"/>
                  </a:cubicBezTo>
                  <a:cubicBezTo>
                    <a:pt x="208" y="69"/>
                    <a:pt x="222" y="71"/>
                    <a:pt x="241" y="69"/>
                  </a:cubicBezTo>
                  <a:cubicBezTo>
                    <a:pt x="274" y="67"/>
                    <a:pt x="308" y="67"/>
                    <a:pt x="341" y="64"/>
                  </a:cubicBezTo>
                  <a:cubicBezTo>
                    <a:pt x="351" y="63"/>
                    <a:pt x="361" y="54"/>
                    <a:pt x="371" y="53"/>
                  </a:cubicBezTo>
                  <a:cubicBezTo>
                    <a:pt x="419" y="52"/>
                    <a:pt x="468" y="45"/>
                    <a:pt x="512" y="55"/>
                  </a:cubicBezTo>
                  <a:cubicBezTo>
                    <a:pt x="558" y="66"/>
                    <a:pt x="603" y="63"/>
                    <a:pt x="648" y="69"/>
                  </a:cubicBezTo>
                  <a:cubicBezTo>
                    <a:pt x="656" y="70"/>
                    <a:pt x="664" y="69"/>
                    <a:pt x="671" y="68"/>
                  </a:cubicBezTo>
                  <a:cubicBezTo>
                    <a:pt x="673" y="54"/>
                    <a:pt x="675" y="42"/>
                    <a:pt x="677" y="27"/>
                  </a:cubicBezTo>
                  <a:cubicBezTo>
                    <a:pt x="619" y="24"/>
                    <a:pt x="560" y="22"/>
                    <a:pt x="501" y="19"/>
                  </a:cubicBezTo>
                  <a:cubicBezTo>
                    <a:pt x="501" y="18"/>
                    <a:pt x="500" y="16"/>
                    <a:pt x="500" y="15"/>
                  </a:cubicBezTo>
                  <a:cubicBezTo>
                    <a:pt x="505" y="14"/>
                    <a:pt x="510" y="13"/>
                    <a:pt x="514" y="13"/>
                  </a:cubicBezTo>
                  <a:cubicBezTo>
                    <a:pt x="563" y="13"/>
                    <a:pt x="611" y="14"/>
                    <a:pt x="660" y="13"/>
                  </a:cubicBezTo>
                  <a:cubicBezTo>
                    <a:pt x="667" y="13"/>
                    <a:pt x="675" y="7"/>
                    <a:pt x="682" y="5"/>
                  </a:cubicBezTo>
                  <a:cubicBezTo>
                    <a:pt x="689" y="3"/>
                    <a:pt x="697" y="2"/>
                    <a:pt x="704" y="2"/>
                  </a:cubicBezTo>
                  <a:cubicBezTo>
                    <a:pt x="713" y="3"/>
                    <a:pt x="722" y="8"/>
                    <a:pt x="731" y="9"/>
                  </a:cubicBezTo>
                  <a:cubicBezTo>
                    <a:pt x="782" y="10"/>
                    <a:pt x="834" y="11"/>
                    <a:pt x="885" y="13"/>
                  </a:cubicBezTo>
                  <a:cubicBezTo>
                    <a:pt x="885" y="15"/>
                    <a:pt x="885" y="17"/>
                    <a:pt x="886" y="20"/>
                  </a:cubicBezTo>
                  <a:cubicBezTo>
                    <a:pt x="829" y="25"/>
                    <a:pt x="772" y="29"/>
                    <a:pt x="715" y="34"/>
                  </a:cubicBezTo>
                  <a:cubicBezTo>
                    <a:pt x="720" y="45"/>
                    <a:pt x="708" y="65"/>
                    <a:pt x="730" y="75"/>
                  </a:cubicBezTo>
                  <a:cubicBezTo>
                    <a:pt x="739" y="79"/>
                    <a:pt x="731" y="97"/>
                    <a:pt x="719" y="98"/>
                  </a:cubicBezTo>
                  <a:cubicBezTo>
                    <a:pt x="708" y="99"/>
                    <a:pt x="696" y="100"/>
                    <a:pt x="685" y="98"/>
                  </a:cubicBezTo>
                  <a:cubicBezTo>
                    <a:pt x="662" y="93"/>
                    <a:pt x="641" y="100"/>
                    <a:pt x="619" y="107"/>
                  </a:cubicBezTo>
                  <a:cubicBezTo>
                    <a:pt x="592" y="116"/>
                    <a:pt x="565" y="122"/>
                    <a:pt x="537" y="130"/>
                  </a:cubicBezTo>
                  <a:cubicBezTo>
                    <a:pt x="547" y="147"/>
                    <a:pt x="557" y="162"/>
                    <a:pt x="565" y="178"/>
                  </a:cubicBezTo>
                  <a:cubicBezTo>
                    <a:pt x="590" y="229"/>
                    <a:pt x="584" y="283"/>
                    <a:pt x="586" y="337"/>
                  </a:cubicBezTo>
                  <a:cubicBezTo>
                    <a:pt x="586" y="340"/>
                    <a:pt x="580" y="344"/>
                    <a:pt x="577" y="347"/>
                  </a:cubicBezTo>
                  <a:cubicBezTo>
                    <a:pt x="575" y="343"/>
                    <a:pt x="570" y="338"/>
                    <a:pt x="569" y="333"/>
                  </a:cubicBezTo>
                  <a:cubicBezTo>
                    <a:pt x="567" y="303"/>
                    <a:pt x="567" y="273"/>
                    <a:pt x="563" y="243"/>
                  </a:cubicBezTo>
                  <a:cubicBezTo>
                    <a:pt x="561" y="225"/>
                    <a:pt x="556" y="206"/>
                    <a:pt x="550" y="188"/>
                  </a:cubicBezTo>
                  <a:cubicBezTo>
                    <a:pt x="544" y="169"/>
                    <a:pt x="531" y="157"/>
                    <a:pt x="508" y="160"/>
                  </a:cubicBezTo>
                  <a:cubicBezTo>
                    <a:pt x="508" y="163"/>
                    <a:pt x="506" y="165"/>
                    <a:pt x="506" y="169"/>
                  </a:cubicBezTo>
                  <a:cubicBezTo>
                    <a:pt x="500" y="201"/>
                    <a:pt x="500" y="201"/>
                    <a:pt x="467" y="201"/>
                  </a:cubicBezTo>
                  <a:cubicBezTo>
                    <a:pt x="447" y="201"/>
                    <a:pt x="426" y="200"/>
                    <a:pt x="405" y="201"/>
                  </a:cubicBezTo>
                  <a:cubicBezTo>
                    <a:pt x="389" y="201"/>
                    <a:pt x="381" y="195"/>
                    <a:pt x="379" y="178"/>
                  </a:cubicBezTo>
                  <a:cubicBezTo>
                    <a:pt x="379" y="171"/>
                    <a:pt x="373" y="160"/>
                    <a:pt x="370" y="160"/>
                  </a:cubicBezTo>
                  <a:cubicBezTo>
                    <a:pt x="362" y="160"/>
                    <a:pt x="351" y="164"/>
                    <a:pt x="347" y="170"/>
                  </a:cubicBezTo>
                  <a:cubicBezTo>
                    <a:pt x="325" y="199"/>
                    <a:pt x="323" y="234"/>
                    <a:pt x="320" y="268"/>
                  </a:cubicBezTo>
                  <a:cubicBezTo>
                    <a:pt x="318" y="290"/>
                    <a:pt x="318" y="311"/>
                    <a:pt x="316" y="332"/>
                  </a:cubicBezTo>
                  <a:cubicBezTo>
                    <a:pt x="316" y="338"/>
                    <a:pt x="310" y="342"/>
                    <a:pt x="307" y="347"/>
                  </a:cubicBezTo>
                  <a:cubicBezTo>
                    <a:pt x="305" y="343"/>
                    <a:pt x="300" y="338"/>
                    <a:pt x="300" y="333"/>
                  </a:cubicBezTo>
                  <a:cubicBezTo>
                    <a:pt x="300" y="278"/>
                    <a:pt x="297" y="222"/>
                    <a:pt x="324" y="171"/>
                  </a:cubicBezTo>
                  <a:cubicBezTo>
                    <a:pt x="331" y="158"/>
                    <a:pt x="341" y="146"/>
                    <a:pt x="352" y="130"/>
                  </a:cubicBezTo>
                  <a:cubicBezTo>
                    <a:pt x="337" y="126"/>
                    <a:pt x="322" y="121"/>
                    <a:pt x="306" y="117"/>
                  </a:cubicBezTo>
                  <a:cubicBezTo>
                    <a:pt x="286" y="111"/>
                    <a:pt x="265" y="105"/>
                    <a:pt x="245" y="101"/>
                  </a:cubicBezTo>
                  <a:cubicBezTo>
                    <a:pt x="234" y="98"/>
                    <a:pt x="223" y="99"/>
                    <a:pt x="212" y="99"/>
                  </a:cubicBezTo>
                  <a:cubicBezTo>
                    <a:pt x="196" y="98"/>
                    <a:pt x="181" y="99"/>
                    <a:pt x="166" y="97"/>
                  </a:cubicBezTo>
                  <a:cubicBezTo>
                    <a:pt x="153" y="96"/>
                    <a:pt x="147" y="79"/>
                    <a:pt x="156" y="75"/>
                  </a:cubicBezTo>
                  <a:cubicBezTo>
                    <a:pt x="178" y="65"/>
                    <a:pt x="166" y="46"/>
                    <a:pt x="172" y="34"/>
                  </a:cubicBezTo>
                  <a:cubicBezTo>
                    <a:pt x="115" y="29"/>
                    <a:pt x="57" y="25"/>
                    <a:pt x="0" y="20"/>
                  </a:cubicBezTo>
                  <a:cubicBezTo>
                    <a:pt x="0" y="17"/>
                    <a:pt x="0" y="15"/>
                    <a:pt x="0" y="12"/>
                  </a:cubicBezTo>
                  <a:cubicBezTo>
                    <a:pt x="53" y="11"/>
                    <a:pt x="107" y="11"/>
                    <a:pt x="160" y="9"/>
                  </a:cubicBezTo>
                  <a:cubicBezTo>
                    <a:pt x="167" y="9"/>
                    <a:pt x="173" y="5"/>
                    <a:pt x="179" y="4"/>
                  </a:cubicBezTo>
                  <a:cubicBezTo>
                    <a:pt x="187" y="3"/>
                    <a:pt x="199" y="0"/>
                    <a:pt x="201" y="3"/>
                  </a:cubicBezTo>
                  <a:cubicBezTo>
                    <a:pt x="210" y="16"/>
                    <a:pt x="222" y="13"/>
                    <a:pt x="233" y="13"/>
                  </a:cubicBezTo>
                  <a:cubicBezTo>
                    <a:pt x="284" y="13"/>
                    <a:pt x="334" y="13"/>
                    <a:pt x="385" y="13"/>
                  </a:cubicBezTo>
                  <a:cubicBezTo>
                    <a:pt x="385" y="15"/>
                    <a:pt x="385" y="17"/>
                    <a:pt x="385" y="19"/>
                  </a:cubicBezTo>
                  <a:cubicBezTo>
                    <a:pt x="327" y="22"/>
                    <a:pt x="269" y="24"/>
                    <a:pt x="208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7C11F60C-0A61-400C-A086-4B5C1E199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-1157288"/>
              <a:ext cx="547688" cy="657225"/>
            </a:xfrm>
            <a:custGeom>
              <a:avLst/>
              <a:gdLst>
                <a:gd name="T0" fmla="*/ 73 w 145"/>
                <a:gd name="T1" fmla="*/ 0 h 173"/>
                <a:gd name="T2" fmla="*/ 145 w 145"/>
                <a:gd name="T3" fmla="*/ 95 h 173"/>
                <a:gd name="T4" fmla="*/ 101 w 145"/>
                <a:gd name="T5" fmla="*/ 98 h 173"/>
                <a:gd name="T6" fmla="*/ 101 w 145"/>
                <a:gd name="T7" fmla="*/ 157 h 173"/>
                <a:gd name="T8" fmla="*/ 94 w 145"/>
                <a:gd name="T9" fmla="*/ 173 h 173"/>
                <a:gd name="T10" fmla="*/ 87 w 145"/>
                <a:gd name="T11" fmla="*/ 158 h 173"/>
                <a:gd name="T12" fmla="*/ 87 w 145"/>
                <a:gd name="T13" fmla="*/ 84 h 173"/>
                <a:gd name="T14" fmla="*/ 116 w 145"/>
                <a:gd name="T15" fmla="*/ 81 h 173"/>
                <a:gd name="T16" fmla="*/ 74 w 145"/>
                <a:gd name="T17" fmla="*/ 22 h 173"/>
                <a:gd name="T18" fmla="*/ 29 w 145"/>
                <a:gd name="T19" fmla="*/ 81 h 173"/>
                <a:gd name="T20" fmla="*/ 58 w 145"/>
                <a:gd name="T21" fmla="*/ 84 h 173"/>
                <a:gd name="T22" fmla="*/ 58 w 145"/>
                <a:gd name="T23" fmla="*/ 164 h 173"/>
                <a:gd name="T24" fmla="*/ 52 w 145"/>
                <a:gd name="T25" fmla="*/ 172 h 173"/>
                <a:gd name="T26" fmla="*/ 46 w 145"/>
                <a:gd name="T27" fmla="*/ 163 h 173"/>
                <a:gd name="T28" fmla="*/ 45 w 145"/>
                <a:gd name="T29" fmla="*/ 97 h 173"/>
                <a:gd name="T30" fmla="*/ 0 w 145"/>
                <a:gd name="T31" fmla="*/ 97 h 173"/>
                <a:gd name="T32" fmla="*/ 73 w 145"/>
                <a:gd name="T3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73">
                  <a:moveTo>
                    <a:pt x="73" y="0"/>
                  </a:moveTo>
                  <a:cubicBezTo>
                    <a:pt x="97" y="31"/>
                    <a:pt x="120" y="62"/>
                    <a:pt x="145" y="95"/>
                  </a:cubicBezTo>
                  <a:cubicBezTo>
                    <a:pt x="129" y="96"/>
                    <a:pt x="117" y="97"/>
                    <a:pt x="101" y="98"/>
                  </a:cubicBezTo>
                  <a:cubicBezTo>
                    <a:pt x="101" y="118"/>
                    <a:pt x="102" y="138"/>
                    <a:pt x="101" y="157"/>
                  </a:cubicBezTo>
                  <a:cubicBezTo>
                    <a:pt x="101" y="162"/>
                    <a:pt x="96" y="167"/>
                    <a:pt x="94" y="173"/>
                  </a:cubicBezTo>
                  <a:cubicBezTo>
                    <a:pt x="91" y="168"/>
                    <a:pt x="87" y="163"/>
                    <a:pt x="87" y="158"/>
                  </a:cubicBezTo>
                  <a:cubicBezTo>
                    <a:pt x="87" y="134"/>
                    <a:pt x="87" y="109"/>
                    <a:pt x="87" y="84"/>
                  </a:cubicBezTo>
                  <a:cubicBezTo>
                    <a:pt x="97" y="83"/>
                    <a:pt x="104" y="82"/>
                    <a:pt x="116" y="81"/>
                  </a:cubicBezTo>
                  <a:cubicBezTo>
                    <a:pt x="102" y="61"/>
                    <a:pt x="89" y="43"/>
                    <a:pt x="74" y="22"/>
                  </a:cubicBezTo>
                  <a:cubicBezTo>
                    <a:pt x="58" y="42"/>
                    <a:pt x="45" y="61"/>
                    <a:pt x="29" y="81"/>
                  </a:cubicBezTo>
                  <a:cubicBezTo>
                    <a:pt x="41" y="82"/>
                    <a:pt x="48" y="83"/>
                    <a:pt x="58" y="84"/>
                  </a:cubicBezTo>
                  <a:cubicBezTo>
                    <a:pt x="58" y="111"/>
                    <a:pt x="59" y="137"/>
                    <a:pt x="58" y="164"/>
                  </a:cubicBezTo>
                  <a:cubicBezTo>
                    <a:pt x="58" y="167"/>
                    <a:pt x="54" y="170"/>
                    <a:pt x="52" y="172"/>
                  </a:cubicBezTo>
                  <a:cubicBezTo>
                    <a:pt x="50" y="169"/>
                    <a:pt x="46" y="166"/>
                    <a:pt x="46" y="163"/>
                  </a:cubicBezTo>
                  <a:cubicBezTo>
                    <a:pt x="45" y="142"/>
                    <a:pt x="45" y="121"/>
                    <a:pt x="45" y="97"/>
                  </a:cubicBezTo>
                  <a:cubicBezTo>
                    <a:pt x="30" y="97"/>
                    <a:pt x="18" y="97"/>
                    <a:pt x="0" y="97"/>
                  </a:cubicBezTo>
                  <a:cubicBezTo>
                    <a:pt x="25" y="63"/>
                    <a:pt x="48" y="33"/>
                    <a:pt x="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1" name="TextBox 59">
            <a:extLst>
              <a:ext uri="{FF2B5EF4-FFF2-40B4-BE49-F238E27FC236}">
                <a16:creationId xmlns:a16="http://schemas.microsoft.com/office/drawing/2014/main" id="{4766D350-FEEE-415A-97B4-AEDFDC4257C5}"/>
              </a:ext>
            </a:extLst>
          </p:cNvPr>
          <p:cNvSpPr txBox="1"/>
          <p:nvPr/>
        </p:nvSpPr>
        <p:spPr>
          <a:xfrm>
            <a:off x="9779105" y="645995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51EA9A-40F4-42E1-9A0B-72C7E7E8E22B}"/>
              </a:ext>
            </a:extLst>
          </p:cNvPr>
          <p:cNvSpPr/>
          <p:nvPr/>
        </p:nvSpPr>
        <p:spPr>
          <a:xfrm>
            <a:off x="4825041" y="1696916"/>
            <a:ext cx="6013938" cy="49588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BF50D-3BA8-4C01-990C-FD7911D65B18}"/>
              </a:ext>
            </a:extLst>
          </p:cNvPr>
          <p:cNvSpPr txBox="1"/>
          <p:nvPr/>
        </p:nvSpPr>
        <p:spPr>
          <a:xfrm>
            <a:off x="842902" y="179656"/>
            <a:ext cx="369078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rgbClr val="75B4C5"/>
                </a:solidFill>
                <a:cs typeface="Arial" pitchFamily="34" charset="0"/>
              </a:rPr>
              <a:t>Agenda Style</a:t>
            </a:r>
            <a:endParaRPr lang="ko-KR" altLang="en-US" sz="5400" b="1" dirty="0">
              <a:solidFill>
                <a:srgbClr val="75B4C5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D4525A-3598-4716-8094-F2D641081DD6}"/>
              </a:ext>
            </a:extLst>
          </p:cNvPr>
          <p:cNvGrpSpPr/>
          <p:nvPr/>
        </p:nvGrpSpPr>
        <p:grpSpPr>
          <a:xfrm>
            <a:off x="5168443" y="1902083"/>
            <a:ext cx="5283637" cy="918061"/>
            <a:chOff x="5994506" y="1634221"/>
            <a:chExt cx="5283637" cy="9180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80640F-BDAF-4D53-89CB-3900530E60E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F8AE8D-5DF4-4825-89BB-347DD99F4EA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219971-DF78-4E28-9EC7-3A6B6B2CB7E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84C66E-0F22-467E-960B-A17B8BDF67F5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05365B-2368-4D8E-AEC5-1A2E5A728E98}"/>
              </a:ext>
            </a:extLst>
          </p:cNvPr>
          <p:cNvGrpSpPr/>
          <p:nvPr/>
        </p:nvGrpSpPr>
        <p:grpSpPr>
          <a:xfrm>
            <a:off x="5168443" y="3104399"/>
            <a:ext cx="5283637" cy="918061"/>
            <a:chOff x="5994506" y="1634221"/>
            <a:chExt cx="5283637" cy="9180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4BF5A8-1708-4731-9069-77522DCF1ED9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F3AC99-7839-45DF-98C1-FBDA1A2D622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40530C-4690-4B74-8331-7C5EC7078A3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8C849F-FD7E-41AC-8F57-06DF29B7883A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BBDA48-EE92-429E-B635-715ED502E9D5}"/>
              </a:ext>
            </a:extLst>
          </p:cNvPr>
          <p:cNvGrpSpPr/>
          <p:nvPr/>
        </p:nvGrpSpPr>
        <p:grpSpPr>
          <a:xfrm>
            <a:off x="5168443" y="4306715"/>
            <a:ext cx="5283637" cy="918061"/>
            <a:chOff x="5994506" y="1634221"/>
            <a:chExt cx="5283637" cy="91806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A73F6F6-9B32-45DA-999B-9225F6E661B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654179-1904-458B-9219-3863CADA7C0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D3F18A-B841-48FF-A293-6DB01C73E9D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D6997B-8A61-4596-8A43-E8E0B1B68ABE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4FBA37-2B0B-462D-A690-6AECD7502C6D}"/>
              </a:ext>
            </a:extLst>
          </p:cNvPr>
          <p:cNvGrpSpPr/>
          <p:nvPr/>
        </p:nvGrpSpPr>
        <p:grpSpPr>
          <a:xfrm>
            <a:off x="5168443" y="5509032"/>
            <a:ext cx="5283637" cy="918061"/>
            <a:chOff x="5994506" y="1634221"/>
            <a:chExt cx="5283637" cy="9180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5D482D-467E-43B2-BBC0-D7CE5C548443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26F6A2-9B5F-425C-A9E9-CCDDFE2A2D4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8E694A-281F-4AFD-95FA-0D261DEECC1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ED14C7-0B85-4A7A-A103-9611BA5558B2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534768A0-597B-4D8C-9795-1B065D50BAE9}"/>
              </a:ext>
            </a:extLst>
          </p:cNvPr>
          <p:cNvSpPr/>
          <p:nvPr/>
        </p:nvSpPr>
        <p:spPr>
          <a:xfrm>
            <a:off x="0" y="1"/>
            <a:ext cx="12192000" cy="1336684"/>
          </a:xfrm>
          <a:prstGeom prst="rect">
            <a:avLst/>
          </a:prstGeom>
          <a:solidFill>
            <a:srgbClr val="75B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Google Shape;263;p42"/>
          <p:cNvSpPr txBox="1">
            <a:spLocks/>
          </p:cNvSpPr>
          <p:nvPr/>
        </p:nvSpPr>
        <p:spPr>
          <a:xfrm>
            <a:off x="3325831" y="400009"/>
            <a:ext cx="542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5867" dirty="0">
                <a:solidFill>
                  <a:schemeClr val="bg1"/>
                </a:solidFill>
                <a:latin typeface="+mn-lt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 dirty="0">
                <a:solidFill>
                  <a:srgbClr val="0070C0"/>
                </a:solidFill>
                <a:ea typeface="Roboto" panose="02000000000000000000" pitchFamily="2" charset="0"/>
                <a:cs typeface="Rubik" panose="020B0604020202020204" charset="-79"/>
                <a:sym typeface="Rubik"/>
              </a:rPr>
              <a:t>ELABORADO POR  </a:t>
            </a:r>
            <a:r>
              <a:rPr lang="es-PE" sz="2133" dirty="0">
                <a:solidFill>
                  <a:srgbClr val="0070C0"/>
                </a:solidFill>
                <a:ea typeface="Roboto" panose="02000000000000000000" pitchFamily="2" charset="0"/>
                <a:cs typeface="Rubik" panose="020B0604020202020204" charset="-79"/>
                <a:sym typeface="Montserrat"/>
              </a:rPr>
              <a:t>: </a:t>
            </a:r>
            <a:r>
              <a:rPr lang="es-PE" sz="2133" dirty="0">
                <a:ea typeface="Roboto" panose="02000000000000000000" pitchFamily="2" charset="0"/>
                <a:cs typeface="Rubik" panose="020B0604020202020204" charset="-79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ea typeface="Roboto" panose="02000000000000000000" pitchFamily="2" charset="0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0070C0"/>
                  </a:solidFill>
                  <a:ea typeface="Roboto" panose="02000000000000000000" pitchFamily="2" charset="0"/>
                  <a:cs typeface="Rubik" panose="020B0604020202020204" charset="-79"/>
                  <a:sym typeface="Rubik"/>
                </a:rPr>
                <a:t>IMAGES</a:t>
              </a:r>
              <a:r>
                <a:rPr lang="en" sz="2133" dirty="0">
                  <a:solidFill>
                    <a:srgbClr val="0070C0"/>
                  </a:solidFill>
                  <a:ea typeface="Roboto" panose="02000000000000000000" pitchFamily="2" charset="0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rgbClr val="0070C0"/>
                </a:solidFill>
                <a:ea typeface="Roboto" panose="02000000000000000000" pitchFamily="2" charset="0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 dirty="0">
                  <a:ea typeface="Roboto" panose="02000000000000000000" pitchFamily="2" charset="0"/>
                  <a:cs typeface="Rubik" panose="020B0604020202020204" charset="-79"/>
                  <a:sym typeface="Montserrat"/>
                </a:rPr>
                <a:t>unsplash.com</a:t>
              </a:r>
            </a:p>
            <a:p>
              <a:endParaRPr lang="es-PE" sz="2000" dirty="0">
                <a:ea typeface="Roboto" panose="02000000000000000000" pitchFamily="2" charset="0"/>
                <a:cs typeface="Rubik" panose="020B0604020202020204" charset="-79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1169899" y="4264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rgbClr val="0070C0"/>
                </a:solidFill>
                <a:ea typeface="Roboto" panose="02000000000000000000" pitchFamily="2" charset="0"/>
                <a:cs typeface="Rubik"/>
                <a:sym typeface="Rubik"/>
              </a:rPr>
              <a:t>FONTS :</a:t>
            </a:r>
            <a:endParaRPr sz="2133" dirty="0">
              <a:solidFill>
                <a:srgbClr val="0070C0"/>
              </a:solidFill>
              <a:ea typeface="Roboto" panose="02000000000000000000" pitchFamily="2" charset="0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1169899" y="4676519"/>
            <a:ext cx="3775912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ea typeface="Roboto" panose="02000000000000000000" pitchFamily="2" charset="0"/>
                <a:cs typeface="Kanit Light" panose="020B0604020202020204" charset="-34"/>
                <a:sym typeface="Montserrat"/>
              </a:rPr>
              <a:t>Calibri (Cuerpo)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ea typeface="Roboto" panose="02000000000000000000" pitchFamily="2" charset="0"/>
                <a:cs typeface="Kanit Light" panose="020B0604020202020204" charset="-34"/>
                <a:sym typeface="Montserrat"/>
              </a:rPr>
              <a:t>Calibri Light (Títulos)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/>
        </p:nvSpPr>
        <p:spPr>
          <a:xfrm>
            <a:off x="9779105" y="645995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rgbClr val="75B4C5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400" dirty="0">
              <a:solidFill>
                <a:srgbClr val="75B4C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/>
        </p:nvGrpSpPr>
        <p:grpSpPr>
          <a:xfrm>
            <a:off x="10954742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75B4C5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161703D8-5BF7-43DD-8906-88C6EFE471E9}"/>
              </a:ext>
            </a:extLst>
          </p:cNvPr>
          <p:cNvSpPr/>
          <p:nvPr/>
        </p:nvSpPr>
        <p:spPr>
          <a:xfrm>
            <a:off x="0" y="6783120"/>
            <a:ext cx="12192000" cy="104337"/>
          </a:xfrm>
          <a:prstGeom prst="rect">
            <a:avLst/>
          </a:prstGeom>
          <a:solidFill>
            <a:srgbClr val="75B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52E06FA-F696-48AE-854B-F9ED610728EE}"/>
              </a:ext>
            </a:extLst>
          </p:cNvPr>
          <p:cNvGrpSpPr/>
          <p:nvPr/>
        </p:nvGrpSpPr>
        <p:grpSpPr>
          <a:xfrm>
            <a:off x="4661373" y="3248520"/>
            <a:ext cx="6204077" cy="2667001"/>
            <a:chOff x="3919538" y="3003550"/>
            <a:chExt cx="7459663" cy="320675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B75751A-AEFF-4D2C-8F75-BAABF5958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3003550"/>
              <a:ext cx="7459663" cy="3038476"/>
            </a:xfrm>
            <a:custGeom>
              <a:avLst/>
              <a:gdLst>
                <a:gd name="T0" fmla="*/ 533 w 886"/>
                <a:gd name="T1" fmla="*/ 143 h 359"/>
                <a:gd name="T2" fmla="*/ 587 w 886"/>
                <a:gd name="T3" fmla="*/ 347 h 359"/>
                <a:gd name="T4" fmla="*/ 580 w 886"/>
                <a:gd name="T5" fmla="*/ 359 h 359"/>
                <a:gd name="T6" fmla="*/ 570 w 886"/>
                <a:gd name="T7" fmla="*/ 347 h 359"/>
                <a:gd name="T8" fmla="*/ 563 w 886"/>
                <a:gd name="T9" fmla="*/ 255 h 359"/>
                <a:gd name="T10" fmla="*/ 541 w 886"/>
                <a:gd name="T11" fmla="*/ 183 h 359"/>
                <a:gd name="T12" fmla="*/ 509 w 886"/>
                <a:gd name="T13" fmla="*/ 173 h 359"/>
                <a:gd name="T14" fmla="*/ 507 w 886"/>
                <a:gd name="T15" fmla="*/ 188 h 359"/>
                <a:gd name="T16" fmla="*/ 479 w 886"/>
                <a:gd name="T17" fmla="*/ 213 h 359"/>
                <a:gd name="T18" fmla="*/ 411 w 886"/>
                <a:gd name="T19" fmla="*/ 211 h 359"/>
                <a:gd name="T20" fmla="*/ 380 w 886"/>
                <a:gd name="T21" fmla="*/ 183 h 359"/>
                <a:gd name="T22" fmla="*/ 378 w 886"/>
                <a:gd name="T23" fmla="*/ 175 h 359"/>
                <a:gd name="T24" fmla="*/ 345 w 886"/>
                <a:gd name="T25" fmla="*/ 186 h 359"/>
                <a:gd name="T26" fmla="*/ 320 w 886"/>
                <a:gd name="T27" fmla="*/ 284 h 359"/>
                <a:gd name="T28" fmla="*/ 317 w 886"/>
                <a:gd name="T29" fmla="*/ 344 h 359"/>
                <a:gd name="T30" fmla="*/ 308 w 886"/>
                <a:gd name="T31" fmla="*/ 359 h 359"/>
                <a:gd name="T32" fmla="*/ 300 w 886"/>
                <a:gd name="T33" fmla="*/ 345 h 359"/>
                <a:gd name="T34" fmla="*/ 309 w 886"/>
                <a:gd name="T35" fmla="*/ 224 h 359"/>
                <a:gd name="T36" fmla="*/ 346 w 886"/>
                <a:gd name="T37" fmla="*/ 141 h 359"/>
                <a:gd name="T38" fmla="*/ 300 w 886"/>
                <a:gd name="T39" fmla="*/ 129 h 359"/>
                <a:gd name="T40" fmla="*/ 175 w 886"/>
                <a:gd name="T41" fmla="*/ 110 h 359"/>
                <a:gd name="T42" fmla="*/ 154 w 886"/>
                <a:gd name="T43" fmla="*/ 100 h 359"/>
                <a:gd name="T44" fmla="*/ 165 w 886"/>
                <a:gd name="T45" fmla="*/ 80 h 359"/>
                <a:gd name="T46" fmla="*/ 173 w 886"/>
                <a:gd name="T47" fmla="*/ 46 h 359"/>
                <a:gd name="T48" fmla="*/ 0 w 886"/>
                <a:gd name="T49" fmla="*/ 32 h 359"/>
                <a:gd name="T50" fmla="*/ 0 w 886"/>
                <a:gd name="T51" fmla="*/ 27 h 359"/>
                <a:gd name="T52" fmla="*/ 8 w 886"/>
                <a:gd name="T53" fmla="*/ 25 h 359"/>
                <a:gd name="T54" fmla="*/ 164 w 886"/>
                <a:gd name="T55" fmla="*/ 22 h 359"/>
                <a:gd name="T56" fmla="*/ 247 w 886"/>
                <a:gd name="T57" fmla="*/ 27 h 359"/>
                <a:gd name="T58" fmla="*/ 365 w 886"/>
                <a:gd name="T59" fmla="*/ 26 h 359"/>
                <a:gd name="T60" fmla="*/ 384 w 886"/>
                <a:gd name="T61" fmla="*/ 26 h 359"/>
                <a:gd name="T62" fmla="*/ 385 w 886"/>
                <a:gd name="T63" fmla="*/ 31 h 359"/>
                <a:gd name="T64" fmla="*/ 209 w 886"/>
                <a:gd name="T65" fmla="*/ 39 h 359"/>
                <a:gd name="T66" fmla="*/ 212 w 886"/>
                <a:gd name="T67" fmla="*/ 50 h 359"/>
                <a:gd name="T68" fmla="*/ 217 w 886"/>
                <a:gd name="T69" fmla="*/ 78 h 359"/>
                <a:gd name="T70" fmla="*/ 254 w 886"/>
                <a:gd name="T71" fmla="*/ 81 h 359"/>
                <a:gd name="T72" fmla="*/ 314 w 886"/>
                <a:gd name="T73" fmla="*/ 77 h 359"/>
                <a:gd name="T74" fmla="*/ 367 w 886"/>
                <a:gd name="T75" fmla="*/ 67 h 359"/>
                <a:gd name="T76" fmla="*/ 375 w 886"/>
                <a:gd name="T77" fmla="*/ 65 h 359"/>
                <a:gd name="T78" fmla="*/ 512 w 886"/>
                <a:gd name="T79" fmla="*/ 67 h 359"/>
                <a:gd name="T80" fmla="*/ 643 w 886"/>
                <a:gd name="T81" fmla="*/ 81 h 359"/>
                <a:gd name="T82" fmla="*/ 674 w 886"/>
                <a:gd name="T83" fmla="*/ 56 h 359"/>
                <a:gd name="T84" fmla="*/ 679 w 886"/>
                <a:gd name="T85" fmla="*/ 39 h 359"/>
                <a:gd name="T86" fmla="*/ 501 w 886"/>
                <a:gd name="T87" fmla="*/ 31 h 359"/>
                <a:gd name="T88" fmla="*/ 501 w 886"/>
                <a:gd name="T89" fmla="*/ 26 h 359"/>
                <a:gd name="T90" fmla="*/ 544 w 886"/>
                <a:gd name="T91" fmla="*/ 26 h 359"/>
                <a:gd name="T92" fmla="*/ 656 w 886"/>
                <a:gd name="T93" fmla="*/ 26 h 359"/>
                <a:gd name="T94" fmla="*/ 685 w 886"/>
                <a:gd name="T95" fmla="*/ 15 h 359"/>
                <a:gd name="T96" fmla="*/ 705 w 886"/>
                <a:gd name="T97" fmla="*/ 14 h 359"/>
                <a:gd name="T98" fmla="*/ 732 w 886"/>
                <a:gd name="T99" fmla="*/ 21 h 359"/>
                <a:gd name="T100" fmla="*/ 885 w 886"/>
                <a:gd name="T101" fmla="*/ 21 h 359"/>
                <a:gd name="T102" fmla="*/ 886 w 886"/>
                <a:gd name="T103" fmla="*/ 32 h 359"/>
                <a:gd name="T104" fmla="*/ 715 w 886"/>
                <a:gd name="T105" fmla="*/ 46 h 359"/>
                <a:gd name="T106" fmla="*/ 730 w 886"/>
                <a:gd name="T107" fmla="*/ 86 h 359"/>
                <a:gd name="T108" fmla="*/ 721 w 886"/>
                <a:gd name="T109" fmla="*/ 110 h 359"/>
                <a:gd name="T110" fmla="*/ 695 w 886"/>
                <a:gd name="T111" fmla="*/ 112 h 359"/>
                <a:gd name="T112" fmla="*/ 533 w 886"/>
                <a:gd name="T113" fmla="*/ 14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6" h="359">
                  <a:moveTo>
                    <a:pt x="533" y="143"/>
                  </a:moveTo>
                  <a:cubicBezTo>
                    <a:pt x="594" y="203"/>
                    <a:pt x="585" y="276"/>
                    <a:pt x="587" y="347"/>
                  </a:cubicBezTo>
                  <a:cubicBezTo>
                    <a:pt x="587" y="350"/>
                    <a:pt x="582" y="355"/>
                    <a:pt x="580" y="359"/>
                  </a:cubicBezTo>
                  <a:cubicBezTo>
                    <a:pt x="576" y="355"/>
                    <a:pt x="570" y="351"/>
                    <a:pt x="570" y="347"/>
                  </a:cubicBezTo>
                  <a:cubicBezTo>
                    <a:pt x="567" y="316"/>
                    <a:pt x="568" y="285"/>
                    <a:pt x="563" y="255"/>
                  </a:cubicBezTo>
                  <a:cubicBezTo>
                    <a:pt x="559" y="230"/>
                    <a:pt x="550" y="207"/>
                    <a:pt x="541" y="183"/>
                  </a:cubicBezTo>
                  <a:cubicBezTo>
                    <a:pt x="536" y="170"/>
                    <a:pt x="523" y="167"/>
                    <a:pt x="509" y="173"/>
                  </a:cubicBezTo>
                  <a:cubicBezTo>
                    <a:pt x="508" y="178"/>
                    <a:pt x="508" y="183"/>
                    <a:pt x="507" y="188"/>
                  </a:cubicBezTo>
                  <a:cubicBezTo>
                    <a:pt x="505" y="209"/>
                    <a:pt x="499" y="214"/>
                    <a:pt x="479" y="213"/>
                  </a:cubicBezTo>
                  <a:cubicBezTo>
                    <a:pt x="456" y="212"/>
                    <a:pt x="434" y="211"/>
                    <a:pt x="411" y="211"/>
                  </a:cubicBezTo>
                  <a:cubicBezTo>
                    <a:pt x="384" y="211"/>
                    <a:pt x="383" y="210"/>
                    <a:pt x="380" y="183"/>
                  </a:cubicBezTo>
                  <a:cubicBezTo>
                    <a:pt x="379" y="181"/>
                    <a:pt x="379" y="178"/>
                    <a:pt x="378" y="175"/>
                  </a:cubicBezTo>
                  <a:cubicBezTo>
                    <a:pt x="363" y="168"/>
                    <a:pt x="353" y="173"/>
                    <a:pt x="345" y="186"/>
                  </a:cubicBezTo>
                  <a:cubicBezTo>
                    <a:pt x="326" y="217"/>
                    <a:pt x="323" y="250"/>
                    <a:pt x="320" y="284"/>
                  </a:cubicBezTo>
                  <a:cubicBezTo>
                    <a:pt x="318" y="304"/>
                    <a:pt x="319" y="324"/>
                    <a:pt x="317" y="344"/>
                  </a:cubicBezTo>
                  <a:cubicBezTo>
                    <a:pt x="316" y="349"/>
                    <a:pt x="311" y="354"/>
                    <a:pt x="308" y="359"/>
                  </a:cubicBezTo>
                  <a:cubicBezTo>
                    <a:pt x="305" y="354"/>
                    <a:pt x="300" y="349"/>
                    <a:pt x="300" y="345"/>
                  </a:cubicBezTo>
                  <a:cubicBezTo>
                    <a:pt x="302" y="305"/>
                    <a:pt x="302" y="263"/>
                    <a:pt x="309" y="224"/>
                  </a:cubicBezTo>
                  <a:cubicBezTo>
                    <a:pt x="315" y="196"/>
                    <a:pt x="333" y="170"/>
                    <a:pt x="346" y="141"/>
                  </a:cubicBezTo>
                  <a:cubicBezTo>
                    <a:pt x="334" y="138"/>
                    <a:pt x="317" y="134"/>
                    <a:pt x="300" y="129"/>
                  </a:cubicBezTo>
                  <a:cubicBezTo>
                    <a:pt x="260" y="116"/>
                    <a:pt x="219" y="107"/>
                    <a:pt x="175" y="110"/>
                  </a:cubicBezTo>
                  <a:cubicBezTo>
                    <a:pt x="169" y="111"/>
                    <a:pt x="161" y="104"/>
                    <a:pt x="154" y="100"/>
                  </a:cubicBezTo>
                  <a:cubicBezTo>
                    <a:pt x="158" y="93"/>
                    <a:pt x="163" y="87"/>
                    <a:pt x="165" y="80"/>
                  </a:cubicBezTo>
                  <a:cubicBezTo>
                    <a:pt x="169" y="68"/>
                    <a:pt x="171" y="56"/>
                    <a:pt x="173" y="46"/>
                  </a:cubicBezTo>
                  <a:cubicBezTo>
                    <a:pt x="115" y="41"/>
                    <a:pt x="58" y="37"/>
                    <a:pt x="0" y="32"/>
                  </a:cubicBezTo>
                  <a:cubicBezTo>
                    <a:pt x="0" y="30"/>
                    <a:pt x="0" y="29"/>
                    <a:pt x="0" y="27"/>
                  </a:cubicBezTo>
                  <a:cubicBezTo>
                    <a:pt x="3" y="27"/>
                    <a:pt x="5" y="25"/>
                    <a:pt x="8" y="25"/>
                  </a:cubicBezTo>
                  <a:cubicBezTo>
                    <a:pt x="60" y="24"/>
                    <a:pt x="112" y="23"/>
                    <a:pt x="164" y="22"/>
                  </a:cubicBezTo>
                  <a:cubicBezTo>
                    <a:pt x="192" y="0"/>
                    <a:pt x="218" y="30"/>
                    <a:pt x="247" y="27"/>
                  </a:cubicBezTo>
                  <a:cubicBezTo>
                    <a:pt x="286" y="22"/>
                    <a:pt x="325" y="26"/>
                    <a:pt x="365" y="26"/>
                  </a:cubicBezTo>
                  <a:cubicBezTo>
                    <a:pt x="371" y="26"/>
                    <a:pt x="378" y="26"/>
                    <a:pt x="384" y="26"/>
                  </a:cubicBezTo>
                  <a:cubicBezTo>
                    <a:pt x="385" y="28"/>
                    <a:pt x="385" y="29"/>
                    <a:pt x="385" y="31"/>
                  </a:cubicBezTo>
                  <a:cubicBezTo>
                    <a:pt x="327" y="34"/>
                    <a:pt x="268" y="36"/>
                    <a:pt x="209" y="39"/>
                  </a:cubicBezTo>
                  <a:cubicBezTo>
                    <a:pt x="210" y="43"/>
                    <a:pt x="211" y="47"/>
                    <a:pt x="212" y="50"/>
                  </a:cubicBezTo>
                  <a:cubicBezTo>
                    <a:pt x="213" y="60"/>
                    <a:pt x="212" y="76"/>
                    <a:pt x="217" y="78"/>
                  </a:cubicBezTo>
                  <a:cubicBezTo>
                    <a:pt x="228" y="83"/>
                    <a:pt x="241" y="81"/>
                    <a:pt x="254" y="81"/>
                  </a:cubicBezTo>
                  <a:cubicBezTo>
                    <a:pt x="274" y="80"/>
                    <a:pt x="294" y="80"/>
                    <a:pt x="314" y="77"/>
                  </a:cubicBezTo>
                  <a:cubicBezTo>
                    <a:pt x="331" y="75"/>
                    <a:pt x="349" y="70"/>
                    <a:pt x="367" y="67"/>
                  </a:cubicBezTo>
                  <a:cubicBezTo>
                    <a:pt x="369" y="66"/>
                    <a:pt x="372" y="65"/>
                    <a:pt x="375" y="65"/>
                  </a:cubicBezTo>
                  <a:cubicBezTo>
                    <a:pt x="420" y="65"/>
                    <a:pt x="468" y="56"/>
                    <a:pt x="512" y="67"/>
                  </a:cubicBezTo>
                  <a:cubicBezTo>
                    <a:pt x="556" y="78"/>
                    <a:pt x="600" y="75"/>
                    <a:pt x="643" y="81"/>
                  </a:cubicBezTo>
                  <a:cubicBezTo>
                    <a:pt x="670" y="85"/>
                    <a:pt x="670" y="83"/>
                    <a:pt x="674" y="56"/>
                  </a:cubicBezTo>
                  <a:cubicBezTo>
                    <a:pt x="675" y="51"/>
                    <a:pt x="677" y="46"/>
                    <a:pt x="679" y="39"/>
                  </a:cubicBezTo>
                  <a:cubicBezTo>
                    <a:pt x="619" y="36"/>
                    <a:pt x="560" y="34"/>
                    <a:pt x="501" y="31"/>
                  </a:cubicBezTo>
                  <a:cubicBezTo>
                    <a:pt x="501" y="29"/>
                    <a:pt x="501" y="28"/>
                    <a:pt x="501" y="26"/>
                  </a:cubicBezTo>
                  <a:cubicBezTo>
                    <a:pt x="515" y="26"/>
                    <a:pt x="529" y="26"/>
                    <a:pt x="544" y="26"/>
                  </a:cubicBezTo>
                  <a:cubicBezTo>
                    <a:pt x="581" y="26"/>
                    <a:pt x="618" y="26"/>
                    <a:pt x="656" y="26"/>
                  </a:cubicBezTo>
                  <a:cubicBezTo>
                    <a:pt x="666" y="26"/>
                    <a:pt x="678" y="28"/>
                    <a:pt x="685" y="15"/>
                  </a:cubicBezTo>
                  <a:cubicBezTo>
                    <a:pt x="687" y="12"/>
                    <a:pt x="698" y="13"/>
                    <a:pt x="705" y="14"/>
                  </a:cubicBezTo>
                  <a:cubicBezTo>
                    <a:pt x="714" y="16"/>
                    <a:pt x="723" y="21"/>
                    <a:pt x="732" y="21"/>
                  </a:cubicBezTo>
                  <a:cubicBezTo>
                    <a:pt x="783" y="22"/>
                    <a:pt x="834" y="21"/>
                    <a:pt x="885" y="21"/>
                  </a:cubicBezTo>
                  <a:cubicBezTo>
                    <a:pt x="885" y="25"/>
                    <a:pt x="886" y="28"/>
                    <a:pt x="886" y="32"/>
                  </a:cubicBezTo>
                  <a:cubicBezTo>
                    <a:pt x="829" y="36"/>
                    <a:pt x="773" y="41"/>
                    <a:pt x="715" y="46"/>
                  </a:cubicBezTo>
                  <a:cubicBezTo>
                    <a:pt x="720" y="57"/>
                    <a:pt x="708" y="76"/>
                    <a:pt x="730" y="86"/>
                  </a:cubicBezTo>
                  <a:cubicBezTo>
                    <a:pt x="739" y="90"/>
                    <a:pt x="732" y="107"/>
                    <a:pt x="721" y="110"/>
                  </a:cubicBezTo>
                  <a:cubicBezTo>
                    <a:pt x="712" y="111"/>
                    <a:pt x="703" y="113"/>
                    <a:pt x="695" y="112"/>
                  </a:cubicBezTo>
                  <a:cubicBezTo>
                    <a:pt x="639" y="105"/>
                    <a:pt x="590" y="129"/>
                    <a:pt x="533" y="14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52EDF42-3F0A-4719-B7BF-AF414610A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94363"/>
              <a:ext cx="1582738" cy="515938"/>
            </a:xfrm>
            <a:custGeom>
              <a:avLst/>
              <a:gdLst>
                <a:gd name="T0" fmla="*/ 0 w 188"/>
                <a:gd name="T1" fmla="*/ 8 h 61"/>
                <a:gd name="T2" fmla="*/ 10 w 188"/>
                <a:gd name="T3" fmla="*/ 0 h 61"/>
                <a:gd name="T4" fmla="*/ 166 w 188"/>
                <a:gd name="T5" fmla="*/ 8 h 61"/>
                <a:gd name="T6" fmla="*/ 188 w 188"/>
                <a:gd name="T7" fmla="*/ 5 h 61"/>
                <a:gd name="T8" fmla="*/ 0 w 188"/>
                <a:gd name="T9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61">
                  <a:moveTo>
                    <a:pt x="0" y="8"/>
                  </a:moveTo>
                  <a:cubicBezTo>
                    <a:pt x="4" y="5"/>
                    <a:pt x="7" y="3"/>
                    <a:pt x="10" y="0"/>
                  </a:cubicBezTo>
                  <a:cubicBezTo>
                    <a:pt x="69" y="42"/>
                    <a:pt x="107" y="44"/>
                    <a:pt x="166" y="8"/>
                  </a:cubicBezTo>
                  <a:cubicBezTo>
                    <a:pt x="170" y="5"/>
                    <a:pt x="177" y="6"/>
                    <a:pt x="188" y="5"/>
                  </a:cubicBezTo>
                  <a:cubicBezTo>
                    <a:pt x="142" y="61"/>
                    <a:pt x="49" y="61"/>
                    <a:pt x="0" y="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BBE4555-63B4-42A2-B528-D023EFC3F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413" y="5524500"/>
              <a:ext cx="1144588" cy="381000"/>
            </a:xfrm>
            <a:custGeom>
              <a:avLst/>
              <a:gdLst>
                <a:gd name="T0" fmla="*/ 136 w 136"/>
                <a:gd name="T1" fmla="*/ 3 h 45"/>
                <a:gd name="T2" fmla="*/ 6 w 136"/>
                <a:gd name="T3" fmla="*/ 16 h 45"/>
                <a:gd name="T4" fmla="*/ 0 w 136"/>
                <a:gd name="T5" fmla="*/ 2 h 45"/>
                <a:gd name="T6" fmla="*/ 14 w 136"/>
                <a:gd name="T7" fmla="*/ 3 h 45"/>
                <a:gd name="T8" fmla="*/ 115 w 136"/>
                <a:gd name="T9" fmla="*/ 3 h 45"/>
                <a:gd name="T10" fmla="*/ 136 w 136"/>
                <a:gd name="T1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45">
                  <a:moveTo>
                    <a:pt x="136" y="3"/>
                  </a:moveTo>
                  <a:cubicBezTo>
                    <a:pt x="98" y="41"/>
                    <a:pt x="41" y="45"/>
                    <a:pt x="6" y="16"/>
                  </a:cubicBezTo>
                  <a:cubicBezTo>
                    <a:pt x="2" y="13"/>
                    <a:pt x="2" y="7"/>
                    <a:pt x="0" y="2"/>
                  </a:cubicBezTo>
                  <a:cubicBezTo>
                    <a:pt x="5" y="3"/>
                    <a:pt x="11" y="1"/>
                    <a:pt x="14" y="3"/>
                  </a:cubicBezTo>
                  <a:cubicBezTo>
                    <a:pt x="48" y="25"/>
                    <a:pt x="81" y="27"/>
                    <a:pt x="115" y="3"/>
                  </a:cubicBezTo>
                  <a:cubicBezTo>
                    <a:pt x="118" y="0"/>
                    <a:pt x="126" y="3"/>
                    <a:pt x="136" y="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BB9F3222-E702-47AF-9117-125B93C4C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625" y="5322888"/>
              <a:ext cx="733425" cy="269875"/>
            </a:xfrm>
            <a:custGeom>
              <a:avLst/>
              <a:gdLst>
                <a:gd name="T0" fmla="*/ 87 w 87"/>
                <a:gd name="T1" fmla="*/ 3 h 32"/>
                <a:gd name="T2" fmla="*/ 0 w 87"/>
                <a:gd name="T3" fmla="*/ 5 h 32"/>
                <a:gd name="T4" fmla="*/ 16 w 87"/>
                <a:gd name="T5" fmla="*/ 3 h 32"/>
                <a:gd name="T6" fmla="*/ 71 w 87"/>
                <a:gd name="T7" fmla="*/ 2 h 32"/>
                <a:gd name="T8" fmla="*/ 87 w 87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7" y="3"/>
                  </a:moveTo>
                  <a:cubicBezTo>
                    <a:pt x="57" y="31"/>
                    <a:pt x="37" y="32"/>
                    <a:pt x="0" y="5"/>
                  </a:cubicBezTo>
                  <a:cubicBezTo>
                    <a:pt x="6" y="4"/>
                    <a:pt x="12" y="1"/>
                    <a:pt x="16" y="3"/>
                  </a:cubicBezTo>
                  <a:cubicBezTo>
                    <a:pt x="35" y="12"/>
                    <a:pt x="53" y="12"/>
                    <a:pt x="71" y="2"/>
                  </a:cubicBezTo>
                  <a:cubicBezTo>
                    <a:pt x="75" y="0"/>
                    <a:pt x="82" y="2"/>
                    <a:pt x="87" y="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94552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404813" y="243479"/>
            <a:ext cx="10414000" cy="87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b="1" dirty="0">
                <a:solidFill>
                  <a:srgbClr val="75B4C5"/>
                </a:solidFill>
                <a:latin typeface="+mn-lt"/>
              </a:rPr>
              <a:t>RESOURCES</a:t>
            </a:r>
            <a:endParaRPr b="1" dirty="0">
              <a:solidFill>
                <a:srgbClr val="75B4C5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98F2D6-8306-4B5E-A38C-8CA8B6517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95" y="1314450"/>
            <a:ext cx="5722505" cy="5165909"/>
          </a:xfrm>
          <a:prstGeom prst="rect">
            <a:avLst/>
          </a:prstGeom>
        </p:spPr>
      </p:pic>
      <p:grpSp>
        <p:nvGrpSpPr>
          <p:cNvPr id="3057" name="Grupo 3056">
            <a:extLst>
              <a:ext uri="{FF2B5EF4-FFF2-40B4-BE49-F238E27FC236}">
                <a16:creationId xmlns:a16="http://schemas.microsoft.com/office/drawing/2014/main" id="{0C44DC4E-427A-4807-B6BA-673A2901DE0C}"/>
              </a:ext>
            </a:extLst>
          </p:cNvPr>
          <p:cNvGrpSpPr/>
          <p:nvPr/>
        </p:nvGrpSpPr>
        <p:grpSpPr>
          <a:xfrm>
            <a:off x="6096000" y="1563688"/>
            <a:ext cx="5710238" cy="4914900"/>
            <a:chOff x="6096000" y="1563688"/>
            <a:chExt cx="5710238" cy="4914900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C576368-A2F7-4C1F-A662-57609FBD60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7163" y="2754313"/>
              <a:ext cx="612775" cy="912813"/>
            </a:xfrm>
            <a:custGeom>
              <a:avLst/>
              <a:gdLst>
                <a:gd name="T0" fmla="*/ 77 w 397"/>
                <a:gd name="T1" fmla="*/ 1 h 591"/>
                <a:gd name="T2" fmla="*/ 397 w 397"/>
                <a:gd name="T3" fmla="*/ 519 h 591"/>
                <a:gd name="T4" fmla="*/ 1 w 397"/>
                <a:gd name="T5" fmla="*/ 521 h 591"/>
                <a:gd name="T6" fmla="*/ 211 w 397"/>
                <a:gd name="T7" fmla="*/ 289 h 591"/>
                <a:gd name="T8" fmla="*/ 211 w 397"/>
                <a:gd name="T9" fmla="*/ 244 h 591"/>
                <a:gd name="T10" fmla="*/ 166 w 397"/>
                <a:gd name="T11" fmla="*/ 244 h 591"/>
                <a:gd name="T12" fmla="*/ 163 w 397"/>
                <a:gd name="T13" fmla="*/ 289 h 591"/>
                <a:gd name="T14" fmla="*/ 43 w 397"/>
                <a:gd name="T15" fmla="*/ 154 h 591"/>
                <a:gd name="T16" fmla="*/ 374 w 397"/>
                <a:gd name="T17" fmla="*/ 84 h 591"/>
                <a:gd name="T18" fmla="*/ 122 w 397"/>
                <a:gd name="T19" fmla="*/ 427 h 591"/>
                <a:gd name="T20" fmla="*/ 189 w 397"/>
                <a:gd name="T21" fmla="*/ 362 h 591"/>
                <a:gd name="T22" fmla="*/ 350 w 397"/>
                <a:gd name="T23" fmla="*/ 37 h 591"/>
                <a:gd name="T24" fmla="*/ 334 w 397"/>
                <a:gd name="T25" fmla="*/ 542 h 591"/>
                <a:gd name="T26" fmla="*/ 365 w 397"/>
                <a:gd name="T27" fmla="*/ 523 h 591"/>
                <a:gd name="T28" fmla="*/ 308 w 397"/>
                <a:gd name="T29" fmla="*/ 523 h 591"/>
                <a:gd name="T30" fmla="*/ 276 w 397"/>
                <a:gd name="T31" fmla="*/ 229 h 591"/>
                <a:gd name="T32" fmla="*/ 363 w 397"/>
                <a:gd name="T33" fmla="*/ 242 h 591"/>
                <a:gd name="T34" fmla="*/ 320 w 397"/>
                <a:gd name="T35" fmla="*/ 229 h 591"/>
                <a:gd name="T36" fmla="*/ 68 w 397"/>
                <a:gd name="T37" fmla="*/ 537 h 591"/>
                <a:gd name="T38" fmla="*/ 39 w 397"/>
                <a:gd name="T39" fmla="*/ 510 h 591"/>
                <a:gd name="T40" fmla="*/ 54 w 397"/>
                <a:gd name="T41" fmla="*/ 538 h 591"/>
                <a:gd name="T42" fmla="*/ 85 w 397"/>
                <a:gd name="T43" fmla="*/ 415 h 591"/>
                <a:gd name="T44" fmla="*/ 27 w 397"/>
                <a:gd name="T45" fmla="*/ 414 h 591"/>
                <a:gd name="T46" fmla="*/ 337 w 397"/>
                <a:gd name="T47" fmla="*/ 399 h 591"/>
                <a:gd name="T48" fmla="*/ 325 w 397"/>
                <a:gd name="T49" fmla="*/ 427 h 591"/>
                <a:gd name="T50" fmla="*/ 351 w 397"/>
                <a:gd name="T51" fmla="*/ 400 h 591"/>
                <a:gd name="T52" fmla="*/ 336 w 397"/>
                <a:gd name="T53" fmla="*/ 454 h 591"/>
                <a:gd name="T54" fmla="*/ 326 w 397"/>
                <a:gd name="T55" fmla="*/ 482 h 591"/>
                <a:gd name="T56" fmla="*/ 348 w 397"/>
                <a:gd name="T57" fmla="*/ 455 h 591"/>
                <a:gd name="T58" fmla="*/ 44 w 397"/>
                <a:gd name="T59" fmla="*/ 455 h 591"/>
                <a:gd name="T60" fmla="*/ 55 w 397"/>
                <a:gd name="T61" fmla="*/ 483 h 591"/>
                <a:gd name="T62" fmla="*/ 266 w 397"/>
                <a:gd name="T63" fmla="*/ 266 h 591"/>
                <a:gd name="T64" fmla="*/ 321 w 397"/>
                <a:gd name="T65" fmla="*/ 287 h 591"/>
                <a:gd name="T66" fmla="*/ 275 w 397"/>
                <a:gd name="T67" fmla="*/ 300 h 591"/>
                <a:gd name="T68" fmla="*/ 364 w 397"/>
                <a:gd name="T69" fmla="*/ 287 h 591"/>
                <a:gd name="T70" fmla="*/ 55 w 397"/>
                <a:gd name="T71" fmla="*/ 299 h 591"/>
                <a:gd name="T72" fmla="*/ 23 w 397"/>
                <a:gd name="T73" fmla="*/ 299 h 591"/>
                <a:gd name="T74" fmla="*/ 24 w 397"/>
                <a:gd name="T75" fmla="*/ 250 h 591"/>
                <a:gd name="T76" fmla="*/ 104 w 397"/>
                <a:gd name="T77" fmla="*/ 251 h 591"/>
                <a:gd name="T78" fmla="*/ 74 w 397"/>
                <a:gd name="T79" fmla="*/ 251 h 591"/>
                <a:gd name="T80" fmla="*/ 74 w 397"/>
                <a:gd name="T81" fmla="*/ 268 h 591"/>
                <a:gd name="T82" fmla="*/ 104 w 397"/>
                <a:gd name="T83" fmla="*/ 268 h 591"/>
                <a:gd name="T84" fmla="*/ 187 w 397"/>
                <a:gd name="T85" fmla="*/ 219 h 591"/>
                <a:gd name="T86" fmla="*/ 208 w 397"/>
                <a:gd name="T87" fmla="*/ 239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7" h="591">
                  <a:moveTo>
                    <a:pt x="1" y="295"/>
                  </a:moveTo>
                  <a:cubicBezTo>
                    <a:pt x="1" y="222"/>
                    <a:pt x="0" y="150"/>
                    <a:pt x="1" y="77"/>
                  </a:cubicBezTo>
                  <a:cubicBezTo>
                    <a:pt x="1" y="26"/>
                    <a:pt x="26" y="1"/>
                    <a:pt x="77" y="1"/>
                  </a:cubicBezTo>
                  <a:cubicBezTo>
                    <a:pt x="159" y="0"/>
                    <a:pt x="242" y="0"/>
                    <a:pt x="324" y="1"/>
                  </a:cubicBezTo>
                  <a:cubicBezTo>
                    <a:pt x="369" y="1"/>
                    <a:pt x="396" y="28"/>
                    <a:pt x="397" y="74"/>
                  </a:cubicBezTo>
                  <a:cubicBezTo>
                    <a:pt x="397" y="222"/>
                    <a:pt x="397" y="371"/>
                    <a:pt x="397" y="519"/>
                  </a:cubicBezTo>
                  <a:cubicBezTo>
                    <a:pt x="397" y="563"/>
                    <a:pt x="368" y="591"/>
                    <a:pt x="324" y="591"/>
                  </a:cubicBezTo>
                  <a:cubicBezTo>
                    <a:pt x="240" y="591"/>
                    <a:pt x="156" y="591"/>
                    <a:pt x="72" y="591"/>
                  </a:cubicBezTo>
                  <a:cubicBezTo>
                    <a:pt x="28" y="591"/>
                    <a:pt x="1" y="565"/>
                    <a:pt x="1" y="521"/>
                  </a:cubicBezTo>
                  <a:cubicBezTo>
                    <a:pt x="0" y="445"/>
                    <a:pt x="1" y="370"/>
                    <a:pt x="1" y="295"/>
                  </a:cubicBezTo>
                  <a:close/>
                  <a:moveTo>
                    <a:pt x="163" y="289"/>
                  </a:moveTo>
                  <a:cubicBezTo>
                    <a:pt x="183" y="314"/>
                    <a:pt x="196" y="314"/>
                    <a:pt x="211" y="289"/>
                  </a:cubicBezTo>
                  <a:cubicBezTo>
                    <a:pt x="223" y="283"/>
                    <a:pt x="236" y="277"/>
                    <a:pt x="232" y="260"/>
                  </a:cubicBezTo>
                  <a:cubicBezTo>
                    <a:pt x="230" y="253"/>
                    <a:pt x="221" y="247"/>
                    <a:pt x="215" y="241"/>
                  </a:cubicBezTo>
                  <a:cubicBezTo>
                    <a:pt x="214" y="242"/>
                    <a:pt x="212" y="243"/>
                    <a:pt x="211" y="244"/>
                  </a:cubicBezTo>
                  <a:cubicBezTo>
                    <a:pt x="211" y="259"/>
                    <a:pt x="211" y="275"/>
                    <a:pt x="211" y="289"/>
                  </a:cubicBezTo>
                  <a:cubicBezTo>
                    <a:pt x="195" y="290"/>
                    <a:pt x="179" y="290"/>
                    <a:pt x="163" y="290"/>
                  </a:cubicBezTo>
                  <a:cubicBezTo>
                    <a:pt x="164" y="274"/>
                    <a:pt x="165" y="259"/>
                    <a:pt x="166" y="244"/>
                  </a:cubicBezTo>
                  <a:cubicBezTo>
                    <a:pt x="163" y="243"/>
                    <a:pt x="161" y="242"/>
                    <a:pt x="159" y="241"/>
                  </a:cubicBezTo>
                  <a:cubicBezTo>
                    <a:pt x="154" y="248"/>
                    <a:pt x="143" y="256"/>
                    <a:pt x="144" y="261"/>
                  </a:cubicBezTo>
                  <a:cubicBezTo>
                    <a:pt x="147" y="272"/>
                    <a:pt x="157" y="280"/>
                    <a:pt x="163" y="289"/>
                  </a:cubicBezTo>
                  <a:close/>
                  <a:moveTo>
                    <a:pt x="22" y="84"/>
                  </a:moveTo>
                  <a:cubicBezTo>
                    <a:pt x="22" y="101"/>
                    <a:pt x="23" y="117"/>
                    <a:pt x="22" y="133"/>
                  </a:cubicBezTo>
                  <a:cubicBezTo>
                    <a:pt x="21" y="149"/>
                    <a:pt x="27" y="154"/>
                    <a:pt x="43" y="154"/>
                  </a:cubicBezTo>
                  <a:cubicBezTo>
                    <a:pt x="147" y="154"/>
                    <a:pt x="251" y="154"/>
                    <a:pt x="355" y="154"/>
                  </a:cubicBezTo>
                  <a:cubicBezTo>
                    <a:pt x="361" y="154"/>
                    <a:pt x="367" y="153"/>
                    <a:pt x="374" y="153"/>
                  </a:cubicBezTo>
                  <a:cubicBezTo>
                    <a:pt x="374" y="129"/>
                    <a:pt x="374" y="107"/>
                    <a:pt x="374" y="84"/>
                  </a:cubicBezTo>
                  <a:cubicBezTo>
                    <a:pt x="257" y="84"/>
                    <a:pt x="141" y="84"/>
                    <a:pt x="22" y="84"/>
                  </a:cubicBezTo>
                  <a:close/>
                  <a:moveTo>
                    <a:pt x="189" y="362"/>
                  </a:moveTo>
                  <a:cubicBezTo>
                    <a:pt x="152" y="362"/>
                    <a:pt x="122" y="391"/>
                    <a:pt x="122" y="427"/>
                  </a:cubicBezTo>
                  <a:cubicBezTo>
                    <a:pt x="122" y="463"/>
                    <a:pt x="152" y="494"/>
                    <a:pt x="188" y="494"/>
                  </a:cubicBezTo>
                  <a:cubicBezTo>
                    <a:pt x="223" y="494"/>
                    <a:pt x="253" y="464"/>
                    <a:pt x="253" y="429"/>
                  </a:cubicBezTo>
                  <a:cubicBezTo>
                    <a:pt x="254" y="392"/>
                    <a:pt x="226" y="363"/>
                    <a:pt x="189" y="362"/>
                  </a:cubicBezTo>
                  <a:close/>
                  <a:moveTo>
                    <a:pt x="247" y="57"/>
                  </a:moveTo>
                  <a:cubicBezTo>
                    <a:pt x="283" y="57"/>
                    <a:pt x="316" y="57"/>
                    <a:pt x="351" y="57"/>
                  </a:cubicBezTo>
                  <a:cubicBezTo>
                    <a:pt x="351" y="49"/>
                    <a:pt x="351" y="43"/>
                    <a:pt x="350" y="37"/>
                  </a:cubicBezTo>
                  <a:cubicBezTo>
                    <a:pt x="315" y="37"/>
                    <a:pt x="281" y="37"/>
                    <a:pt x="247" y="37"/>
                  </a:cubicBezTo>
                  <a:cubicBezTo>
                    <a:pt x="247" y="44"/>
                    <a:pt x="247" y="50"/>
                    <a:pt x="247" y="57"/>
                  </a:cubicBezTo>
                  <a:close/>
                  <a:moveTo>
                    <a:pt x="334" y="542"/>
                  </a:moveTo>
                  <a:cubicBezTo>
                    <a:pt x="335" y="540"/>
                    <a:pt x="336" y="539"/>
                    <a:pt x="337" y="537"/>
                  </a:cubicBezTo>
                  <a:cubicBezTo>
                    <a:pt x="340" y="537"/>
                    <a:pt x="344" y="538"/>
                    <a:pt x="347" y="537"/>
                  </a:cubicBezTo>
                  <a:cubicBezTo>
                    <a:pt x="353" y="533"/>
                    <a:pt x="359" y="528"/>
                    <a:pt x="365" y="523"/>
                  </a:cubicBezTo>
                  <a:cubicBezTo>
                    <a:pt x="359" y="518"/>
                    <a:pt x="353" y="513"/>
                    <a:pt x="347" y="509"/>
                  </a:cubicBezTo>
                  <a:cubicBezTo>
                    <a:pt x="344" y="507"/>
                    <a:pt x="340" y="508"/>
                    <a:pt x="337" y="508"/>
                  </a:cubicBezTo>
                  <a:cubicBezTo>
                    <a:pt x="325" y="509"/>
                    <a:pt x="308" y="505"/>
                    <a:pt x="308" y="523"/>
                  </a:cubicBezTo>
                  <a:cubicBezTo>
                    <a:pt x="308" y="529"/>
                    <a:pt x="325" y="536"/>
                    <a:pt x="334" y="542"/>
                  </a:cubicBezTo>
                  <a:close/>
                  <a:moveTo>
                    <a:pt x="320" y="229"/>
                  </a:moveTo>
                  <a:cubicBezTo>
                    <a:pt x="305" y="229"/>
                    <a:pt x="290" y="228"/>
                    <a:pt x="276" y="229"/>
                  </a:cubicBezTo>
                  <a:cubicBezTo>
                    <a:pt x="272" y="230"/>
                    <a:pt x="269" y="234"/>
                    <a:pt x="265" y="236"/>
                  </a:cubicBezTo>
                  <a:cubicBezTo>
                    <a:pt x="269" y="238"/>
                    <a:pt x="272" y="242"/>
                    <a:pt x="276" y="242"/>
                  </a:cubicBezTo>
                  <a:cubicBezTo>
                    <a:pt x="305" y="243"/>
                    <a:pt x="334" y="243"/>
                    <a:pt x="363" y="242"/>
                  </a:cubicBezTo>
                  <a:cubicBezTo>
                    <a:pt x="367" y="242"/>
                    <a:pt x="370" y="237"/>
                    <a:pt x="374" y="235"/>
                  </a:cubicBezTo>
                  <a:cubicBezTo>
                    <a:pt x="370" y="233"/>
                    <a:pt x="367" y="229"/>
                    <a:pt x="363" y="229"/>
                  </a:cubicBezTo>
                  <a:cubicBezTo>
                    <a:pt x="349" y="229"/>
                    <a:pt x="334" y="229"/>
                    <a:pt x="320" y="229"/>
                  </a:cubicBezTo>
                  <a:close/>
                  <a:moveTo>
                    <a:pt x="54" y="538"/>
                  </a:moveTo>
                  <a:cubicBezTo>
                    <a:pt x="54" y="538"/>
                    <a:pt x="54" y="537"/>
                    <a:pt x="54" y="537"/>
                  </a:cubicBezTo>
                  <a:cubicBezTo>
                    <a:pt x="59" y="537"/>
                    <a:pt x="64" y="539"/>
                    <a:pt x="68" y="537"/>
                  </a:cubicBezTo>
                  <a:cubicBezTo>
                    <a:pt x="74" y="534"/>
                    <a:pt x="79" y="528"/>
                    <a:pt x="85" y="524"/>
                  </a:cubicBezTo>
                  <a:cubicBezTo>
                    <a:pt x="80" y="519"/>
                    <a:pt x="75" y="511"/>
                    <a:pt x="68" y="509"/>
                  </a:cubicBezTo>
                  <a:cubicBezTo>
                    <a:pt x="59" y="507"/>
                    <a:pt x="48" y="508"/>
                    <a:pt x="39" y="510"/>
                  </a:cubicBezTo>
                  <a:cubicBezTo>
                    <a:pt x="34" y="511"/>
                    <a:pt x="29" y="519"/>
                    <a:pt x="28" y="524"/>
                  </a:cubicBezTo>
                  <a:cubicBezTo>
                    <a:pt x="28" y="528"/>
                    <a:pt x="34" y="533"/>
                    <a:pt x="39" y="536"/>
                  </a:cubicBezTo>
                  <a:cubicBezTo>
                    <a:pt x="43" y="538"/>
                    <a:pt x="49" y="537"/>
                    <a:pt x="54" y="538"/>
                  </a:cubicBezTo>
                  <a:close/>
                  <a:moveTo>
                    <a:pt x="55" y="427"/>
                  </a:moveTo>
                  <a:cubicBezTo>
                    <a:pt x="61" y="427"/>
                    <a:pt x="65" y="429"/>
                    <a:pt x="68" y="427"/>
                  </a:cubicBezTo>
                  <a:cubicBezTo>
                    <a:pt x="74" y="424"/>
                    <a:pt x="80" y="419"/>
                    <a:pt x="85" y="415"/>
                  </a:cubicBezTo>
                  <a:cubicBezTo>
                    <a:pt x="80" y="409"/>
                    <a:pt x="74" y="404"/>
                    <a:pt x="68" y="400"/>
                  </a:cubicBezTo>
                  <a:cubicBezTo>
                    <a:pt x="65" y="398"/>
                    <a:pt x="60" y="399"/>
                    <a:pt x="56" y="399"/>
                  </a:cubicBezTo>
                  <a:cubicBezTo>
                    <a:pt x="45" y="400"/>
                    <a:pt x="28" y="395"/>
                    <a:pt x="27" y="414"/>
                  </a:cubicBezTo>
                  <a:cubicBezTo>
                    <a:pt x="27" y="434"/>
                    <a:pt x="46" y="425"/>
                    <a:pt x="55" y="427"/>
                  </a:cubicBezTo>
                  <a:close/>
                  <a:moveTo>
                    <a:pt x="337" y="399"/>
                  </a:moveTo>
                  <a:cubicBezTo>
                    <a:pt x="337" y="399"/>
                    <a:pt x="337" y="399"/>
                    <a:pt x="337" y="399"/>
                  </a:cubicBezTo>
                  <a:cubicBezTo>
                    <a:pt x="333" y="399"/>
                    <a:pt x="328" y="398"/>
                    <a:pt x="325" y="400"/>
                  </a:cubicBezTo>
                  <a:cubicBezTo>
                    <a:pt x="319" y="403"/>
                    <a:pt x="313" y="409"/>
                    <a:pt x="307" y="413"/>
                  </a:cubicBezTo>
                  <a:cubicBezTo>
                    <a:pt x="313" y="418"/>
                    <a:pt x="318" y="425"/>
                    <a:pt x="325" y="427"/>
                  </a:cubicBezTo>
                  <a:cubicBezTo>
                    <a:pt x="333" y="429"/>
                    <a:pt x="343" y="429"/>
                    <a:pt x="351" y="427"/>
                  </a:cubicBezTo>
                  <a:cubicBezTo>
                    <a:pt x="356" y="425"/>
                    <a:pt x="360" y="418"/>
                    <a:pt x="365" y="413"/>
                  </a:cubicBezTo>
                  <a:cubicBezTo>
                    <a:pt x="360" y="409"/>
                    <a:pt x="356" y="403"/>
                    <a:pt x="351" y="400"/>
                  </a:cubicBezTo>
                  <a:cubicBezTo>
                    <a:pt x="347" y="398"/>
                    <a:pt x="342" y="399"/>
                    <a:pt x="337" y="399"/>
                  </a:cubicBezTo>
                  <a:close/>
                  <a:moveTo>
                    <a:pt x="336" y="455"/>
                  </a:moveTo>
                  <a:cubicBezTo>
                    <a:pt x="336" y="455"/>
                    <a:pt x="336" y="454"/>
                    <a:pt x="336" y="454"/>
                  </a:cubicBezTo>
                  <a:cubicBezTo>
                    <a:pt x="333" y="454"/>
                    <a:pt x="329" y="453"/>
                    <a:pt x="326" y="455"/>
                  </a:cubicBezTo>
                  <a:cubicBezTo>
                    <a:pt x="320" y="458"/>
                    <a:pt x="313" y="463"/>
                    <a:pt x="307" y="467"/>
                  </a:cubicBezTo>
                  <a:cubicBezTo>
                    <a:pt x="313" y="472"/>
                    <a:pt x="319" y="479"/>
                    <a:pt x="326" y="482"/>
                  </a:cubicBezTo>
                  <a:cubicBezTo>
                    <a:pt x="332" y="485"/>
                    <a:pt x="341" y="485"/>
                    <a:pt x="347" y="482"/>
                  </a:cubicBezTo>
                  <a:cubicBezTo>
                    <a:pt x="354" y="479"/>
                    <a:pt x="359" y="473"/>
                    <a:pt x="365" y="468"/>
                  </a:cubicBezTo>
                  <a:cubicBezTo>
                    <a:pt x="359" y="463"/>
                    <a:pt x="354" y="458"/>
                    <a:pt x="348" y="455"/>
                  </a:cubicBezTo>
                  <a:cubicBezTo>
                    <a:pt x="345" y="453"/>
                    <a:pt x="340" y="455"/>
                    <a:pt x="336" y="455"/>
                  </a:cubicBezTo>
                  <a:close/>
                  <a:moveTo>
                    <a:pt x="57" y="455"/>
                  </a:moveTo>
                  <a:cubicBezTo>
                    <a:pt x="51" y="455"/>
                    <a:pt x="47" y="453"/>
                    <a:pt x="44" y="455"/>
                  </a:cubicBezTo>
                  <a:cubicBezTo>
                    <a:pt x="38" y="458"/>
                    <a:pt x="33" y="464"/>
                    <a:pt x="27" y="468"/>
                  </a:cubicBezTo>
                  <a:cubicBezTo>
                    <a:pt x="33" y="473"/>
                    <a:pt x="37" y="479"/>
                    <a:pt x="43" y="482"/>
                  </a:cubicBezTo>
                  <a:cubicBezTo>
                    <a:pt x="46" y="484"/>
                    <a:pt x="51" y="483"/>
                    <a:pt x="55" y="483"/>
                  </a:cubicBezTo>
                  <a:cubicBezTo>
                    <a:pt x="67" y="482"/>
                    <a:pt x="84" y="487"/>
                    <a:pt x="85" y="468"/>
                  </a:cubicBezTo>
                  <a:cubicBezTo>
                    <a:pt x="85" y="449"/>
                    <a:pt x="67" y="456"/>
                    <a:pt x="57" y="455"/>
                  </a:cubicBezTo>
                  <a:close/>
                  <a:moveTo>
                    <a:pt x="266" y="266"/>
                  </a:moveTo>
                  <a:cubicBezTo>
                    <a:pt x="287" y="277"/>
                    <a:pt x="364" y="275"/>
                    <a:pt x="376" y="266"/>
                  </a:cubicBezTo>
                  <a:cubicBezTo>
                    <a:pt x="338" y="266"/>
                    <a:pt x="302" y="266"/>
                    <a:pt x="266" y="266"/>
                  </a:cubicBezTo>
                  <a:close/>
                  <a:moveTo>
                    <a:pt x="321" y="287"/>
                  </a:moveTo>
                  <a:cubicBezTo>
                    <a:pt x="306" y="287"/>
                    <a:pt x="290" y="286"/>
                    <a:pt x="275" y="287"/>
                  </a:cubicBezTo>
                  <a:cubicBezTo>
                    <a:pt x="272" y="287"/>
                    <a:pt x="269" y="291"/>
                    <a:pt x="265" y="293"/>
                  </a:cubicBezTo>
                  <a:cubicBezTo>
                    <a:pt x="268" y="295"/>
                    <a:pt x="272" y="300"/>
                    <a:pt x="275" y="300"/>
                  </a:cubicBezTo>
                  <a:cubicBezTo>
                    <a:pt x="305" y="300"/>
                    <a:pt x="334" y="300"/>
                    <a:pt x="364" y="300"/>
                  </a:cubicBezTo>
                  <a:cubicBezTo>
                    <a:pt x="367" y="300"/>
                    <a:pt x="371" y="296"/>
                    <a:pt x="374" y="294"/>
                  </a:cubicBezTo>
                  <a:cubicBezTo>
                    <a:pt x="371" y="291"/>
                    <a:pt x="368" y="287"/>
                    <a:pt x="364" y="287"/>
                  </a:cubicBezTo>
                  <a:cubicBezTo>
                    <a:pt x="350" y="286"/>
                    <a:pt x="335" y="287"/>
                    <a:pt x="321" y="287"/>
                  </a:cubicBezTo>
                  <a:close/>
                  <a:moveTo>
                    <a:pt x="23" y="299"/>
                  </a:moveTo>
                  <a:cubicBezTo>
                    <a:pt x="35" y="299"/>
                    <a:pt x="45" y="299"/>
                    <a:pt x="55" y="299"/>
                  </a:cubicBezTo>
                  <a:cubicBezTo>
                    <a:pt x="55" y="287"/>
                    <a:pt x="55" y="278"/>
                    <a:pt x="55" y="268"/>
                  </a:cubicBezTo>
                  <a:cubicBezTo>
                    <a:pt x="44" y="268"/>
                    <a:pt x="34" y="268"/>
                    <a:pt x="23" y="268"/>
                  </a:cubicBezTo>
                  <a:cubicBezTo>
                    <a:pt x="23" y="279"/>
                    <a:pt x="23" y="288"/>
                    <a:pt x="23" y="299"/>
                  </a:cubicBezTo>
                  <a:close/>
                  <a:moveTo>
                    <a:pt x="56" y="220"/>
                  </a:moveTo>
                  <a:cubicBezTo>
                    <a:pt x="44" y="220"/>
                    <a:pt x="34" y="220"/>
                    <a:pt x="24" y="220"/>
                  </a:cubicBezTo>
                  <a:cubicBezTo>
                    <a:pt x="24" y="231"/>
                    <a:pt x="24" y="240"/>
                    <a:pt x="24" y="250"/>
                  </a:cubicBezTo>
                  <a:cubicBezTo>
                    <a:pt x="35" y="250"/>
                    <a:pt x="45" y="250"/>
                    <a:pt x="56" y="250"/>
                  </a:cubicBezTo>
                  <a:cubicBezTo>
                    <a:pt x="56" y="239"/>
                    <a:pt x="56" y="230"/>
                    <a:pt x="56" y="220"/>
                  </a:cubicBezTo>
                  <a:close/>
                  <a:moveTo>
                    <a:pt x="104" y="251"/>
                  </a:moveTo>
                  <a:cubicBezTo>
                    <a:pt x="104" y="239"/>
                    <a:pt x="104" y="229"/>
                    <a:pt x="104" y="220"/>
                  </a:cubicBezTo>
                  <a:cubicBezTo>
                    <a:pt x="93" y="220"/>
                    <a:pt x="83" y="220"/>
                    <a:pt x="74" y="220"/>
                  </a:cubicBezTo>
                  <a:cubicBezTo>
                    <a:pt x="74" y="231"/>
                    <a:pt x="74" y="240"/>
                    <a:pt x="74" y="251"/>
                  </a:cubicBezTo>
                  <a:cubicBezTo>
                    <a:pt x="84" y="251"/>
                    <a:pt x="93" y="251"/>
                    <a:pt x="104" y="251"/>
                  </a:cubicBezTo>
                  <a:close/>
                  <a:moveTo>
                    <a:pt x="104" y="268"/>
                  </a:moveTo>
                  <a:cubicBezTo>
                    <a:pt x="93" y="268"/>
                    <a:pt x="83" y="268"/>
                    <a:pt x="74" y="268"/>
                  </a:cubicBezTo>
                  <a:cubicBezTo>
                    <a:pt x="74" y="279"/>
                    <a:pt x="74" y="289"/>
                    <a:pt x="74" y="299"/>
                  </a:cubicBezTo>
                  <a:cubicBezTo>
                    <a:pt x="84" y="299"/>
                    <a:pt x="94" y="299"/>
                    <a:pt x="104" y="299"/>
                  </a:cubicBezTo>
                  <a:cubicBezTo>
                    <a:pt x="104" y="288"/>
                    <a:pt x="104" y="279"/>
                    <a:pt x="104" y="268"/>
                  </a:cubicBezTo>
                  <a:close/>
                  <a:moveTo>
                    <a:pt x="208" y="239"/>
                  </a:moveTo>
                  <a:cubicBezTo>
                    <a:pt x="209" y="236"/>
                    <a:pt x="210" y="234"/>
                    <a:pt x="211" y="231"/>
                  </a:cubicBezTo>
                  <a:cubicBezTo>
                    <a:pt x="203" y="227"/>
                    <a:pt x="195" y="219"/>
                    <a:pt x="187" y="219"/>
                  </a:cubicBezTo>
                  <a:cubicBezTo>
                    <a:pt x="179" y="220"/>
                    <a:pt x="171" y="229"/>
                    <a:pt x="164" y="234"/>
                  </a:cubicBezTo>
                  <a:cubicBezTo>
                    <a:pt x="165" y="235"/>
                    <a:pt x="166" y="237"/>
                    <a:pt x="167" y="239"/>
                  </a:cubicBezTo>
                  <a:cubicBezTo>
                    <a:pt x="181" y="239"/>
                    <a:pt x="194" y="239"/>
                    <a:pt x="208" y="2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84A4E6D-7B6F-43D9-9551-78FBB735A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4763" y="4251325"/>
              <a:ext cx="1033463" cy="1039813"/>
            </a:xfrm>
            <a:custGeom>
              <a:avLst/>
              <a:gdLst>
                <a:gd name="T0" fmla="*/ 492 w 670"/>
                <a:gd name="T1" fmla="*/ 409 h 673"/>
                <a:gd name="T2" fmla="*/ 640 w 670"/>
                <a:gd name="T3" fmla="*/ 515 h 673"/>
                <a:gd name="T4" fmla="*/ 416 w 670"/>
                <a:gd name="T5" fmla="*/ 605 h 673"/>
                <a:gd name="T6" fmla="*/ 268 w 670"/>
                <a:gd name="T7" fmla="*/ 591 h 673"/>
                <a:gd name="T8" fmla="*/ 87 w 670"/>
                <a:gd name="T9" fmla="*/ 646 h 673"/>
                <a:gd name="T10" fmla="*/ 157 w 670"/>
                <a:gd name="T11" fmla="*/ 409 h 673"/>
                <a:gd name="T12" fmla="*/ 164 w 670"/>
                <a:gd name="T13" fmla="*/ 257 h 673"/>
                <a:gd name="T14" fmla="*/ 9 w 670"/>
                <a:gd name="T15" fmla="*/ 112 h 673"/>
                <a:gd name="T16" fmla="*/ 226 w 670"/>
                <a:gd name="T17" fmla="*/ 53 h 673"/>
                <a:gd name="T18" fmla="*/ 414 w 670"/>
                <a:gd name="T19" fmla="*/ 66 h 673"/>
                <a:gd name="T20" fmla="*/ 559 w 670"/>
                <a:gd name="T21" fmla="*/ 15 h 673"/>
                <a:gd name="T22" fmla="*/ 510 w 670"/>
                <a:gd name="T23" fmla="*/ 260 h 673"/>
                <a:gd name="T24" fmla="*/ 179 w 670"/>
                <a:gd name="T25" fmla="*/ 37 h 673"/>
                <a:gd name="T26" fmla="*/ 73 w 670"/>
                <a:gd name="T27" fmla="*/ 223 h 673"/>
                <a:gd name="T28" fmla="*/ 107 w 670"/>
                <a:gd name="T29" fmla="*/ 141 h 673"/>
                <a:gd name="T30" fmla="*/ 143 w 670"/>
                <a:gd name="T31" fmla="*/ 94 h 673"/>
                <a:gd name="T32" fmla="*/ 426 w 670"/>
                <a:gd name="T33" fmla="*/ 168 h 673"/>
                <a:gd name="T34" fmla="*/ 633 w 670"/>
                <a:gd name="T35" fmla="*/ 120 h 673"/>
                <a:gd name="T36" fmla="*/ 550 w 670"/>
                <a:gd name="T37" fmla="*/ 149 h 673"/>
                <a:gd name="T38" fmla="*/ 490 w 670"/>
                <a:gd name="T39" fmla="*/ 156 h 673"/>
                <a:gd name="T40" fmla="*/ 593 w 670"/>
                <a:gd name="T41" fmla="*/ 609 h 673"/>
                <a:gd name="T42" fmla="*/ 453 w 670"/>
                <a:gd name="T43" fmla="*/ 446 h 673"/>
                <a:gd name="T44" fmla="*/ 520 w 670"/>
                <a:gd name="T45" fmla="*/ 507 h 673"/>
                <a:gd name="T46" fmla="*/ 550 w 670"/>
                <a:gd name="T47" fmla="*/ 555 h 673"/>
                <a:gd name="T48" fmla="*/ 243 w 670"/>
                <a:gd name="T49" fmla="*/ 565 h 673"/>
                <a:gd name="T50" fmla="*/ 45 w 670"/>
                <a:gd name="T51" fmla="*/ 486 h 673"/>
                <a:gd name="T52" fmla="*/ 134 w 670"/>
                <a:gd name="T53" fmla="*/ 508 h 673"/>
                <a:gd name="T54" fmla="*/ 179 w 670"/>
                <a:gd name="T55" fmla="*/ 537 h 673"/>
                <a:gd name="T56" fmla="*/ 576 w 670"/>
                <a:gd name="T57" fmla="*/ 623 h 673"/>
                <a:gd name="T58" fmla="*/ 512 w 670"/>
                <a:gd name="T59" fmla="*/ 566 h 673"/>
                <a:gd name="T60" fmla="*/ 484 w 670"/>
                <a:gd name="T61" fmla="*/ 517 h 673"/>
                <a:gd name="T62" fmla="*/ 432 w 670"/>
                <a:gd name="T63" fmla="*/ 601 h 673"/>
                <a:gd name="T64" fmla="*/ 197 w 670"/>
                <a:gd name="T65" fmla="*/ 49 h 673"/>
                <a:gd name="T66" fmla="*/ 163 w 670"/>
                <a:gd name="T67" fmla="*/ 123 h 673"/>
                <a:gd name="T68" fmla="*/ 131 w 670"/>
                <a:gd name="T69" fmla="*/ 168 h 673"/>
                <a:gd name="T70" fmla="*/ 227 w 670"/>
                <a:gd name="T71" fmla="*/ 188 h 673"/>
                <a:gd name="T72" fmla="*/ 37 w 670"/>
                <a:gd name="T73" fmla="*/ 504 h 673"/>
                <a:gd name="T74" fmla="*/ 234 w 670"/>
                <a:gd name="T75" fmla="*/ 585 h 673"/>
                <a:gd name="T76" fmla="*/ 154 w 670"/>
                <a:gd name="T77" fmla="*/ 563 h 673"/>
                <a:gd name="T78" fmla="*/ 101 w 670"/>
                <a:gd name="T79" fmla="*/ 534 h 673"/>
                <a:gd name="T80" fmla="*/ 628 w 670"/>
                <a:gd name="T81" fmla="*/ 100 h 673"/>
                <a:gd name="T82" fmla="*/ 422 w 670"/>
                <a:gd name="T83" fmla="*/ 147 h 673"/>
                <a:gd name="T84" fmla="*/ 505 w 670"/>
                <a:gd name="T85" fmla="*/ 115 h 673"/>
                <a:gd name="T86" fmla="*/ 559 w 670"/>
                <a:gd name="T87" fmla="*/ 113 h 673"/>
                <a:gd name="T88" fmla="*/ 383 w 670"/>
                <a:gd name="T89" fmla="*/ 278 h 673"/>
                <a:gd name="T90" fmla="*/ 285 w 670"/>
                <a:gd name="T91" fmla="*/ 351 h 673"/>
                <a:gd name="T92" fmla="*/ 383 w 670"/>
                <a:gd name="T93" fmla="*/ 278 h 673"/>
                <a:gd name="T94" fmla="*/ 382 w 670"/>
                <a:gd name="T95" fmla="*/ 233 h 673"/>
                <a:gd name="T96" fmla="*/ 285 w 670"/>
                <a:gd name="T97" fmla="*/ 160 h 673"/>
                <a:gd name="T98" fmla="*/ 383 w 670"/>
                <a:gd name="T99" fmla="*/ 496 h 673"/>
                <a:gd name="T100" fmla="*/ 285 w 670"/>
                <a:gd name="T101" fmla="*/ 569 h 673"/>
                <a:gd name="T102" fmla="*/ 383 w 670"/>
                <a:gd name="T103" fmla="*/ 496 h 673"/>
                <a:gd name="T104" fmla="*/ 285 w 670"/>
                <a:gd name="T105" fmla="*/ 468 h 673"/>
                <a:gd name="T106" fmla="*/ 383 w 670"/>
                <a:gd name="T107" fmla="*/ 39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0" h="673">
                  <a:moveTo>
                    <a:pt x="492" y="257"/>
                  </a:moveTo>
                  <a:cubicBezTo>
                    <a:pt x="492" y="309"/>
                    <a:pt x="492" y="358"/>
                    <a:pt x="492" y="409"/>
                  </a:cubicBezTo>
                  <a:cubicBezTo>
                    <a:pt x="506" y="409"/>
                    <a:pt x="520" y="407"/>
                    <a:pt x="533" y="409"/>
                  </a:cubicBezTo>
                  <a:cubicBezTo>
                    <a:pt x="590" y="417"/>
                    <a:pt x="635" y="461"/>
                    <a:pt x="640" y="515"/>
                  </a:cubicBezTo>
                  <a:cubicBezTo>
                    <a:pt x="647" y="575"/>
                    <a:pt x="617" y="628"/>
                    <a:pt x="563" y="649"/>
                  </a:cubicBezTo>
                  <a:cubicBezTo>
                    <a:pt x="509" y="670"/>
                    <a:pt x="449" y="653"/>
                    <a:pt x="416" y="605"/>
                  </a:cubicBezTo>
                  <a:cubicBezTo>
                    <a:pt x="408" y="594"/>
                    <a:pt x="400" y="590"/>
                    <a:pt x="386" y="590"/>
                  </a:cubicBezTo>
                  <a:cubicBezTo>
                    <a:pt x="347" y="591"/>
                    <a:pt x="308" y="590"/>
                    <a:pt x="268" y="591"/>
                  </a:cubicBezTo>
                  <a:cubicBezTo>
                    <a:pt x="260" y="591"/>
                    <a:pt x="250" y="595"/>
                    <a:pt x="246" y="602"/>
                  </a:cubicBezTo>
                  <a:cubicBezTo>
                    <a:pt x="207" y="655"/>
                    <a:pt x="143" y="673"/>
                    <a:pt x="87" y="646"/>
                  </a:cubicBezTo>
                  <a:cubicBezTo>
                    <a:pt x="32" y="619"/>
                    <a:pt x="4" y="557"/>
                    <a:pt x="20" y="498"/>
                  </a:cubicBezTo>
                  <a:cubicBezTo>
                    <a:pt x="37" y="439"/>
                    <a:pt x="92" y="403"/>
                    <a:pt x="157" y="409"/>
                  </a:cubicBezTo>
                  <a:cubicBezTo>
                    <a:pt x="159" y="409"/>
                    <a:pt x="161" y="409"/>
                    <a:pt x="164" y="409"/>
                  </a:cubicBezTo>
                  <a:cubicBezTo>
                    <a:pt x="164" y="358"/>
                    <a:pt x="164" y="308"/>
                    <a:pt x="164" y="257"/>
                  </a:cubicBezTo>
                  <a:cubicBezTo>
                    <a:pt x="126" y="262"/>
                    <a:pt x="91" y="259"/>
                    <a:pt x="60" y="236"/>
                  </a:cubicBezTo>
                  <a:cubicBezTo>
                    <a:pt x="18" y="205"/>
                    <a:pt x="0" y="163"/>
                    <a:pt x="9" y="112"/>
                  </a:cubicBezTo>
                  <a:cubicBezTo>
                    <a:pt x="18" y="62"/>
                    <a:pt x="49" y="28"/>
                    <a:pt x="98" y="14"/>
                  </a:cubicBezTo>
                  <a:cubicBezTo>
                    <a:pt x="148" y="0"/>
                    <a:pt x="192" y="14"/>
                    <a:pt x="226" y="53"/>
                  </a:cubicBezTo>
                  <a:cubicBezTo>
                    <a:pt x="235" y="63"/>
                    <a:pt x="243" y="67"/>
                    <a:pt x="256" y="66"/>
                  </a:cubicBezTo>
                  <a:cubicBezTo>
                    <a:pt x="309" y="66"/>
                    <a:pt x="362" y="67"/>
                    <a:pt x="414" y="66"/>
                  </a:cubicBezTo>
                  <a:cubicBezTo>
                    <a:pt x="420" y="66"/>
                    <a:pt x="427" y="61"/>
                    <a:pt x="431" y="56"/>
                  </a:cubicBezTo>
                  <a:cubicBezTo>
                    <a:pt x="466" y="18"/>
                    <a:pt x="509" y="2"/>
                    <a:pt x="559" y="15"/>
                  </a:cubicBezTo>
                  <a:cubicBezTo>
                    <a:pt x="607" y="28"/>
                    <a:pt x="638" y="60"/>
                    <a:pt x="649" y="109"/>
                  </a:cubicBezTo>
                  <a:cubicBezTo>
                    <a:pt x="670" y="193"/>
                    <a:pt x="595" y="274"/>
                    <a:pt x="510" y="260"/>
                  </a:cubicBezTo>
                  <a:cubicBezTo>
                    <a:pt x="505" y="259"/>
                    <a:pt x="499" y="258"/>
                    <a:pt x="492" y="257"/>
                  </a:cubicBezTo>
                  <a:close/>
                  <a:moveTo>
                    <a:pt x="179" y="37"/>
                  </a:moveTo>
                  <a:cubicBezTo>
                    <a:pt x="124" y="10"/>
                    <a:pt x="58" y="33"/>
                    <a:pt x="33" y="88"/>
                  </a:cubicBezTo>
                  <a:cubicBezTo>
                    <a:pt x="10" y="138"/>
                    <a:pt x="30" y="204"/>
                    <a:pt x="73" y="223"/>
                  </a:cubicBezTo>
                  <a:cubicBezTo>
                    <a:pt x="83" y="203"/>
                    <a:pt x="94" y="183"/>
                    <a:pt x="103" y="163"/>
                  </a:cubicBezTo>
                  <a:cubicBezTo>
                    <a:pt x="106" y="156"/>
                    <a:pt x="108" y="148"/>
                    <a:pt x="107" y="141"/>
                  </a:cubicBezTo>
                  <a:cubicBezTo>
                    <a:pt x="105" y="123"/>
                    <a:pt x="111" y="111"/>
                    <a:pt x="128" y="105"/>
                  </a:cubicBezTo>
                  <a:cubicBezTo>
                    <a:pt x="134" y="103"/>
                    <a:pt x="140" y="99"/>
                    <a:pt x="143" y="94"/>
                  </a:cubicBezTo>
                  <a:cubicBezTo>
                    <a:pt x="155" y="76"/>
                    <a:pt x="166" y="57"/>
                    <a:pt x="179" y="37"/>
                  </a:cubicBezTo>
                  <a:close/>
                  <a:moveTo>
                    <a:pt x="426" y="168"/>
                  </a:moveTo>
                  <a:cubicBezTo>
                    <a:pt x="431" y="213"/>
                    <a:pt x="493" y="257"/>
                    <a:pt x="552" y="243"/>
                  </a:cubicBezTo>
                  <a:cubicBezTo>
                    <a:pt x="608" y="228"/>
                    <a:pt x="646" y="173"/>
                    <a:pt x="633" y="120"/>
                  </a:cubicBezTo>
                  <a:cubicBezTo>
                    <a:pt x="609" y="126"/>
                    <a:pt x="585" y="132"/>
                    <a:pt x="561" y="139"/>
                  </a:cubicBezTo>
                  <a:cubicBezTo>
                    <a:pt x="557" y="140"/>
                    <a:pt x="553" y="145"/>
                    <a:pt x="550" y="149"/>
                  </a:cubicBezTo>
                  <a:cubicBezTo>
                    <a:pt x="538" y="164"/>
                    <a:pt x="525" y="167"/>
                    <a:pt x="508" y="159"/>
                  </a:cubicBezTo>
                  <a:cubicBezTo>
                    <a:pt x="503" y="156"/>
                    <a:pt x="496" y="155"/>
                    <a:pt x="490" y="156"/>
                  </a:cubicBezTo>
                  <a:cubicBezTo>
                    <a:pt x="468" y="159"/>
                    <a:pt x="447" y="164"/>
                    <a:pt x="426" y="168"/>
                  </a:cubicBezTo>
                  <a:close/>
                  <a:moveTo>
                    <a:pt x="593" y="609"/>
                  </a:moveTo>
                  <a:cubicBezTo>
                    <a:pt x="634" y="570"/>
                    <a:pt x="637" y="503"/>
                    <a:pt x="599" y="461"/>
                  </a:cubicBezTo>
                  <a:cubicBezTo>
                    <a:pt x="560" y="417"/>
                    <a:pt x="496" y="411"/>
                    <a:pt x="453" y="446"/>
                  </a:cubicBezTo>
                  <a:cubicBezTo>
                    <a:pt x="469" y="462"/>
                    <a:pt x="483" y="479"/>
                    <a:pt x="499" y="495"/>
                  </a:cubicBezTo>
                  <a:cubicBezTo>
                    <a:pt x="505" y="500"/>
                    <a:pt x="513" y="504"/>
                    <a:pt x="520" y="507"/>
                  </a:cubicBezTo>
                  <a:cubicBezTo>
                    <a:pt x="537" y="512"/>
                    <a:pt x="546" y="522"/>
                    <a:pt x="546" y="540"/>
                  </a:cubicBezTo>
                  <a:cubicBezTo>
                    <a:pt x="547" y="545"/>
                    <a:pt x="547" y="551"/>
                    <a:pt x="550" y="555"/>
                  </a:cubicBezTo>
                  <a:cubicBezTo>
                    <a:pt x="564" y="573"/>
                    <a:pt x="578" y="591"/>
                    <a:pt x="593" y="609"/>
                  </a:cubicBezTo>
                  <a:close/>
                  <a:moveTo>
                    <a:pt x="243" y="565"/>
                  </a:moveTo>
                  <a:cubicBezTo>
                    <a:pt x="264" y="513"/>
                    <a:pt x="233" y="450"/>
                    <a:pt x="177" y="430"/>
                  </a:cubicBezTo>
                  <a:cubicBezTo>
                    <a:pt x="117" y="409"/>
                    <a:pt x="55" y="446"/>
                    <a:pt x="45" y="486"/>
                  </a:cubicBezTo>
                  <a:cubicBezTo>
                    <a:pt x="65" y="493"/>
                    <a:pt x="86" y="501"/>
                    <a:pt x="106" y="507"/>
                  </a:cubicBezTo>
                  <a:cubicBezTo>
                    <a:pt x="115" y="510"/>
                    <a:pt x="125" y="510"/>
                    <a:pt x="134" y="508"/>
                  </a:cubicBezTo>
                  <a:cubicBezTo>
                    <a:pt x="150" y="504"/>
                    <a:pt x="161" y="511"/>
                    <a:pt x="169" y="524"/>
                  </a:cubicBezTo>
                  <a:cubicBezTo>
                    <a:pt x="172" y="529"/>
                    <a:pt x="175" y="535"/>
                    <a:pt x="179" y="537"/>
                  </a:cubicBezTo>
                  <a:cubicBezTo>
                    <a:pt x="200" y="547"/>
                    <a:pt x="222" y="556"/>
                    <a:pt x="243" y="565"/>
                  </a:cubicBezTo>
                  <a:close/>
                  <a:moveTo>
                    <a:pt x="576" y="623"/>
                  </a:moveTo>
                  <a:cubicBezTo>
                    <a:pt x="562" y="608"/>
                    <a:pt x="550" y="594"/>
                    <a:pt x="537" y="581"/>
                  </a:cubicBezTo>
                  <a:cubicBezTo>
                    <a:pt x="530" y="575"/>
                    <a:pt x="521" y="569"/>
                    <a:pt x="512" y="566"/>
                  </a:cubicBezTo>
                  <a:cubicBezTo>
                    <a:pt x="497" y="560"/>
                    <a:pt x="489" y="552"/>
                    <a:pt x="488" y="535"/>
                  </a:cubicBezTo>
                  <a:cubicBezTo>
                    <a:pt x="487" y="529"/>
                    <a:pt x="487" y="522"/>
                    <a:pt x="484" y="517"/>
                  </a:cubicBezTo>
                  <a:cubicBezTo>
                    <a:pt x="469" y="497"/>
                    <a:pt x="454" y="479"/>
                    <a:pt x="439" y="459"/>
                  </a:cubicBezTo>
                  <a:cubicBezTo>
                    <a:pt x="400" y="495"/>
                    <a:pt x="397" y="557"/>
                    <a:pt x="432" y="601"/>
                  </a:cubicBezTo>
                  <a:cubicBezTo>
                    <a:pt x="467" y="645"/>
                    <a:pt x="528" y="654"/>
                    <a:pt x="576" y="623"/>
                  </a:cubicBezTo>
                  <a:close/>
                  <a:moveTo>
                    <a:pt x="197" y="49"/>
                  </a:moveTo>
                  <a:cubicBezTo>
                    <a:pt x="186" y="69"/>
                    <a:pt x="175" y="89"/>
                    <a:pt x="164" y="110"/>
                  </a:cubicBezTo>
                  <a:cubicBezTo>
                    <a:pt x="162" y="113"/>
                    <a:pt x="163" y="118"/>
                    <a:pt x="163" y="123"/>
                  </a:cubicBezTo>
                  <a:cubicBezTo>
                    <a:pt x="167" y="146"/>
                    <a:pt x="162" y="154"/>
                    <a:pt x="140" y="162"/>
                  </a:cubicBezTo>
                  <a:cubicBezTo>
                    <a:pt x="137" y="163"/>
                    <a:pt x="133" y="165"/>
                    <a:pt x="131" y="168"/>
                  </a:cubicBezTo>
                  <a:cubicBezTo>
                    <a:pt x="117" y="189"/>
                    <a:pt x="103" y="211"/>
                    <a:pt x="90" y="233"/>
                  </a:cubicBezTo>
                  <a:cubicBezTo>
                    <a:pt x="137" y="257"/>
                    <a:pt x="198" y="237"/>
                    <a:pt x="227" y="188"/>
                  </a:cubicBezTo>
                  <a:cubicBezTo>
                    <a:pt x="254" y="140"/>
                    <a:pt x="241" y="78"/>
                    <a:pt x="197" y="49"/>
                  </a:cubicBezTo>
                  <a:close/>
                  <a:moveTo>
                    <a:pt x="37" y="504"/>
                  </a:moveTo>
                  <a:cubicBezTo>
                    <a:pt x="19" y="556"/>
                    <a:pt x="49" y="615"/>
                    <a:pt x="104" y="635"/>
                  </a:cubicBezTo>
                  <a:cubicBezTo>
                    <a:pt x="155" y="654"/>
                    <a:pt x="217" y="630"/>
                    <a:pt x="234" y="585"/>
                  </a:cubicBezTo>
                  <a:cubicBezTo>
                    <a:pt x="214" y="578"/>
                    <a:pt x="194" y="570"/>
                    <a:pt x="174" y="563"/>
                  </a:cubicBezTo>
                  <a:cubicBezTo>
                    <a:pt x="168" y="561"/>
                    <a:pt x="160" y="561"/>
                    <a:pt x="154" y="563"/>
                  </a:cubicBezTo>
                  <a:cubicBezTo>
                    <a:pt x="137" y="570"/>
                    <a:pt x="125" y="563"/>
                    <a:pt x="116" y="548"/>
                  </a:cubicBezTo>
                  <a:cubicBezTo>
                    <a:pt x="112" y="543"/>
                    <a:pt x="107" y="537"/>
                    <a:pt x="101" y="534"/>
                  </a:cubicBezTo>
                  <a:cubicBezTo>
                    <a:pt x="81" y="524"/>
                    <a:pt x="59" y="515"/>
                    <a:pt x="37" y="504"/>
                  </a:cubicBezTo>
                  <a:close/>
                  <a:moveTo>
                    <a:pt x="628" y="100"/>
                  </a:moveTo>
                  <a:cubicBezTo>
                    <a:pt x="614" y="47"/>
                    <a:pt x="554" y="16"/>
                    <a:pt x="498" y="31"/>
                  </a:cubicBezTo>
                  <a:cubicBezTo>
                    <a:pt x="446" y="45"/>
                    <a:pt x="410" y="101"/>
                    <a:pt x="422" y="147"/>
                  </a:cubicBezTo>
                  <a:cubicBezTo>
                    <a:pt x="438" y="143"/>
                    <a:pt x="453" y="138"/>
                    <a:pt x="468" y="134"/>
                  </a:cubicBezTo>
                  <a:cubicBezTo>
                    <a:pt x="482" y="130"/>
                    <a:pt x="495" y="128"/>
                    <a:pt x="505" y="115"/>
                  </a:cubicBezTo>
                  <a:cubicBezTo>
                    <a:pt x="510" y="108"/>
                    <a:pt x="527" y="110"/>
                    <a:pt x="538" y="109"/>
                  </a:cubicBezTo>
                  <a:cubicBezTo>
                    <a:pt x="545" y="109"/>
                    <a:pt x="552" y="114"/>
                    <a:pt x="559" y="113"/>
                  </a:cubicBezTo>
                  <a:cubicBezTo>
                    <a:pt x="582" y="109"/>
                    <a:pt x="604" y="104"/>
                    <a:pt x="628" y="100"/>
                  </a:cubicBezTo>
                  <a:close/>
                  <a:moveTo>
                    <a:pt x="383" y="278"/>
                  </a:moveTo>
                  <a:cubicBezTo>
                    <a:pt x="349" y="278"/>
                    <a:pt x="317" y="278"/>
                    <a:pt x="285" y="278"/>
                  </a:cubicBezTo>
                  <a:cubicBezTo>
                    <a:pt x="285" y="303"/>
                    <a:pt x="285" y="327"/>
                    <a:pt x="285" y="351"/>
                  </a:cubicBezTo>
                  <a:cubicBezTo>
                    <a:pt x="319" y="351"/>
                    <a:pt x="351" y="351"/>
                    <a:pt x="383" y="351"/>
                  </a:cubicBezTo>
                  <a:cubicBezTo>
                    <a:pt x="383" y="326"/>
                    <a:pt x="383" y="302"/>
                    <a:pt x="383" y="278"/>
                  </a:cubicBezTo>
                  <a:close/>
                  <a:moveTo>
                    <a:pt x="285" y="233"/>
                  </a:moveTo>
                  <a:cubicBezTo>
                    <a:pt x="319" y="233"/>
                    <a:pt x="351" y="233"/>
                    <a:pt x="382" y="233"/>
                  </a:cubicBezTo>
                  <a:cubicBezTo>
                    <a:pt x="382" y="208"/>
                    <a:pt x="382" y="184"/>
                    <a:pt x="382" y="160"/>
                  </a:cubicBezTo>
                  <a:cubicBezTo>
                    <a:pt x="349" y="160"/>
                    <a:pt x="317" y="160"/>
                    <a:pt x="285" y="160"/>
                  </a:cubicBezTo>
                  <a:cubicBezTo>
                    <a:pt x="285" y="185"/>
                    <a:pt x="285" y="208"/>
                    <a:pt x="285" y="233"/>
                  </a:cubicBezTo>
                  <a:close/>
                  <a:moveTo>
                    <a:pt x="383" y="496"/>
                  </a:moveTo>
                  <a:cubicBezTo>
                    <a:pt x="349" y="496"/>
                    <a:pt x="317" y="496"/>
                    <a:pt x="285" y="496"/>
                  </a:cubicBezTo>
                  <a:cubicBezTo>
                    <a:pt x="285" y="521"/>
                    <a:pt x="285" y="545"/>
                    <a:pt x="285" y="569"/>
                  </a:cubicBezTo>
                  <a:cubicBezTo>
                    <a:pt x="318" y="569"/>
                    <a:pt x="350" y="569"/>
                    <a:pt x="383" y="569"/>
                  </a:cubicBezTo>
                  <a:cubicBezTo>
                    <a:pt x="383" y="544"/>
                    <a:pt x="383" y="521"/>
                    <a:pt x="383" y="496"/>
                  </a:cubicBezTo>
                  <a:close/>
                  <a:moveTo>
                    <a:pt x="285" y="394"/>
                  </a:moveTo>
                  <a:cubicBezTo>
                    <a:pt x="285" y="420"/>
                    <a:pt x="285" y="444"/>
                    <a:pt x="285" y="468"/>
                  </a:cubicBezTo>
                  <a:cubicBezTo>
                    <a:pt x="319" y="468"/>
                    <a:pt x="351" y="468"/>
                    <a:pt x="383" y="468"/>
                  </a:cubicBezTo>
                  <a:cubicBezTo>
                    <a:pt x="383" y="443"/>
                    <a:pt x="383" y="419"/>
                    <a:pt x="383" y="394"/>
                  </a:cubicBezTo>
                  <a:cubicBezTo>
                    <a:pt x="350" y="394"/>
                    <a:pt x="318" y="394"/>
                    <a:pt x="285" y="3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3A1CAB7-F096-4C32-8DBA-47C7A8BFD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4013" y="2698750"/>
              <a:ext cx="819150" cy="849313"/>
            </a:xfrm>
            <a:custGeom>
              <a:avLst/>
              <a:gdLst>
                <a:gd name="T0" fmla="*/ 288 w 531"/>
                <a:gd name="T1" fmla="*/ 545 h 550"/>
                <a:gd name="T2" fmla="*/ 490 w 531"/>
                <a:gd name="T3" fmla="*/ 316 h 550"/>
                <a:gd name="T4" fmla="*/ 460 w 531"/>
                <a:gd name="T5" fmla="*/ 276 h 550"/>
                <a:gd name="T6" fmla="*/ 350 w 531"/>
                <a:gd name="T7" fmla="*/ 279 h 550"/>
                <a:gd name="T8" fmla="*/ 272 w 531"/>
                <a:gd name="T9" fmla="*/ 311 h 550"/>
                <a:gd name="T10" fmla="*/ 199 w 531"/>
                <a:gd name="T11" fmla="*/ 270 h 550"/>
                <a:gd name="T12" fmla="*/ 144 w 531"/>
                <a:gd name="T13" fmla="*/ 311 h 550"/>
                <a:gd name="T14" fmla="*/ 87 w 531"/>
                <a:gd name="T15" fmla="*/ 275 h 550"/>
                <a:gd name="T16" fmla="*/ 60 w 531"/>
                <a:gd name="T17" fmla="*/ 314 h 550"/>
                <a:gd name="T18" fmla="*/ 261 w 531"/>
                <a:gd name="T19" fmla="*/ 544 h 550"/>
                <a:gd name="T20" fmla="*/ 212 w 531"/>
                <a:gd name="T21" fmla="*/ 532 h 550"/>
                <a:gd name="T22" fmla="*/ 55 w 531"/>
                <a:gd name="T23" fmla="*/ 354 h 550"/>
                <a:gd name="T24" fmla="*/ 51 w 531"/>
                <a:gd name="T25" fmla="*/ 126 h 550"/>
                <a:gd name="T26" fmla="*/ 259 w 531"/>
                <a:gd name="T27" fmla="*/ 0 h 550"/>
                <a:gd name="T28" fmla="*/ 169 w 531"/>
                <a:gd name="T29" fmla="*/ 66 h 550"/>
                <a:gd name="T30" fmla="*/ 172 w 531"/>
                <a:gd name="T31" fmla="*/ 71 h 550"/>
                <a:gd name="T32" fmla="*/ 255 w 531"/>
                <a:gd name="T33" fmla="*/ 10 h 550"/>
                <a:gd name="T34" fmla="*/ 197 w 531"/>
                <a:gd name="T35" fmla="*/ 256 h 550"/>
                <a:gd name="T36" fmla="*/ 274 w 531"/>
                <a:gd name="T37" fmla="*/ 2 h 550"/>
                <a:gd name="T38" fmla="*/ 351 w 531"/>
                <a:gd name="T39" fmla="*/ 257 h 550"/>
                <a:gd name="T40" fmla="*/ 290 w 531"/>
                <a:gd name="T41" fmla="*/ 12 h 550"/>
                <a:gd name="T42" fmla="*/ 462 w 531"/>
                <a:gd name="T43" fmla="*/ 255 h 550"/>
                <a:gd name="T44" fmla="*/ 287 w 531"/>
                <a:gd name="T45" fmla="*/ 1 h 550"/>
                <a:gd name="T46" fmla="*/ 439 w 531"/>
                <a:gd name="T47" fmla="*/ 62 h 550"/>
                <a:gd name="T48" fmla="*/ 531 w 531"/>
                <a:gd name="T49" fmla="*/ 264 h 550"/>
                <a:gd name="T50" fmla="*/ 512 w 531"/>
                <a:gd name="T51" fmla="*/ 325 h 550"/>
                <a:gd name="T52" fmla="*/ 356 w 531"/>
                <a:gd name="T53" fmla="*/ 516 h 550"/>
                <a:gd name="T54" fmla="*/ 341 w 531"/>
                <a:gd name="T55" fmla="*/ 530 h 550"/>
                <a:gd name="T56" fmla="*/ 288 w 531"/>
                <a:gd name="T57" fmla="*/ 545 h 550"/>
                <a:gd name="T58" fmla="*/ 160 w 531"/>
                <a:gd name="T59" fmla="*/ 84 h 550"/>
                <a:gd name="T60" fmla="*/ 89 w 531"/>
                <a:gd name="T61" fmla="*/ 257 h 550"/>
                <a:gd name="T62" fmla="*/ 160 w 531"/>
                <a:gd name="T63" fmla="*/ 8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1" h="550">
                  <a:moveTo>
                    <a:pt x="288" y="545"/>
                  </a:moveTo>
                  <a:cubicBezTo>
                    <a:pt x="365" y="473"/>
                    <a:pt x="439" y="404"/>
                    <a:pt x="490" y="316"/>
                  </a:cubicBezTo>
                  <a:cubicBezTo>
                    <a:pt x="479" y="302"/>
                    <a:pt x="469" y="289"/>
                    <a:pt x="460" y="276"/>
                  </a:cubicBezTo>
                  <a:cubicBezTo>
                    <a:pt x="428" y="322"/>
                    <a:pt x="386" y="324"/>
                    <a:pt x="350" y="279"/>
                  </a:cubicBezTo>
                  <a:cubicBezTo>
                    <a:pt x="329" y="302"/>
                    <a:pt x="303" y="312"/>
                    <a:pt x="272" y="311"/>
                  </a:cubicBezTo>
                  <a:cubicBezTo>
                    <a:pt x="243" y="309"/>
                    <a:pt x="216" y="300"/>
                    <a:pt x="199" y="270"/>
                  </a:cubicBezTo>
                  <a:cubicBezTo>
                    <a:pt x="188" y="296"/>
                    <a:pt x="170" y="310"/>
                    <a:pt x="144" y="311"/>
                  </a:cubicBezTo>
                  <a:cubicBezTo>
                    <a:pt x="117" y="311"/>
                    <a:pt x="98" y="298"/>
                    <a:pt x="87" y="275"/>
                  </a:cubicBezTo>
                  <a:cubicBezTo>
                    <a:pt x="78" y="287"/>
                    <a:pt x="70" y="300"/>
                    <a:pt x="60" y="314"/>
                  </a:cubicBezTo>
                  <a:cubicBezTo>
                    <a:pt x="110" y="403"/>
                    <a:pt x="186" y="473"/>
                    <a:pt x="261" y="544"/>
                  </a:cubicBezTo>
                  <a:cubicBezTo>
                    <a:pt x="241" y="550"/>
                    <a:pt x="226" y="547"/>
                    <a:pt x="212" y="532"/>
                  </a:cubicBezTo>
                  <a:cubicBezTo>
                    <a:pt x="155" y="476"/>
                    <a:pt x="102" y="418"/>
                    <a:pt x="55" y="354"/>
                  </a:cubicBezTo>
                  <a:cubicBezTo>
                    <a:pt x="0" y="278"/>
                    <a:pt x="5" y="202"/>
                    <a:pt x="51" y="126"/>
                  </a:cubicBezTo>
                  <a:cubicBezTo>
                    <a:pt x="97" y="49"/>
                    <a:pt x="166" y="9"/>
                    <a:pt x="259" y="0"/>
                  </a:cubicBezTo>
                  <a:cubicBezTo>
                    <a:pt x="227" y="24"/>
                    <a:pt x="198" y="45"/>
                    <a:pt x="169" y="66"/>
                  </a:cubicBezTo>
                  <a:cubicBezTo>
                    <a:pt x="170" y="68"/>
                    <a:pt x="171" y="69"/>
                    <a:pt x="172" y="71"/>
                  </a:cubicBezTo>
                  <a:cubicBezTo>
                    <a:pt x="200" y="50"/>
                    <a:pt x="228" y="30"/>
                    <a:pt x="255" y="10"/>
                  </a:cubicBezTo>
                  <a:cubicBezTo>
                    <a:pt x="216" y="88"/>
                    <a:pt x="184" y="166"/>
                    <a:pt x="197" y="256"/>
                  </a:cubicBezTo>
                  <a:cubicBezTo>
                    <a:pt x="192" y="163"/>
                    <a:pt x="223" y="81"/>
                    <a:pt x="274" y="2"/>
                  </a:cubicBezTo>
                  <a:cubicBezTo>
                    <a:pt x="325" y="81"/>
                    <a:pt x="357" y="163"/>
                    <a:pt x="351" y="257"/>
                  </a:cubicBezTo>
                  <a:cubicBezTo>
                    <a:pt x="364" y="167"/>
                    <a:pt x="332" y="89"/>
                    <a:pt x="290" y="12"/>
                  </a:cubicBezTo>
                  <a:cubicBezTo>
                    <a:pt x="385" y="67"/>
                    <a:pt x="455" y="139"/>
                    <a:pt x="462" y="255"/>
                  </a:cubicBezTo>
                  <a:cubicBezTo>
                    <a:pt x="461" y="134"/>
                    <a:pt x="386" y="62"/>
                    <a:pt x="287" y="1"/>
                  </a:cubicBezTo>
                  <a:cubicBezTo>
                    <a:pt x="348" y="5"/>
                    <a:pt x="397" y="26"/>
                    <a:pt x="439" y="62"/>
                  </a:cubicBezTo>
                  <a:cubicBezTo>
                    <a:pt x="502" y="115"/>
                    <a:pt x="530" y="184"/>
                    <a:pt x="531" y="264"/>
                  </a:cubicBezTo>
                  <a:cubicBezTo>
                    <a:pt x="531" y="285"/>
                    <a:pt x="522" y="306"/>
                    <a:pt x="512" y="325"/>
                  </a:cubicBezTo>
                  <a:cubicBezTo>
                    <a:pt x="472" y="398"/>
                    <a:pt x="414" y="457"/>
                    <a:pt x="356" y="516"/>
                  </a:cubicBezTo>
                  <a:cubicBezTo>
                    <a:pt x="351" y="520"/>
                    <a:pt x="346" y="525"/>
                    <a:pt x="341" y="530"/>
                  </a:cubicBezTo>
                  <a:cubicBezTo>
                    <a:pt x="321" y="549"/>
                    <a:pt x="321" y="549"/>
                    <a:pt x="288" y="545"/>
                  </a:cubicBezTo>
                  <a:close/>
                  <a:moveTo>
                    <a:pt x="160" y="84"/>
                  </a:moveTo>
                  <a:cubicBezTo>
                    <a:pt x="123" y="106"/>
                    <a:pt x="74" y="204"/>
                    <a:pt x="89" y="257"/>
                  </a:cubicBezTo>
                  <a:cubicBezTo>
                    <a:pt x="89" y="190"/>
                    <a:pt x="117" y="134"/>
                    <a:pt x="160" y="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165308F0-EFA3-4913-8FEA-5E7F18617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2125" y="4414838"/>
              <a:ext cx="922338" cy="692150"/>
            </a:xfrm>
            <a:custGeom>
              <a:avLst/>
              <a:gdLst>
                <a:gd name="T0" fmla="*/ 343 w 598"/>
                <a:gd name="T1" fmla="*/ 213 h 448"/>
                <a:gd name="T2" fmla="*/ 380 w 598"/>
                <a:gd name="T3" fmla="*/ 250 h 448"/>
                <a:gd name="T4" fmla="*/ 407 w 598"/>
                <a:gd name="T5" fmla="*/ 295 h 448"/>
                <a:gd name="T6" fmla="*/ 483 w 598"/>
                <a:gd name="T7" fmla="*/ 389 h 448"/>
                <a:gd name="T8" fmla="*/ 515 w 598"/>
                <a:gd name="T9" fmla="*/ 416 h 448"/>
                <a:gd name="T10" fmla="*/ 493 w 598"/>
                <a:gd name="T11" fmla="*/ 448 h 448"/>
                <a:gd name="T12" fmla="*/ 380 w 598"/>
                <a:gd name="T13" fmla="*/ 364 h 448"/>
                <a:gd name="T14" fmla="*/ 381 w 598"/>
                <a:gd name="T15" fmla="*/ 358 h 448"/>
                <a:gd name="T16" fmla="*/ 428 w 598"/>
                <a:gd name="T17" fmla="*/ 358 h 448"/>
                <a:gd name="T18" fmla="*/ 428 w 598"/>
                <a:gd name="T19" fmla="*/ 355 h 448"/>
                <a:gd name="T20" fmla="*/ 174 w 598"/>
                <a:gd name="T21" fmla="*/ 355 h 448"/>
                <a:gd name="T22" fmla="*/ 200 w 598"/>
                <a:gd name="T23" fmla="*/ 280 h 448"/>
                <a:gd name="T24" fmla="*/ 250 w 598"/>
                <a:gd name="T25" fmla="*/ 210 h 448"/>
                <a:gd name="T26" fmla="*/ 187 w 598"/>
                <a:gd name="T27" fmla="*/ 204 h 448"/>
                <a:gd name="T28" fmla="*/ 49 w 598"/>
                <a:gd name="T29" fmla="*/ 167 h 448"/>
                <a:gd name="T30" fmla="*/ 12 w 598"/>
                <a:gd name="T31" fmla="*/ 140 h 448"/>
                <a:gd name="T32" fmla="*/ 9 w 598"/>
                <a:gd name="T33" fmla="*/ 100 h 448"/>
                <a:gd name="T34" fmla="*/ 19 w 598"/>
                <a:gd name="T35" fmla="*/ 72 h 448"/>
                <a:gd name="T36" fmla="*/ 39 w 598"/>
                <a:gd name="T37" fmla="*/ 44 h 448"/>
                <a:gd name="T38" fmla="*/ 139 w 598"/>
                <a:gd name="T39" fmla="*/ 18 h 448"/>
                <a:gd name="T40" fmla="*/ 506 w 598"/>
                <a:gd name="T41" fmla="*/ 28 h 448"/>
                <a:gd name="T42" fmla="*/ 546 w 598"/>
                <a:gd name="T43" fmla="*/ 40 h 448"/>
                <a:gd name="T44" fmla="*/ 578 w 598"/>
                <a:gd name="T45" fmla="*/ 77 h 448"/>
                <a:gd name="T46" fmla="*/ 587 w 598"/>
                <a:gd name="T47" fmla="*/ 97 h 448"/>
                <a:gd name="T48" fmla="*/ 579 w 598"/>
                <a:gd name="T49" fmla="*/ 146 h 448"/>
                <a:gd name="T50" fmla="*/ 494 w 598"/>
                <a:gd name="T51" fmla="*/ 187 h 448"/>
                <a:gd name="T52" fmla="*/ 343 w 598"/>
                <a:gd name="T53" fmla="*/ 213 h 448"/>
                <a:gd name="T54" fmla="*/ 378 w 598"/>
                <a:gd name="T55" fmla="*/ 114 h 448"/>
                <a:gd name="T56" fmla="*/ 349 w 598"/>
                <a:gd name="T57" fmla="*/ 116 h 448"/>
                <a:gd name="T58" fmla="*/ 222 w 598"/>
                <a:gd name="T59" fmla="*/ 117 h 448"/>
                <a:gd name="T60" fmla="*/ 370 w 598"/>
                <a:gd name="T61" fmla="*/ 119 h 448"/>
                <a:gd name="T62" fmla="*/ 378 w 598"/>
                <a:gd name="T63" fmla="*/ 114 h 448"/>
                <a:gd name="T64" fmla="*/ 485 w 598"/>
                <a:gd name="T65" fmla="*/ 110 h 448"/>
                <a:gd name="T66" fmla="*/ 484 w 598"/>
                <a:gd name="T67" fmla="*/ 105 h 448"/>
                <a:gd name="T68" fmla="*/ 378 w 598"/>
                <a:gd name="T69" fmla="*/ 114 h 448"/>
                <a:gd name="T70" fmla="*/ 367 w 598"/>
                <a:gd name="T71" fmla="*/ 107 h 448"/>
                <a:gd name="T72" fmla="*/ 368 w 598"/>
                <a:gd name="T73" fmla="*/ 105 h 448"/>
                <a:gd name="T74" fmla="*/ 341 w 598"/>
                <a:gd name="T75" fmla="*/ 104 h 448"/>
                <a:gd name="T76" fmla="*/ 342 w 598"/>
                <a:gd name="T77" fmla="*/ 78 h 448"/>
                <a:gd name="T78" fmla="*/ 337 w 598"/>
                <a:gd name="T79" fmla="*/ 77 h 448"/>
                <a:gd name="T80" fmla="*/ 337 w 598"/>
                <a:gd name="T81" fmla="*/ 102 h 448"/>
                <a:gd name="T82" fmla="*/ 222 w 598"/>
                <a:gd name="T83" fmla="*/ 102 h 448"/>
                <a:gd name="T84" fmla="*/ 222 w 598"/>
                <a:gd name="T85" fmla="*/ 107 h 448"/>
                <a:gd name="T86" fmla="*/ 367 w 598"/>
                <a:gd name="T87" fmla="*/ 107 h 448"/>
                <a:gd name="T88" fmla="*/ 151 w 598"/>
                <a:gd name="T89" fmla="*/ 74 h 448"/>
                <a:gd name="T90" fmla="*/ 151 w 598"/>
                <a:gd name="T91" fmla="*/ 69 h 448"/>
                <a:gd name="T92" fmla="*/ 84 w 598"/>
                <a:gd name="T93" fmla="*/ 75 h 448"/>
                <a:gd name="T94" fmla="*/ 85 w 598"/>
                <a:gd name="T95" fmla="*/ 80 h 448"/>
                <a:gd name="T96" fmla="*/ 151 w 598"/>
                <a:gd name="T97" fmla="*/ 74 h 448"/>
                <a:gd name="T98" fmla="*/ 347 w 598"/>
                <a:gd name="T99" fmla="*/ 287 h 448"/>
                <a:gd name="T100" fmla="*/ 347 w 598"/>
                <a:gd name="T101" fmla="*/ 286 h 448"/>
                <a:gd name="T102" fmla="*/ 256 w 598"/>
                <a:gd name="T103" fmla="*/ 286 h 448"/>
                <a:gd name="T104" fmla="*/ 256 w 598"/>
                <a:gd name="T105" fmla="*/ 287 h 448"/>
                <a:gd name="T106" fmla="*/ 347 w 598"/>
                <a:gd name="T107" fmla="*/ 28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8" h="448">
                  <a:moveTo>
                    <a:pt x="343" y="213"/>
                  </a:moveTo>
                  <a:cubicBezTo>
                    <a:pt x="353" y="222"/>
                    <a:pt x="368" y="235"/>
                    <a:pt x="380" y="250"/>
                  </a:cubicBezTo>
                  <a:cubicBezTo>
                    <a:pt x="391" y="263"/>
                    <a:pt x="402" y="279"/>
                    <a:pt x="407" y="295"/>
                  </a:cubicBezTo>
                  <a:cubicBezTo>
                    <a:pt x="421" y="337"/>
                    <a:pt x="456" y="359"/>
                    <a:pt x="483" y="389"/>
                  </a:cubicBezTo>
                  <a:cubicBezTo>
                    <a:pt x="492" y="399"/>
                    <a:pt x="504" y="407"/>
                    <a:pt x="515" y="416"/>
                  </a:cubicBezTo>
                  <a:cubicBezTo>
                    <a:pt x="506" y="429"/>
                    <a:pt x="500" y="438"/>
                    <a:pt x="493" y="448"/>
                  </a:cubicBezTo>
                  <a:cubicBezTo>
                    <a:pt x="455" y="420"/>
                    <a:pt x="417" y="392"/>
                    <a:pt x="380" y="364"/>
                  </a:cubicBezTo>
                  <a:cubicBezTo>
                    <a:pt x="381" y="362"/>
                    <a:pt x="381" y="360"/>
                    <a:pt x="381" y="358"/>
                  </a:cubicBezTo>
                  <a:cubicBezTo>
                    <a:pt x="397" y="358"/>
                    <a:pt x="413" y="358"/>
                    <a:pt x="428" y="358"/>
                  </a:cubicBezTo>
                  <a:cubicBezTo>
                    <a:pt x="428" y="357"/>
                    <a:pt x="428" y="356"/>
                    <a:pt x="428" y="355"/>
                  </a:cubicBezTo>
                  <a:cubicBezTo>
                    <a:pt x="344" y="355"/>
                    <a:pt x="260" y="355"/>
                    <a:pt x="174" y="355"/>
                  </a:cubicBezTo>
                  <a:cubicBezTo>
                    <a:pt x="169" y="325"/>
                    <a:pt x="185" y="303"/>
                    <a:pt x="200" y="280"/>
                  </a:cubicBezTo>
                  <a:cubicBezTo>
                    <a:pt x="216" y="257"/>
                    <a:pt x="234" y="234"/>
                    <a:pt x="250" y="210"/>
                  </a:cubicBezTo>
                  <a:cubicBezTo>
                    <a:pt x="232" y="209"/>
                    <a:pt x="209" y="209"/>
                    <a:pt x="187" y="204"/>
                  </a:cubicBezTo>
                  <a:cubicBezTo>
                    <a:pt x="141" y="193"/>
                    <a:pt x="94" y="181"/>
                    <a:pt x="49" y="167"/>
                  </a:cubicBezTo>
                  <a:cubicBezTo>
                    <a:pt x="35" y="163"/>
                    <a:pt x="23" y="151"/>
                    <a:pt x="12" y="140"/>
                  </a:cubicBezTo>
                  <a:cubicBezTo>
                    <a:pt x="1" y="129"/>
                    <a:pt x="0" y="115"/>
                    <a:pt x="9" y="100"/>
                  </a:cubicBezTo>
                  <a:cubicBezTo>
                    <a:pt x="13" y="91"/>
                    <a:pt x="21" y="80"/>
                    <a:pt x="19" y="72"/>
                  </a:cubicBezTo>
                  <a:cubicBezTo>
                    <a:pt x="14" y="52"/>
                    <a:pt x="28" y="48"/>
                    <a:pt x="39" y="44"/>
                  </a:cubicBezTo>
                  <a:cubicBezTo>
                    <a:pt x="72" y="34"/>
                    <a:pt x="105" y="23"/>
                    <a:pt x="139" y="18"/>
                  </a:cubicBezTo>
                  <a:cubicBezTo>
                    <a:pt x="262" y="0"/>
                    <a:pt x="385" y="1"/>
                    <a:pt x="506" y="28"/>
                  </a:cubicBezTo>
                  <a:cubicBezTo>
                    <a:pt x="520" y="31"/>
                    <a:pt x="533" y="36"/>
                    <a:pt x="546" y="40"/>
                  </a:cubicBezTo>
                  <a:cubicBezTo>
                    <a:pt x="563" y="47"/>
                    <a:pt x="578" y="55"/>
                    <a:pt x="578" y="77"/>
                  </a:cubicBezTo>
                  <a:cubicBezTo>
                    <a:pt x="578" y="84"/>
                    <a:pt x="583" y="91"/>
                    <a:pt x="587" y="97"/>
                  </a:cubicBezTo>
                  <a:cubicBezTo>
                    <a:pt x="598" y="113"/>
                    <a:pt x="598" y="135"/>
                    <a:pt x="579" y="146"/>
                  </a:cubicBezTo>
                  <a:cubicBezTo>
                    <a:pt x="552" y="163"/>
                    <a:pt x="524" y="179"/>
                    <a:pt x="494" y="187"/>
                  </a:cubicBezTo>
                  <a:cubicBezTo>
                    <a:pt x="442" y="200"/>
                    <a:pt x="388" y="205"/>
                    <a:pt x="343" y="213"/>
                  </a:cubicBezTo>
                  <a:close/>
                  <a:moveTo>
                    <a:pt x="378" y="114"/>
                  </a:moveTo>
                  <a:cubicBezTo>
                    <a:pt x="368" y="115"/>
                    <a:pt x="359" y="116"/>
                    <a:pt x="349" y="116"/>
                  </a:cubicBezTo>
                  <a:cubicBezTo>
                    <a:pt x="306" y="117"/>
                    <a:pt x="264" y="117"/>
                    <a:pt x="222" y="117"/>
                  </a:cubicBezTo>
                  <a:cubicBezTo>
                    <a:pt x="271" y="119"/>
                    <a:pt x="320" y="119"/>
                    <a:pt x="370" y="119"/>
                  </a:cubicBezTo>
                  <a:cubicBezTo>
                    <a:pt x="373" y="119"/>
                    <a:pt x="375" y="116"/>
                    <a:pt x="378" y="114"/>
                  </a:cubicBezTo>
                  <a:cubicBezTo>
                    <a:pt x="414" y="113"/>
                    <a:pt x="449" y="112"/>
                    <a:pt x="485" y="110"/>
                  </a:cubicBezTo>
                  <a:cubicBezTo>
                    <a:pt x="485" y="109"/>
                    <a:pt x="484" y="107"/>
                    <a:pt x="484" y="105"/>
                  </a:cubicBezTo>
                  <a:cubicBezTo>
                    <a:pt x="449" y="108"/>
                    <a:pt x="414" y="111"/>
                    <a:pt x="378" y="114"/>
                  </a:cubicBezTo>
                  <a:close/>
                  <a:moveTo>
                    <a:pt x="367" y="107"/>
                  </a:moveTo>
                  <a:cubicBezTo>
                    <a:pt x="368" y="106"/>
                    <a:pt x="368" y="106"/>
                    <a:pt x="368" y="105"/>
                  </a:cubicBezTo>
                  <a:cubicBezTo>
                    <a:pt x="359" y="105"/>
                    <a:pt x="350" y="104"/>
                    <a:pt x="341" y="104"/>
                  </a:cubicBezTo>
                  <a:cubicBezTo>
                    <a:pt x="341" y="94"/>
                    <a:pt x="342" y="86"/>
                    <a:pt x="342" y="78"/>
                  </a:cubicBezTo>
                  <a:cubicBezTo>
                    <a:pt x="340" y="77"/>
                    <a:pt x="338" y="77"/>
                    <a:pt x="337" y="77"/>
                  </a:cubicBezTo>
                  <a:cubicBezTo>
                    <a:pt x="337" y="86"/>
                    <a:pt x="337" y="95"/>
                    <a:pt x="337" y="102"/>
                  </a:cubicBezTo>
                  <a:cubicBezTo>
                    <a:pt x="298" y="102"/>
                    <a:pt x="260" y="102"/>
                    <a:pt x="222" y="102"/>
                  </a:cubicBezTo>
                  <a:cubicBezTo>
                    <a:pt x="222" y="104"/>
                    <a:pt x="222" y="105"/>
                    <a:pt x="222" y="107"/>
                  </a:cubicBezTo>
                  <a:cubicBezTo>
                    <a:pt x="271" y="107"/>
                    <a:pt x="319" y="107"/>
                    <a:pt x="367" y="107"/>
                  </a:cubicBezTo>
                  <a:close/>
                  <a:moveTo>
                    <a:pt x="151" y="74"/>
                  </a:moveTo>
                  <a:cubicBezTo>
                    <a:pt x="151" y="72"/>
                    <a:pt x="151" y="71"/>
                    <a:pt x="151" y="69"/>
                  </a:cubicBezTo>
                  <a:cubicBezTo>
                    <a:pt x="129" y="71"/>
                    <a:pt x="107" y="73"/>
                    <a:pt x="84" y="75"/>
                  </a:cubicBezTo>
                  <a:cubicBezTo>
                    <a:pt x="84" y="77"/>
                    <a:pt x="85" y="78"/>
                    <a:pt x="85" y="80"/>
                  </a:cubicBezTo>
                  <a:cubicBezTo>
                    <a:pt x="107" y="78"/>
                    <a:pt x="129" y="76"/>
                    <a:pt x="151" y="74"/>
                  </a:cubicBezTo>
                  <a:close/>
                  <a:moveTo>
                    <a:pt x="347" y="287"/>
                  </a:moveTo>
                  <a:cubicBezTo>
                    <a:pt x="347" y="287"/>
                    <a:pt x="347" y="286"/>
                    <a:pt x="347" y="286"/>
                  </a:cubicBezTo>
                  <a:cubicBezTo>
                    <a:pt x="317" y="286"/>
                    <a:pt x="286" y="286"/>
                    <a:pt x="256" y="286"/>
                  </a:cubicBezTo>
                  <a:cubicBezTo>
                    <a:pt x="256" y="286"/>
                    <a:pt x="256" y="287"/>
                    <a:pt x="256" y="287"/>
                  </a:cubicBezTo>
                  <a:cubicBezTo>
                    <a:pt x="286" y="287"/>
                    <a:pt x="317" y="287"/>
                    <a:pt x="347" y="2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A35DC3B9-4307-46F2-92C8-B552CE2C7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1950" y="4822825"/>
              <a:ext cx="847725" cy="398463"/>
            </a:xfrm>
            <a:custGeom>
              <a:avLst/>
              <a:gdLst>
                <a:gd name="T0" fmla="*/ 547 w 549"/>
                <a:gd name="T1" fmla="*/ 258 h 258"/>
                <a:gd name="T2" fmla="*/ 2 w 549"/>
                <a:gd name="T3" fmla="*/ 258 h 258"/>
                <a:gd name="T4" fmla="*/ 1 w 549"/>
                <a:gd name="T5" fmla="*/ 240 h 258"/>
                <a:gd name="T6" fmla="*/ 1 w 549"/>
                <a:gd name="T7" fmla="*/ 55 h 258"/>
                <a:gd name="T8" fmla="*/ 1 w 549"/>
                <a:gd name="T9" fmla="*/ 41 h 258"/>
                <a:gd name="T10" fmla="*/ 44 w 549"/>
                <a:gd name="T11" fmla="*/ 1 h 258"/>
                <a:gd name="T12" fmla="*/ 518 w 549"/>
                <a:gd name="T13" fmla="*/ 0 h 258"/>
                <a:gd name="T14" fmla="*/ 545 w 549"/>
                <a:gd name="T15" fmla="*/ 22 h 258"/>
                <a:gd name="T16" fmla="*/ 548 w 549"/>
                <a:gd name="T17" fmla="*/ 58 h 258"/>
                <a:gd name="T18" fmla="*/ 548 w 549"/>
                <a:gd name="T19" fmla="*/ 243 h 258"/>
                <a:gd name="T20" fmla="*/ 547 w 549"/>
                <a:gd name="T21" fmla="*/ 258 h 258"/>
                <a:gd name="T22" fmla="*/ 75 w 549"/>
                <a:gd name="T23" fmla="*/ 65 h 258"/>
                <a:gd name="T24" fmla="*/ 167 w 549"/>
                <a:gd name="T25" fmla="*/ 65 h 258"/>
                <a:gd name="T26" fmla="*/ 167 w 549"/>
                <a:gd name="T27" fmla="*/ 30 h 258"/>
                <a:gd name="T28" fmla="*/ 75 w 549"/>
                <a:gd name="T29" fmla="*/ 30 h 258"/>
                <a:gd name="T30" fmla="*/ 75 w 549"/>
                <a:gd name="T31" fmla="*/ 65 h 258"/>
                <a:gd name="T32" fmla="*/ 229 w 549"/>
                <a:gd name="T33" fmla="*/ 65 h 258"/>
                <a:gd name="T34" fmla="*/ 321 w 549"/>
                <a:gd name="T35" fmla="*/ 65 h 258"/>
                <a:gd name="T36" fmla="*/ 321 w 549"/>
                <a:gd name="T37" fmla="*/ 29 h 258"/>
                <a:gd name="T38" fmla="*/ 229 w 549"/>
                <a:gd name="T39" fmla="*/ 29 h 258"/>
                <a:gd name="T40" fmla="*/ 229 w 549"/>
                <a:gd name="T41" fmla="*/ 65 h 258"/>
                <a:gd name="T42" fmla="*/ 383 w 549"/>
                <a:gd name="T43" fmla="*/ 65 h 258"/>
                <a:gd name="T44" fmla="*/ 475 w 549"/>
                <a:gd name="T45" fmla="*/ 65 h 258"/>
                <a:gd name="T46" fmla="*/ 475 w 549"/>
                <a:gd name="T47" fmla="*/ 29 h 258"/>
                <a:gd name="T48" fmla="*/ 383 w 549"/>
                <a:gd name="T49" fmla="*/ 29 h 258"/>
                <a:gd name="T50" fmla="*/ 383 w 549"/>
                <a:gd name="T51" fmla="*/ 65 h 258"/>
                <a:gd name="T52" fmla="*/ 268 w 549"/>
                <a:gd name="T53" fmla="*/ 104 h 258"/>
                <a:gd name="T54" fmla="*/ 196 w 549"/>
                <a:gd name="T55" fmla="*/ 176 h 258"/>
                <a:gd name="T56" fmla="*/ 267 w 549"/>
                <a:gd name="T57" fmla="*/ 248 h 258"/>
                <a:gd name="T58" fmla="*/ 341 w 549"/>
                <a:gd name="T59" fmla="*/ 176 h 258"/>
                <a:gd name="T60" fmla="*/ 268 w 549"/>
                <a:gd name="T61" fmla="*/ 10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9" h="258">
                  <a:moveTo>
                    <a:pt x="547" y="258"/>
                  </a:moveTo>
                  <a:cubicBezTo>
                    <a:pt x="364" y="258"/>
                    <a:pt x="184" y="258"/>
                    <a:pt x="2" y="258"/>
                  </a:cubicBezTo>
                  <a:cubicBezTo>
                    <a:pt x="2" y="252"/>
                    <a:pt x="1" y="246"/>
                    <a:pt x="1" y="240"/>
                  </a:cubicBezTo>
                  <a:cubicBezTo>
                    <a:pt x="0" y="179"/>
                    <a:pt x="1" y="117"/>
                    <a:pt x="1" y="55"/>
                  </a:cubicBezTo>
                  <a:cubicBezTo>
                    <a:pt x="1" y="50"/>
                    <a:pt x="1" y="45"/>
                    <a:pt x="1" y="41"/>
                  </a:cubicBezTo>
                  <a:cubicBezTo>
                    <a:pt x="4" y="5"/>
                    <a:pt x="8" y="1"/>
                    <a:pt x="44" y="1"/>
                  </a:cubicBezTo>
                  <a:cubicBezTo>
                    <a:pt x="202" y="1"/>
                    <a:pt x="360" y="1"/>
                    <a:pt x="518" y="0"/>
                  </a:cubicBezTo>
                  <a:cubicBezTo>
                    <a:pt x="535" y="0"/>
                    <a:pt x="542" y="7"/>
                    <a:pt x="545" y="22"/>
                  </a:cubicBezTo>
                  <a:cubicBezTo>
                    <a:pt x="546" y="34"/>
                    <a:pt x="548" y="46"/>
                    <a:pt x="548" y="58"/>
                  </a:cubicBezTo>
                  <a:cubicBezTo>
                    <a:pt x="549" y="119"/>
                    <a:pt x="548" y="181"/>
                    <a:pt x="548" y="243"/>
                  </a:cubicBezTo>
                  <a:cubicBezTo>
                    <a:pt x="548" y="248"/>
                    <a:pt x="548" y="252"/>
                    <a:pt x="547" y="258"/>
                  </a:cubicBezTo>
                  <a:close/>
                  <a:moveTo>
                    <a:pt x="75" y="65"/>
                  </a:moveTo>
                  <a:cubicBezTo>
                    <a:pt x="106" y="65"/>
                    <a:pt x="136" y="65"/>
                    <a:pt x="167" y="65"/>
                  </a:cubicBezTo>
                  <a:cubicBezTo>
                    <a:pt x="167" y="52"/>
                    <a:pt x="167" y="41"/>
                    <a:pt x="167" y="30"/>
                  </a:cubicBezTo>
                  <a:cubicBezTo>
                    <a:pt x="135" y="30"/>
                    <a:pt x="105" y="30"/>
                    <a:pt x="75" y="30"/>
                  </a:cubicBezTo>
                  <a:cubicBezTo>
                    <a:pt x="75" y="42"/>
                    <a:pt x="75" y="53"/>
                    <a:pt x="75" y="65"/>
                  </a:cubicBezTo>
                  <a:close/>
                  <a:moveTo>
                    <a:pt x="229" y="65"/>
                  </a:moveTo>
                  <a:cubicBezTo>
                    <a:pt x="261" y="65"/>
                    <a:pt x="290" y="65"/>
                    <a:pt x="321" y="65"/>
                  </a:cubicBezTo>
                  <a:cubicBezTo>
                    <a:pt x="321" y="53"/>
                    <a:pt x="321" y="41"/>
                    <a:pt x="321" y="29"/>
                  </a:cubicBezTo>
                  <a:cubicBezTo>
                    <a:pt x="290" y="29"/>
                    <a:pt x="260" y="29"/>
                    <a:pt x="229" y="29"/>
                  </a:cubicBezTo>
                  <a:cubicBezTo>
                    <a:pt x="229" y="41"/>
                    <a:pt x="229" y="52"/>
                    <a:pt x="229" y="65"/>
                  </a:cubicBezTo>
                  <a:close/>
                  <a:moveTo>
                    <a:pt x="383" y="65"/>
                  </a:moveTo>
                  <a:cubicBezTo>
                    <a:pt x="414" y="65"/>
                    <a:pt x="444" y="65"/>
                    <a:pt x="475" y="65"/>
                  </a:cubicBezTo>
                  <a:cubicBezTo>
                    <a:pt x="475" y="53"/>
                    <a:pt x="475" y="41"/>
                    <a:pt x="475" y="29"/>
                  </a:cubicBezTo>
                  <a:cubicBezTo>
                    <a:pt x="443" y="29"/>
                    <a:pt x="414" y="29"/>
                    <a:pt x="383" y="29"/>
                  </a:cubicBezTo>
                  <a:cubicBezTo>
                    <a:pt x="383" y="41"/>
                    <a:pt x="383" y="52"/>
                    <a:pt x="383" y="65"/>
                  </a:cubicBezTo>
                  <a:close/>
                  <a:moveTo>
                    <a:pt x="268" y="104"/>
                  </a:moveTo>
                  <a:cubicBezTo>
                    <a:pt x="228" y="104"/>
                    <a:pt x="196" y="137"/>
                    <a:pt x="196" y="176"/>
                  </a:cubicBezTo>
                  <a:cubicBezTo>
                    <a:pt x="196" y="215"/>
                    <a:pt x="229" y="248"/>
                    <a:pt x="267" y="248"/>
                  </a:cubicBezTo>
                  <a:cubicBezTo>
                    <a:pt x="307" y="248"/>
                    <a:pt x="340" y="216"/>
                    <a:pt x="341" y="176"/>
                  </a:cubicBezTo>
                  <a:cubicBezTo>
                    <a:pt x="341" y="137"/>
                    <a:pt x="308" y="104"/>
                    <a:pt x="268" y="1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CE62C20-7BEE-43AE-B6EE-C189B915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8800" y="3043238"/>
              <a:ext cx="538163" cy="696913"/>
            </a:xfrm>
            <a:custGeom>
              <a:avLst/>
              <a:gdLst>
                <a:gd name="T0" fmla="*/ 262 w 349"/>
                <a:gd name="T1" fmla="*/ 263 h 451"/>
                <a:gd name="T2" fmla="*/ 311 w 349"/>
                <a:gd name="T3" fmla="*/ 240 h 451"/>
                <a:gd name="T4" fmla="*/ 324 w 349"/>
                <a:gd name="T5" fmla="*/ 233 h 451"/>
                <a:gd name="T6" fmla="*/ 343 w 349"/>
                <a:gd name="T7" fmla="*/ 236 h 451"/>
                <a:gd name="T8" fmla="*/ 346 w 349"/>
                <a:gd name="T9" fmla="*/ 256 h 451"/>
                <a:gd name="T10" fmla="*/ 328 w 349"/>
                <a:gd name="T11" fmla="*/ 264 h 451"/>
                <a:gd name="T12" fmla="*/ 280 w 349"/>
                <a:gd name="T13" fmla="*/ 276 h 451"/>
                <a:gd name="T14" fmla="*/ 260 w 349"/>
                <a:gd name="T15" fmla="*/ 300 h 451"/>
                <a:gd name="T16" fmla="*/ 248 w 349"/>
                <a:gd name="T17" fmla="*/ 361 h 451"/>
                <a:gd name="T18" fmla="*/ 260 w 349"/>
                <a:gd name="T19" fmla="*/ 388 h 451"/>
                <a:gd name="T20" fmla="*/ 281 w 349"/>
                <a:gd name="T21" fmla="*/ 408 h 451"/>
                <a:gd name="T22" fmla="*/ 324 w 349"/>
                <a:gd name="T23" fmla="*/ 428 h 451"/>
                <a:gd name="T24" fmla="*/ 324 w 349"/>
                <a:gd name="T25" fmla="*/ 428 h 451"/>
                <a:gd name="T26" fmla="*/ 324 w 349"/>
                <a:gd name="T27" fmla="*/ 436 h 451"/>
                <a:gd name="T28" fmla="*/ 328 w 349"/>
                <a:gd name="T29" fmla="*/ 449 h 451"/>
                <a:gd name="T30" fmla="*/ 230 w 349"/>
                <a:gd name="T31" fmla="*/ 372 h 451"/>
                <a:gd name="T32" fmla="*/ 210 w 349"/>
                <a:gd name="T33" fmla="*/ 359 h 451"/>
                <a:gd name="T34" fmla="*/ 140 w 349"/>
                <a:gd name="T35" fmla="*/ 359 h 451"/>
                <a:gd name="T36" fmla="*/ 124 w 349"/>
                <a:gd name="T37" fmla="*/ 353 h 451"/>
                <a:gd name="T38" fmla="*/ 124 w 349"/>
                <a:gd name="T39" fmla="*/ 353 h 451"/>
                <a:gd name="T40" fmla="*/ 111 w 349"/>
                <a:gd name="T41" fmla="*/ 375 h 451"/>
                <a:gd name="T42" fmla="*/ 33 w 349"/>
                <a:gd name="T43" fmla="*/ 444 h 451"/>
                <a:gd name="T44" fmla="*/ 12 w 349"/>
                <a:gd name="T45" fmla="*/ 447 h 451"/>
                <a:gd name="T46" fmla="*/ 0 w 349"/>
                <a:gd name="T47" fmla="*/ 424 h 451"/>
                <a:gd name="T48" fmla="*/ 13 w 349"/>
                <a:gd name="T49" fmla="*/ 418 h 451"/>
                <a:gd name="T50" fmla="*/ 44 w 349"/>
                <a:gd name="T51" fmla="*/ 416 h 451"/>
                <a:gd name="T52" fmla="*/ 74 w 349"/>
                <a:gd name="T53" fmla="*/ 392 h 451"/>
                <a:gd name="T54" fmla="*/ 88 w 349"/>
                <a:gd name="T55" fmla="*/ 377 h 451"/>
                <a:gd name="T56" fmla="*/ 93 w 349"/>
                <a:gd name="T57" fmla="*/ 339 h 451"/>
                <a:gd name="T58" fmla="*/ 89 w 349"/>
                <a:gd name="T59" fmla="*/ 305 h 451"/>
                <a:gd name="T60" fmla="*/ 68 w 349"/>
                <a:gd name="T61" fmla="*/ 276 h 451"/>
                <a:gd name="T62" fmla="*/ 50 w 349"/>
                <a:gd name="T63" fmla="*/ 263 h 451"/>
                <a:gd name="T64" fmla="*/ 34 w 349"/>
                <a:gd name="T65" fmla="*/ 244 h 451"/>
                <a:gd name="T66" fmla="*/ 53 w 349"/>
                <a:gd name="T67" fmla="*/ 241 h 451"/>
                <a:gd name="T68" fmla="*/ 82 w 349"/>
                <a:gd name="T69" fmla="*/ 257 h 451"/>
                <a:gd name="T70" fmla="*/ 106 w 349"/>
                <a:gd name="T71" fmla="*/ 236 h 451"/>
                <a:gd name="T72" fmla="*/ 108 w 349"/>
                <a:gd name="T73" fmla="*/ 104 h 451"/>
                <a:gd name="T74" fmla="*/ 141 w 349"/>
                <a:gd name="T75" fmla="*/ 68 h 451"/>
                <a:gd name="T76" fmla="*/ 126 w 349"/>
                <a:gd name="T77" fmla="*/ 59 h 451"/>
                <a:gd name="T78" fmla="*/ 169 w 349"/>
                <a:gd name="T79" fmla="*/ 3 h 451"/>
                <a:gd name="T80" fmla="*/ 186 w 349"/>
                <a:gd name="T81" fmla="*/ 7 h 451"/>
                <a:gd name="T82" fmla="*/ 224 w 349"/>
                <a:gd name="T83" fmla="*/ 57 h 451"/>
                <a:gd name="T84" fmla="*/ 210 w 349"/>
                <a:gd name="T85" fmla="*/ 72 h 451"/>
                <a:gd name="T86" fmla="*/ 218 w 349"/>
                <a:gd name="T87" fmla="*/ 65 h 451"/>
                <a:gd name="T88" fmla="*/ 240 w 349"/>
                <a:gd name="T89" fmla="*/ 100 h 451"/>
                <a:gd name="T90" fmla="*/ 256 w 349"/>
                <a:gd name="T91" fmla="*/ 209 h 451"/>
                <a:gd name="T92" fmla="*/ 239 w 349"/>
                <a:gd name="T93" fmla="*/ 240 h 451"/>
                <a:gd name="T94" fmla="*/ 209 w 349"/>
                <a:gd name="T95" fmla="*/ 277 h 451"/>
                <a:gd name="T96" fmla="*/ 231 w 349"/>
                <a:gd name="T97" fmla="*/ 292 h 451"/>
                <a:gd name="T98" fmla="*/ 262 w 349"/>
                <a:gd name="T99" fmla="*/ 26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451">
                  <a:moveTo>
                    <a:pt x="262" y="263"/>
                  </a:moveTo>
                  <a:cubicBezTo>
                    <a:pt x="279" y="255"/>
                    <a:pt x="295" y="248"/>
                    <a:pt x="311" y="240"/>
                  </a:cubicBezTo>
                  <a:cubicBezTo>
                    <a:pt x="315" y="238"/>
                    <a:pt x="319" y="233"/>
                    <a:pt x="324" y="233"/>
                  </a:cubicBezTo>
                  <a:cubicBezTo>
                    <a:pt x="330" y="232"/>
                    <a:pt x="340" y="232"/>
                    <a:pt x="343" y="236"/>
                  </a:cubicBezTo>
                  <a:cubicBezTo>
                    <a:pt x="347" y="240"/>
                    <a:pt x="349" y="251"/>
                    <a:pt x="346" y="256"/>
                  </a:cubicBezTo>
                  <a:cubicBezTo>
                    <a:pt x="344" y="261"/>
                    <a:pt x="332" y="266"/>
                    <a:pt x="328" y="264"/>
                  </a:cubicBezTo>
                  <a:cubicBezTo>
                    <a:pt x="307" y="251"/>
                    <a:pt x="295" y="269"/>
                    <a:pt x="280" y="276"/>
                  </a:cubicBezTo>
                  <a:cubicBezTo>
                    <a:pt x="274" y="284"/>
                    <a:pt x="267" y="292"/>
                    <a:pt x="260" y="300"/>
                  </a:cubicBezTo>
                  <a:cubicBezTo>
                    <a:pt x="238" y="316"/>
                    <a:pt x="260" y="342"/>
                    <a:pt x="248" y="361"/>
                  </a:cubicBezTo>
                  <a:cubicBezTo>
                    <a:pt x="245" y="366"/>
                    <a:pt x="256" y="379"/>
                    <a:pt x="260" y="388"/>
                  </a:cubicBezTo>
                  <a:cubicBezTo>
                    <a:pt x="267" y="395"/>
                    <a:pt x="274" y="401"/>
                    <a:pt x="281" y="408"/>
                  </a:cubicBezTo>
                  <a:cubicBezTo>
                    <a:pt x="295" y="415"/>
                    <a:pt x="310" y="421"/>
                    <a:pt x="324" y="428"/>
                  </a:cubicBezTo>
                  <a:cubicBezTo>
                    <a:pt x="324" y="428"/>
                    <a:pt x="324" y="428"/>
                    <a:pt x="324" y="428"/>
                  </a:cubicBezTo>
                  <a:cubicBezTo>
                    <a:pt x="324" y="430"/>
                    <a:pt x="324" y="433"/>
                    <a:pt x="324" y="436"/>
                  </a:cubicBezTo>
                  <a:cubicBezTo>
                    <a:pt x="326" y="440"/>
                    <a:pt x="327" y="444"/>
                    <a:pt x="328" y="449"/>
                  </a:cubicBezTo>
                  <a:cubicBezTo>
                    <a:pt x="286" y="451"/>
                    <a:pt x="239" y="415"/>
                    <a:pt x="230" y="372"/>
                  </a:cubicBezTo>
                  <a:cubicBezTo>
                    <a:pt x="227" y="359"/>
                    <a:pt x="225" y="356"/>
                    <a:pt x="210" y="359"/>
                  </a:cubicBezTo>
                  <a:cubicBezTo>
                    <a:pt x="187" y="362"/>
                    <a:pt x="164" y="360"/>
                    <a:pt x="140" y="359"/>
                  </a:cubicBezTo>
                  <a:cubicBezTo>
                    <a:pt x="135" y="359"/>
                    <a:pt x="130" y="356"/>
                    <a:pt x="124" y="353"/>
                  </a:cubicBezTo>
                  <a:cubicBezTo>
                    <a:pt x="126" y="351"/>
                    <a:pt x="125" y="352"/>
                    <a:pt x="124" y="353"/>
                  </a:cubicBezTo>
                  <a:cubicBezTo>
                    <a:pt x="118" y="359"/>
                    <a:pt x="114" y="364"/>
                    <a:pt x="111" y="375"/>
                  </a:cubicBezTo>
                  <a:cubicBezTo>
                    <a:pt x="100" y="413"/>
                    <a:pt x="71" y="434"/>
                    <a:pt x="33" y="444"/>
                  </a:cubicBezTo>
                  <a:cubicBezTo>
                    <a:pt x="26" y="445"/>
                    <a:pt x="19" y="446"/>
                    <a:pt x="12" y="447"/>
                  </a:cubicBezTo>
                  <a:cubicBezTo>
                    <a:pt x="20" y="427"/>
                    <a:pt x="18" y="423"/>
                    <a:pt x="0" y="424"/>
                  </a:cubicBezTo>
                  <a:cubicBezTo>
                    <a:pt x="4" y="422"/>
                    <a:pt x="11" y="417"/>
                    <a:pt x="13" y="418"/>
                  </a:cubicBezTo>
                  <a:cubicBezTo>
                    <a:pt x="24" y="428"/>
                    <a:pt x="34" y="423"/>
                    <a:pt x="44" y="416"/>
                  </a:cubicBezTo>
                  <a:cubicBezTo>
                    <a:pt x="54" y="408"/>
                    <a:pt x="64" y="400"/>
                    <a:pt x="74" y="392"/>
                  </a:cubicBezTo>
                  <a:cubicBezTo>
                    <a:pt x="79" y="387"/>
                    <a:pt x="86" y="383"/>
                    <a:pt x="88" y="377"/>
                  </a:cubicBezTo>
                  <a:cubicBezTo>
                    <a:pt x="91" y="364"/>
                    <a:pt x="87" y="349"/>
                    <a:pt x="93" y="339"/>
                  </a:cubicBezTo>
                  <a:cubicBezTo>
                    <a:pt x="101" y="324"/>
                    <a:pt x="94" y="316"/>
                    <a:pt x="89" y="305"/>
                  </a:cubicBezTo>
                  <a:cubicBezTo>
                    <a:pt x="82" y="295"/>
                    <a:pt x="75" y="286"/>
                    <a:pt x="68" y="276"/>
                  </a:cubicBezTo>
                  <a:cubicBezTo>
                    <a:pt x="62" y="272"/>
                    <a:pt x="56" y="268"/>
                    <a:pt x="50" y="263"/>
                  </a:cubicBezTo>
                  <a:cubicBezTo>
                    <a:pt x="44" y="257"/>
                    <a:pt x="40" y="250"/>
                    <a:pt x="34" y="244"/>
                  </a:cubicBezTo>
                  <a:cubicBezTo>
                    <a:pt x="41" y="243"/>
                    <a:pt x="48" y="239"/>
                    <a:pt x="53" y="241"/>
                  </a:cubicBezTo>
                  <a:cubicBezTo>
                    <a:pt x="64" y="245"/>
                    <a:pt x="73" y="252"/>
                    <a:pt x="82" y="257"/>
                  </a:cubicBezTo>
                  <a:cubicBezTo>
                    <a:pt x="90" y="250"/>
                    <a:pt x="98" y="243"/>
                    <a:pt x="106" y="236"/>
                  </a:cubicBezTo>
                  <a:cubicBezTo>
                    <a:pt x="82" y="216"/>
                    <a:pt x="83" y="144"/>
                    <a:pt x="108" y="104"/>
                  </a:cubicBezTo>
                  <a:cubicBezTo>
                    <a:pt x="118" y="92"/>
                    <a:pt x="129" y="81"/>
                    <a:pt x="141" y="68"/>
                  </a:cubicBezTo>
                  <a:cubicBezTo>
                    <a:pt x="136" y="65"/>
                    <a:pt x="131" y="62"/>
                    <a:pt x="126" y="59"/>
                  </a:cubicBezTo>
                  <a:cubicBezTo>
                    <a:pt x="130" y="32"/>
                    <a:pt x="148" y="16"/>
                    <a:pt x="169" y="3"/>
                  </a:cubicBezTo>
                  <a:cubicBezTo>
                    <a:pt x="173" y="0"/>
                    <a:pt x="183" y="3"/>
                    <a:pt x="186" y="7"/>
                  </a:cubicBezTo>
                  <a:cubicBezTo>
                    <a:pt x="200" y="22"/>
                    <a:pt x="212" y="40"/>
                    <a:pt x="224" y="57"/>
                  </a:cubicBezTo>
                  <a:cubicBezTo>
                    <a:pt x="219" y="62"/>
                    <a:pt x="214" y="67"/>
                    <a:pt x="210" y="72"/>
                  </a:cubicBezTo>
                  <a:cubicBezTo>
                    <a:pt x="213" y="70"/>
                    <a:pt x="215" y="67"/>
                    <a:pt x="218" y="65"/>
                  </a:cubicBezTo>
                  <a:cubicBezTo>
                    <a:pt x="225" y="77"/>
                    <a:pt x="233" y="88"/>
                    <a:pt x="240" y="100"/>
                  </a:cubicBezTo>
                  <a:cubicBezTo>
                    <a:pt x="262" y="134"/>
                    <a:pt x="264" y="171"/>
                    <a:pt x="256" y="209"/>
                  </a:cubicBezTo>
                  <a:cubicBezTo>
                    <a:pt x="254" y="220"/>
                    <a:pt x="245" y="230"/>
                    <a:pt x="239" y="240"/>
                  </a:cubicBezTo>
                  <a:cubicBezTo>
                    <a:pt x="230" y="252"/>
                    <a:pt x="220" y="264"/>
                    <a:pt x="209" y="277"/>
                  </a:cubicBezTo>
                  <a:cubicBezTo>
                    <a:pt x="217" y="282"/>
                    <a:pt x="224" y="288"/>
                    <a:pt x="231" y="292"/>
                  </a:cubicBezTo>
                  <a:cubicBezTo>
                    <a:pt x="242" y="282"/>
                    <a:pt x="252" y="272"/>
                    <a:pt x="262" y="2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EDFA1A45-4CB0-4B51-98D2-ED515C5019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5450" y="5643563"/>
              <a:ext cx="836613" cy="835025"/>
            </a:xfrm>
            <a:custGeom>
              <a:avLst/>
              <a:gdLst>
                <a:gd name="T0" fmla="*/ 542 w 542"/>
                <a:gd name="T1" fmla="*/ 288 h 541"/>
                <a:gd name="T2" fmla="*/ 311 w 542"/>
                <a:gd name="T3" fmla="*/ 521 h 541"/>
                <a:gd name="T4" fmla="*/ 281 w 542"/>
                <a:gd name="T5" fmla="*/ 541 h 541"/>
                <a:gd name="T6" fmla="*/ 239 w 542"/>
                <a:gd name="T7" fmla="*/ 521 h 541"/>
                <a:gd name="T8" fmla="*/ 22 w 542"/>
                <a:gd name="T9" fmla="*/ 283 h 541"/>
                <a:gd name="T10" fmla="*/ 0 w 542"/>
                <a:gd name="T11" fmla="*/ 259 h 541"/>
                <a:gd name="T12" fmla="*/ 248 w 542"/>
                <a:gd name="T13" fmla="*/ 25 h 541"/>
                <a:gd name="T14" fmla="*/ 260 w 542"/>
                <a:gd name="T15" fmla="*/ 0 h 541"/>
                <a:gd name="T16" fmla="*/ 283 w 542"/>
                <a:gd name="T17" fmla="*/ 21 h 541"/>
                <a:gd name="T18" fmla="*/ 523 w 542"/>
                <a:gd name="T19" fmla="*/ 249 h 541"/>
                <a:gd name="T20" fmla="*/ 542 w 542"/>
                <a:gd name="T21" fmla="*/ 268 h 541"/>
                <a:gd name="T22" fmla="*/ 284 w 542"/>
                <a:gd name="T23" fmla="*/ 37 h 541"/>
                <a:gd name="T24" fmla="*/ 411 w 542"/>
                <a:gd name="T25" fmla="*/ 253 h 541"/>
                <a:gd name="T26" fmla="*/ 511 w 542"/>
                <a:gd name="T27" fmla="*/ 264 h 541"/>
                <a:gd name="T28" fmla="*/ 253 w 542"/>
                <a:gd name="T29" fmla="*/ 411 h 541"/>
                <a:gd name="T30" fmla="*/ 128 w 542"/>
                <a:gd name="T31" fmla="*/ 285 h 541"/>
                <a:gd name="T32" fmla="*/ 257 w 542"/>
                <a:gd name="T33" fmla="*/ 510 h 541"/>
                <a:gd name="T34" fmla="*/ 135 w 542"/>
                <a:gd name="T35" fmla="*/ 258 h 541"/>
                <a:gd name="T36" fmla="*/ 257 w 542"/>
                <a:gd name="T37" fmla="*/ 38 h 541"/>
                <a:gd name="T38" fmla="*/ 135 w 542"/>
                <a:gd name="T39" fmla="*/ 258 h 541"/>
                <a:gd name="T40" fmla="*/ 284 w 542"/>
                <a:gd name="T41" fmla="*/ 413 h 541"/>
                <a:gd name="T42" fmla="*/ 510 w 542"/>
                <a:gd name="T43" fmla="*/ 290 h 541"/>
                <a:gd name="T44" fmla="*/ 404 w 542"/>
                <a:gd name="T45" fmla="*/ 324 h 541"/>
                <a:gd name="T46" fmla="*/ 414 w 542"/>
                <a:gd name="T47" fmla="*/ 359 h 541"/>
                <a:gd name="T48" fmla="*/ 283 w 542"/>
                <a:gd name="T49" fmla="*/ 264 h 541"/>
                <a:gd name="T50" fmla="*/ 397 w 542"/>
                <a:gd name="T51" fmla="*/ 264 h 541"/>
                <a:gd name="T52" fmla="*/ 283 w 542"/>
                <a:gd name="T53" fmla="*/ 264 h 541"/>
                <a:gd name="T54" fmla="*/ 257 w 542"/>
                <a:gd name="T55" fmla="*/ 398 h 541"/>
                <a:gd name="T56" fmla="*/ 148 w 542"/>
                <a:gd name="T57" fmla="*/ 286 h 541"/>
                <a:gd name="T58" fmla="*/ 284 w 542"/>
                <a:gd name="T59" fmla="*/ 400 h 541"/>
                <a:gd name="T60" fmla="*/ 284 w 542"/>
                <a:gd name="T61" fmla="*/ 288 h 541"/>
                <a:gd name="T62" fmla="*/ 151 w 542"/>
                <a:gd name="T63" fmla="*/ 260 h 541"/>
                <a:gd name="T64" fmla="*/ 258 w 542"/>
                <a:gd name="T65" fmla="*/ 15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2" h="541">
                  <a:moveTo>
                    <a:pt x="542" y="268"/>
                  </a:moveTo>
                  <a:cubicBezTo>
                    <a:pt x="542" y="274"/>
                    <a:pt x="542" y="280"/>
                    <a:pt x="542" y="288"/>
                  </a:cubicBezTo>
                  <a:cubicBezTo>
                    <a:pt x="526" y="286"/>
                    <a:pt x="523" y="295"/>
                    <a:pt x="522" y="309"/>
                  </a:cubicBezTo>
                  <a:cubicBezTo>
                    <a:pt x="509" y="416"/>
                    <a:pt x="417" y="508"/>
                    <a:pt x="311" y="521"/>
                  </a:cubicBezTo>
                  <a:cubicBezTo>
                    <a:pt x="302" y="522"/>
                    <a:pt x="294" y="524"/>
                    <a:pt x="284" y="525"/>
                  </a:cubicBezTo>
                  <a:cubicBezTo>
                    <a:pt x="283" y="530"/>
                    <a:pt x="282" y="535"/>
                    <a:pt x="281" y="541"/>
                  </a:cubicBezTo>
                  <a:cubicBezTo>
                    <a:pt x="274" y="541"/>
                    <a:pt x="267" y="541"/>
                    <a:pt x="259" y="541"/>
                  </a:cubicBezTo>
                  <a:cubicBezTo>
                    <a:pt x="261" y="525"/>
                    <a:pt x="251" y="523"/>
                    <a:pt x="239" y="521"/>
                  </a:cubicBezTo>
                  <a:cubicBezTo>
                    <a:pt x="128" y="507"/>
                    <a:pt x="37" y="415"/>
                    <a:pt x="26" y="303"/>
                  </a:cubicBezTo>
                  <a:cubicBezTo>
                    <a:pt x="25" y="297"/>
                    <a:pt x="24" y="290"/>
                    <a:pt x="22" y="283"/>
                  </a:cubicBezTo>
                  <a:cubicBezTo>
                    <a:pt x="15" y="282"/>
                    <a:pt x="7" y="281"/>
                    <a:pt x="0" y="280"/>
                  </a:cubicBezTo>
                  <a:cubicBezTo>
                    <a:pt x="0" y="273"/>
                    <a:pt x="0" y="267"/>
                    <a:pt x="0" y="259"/>
                  </a:cubicBezTo>
                  <a:cubicBezTo>
                    <a:pt x="24" y="263"/>
                    <a:pt x="25" y="248"/>
                    <a:pt x="28" y="230"/>
                  </a:cubicBezTo>
                  <a:cubicBezTo>
                    <a:pt x="47" y="120"/>
                    <a:pt x="137" y="36"/>
                    <a:pt x="248" y="25"/>
                  </a:cubicBezTo>
                  <a:cubicBezTo>
                    <a:pt x="250" y="24"/>
                    <a:pt x="253" y="24"/>
                    <a:pt x="257" y="23"/>
                  </a:cubicBezTo>
                  <a:cubicBezTo>
                    <a:pt x="258" y="16"/>
                    <a:pt x="259" y="9"/>
                    <a:pt x="260" y="0"/>
                  </a:cubicBezTo>
                  <a:cubicBezTo>
                    <a:pt x="266" y="0"/>
                    <a:pt x="273" y="0"/>
                    <a:pt x="281" y="0"/>
                  </a:cubicBezTo>
                  <a:cubicBezTo>
                    <a:pt x="282" y="7"/>
                    <a:pt x="283" y="14"/>
                    <a:pt x="283" y="21"/>
                  </a:cubicBezTo>
                  <a:cubicBezTo>
                    <a:pt x="306" y="26"/>
                    <a:pt x="329" y="28"/>
                    <a:pt x="350" y="35"/>
                  </a:cubicBezTo>
                  <a:cubicBezTo>
                    <a:pt x="451" y="71"/>
                    <a:pt x="509" y="142"/>
                    <a:pt x="523" y="249"/>
                  </a:cubicBezTo>
                  <a:cubicBezTo>
                    <a:pt x="524" y="256"/>
                    <a:pt x="531" y="263"/>
                    <a:pt x="535" y="269"/>
                  </a:cubicBezTo>
                  <a:cubicBezTo>
                    <a:pt x="537" y="269"/>
                    <a:pt x="539" y="269"/>
                    <a:pt x="542" y="268"/>
                  </a:cubicBezTo>
                  <a:close/>
                  <a:moveTo>
                    <a:pt x="511" y="264"/>
                  </a:moveTo>
                  <a:cubicBezTo>
                    <a:pt x="511" y="143"/>
                    <a:pt x="398" y="31"/>
                    <a:pt x="284" y="37"/>
                  </a:cubicBezTo>
                  <a:cubicBezTo>
                    <a:pt x="284" y="70"/>
                    <a:pt x="284" y="102"/>
                    <a:pt x="284" y="134"/>
                  </a:cubicBezTo>
                  <a:cubicBezTo>
                    <a:pt x="354" y="147"/>
                    <a:pt x="398" y="184"/>
                    <a:pt x="411" y="253"/>
                  </a:cubicBezTo>
                  <a:cubicBezTo>
                    <a:pt x="412" y="258"/>
                    <a:pt x="420" y="264"/>
                    <a:pt x="424" y="264"/>
                  </a:cubicBezTo>
                  <a:cubicBezTo>
                    <a:pt x="453" y="265"/>
                    <a:pt x="481" y="264"/>
                    <a:pt x="511" y="264"/>
                  </a:cubicBezTo>
                  <a:close/>
                  <a:moveTo>
                    <a:pt x="257" y="414"/>
                  </a:moveTo>
                  <a:cubicBezTo>
                    <a:pt x="255" y="413"/>
                    <a:pt x="254" y="411"/>
                    <a:pt x="253" y="411"/>
                  </a:cubicBezTo>
                  <a:cubicBezTo>
                    <a:pt x="189" y="398"/>
                    <a:pt x="150" y="360"/>
                    <a:pt x="137" y="295"/>
                  </a:cubicBezTo>
                  <a:cubicBezTo>
                    <a:pt x="136" y="291"/>
                    <a:pt x="131" y="285"/>
                    <a:pt x="128" y="285"/>
                  </a:cubicBezTo>
                  <a:cubicBezTo>
                    <a:pt x="98" y="284"/>
                    <a:pt x="67" y="284"/>
                    <a:pt x="37" y="284"/>
                  </a:cubicBezTo>
                  <a:cubicBezTo>
                    <a:pt x="32" y="396"/>
                    <a:pt x="147" y="514"/>
                    <a:pt x="257" y="510"/>
                  </a:cubicBezTo>
                  <a:cubicBezTo>
                    <a:pt x="257" y="478"/>
                    <a:pt x="257" y="446"/>
                    <a:pt x="257" y="414"/>
                  </a:cubicBezTo>
                  <a:close/>
                  <a:moveTo>
                    <a:pt x="135" y="258"/>
                  </a:moveTo>
                  <a:cubicBezTo>
                    <a:pt x="148" y="189"/>
                    <a:pt x="190" y="148"/>
                    <a:pt x="257" y="135"/>
                  </a:cubicBezTo>
                  <a:cubicBezTo>
                    <a:pt x="257" y="101"/>
                    <a:pt x="257" y="70"/>
                    <a:pt x="257" y="38"/>
                  </a:cubicBezTo>
                  <a:cubicBezTo>
                    <a:pt x="154" y="30"/>
                    <a:pt x="32" y="152"/>
                    <a:pt x="38" y="258"/>
                  </a:cubicBezTo>
                  <a:cubicBezTo>
                    <a:pt x="70" y="258"/>
                    <a:pt x="101" y="258"/>
                    <a:pt x="135" y="258"/>
                  </a:cubicBezTo>
                  <a:close/>
                  <a:moveTo>
                    <a:pt x="386" y="355"/>
                  </a:moveTo>
                  <a:cubicBezTo>
                    <a:pt x="364" y="388"/>
                    <a:pt x="327" y="407"/>
                    <a:pt x="284" y="413"/>
                  </a:cubicBezTo>
                  <a:cubicBezTo>
                    <a:pt x="284" y="447"/>
                    <a:pt x="284" y="480"/>
                    <a:pt x="284" y="512"/>
                  </a:cubicBezTo>
                  <a:cubicBezTo>
                    <a:pt x="399" y="513"/>
                    <a:pt x="515" y="399"/>
                    <a:pt x="510" y="290"/>
                  </a:cubicBezTo>
                  <a:cubicBezTo>
                    <a:pt x="477" y="290"/>
                    <a:pt x="444" y="290"/>
                    <a:pt x="413" y="290"/>
                  </a:cubicBezTo>
                  <a:cubicBezTo>
                    <a:pt x="409" y="304"/>
                    <a:pt x="406" y="316"/>
                    <a:pt x="404" y="324"/>
                  </a:cubicBezTo>
                  <a:cubicBezTo>
                    <a:pt x="411" y="332"/>
                    <a:pt x="418" y="338"/>
                    <a:pt x="422" y="346"/>
                  </a:cubicBezTo>
                  <a:cubicBezTo>
                    <a:pt x="423" y="349"/>
                    <a:pt x="417" y="359"/>
                    <a:pt x="414" y="359"/>
                  </a:cubicBezTo>
                  <a:cubicBezTo>
                    <a:pt x="406" y="360"/>
                    <a:pt x="398" y="357"/>
                    <a:pt x="386" y="355"/>
                  </a:cubicBezTo>
                  <a:close/>
                  <a:moveTo>
                    <a:pt x="283" y="264"/>
                  </a:moveTo>
                  <a:cubicBezTo>
                    <a:pt x="316" y="264"/>
                    <a:pt x="347" y="264"/>
                    <a:pt x="378" y="264"/>
                  </a:cubicBezTo>
                  <a:cubicBezTo>
                    <a:pt x="384" y="264"/>
                    <a:pt x="391" y="264"/>
                    <a:pt x="397" y="264"/>
                  </a:cubicBezTo>
                  <a:cubicBezTo>
                    <a:pt x="402" y="208"/>
                    <a:pt x="343" y="149"/>
                    <a:pt x="283" y="149"/>
                  </a:cubicBezTo>
                  <a:cubicBezTo>
                    <a:pt x="283" y="185"/>
                    <a:pt x="283" y="222"/>
                    <a:pt x="283" y="264"/>
                  </a:cubicBezTo>
                  <a:close/>
                  <a:moveTo>
                    <a:pt x="148" y="286"/>
                  </a:moveTo>
                  <a:cubicBezTo>
                    <a:pt x="155" y="347"/>
                    <a:pt x="203" y="395"/>
                    <a:pt x="257" y="398"/>
                  </a:cubicBezTo>
                  <a:cubicBezTo>
                    <a:pt x="257" y="361"/>
                    <a:pt x="257" y="324"/>
                    <a:pt x="257" y="286"/>
                  </a:cubicBezTo>
                  <a:cubicBezTo>
                    <a:pt x="220" y="286"/>
                    <a:pt x="184" y="286"/>
                    <a:pt x="148" y="286"/>
                  </a:cubicBezTo>
                  <a:close/>
                  <a:moveTo>
                    <a:pt x="284" y="288"/>
                  </a:moveTo>
                  <a:cubicBezTo>
                    <a:pt x="284" y="325"/>
                    <a:pt x="284" y="362"/>
                    <a:pt x="284" y="400"/>
                  </a:cubicBezTo>
                  <a:cubicBezTo>
                    <a:pt x="346" y="394"/>
                    <a:pt x="400" y="341"/>
                    <a:pt x="397" y="288"/>
                  </a:cubicBezTo>
                  <a:cubicBezTo>
                    <a:pt x="360" y="288"/>
                    <a:pt x="322" y="288"/>
                    <a:pt x="284" y="288"/>
                  </a:cubicBezTo>
                  <a:close/>
                  <a:moveTo>
                    <a:pt x="258" y="150"/>
                  </a:moveTo>
                  <a:cubicBezTo>
                    <a:pt x="202" y="152"/>
                    <a:pt x="147" y="209"/>
                    <a:pt x="151" y="260"/>
                  </a:cubicBezTo>
                  <a:cubicBezTo>
                    <a:pt x="186" y="260"/>
                    <a:pt x="222" y="260"/>
                    <a:pt x="258" y="260"/>
                  </a:cubicBezTo>
                  <a:cubicBezTo>
                    <a:pt x="258" y="223"/>
                    <a:pt x="258" y="187"/>
                    <a:pt x="258" y="1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5A1B288B-9723-4DE1-8422-EA1FFBEEE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1688" y="2994025"/>
              <a:ext cx="366713" cy="747713"/>
            </a:xfrm>
            <a:custGeom>
              <a:avLst/>
              <a:gdLst>
                <a:gd name="T0" fmla="*/ 237 w 237"/>
                <a:gd name="T1" fmla="*/ 232 h 484"/>
                <a:gd name="T2" fmla="*/ 197 w 237"/>
                <a:gd name="T3" fmla="*/ 411 h 484"/>
                <a:gd name="T4" fmla="*/ 191 w 237"/>
                <a:gd name="T5" fmla="*/ 421 h 484"/>
                <a:gd name="T6" fmla="*/ 49 w 237"/>
                <a:gd name="T7" fmla="*/ 421 h 484"/>
                <a:gd name="T8" fmla="*/ 6 w 237"/>
                <a:gd name="T9" fmla="*/ 281 h 484"/>
                <a:gd name="T10" fmla="*/ 39 w 237"/>
                <a:gd name="T11" fmla="*/ 75 h 484"/>
                <a:gd name="T12" fmla="*/ 66 w 237"/>
                <a:gd name="T13" fmla="*/ 36 h 484"/>
                <a:gd name="T14" fmla="*/ 174 w 237"/>
                <a:gd name="T15" fmla="*/ 36 h 484"/>
                <a:gd name="T16" fmla="*/ 232 w 237"/>
                <a:gd name="T17" fmla="*/ 176 h 484"/>
                <a:gd name="T18" fmla="*/ 237 w 237"/>
                <a:gd name="T19" fmla="*/ 232 h 484"/>
                <a:gd name="T20" fmla="*/ 140 w 237"/>
                <a:gd name="T21" fmla="*/ 104 h 484"/>
                <a:gd name="T22" fmla="*/ 141 w 237"/>
                <a:gd name="T23" fmla="*/ 104 h 484"/>
                <a:gd name="T24" fmla="*/ 107 w 237"/>
                <a:gd name="T25" fmla="*/ 100 h 484"/>
                <a:gd name="T26" fmla="*/ 68 w 237"/>
                <a:gd name="T27" fmla="*/ 139 h 484"/>
                <a:gd name="T28" fmla="*/ 46 w 237"/>
                <a:gd name="T29" fmla="*/ 253 h 484"/>
                <a:gd name="T30" fmla="*/ 80 w 237"/>
                <a:gd name="T31" fmla="*/ 358 h 484"/>
                <a:gd name="T32" fmla="*/ 147 w 237"/>
                <a:gd name="T33" fmla="*/ 368 h 484"/>
                <a:gd name="T34" fmla="*/ 167 w 237"/>
                <a:gd name="T35" fmla="*/ 349 h 484"/>
                <a:gd name="T36" fmla="*/ 168 w 237"/>
                <a:gd name="T37" fmla="*/ 129 h 484"/>
                <a:gd name="T38" fmla="*/ 140 w 237"/>
                <a:gd name="T39" fmla="*/ 10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7" h="484">
                  <a:moveTo>
                    <a:pt x="237" y="232"/>
                  </a:moveTo>
                  <a:cubicBezTo>
                    <a:pt x="235" y="299"/>
                    <a:pt x="227" y="357"/>
                    <a:pt x="197" y="411"/>
                  </a:cubicBezTo>
                  <a:cubicBezTo>
                    <a:pt x="195" y="414"/>
                    <a:pt x="193" y="418"/>
                    <a:pt x="191" y="421"/>
                  </a:cubicBezTo>
                  <a:cubicBezTo>
                    <a:pt x="150" y="484"/>
                    <a:pt x="90" y="484"/>
                    <a:pt x="49" y="421"/>
                  </a:cubicBezTo>
                  <a:cubicBezTo>
                    <a:pt x="22" y="378"/>
                    <a:pt x="10" y="331"/>
                    <a:pt x="6" y="281"/>
                  </a:cubicBezTo>
                  <a:cubicBezTo>
                    <a:pt x="0" y="210"/>
                    <a:pt x="6" y="140"/>
                    <a:pt x="39" y="75"/>
                  </a:cubicBezTo>
                  <a:cubicBezTo>
                    <a:pt x="47" y="61"/>
                    <a:pt x="56" y="47"/>
                    <a:pt x="66" y="36"/>
                  </a:cubicBezTo>
                  <a:cubicBezTo>
                    <a:pt x="100" y="0"/>
                    <a:pt x="141" y="0"/>
                    <a:pt x="174" y="36"/>
                  </a:cubicBezTo>
                  <a:cubicBezTo>
                    <a:pt x="211" y="75"/>
                    <a:pt x="224" y="125"/>
                    <a:pt x="232" y="176"/>
                  </a:cubicBezTo>
                  <a:cubicBezTo>
                    <a:pt x="235" y="197"/>
                    <a:pt x="236" y="218"/>
                    <a:pt x="237" y="232"/>
                  </a:cubicBezTo>
                  <a:close/>
                  <a:moveTo>
                    <a:pt x="140" y="104"/>
                  </a:moveTo>
                  <a:cubicBezTo>
                    <a:pt x="141" y="104"/>
                    <a:pt x="141" y="104"/>
                    <a:pt x="141" y="104"/>
                  </a:cubicBezTo>
                  <a:cubicBezTo>
                    <a:pt x="129" y="102"/>
                    <a:pt x="115" y="95"/>
                    <a:pt x="107" y="100"/>
                  </a:cubicBezTo>
                  <a:cubicBezTo>
                    <a:pt x="92" y="109"/>
                    <a:pt x="77" y="123"/>
                    <a:pt x="68" y="139"/>
                  </a:cubicBezTo>
                  <a:cubicBezTo>
                    <a:pt x="48" y="174"/>
                    <a:pt x="43" y="213"/>
                    <a:pt x="46" y="253"/>
                  </a:cubicBezTo>
                  <a:cubicBezTo>
                    <a:pt x="48" y="290"/>
                    <a:pt x="54" y="328"/>
                    <a:pt x="80" y="358"/>
                  </a:cubicBezTo>
                  <a:cubicBezTo>
                    <a:pt x="109" y="383"/>
                    <a:pt x="121" y="385"/>
                    <a:pt x="147" y="368"/>
                  </a:cubicBezTo>
                  <a:cubicBezTo>
                    <a:pt x="154" y="362"/>
                    <a:pt x="163" y="357"/>
                    <a:pt x="167" y="349"/>
                  </a:cubicBezTo>
                  <a:cubicBezTo>
                    <a:pt x="205" y="276"/>
                    <a:pt x="206" y="202"/>
                    <a:pt x="168" y="129"/>
                  </a:cubicBezTo>
                  <a:cubicBezTo>
                    <a:pt x="162" y="119"/>
                    <a:pt x="149" y="112"/>
                    <a:pt x="140" y="1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02363778-20EE-42BF-8137-46A961C0A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50" y="4217988"/>
              <a:ext cx="774700" cy="577850"/>
            </a:xfrm>
            <a:custGeom>
              <a:avLst/>
              <a:gdLst>
                <a:gd name="T0" fmla="*/ 502 w 502"/>
                <a:gd name="T1" fmla="*/ 374 h 374"/>
                <a:gd name="T2" fmla="*/ 0 w 502"/>
                <a:gd name="T3" fmla="*/ 374 h 374"/>
                <a:gd name="T4" fmla="*/ 64 w 502"/>
                <a:gd name="T5" fmla="*/ 327 h 374"/>
                <a:gd name="T6" fmla="*/ 145 w 502"/>
                <a:gd name="T7" fmla="*/ 318 h 374"/>
                <a:gd name="T8" fmla="*/ 224 w 502"/>
                <a:gd name="T9" fmla="*/ 238 h 374"/>
                <a:gd name="T10" fmla="*/ 233 w 502"/>
                <a:gd name="T11" fmla="*/ 225 h 374"/>
                <a:gd name="T12" fmla="*/ 244 w 502"/>
                <a:gd name="T13" fmla="*/ 96 h 374"/>
                <a:gd name="T14" fmla="*/ 238 w 502"/>
                <a:gd name="T15" fmla="*/ 78 h 374"/>
                <a:gd name="T16" fmla="*/ 234 w 502"/>
                <a:gd name="T17" fmla="*/ 16 h 374"/>
                <a:gd name="T18" fmla="*/ 255 w 502"/>
                <a:gd name="T19" fmla="*/ 1 h 374"/>
                <a:gd name="T20" fmla="*/ 274 w 502"/>
                <a:gd name="T21" fmla="*/ 15 h 374"/>
                <a:gd name="T22" fmla="*/ 264 w 502"/>
                <a:gd name="T23" fmla="*/ 85 h 374"/>
                <a:gd name="T24" fmla="*/ 259 w 502"/>
                <a:gd name="T25" fmla="*/ 98 h 374"/>
                <a:gd name="T26" fmla="*/ 274 w 502"/>
                <a:gd name="T27" fmla="*/ 227 h 374"/>
                <a:gd name="T28" fmla="*/ 283 w 502"/>
                <a:gd name="T29" fmla="*/ 240 h 374"/>
                <a:gd name="T30" fmla="*/ 355 w 502"/>
                <a:gd name="T31" fmla="*/ 321 h 374"/>
                <a:gd name="T32" fmla="*/ 478 w 502"/>
                <a:gd name="T33" fmla="*/ 349 h 374"/>
                <a:gd name="T34" fmla="*/ 502 w 502"/>
                <a:gd name="T35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2" h="374">
                  <a:moveTo>
                    <a:pt x="502" y="374"/>
                  </a:moveTo>
                  <a:cubicBezTo>
                    <a:pt x="332" y="374"/>
                    <a:pt x="168" y="374"/>
                    <a:pt x="0" y="374"/>
                  </a:cubicBezTo>
                  <a:cubicBezTo>
                    <a:pt x="15" y="347"/>
                    <a:pt x="38" y="333"/>
                    <a:pt x="64" y="327"/>
                  </a:cubicBezTo>
                  <a:cubicBezTo>
                    <a:pt x="90" y="321"/>
                    <a:pt x="117" y="321"/>
                    <a:pt x="145" y="318"/>
                  </a:cubicBezTo>
                  <a:cubicBezTo>
                    <a:pt x="156" y="279"/>
                    <a:pt x="181" y="250"/>
                    <a:pt x="224" y="238"/>
                  </a:cubicBezTo>
                  <a:cubicBezTo>
                    <a:pt x="228" y="237"/>
                    <a:pt x="232" y="230"/>
                    <a:pt x="233" y="225"/>
                  </a:cubicBezTo>
                  <a:cubicBezTo>
                    <a:pt x="237" y="182"/>
                    <a:pt x="241" y="139"/>
                    <a:pt x="244" y="96"/>
                  </a:cubicBezTo>
                  <a:cubicBezTo>
                    <a:pt x="244" y="90"/>
                    <a:pt x="241" y="84"/>
                    <a:pt x="238" y="78"/>
                  </a:cubicBezTo>
                  <a:cubicBezTo>
                    <a:pt x="225" y="58"/>
                    <a:pt x="225" y="37"/>
                    <a:pt x="234" y="16"/>
                  </a:cubicBezTo>
                  <a:cubicBezTo>
                    <a:pt x="237" y="9"/>
                    <a:pt x="247" y="1"/>
                    <a:pt x="255" y="1"/>
                  </a:cubicBezTo>
                  <a:cubicBezTo>
                    <a:pt x="261" y="0"/>
                    <a:pt x="270" y="8"/>
                    <a:pt x="274" y="15"/>
                  </a:cubicBezTo>
                  <a:cubicBezTo>
                    <a:pt x="287" y="37"/>
                    <a:pt x="282" y="64"/>
                    <a:pt x="264" y="85"/>
                  </a:cubicBezTo>
                  <a:cubicBezTo>
                    <a:pt x="261" y="88"/>
                    <a:pt x="259" y="94"/>
                    <a:pt x="259" y="98"/>
                  </a:cubicBezTo>
                  <a:cubicBezTo>
                    <a:pt x="264" y="141"/>
                    <a:pt x="268" y="184"/>
                    <a:pt x="274" y="227"/>
                  </a:cubicBezTo>
                  <a:cubicBezTo>
                    <a:pt x="275" y="232"/>
                    <a:pt x="279" y="238"/>
                    <a:pt x="283" y="240"/>
                  </a:cubicBezTo>
                  <a:cubicBezTo>
                    <a:pt x="320" y="255"/>
                    <a:pt x="344" y="282"/>
                    <a:pt x="355" y="321"/>
                  </a:cubicBezTo>
                  <a:cubicBezTo>
                    <a:pt x="399" y="320"/>
                    <a:pt x="442" y="318"/>
                    <a:pt x="478" y="349"/>
                  </a:cubicBezTo>
                  <a:cubicBezTo>
                    <a:pt x="486" y="356"/>
                    <a:pt x="493" y="364"/>
                    <a:pt x="502" y="3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8C6F133A-1410-4F1A-B6B4-530044590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350" y="1781175"/>
              <a:ext cx="1128713" cy="379413"/>
            </a:xfrm>
            <a:custGeom>
              <a:avLst/>
              <a:gdLst>
                <a:gd name="T0" fmla="*/ 137 w 731"/>
                <a:gd name="T1" fmla="*/ 80 h 245"/>
                <a:gd name="T2" fmla="*/ 196 w 731"/>
                <a:gd name="T3" fmla="*/ 80 h 245"/>
                <a:gd name="T4" fmla="*/ 208 w 731"/>
                <a:gd name="T5" fmla="*/ 74 h 245"/>
                <a:gd name="T6" fmla="*/ 248 w 731"/>
                <a:gd name="T7" fmla="*/ 55 h 245"/>
                <a:gd name="T8" fmla="*/ 482 w 731"/>
                <a:gd name="T9" fmla="*/ 55 h 245"/>
                <a:gd name="T10" fmla="*/ 523 w 731"/>
                <a:gd name="T11" fmla="*/ 74 h 245"/>
                <a:gd name="T12" fmla="*/ 534 w 731"/>
                <a:gd name="T13" fmla="*/ 80 h 245"/>
                <a:gd name="T14" fmla="*/ 593 w 731"/>
                <a:gd name="T15" fmla="*/ 80 h 245"/>
                <a:gd name="T16" fmla="*/ 593 w 731"/>
                <a:gd name="T17" fmla="*/ 14 h 245"/>
                <a:gd name="T18" fmla="*/ 499 w 731"/>
                <a:gd name="T19" fmla="*/ 14 h 245"/>
                <a:gd name="T20" fmla="*/ 499 w 731"/>
                <a:gd name="T21" fmla="*/ 6 h 245"/>
                <a:gd name="T22" fmla="*/ 731 w 731"/>
                <a:gd name="T23" fmla="*/ 6 h 245"/>
                <a:gd name="T24" fmla="*/ 731 w 731"/>
                <a:gd name="T25" fmla="*/ 14 h 245"/>
                <a:gd name="T26" fmla="*/ 637 w 731"/>
                <a:gd name="T27" fmla="*/ 14 h 245"/>
                <a:gd name="T28" fmla="*/ 636 w 731"/>
                <a:gd name="T29" fmla="*/ 131 h 245"/>
                <a:gd name="T30" fmla="*/ 616 w 731"/>
                <a:gd name="T31" fmla="*/ 148 h 245"/>
                <a:gd name="T32" fmla="*/ 594 w 731"/>
                <a:gd name="T33" fmla="*/ 130 h 245"/>
                <a:gd name="T34" fmla="*/ 593 w 731"/>
                <a:gd name="T35" fmla="*/ 96 h 245"/>
                <a:gd name="T36" fmla="*/ 534 w 731"/>
                <a:gd name="T37" fmla="*/ 96 h 245"/>
                <a:gd name="T38" fmla="*/ 523 w 731"/>
                <a:gd name="T39" fmla="*/ 102 h 245"/>
                <a:gd name="T40" fmla="*/ 482 w 731"/>
                <a:gd name="T41" fmla="*/ 121 h 245"/>
                <a:gd name="T42" fmla="*/ 387 w 731"/>
                <a:gd name="T43" fmla="*/ 121 h 245"/>
                <a:gd name="T44" fmla="*/ 440 w 731"/>
                <a:gd name="T45" fmla="*/ 234 h 245"/>
                <a:gd name="T46" fmla="*/ 430 w 731"/>
                <a:gd name="T47" fmla="*/ 239 h 245"/>
                <a:gd name="T48" fmla="*/ 369 w 731"/>
                <a:gd name="T49" fmla="*/ 127 h 245"/>
                <a:gd name="T50" fmla="*/ 369 w 731"/>
                <a:gd name="T51" fmla="*/ 219 h 245"/>
                <a:gd name="T52" fmla="*/ 362 w 731"/>
                <a:gd name="T53" fmla="*/ 245 h 245"/>
                <a:gd name="T54" fmla="*/ 357 w 731"/>
                <a:gd name="T55" fmla="*/ 220 h 245"/>
                <a:gd name="T56" fmla="*/ 352 w 731"/>
                <a:gd name="T57" fmla="*/ 137 h 245"/>
                <a:gd name="T58" fmla="*/ 302 w 731"/>
                <a:gd name="T59" fmla="*/ 239 h 245"/>
                <a:gd name="T60" fmla="*/ 294 w 731"/>
                <a:gd name="T61" fmla="*/ 235 h 245"/>
                <a:gd name="T62" fmla="*/ 316 w 731"/>
                <a:gd name="T63" fmla="*/ 180 h 245"/>
                <a:gd name="T64" fmla="*/ 344 w 731"/>
                <a:gd name="T65" fmla="*/ 121 h 245"/>
                <a:gd name="T66" fmla="*/ 251 w 731"/>
                <a:gd name="T67" fmla="*/ 121 h 245"/>
                <a:gd name="T68" fmla="*/ 208 w 731"/>
                <a:gd name="T69" fmla="*/ 102 h 245"/>
                <a:gd name="T70" fmla="*/ 196 w 731"/>
                <a:gd name="T71" fmla="*/ 96 h 245"/>
                <a:gd name="T72" fmla="*/ 139 w 731"/>
                <a:gd name="T73" fmla="*/ 96 h 245"/>
                <a:gd name="T74" fmla="*/ 137 w 731"/>
                <a:gd name="T75" fmla="*/ 122 h 245"/>
                <a:gd name="T76" fmla="*/ 117 w 731"/>
                <a:gd name="T77" fmla="*/ 141 h 245"/>
                <a:gd name="T78" fmla="*/ 97 w 731"/>
                <a:gd name="T79" fmla="*/ 123 h 245"/>
                <a:gd name="T80" fmla="*/ 96 w 731"/>
                <a:gd name="T81" fmla="*/ 43 h 245"/>
                <a:gd name="T82" fmla="*/ 96 w 731"/>
                <a:gd name="T83" fmla="*/ 7 h 245"/>
                <a:gd name="T84" fmla="*/ 0 w 731"/>
                <a:gd name="T85" fmla="*/ 7 h 245"/>
                <a:gd name="T86" fmla="*/ 0 w 731"/>
                <a:gd name="T87" fmla="*/ 0 h 245"/>
                <a:gd name="T88" fmla="*/ 233 w 731"/>
                <a:gd name="T89" fmla="*/ 0 h 245"/>
                <a:gd name="T90" fmla="*/ 233 w 731"/>
                <a:gd name="T91" fmla="*/ 6 h 245"/>
                <a:gd name="T92" fmla="*/ 137 w 731"/>
                <a:gd name="T93" fmla="*/ 6 h 245"/>
                <a:gd name="T94" fmla="*/ 137 w 731"/>
                <a:gd name="T95" fmla="*/ 8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1" h="245">
                  <a:moveTo>
                    <a:pt x="137" y="80"/>
                  </a:moveTo>
                  <a:cubicBezTo>
                    <a:pt x="159" y="80"/>
                    <a:pt x="178" y="81"/>
                    <a:pt x="196" y="80"/>
                  </a:cubicBezTo>
                  <a:cubicBezTo>
                    <a:pt x="200" y="80"/>
                    <a:pt x="206" y="77"/>
                    <a:pt x="208" y="74"/>
                  </a:cubicBezTo>
                  <a:cubicBezTo>
                    <a:pt x="216" y="57"/>
                    <a:pt x="231" y="55"/>
                    <a:pt x="248" y="55"/>
                  </a:cubicBezTo>
                  <a:cubicBezTo>
                    <a:pt x="326" y="55"/>
                    <a:pt x="404" y="55"/>
                    <a:pt x="482" y="55"/>
                  </a:cubicBezTo>
                  <a:cubicBezTo>
                    <a:pt x="499" y="55"/>
                    <a:pt x="514" y="57"/>
                    <a:pt x="523" y="74"/>
                  </a:cubicBezTo>
                  <a:cubicBezTo>
                    <a:pt x="525" y="77"/>
                    <a:pt x="530" y="80"/>
                    <a:pt x="534" y="80"/>
                  </a:cubicBezTo>
                  <a:cubicBezTo>
                    <a:pt x="553" y="81"/>
                    <a:pt x="571" y="80"/>
                    <a:pt x="593" y="80"/>
                  </a:cubicBezTo>
                  <a:cubicBezTo>
                    <a:pt x="593" y="59"/>
                    <a:pt x="593" y="38"/>
                    <a:pt x="593" y="14"/>
                  </a:cubicBezTo>
                  <a:cubicBezTo>
                    <a:pt x="563" y="14"/>
                    <a:pt x="531" y="14"/>
                    <a:pt x="499" y="14"/>
                  </a:cubicBezTo>
                  <a:cubicBezTo>
                    <a:pt x="499" y="12"/>
                    <a:pt x="499" y="9"/>
                    <a:pt x="499" y="6"/>
                  </a:cubicBezTo>
                  <a:cubicBezTo>
                    <a:pt x="577" y="4"/>
                    <a:pt x="654" y="4"/>
                    <a:pt x="731" y="6"/>
                  </a:cubicBezTo>
                  <a:cubicBezTo>
                    <a:pt x="731" y="8"/>
                    <a:pt x="731" y="11"/>
                    <a:pt x="731" y="14"/>
                  </a:cubicBezTo>
                  <a:cubicBezTo>
                    <a:pt x="699" y="14"/>
                    <a:pt x="667" y="14"/>
                    <a:pt x="637" y="14"/>
                  </a:cubicBezTo>
                  <a:cubicBezTo>
                    <a:pt x="637" y="55"/>
                    <a:pt x="638" y="93"/>
                    <a:pt x="636" y="131"/>
                  </a:cubicBezTo>
                  <a:cubicBezTo>
                    <a:pt x="635" y="138"/>
                    <a:pt x="622" y="148"/>
                    <a:pt x="616" y="148"/>
                  </a:cubicBezTo>
                  <a:cubicBezTo>
                    <a:pt x="608" y="147"/>
                    <a:pt x="598" y="138"/>
                    <a:pt x="594" y="130"/>
                  </a:cubicBezTo>
                  <a:cubicBezTo>
                    <a:pt x="591" y="121"/>
                    <a:pt x="593" y="109"/>
                    <a:pt x="593" y="96"/>
                  </a:cubicBezTo>
                  <a:cubicBezTo>
                    <a:pt x="572" y="96"/>
                    <a:pt x="553" y="96"/>
                    <a:pt x="534" y="96"/>
                  </a:cubicBezTo>
                  <a:cubicBezTo>
                    <a:pt x="530" y="96"/>
                    <a:pt x="525" y="99"/>
                    <a:pt x="523" y="102"/>
                  </a:cubicBezTo>
                  <a:cubicBezTo>
                    <a:pt x="513" y="118"/>
                    <a:pt x="499" y="121"/>
                    <a:pt x="482" y="121"/>
                  </a:cubicBezTo>
                  <a:cubicBezTo>
                    <a:pt x="451" y="120"/>
                    <a:pt x="420" y="121"/>
                    <a:pt x="387" y="121"/>
                  </a:cubicBezTo>
                  <a:cubicBezTo>
                    <a:pt x="405" y="160"/>
                    <a:pt x="423" y="197"/>
                    <a:pt x="440" y="234"/>
                  </a:cubicBezTo>
                  <a:cubicBezTo>
                    <a:pt x="437" y="236"/>
                    <a:pt x="433" y="237"/>
                    <a:pt x="430" y="239"/>
                  </a:cubicBezTo>
                  <a:cubicBezTo>
                    <a:pt x="408" y="203"/>
                    <a:pt x="393" y="164"/>
                    <a:pt x="369" y="127"/>
                  </a:cubicBezTo>
                  <a:cubicBezTo>
                    <a:pt x="369" y="158"/>
                    <a:pt x="370" y="188"/>
                    <a:pt x="369" y="219"/>
                  </a:cubicBezTo>
                  <a:cubicBezTo>
                    <a:pt x="369" y="228"/>
                    <a:pt x="365" y="236"/>
                    <a:pt x="362" y="245"/>
                  </a:cubicBezTo>
                  <a:cubicBezTo>
                    <a:pt x="360" y="236"/>
                    <a:pt x="357" y="228"/>
                    <a:pt x="357" y="220"/>
                  </a:cubicBezTo>
                  <a:cubicBezTo>
                    <a:pt x="356" y="193"/>
                    <a:pt x="356" y="166"/>
                    <a:pt x="352" y="137"/>
                  </a:cubicBezTo>
                  <a:cubicBezTo>
                    <a:pt x="336" y="171"/>
                    <a:pt x="319" y="205"/>
                    <a:pt x="302" y="239"/>
                  </a:cubicBezTo>
                  <a:cubicBezTo>
                    <a:pt x="300" y="238"/>
                    <a:pt x="297" y="237"/>
                    <a:pt x="294" y="235"/>
                  </a:cubicBezTo>
                  <a:cubicBezTo>
                    <a:pt x="294" y="214"/>
                    <a:pt x="309" y="198"/>
                    <a:pt x="316" y="180"/>
                  </a:cubicBezTo>
                  <a:cubicBezTo>
                    <a:pt x="324" y="161"/>
                    <a:pt x="334" y="143"/>
                    <a:pt x="344" y="121"/>
                  </a:cubicBezTo>
                  <a:cubicBezTo>
                    <a:pt x="311" y="121"/>
                    <a:pt x="281" y="120"/>
                    <a:pt x="251" y="121"/>
                  </a:cubicBezTo>
                  <a:cubicBezTo>
                    <a:pt x="233" y="121"/>
                    <a:pt x="218" y="119"/>
                    <a:pt x="208" y="102"/>
                  </a:cubicBezTo>
                  <a:cubicBezTo>
                    <a:pt x="206" y="99"/>
                    <a:pt x="200" y="96"/>
                    <a:pt x="196" y="96"/>
                  </a:cubicBezTo>
                  <a:cubicBezTo>
                    <a:pt x="178" y="96"/>
                    <a:pt x="159" y="96"/>
                    <a:pt x="139" y="96"/>
                  </a:cubicBezTo>
                  <a:cubicBezTo>
                    <a:pt x="138" y="106"/>
                    <a:pt x="140" y="115"/>
                    <a:pt x="137" y="122"/>
                  </a:cubicBezTo>
                  <a:cubicBezTo>
                    <a:pt x="133" y="130"/>
                    <a:pt x="124" y="141"/>
                    <a:pt x="117" y="141"/>
                  </a:cubicBezTo>
                  <a:cubicBezTo>
                    <a:pt x="110" y="142"/>
                    <a:pt x="98" y="130"/>
                    <a:pt x="97" y="123"/>
                  </a:cubicBezTo>
                  <a:cubicBezTo>
                    <a:pt x="95" y="97"/>
                    <a:pt x="96" y="70"/>
                    <a:pt x="96" y="43"/>
                  </a:cubicBezTo>
                  <a:cubicBezTo>
                    <a:pt x="96" y="32"/>
                    <a:pt x="96" y="22"/>
                    <a:pt x="96" y="7"/>
                  </a:cubicBezTo>
                  <a:cubicBezTo>
                    <a:pt x="65" y="7"/>
                    <a:pt x="32" y="7"/>
                    <a:pt x="0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78" y="0"/>
                    <a:pt x="155" y="0"/>
                    <a:pt x="233" y="0"/>
                  </a:cubicBezTo>
                  <a:cubicBezTo>
                    <a:pt x="233" y="2"/>
                    <a:pt x="233" y="4"/>
                    <a:pt x="233" y="6"/>
                  </a:cubicBezTo>
                  <a:cubicBezTo>
                    <a:pt x="201" y="6"/>
                    <a:pt x="168" y="6"/>
                    <a:pt x="137" y="6"/>
                  </a:cubicBezTo>
                  <a:cubicBezTo>
                    <a:pt x="137" y="33"/>
                    <a:pt x="137" y="55"/>
                    <a:pt x="137" y="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4AE08A7B-8362-4592-AC87-2E00588FD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0613" y="1730375"/>
              <a:ext cx="1525588" cy="311150"/>
            </a:xfrm>
            <a:custGeom>
              <a:avLst/>
              <a:gdLst>
                <a:gd name="T0" fmla="*/ 579 w 988"/>
                <a:gd name="T1" fmla="*/ 179 h 201"/>
                <a:gd name="T2" fmla="*/ 620 w 988"/>
                <a:gd name="T3" fmla="*/ 200 h 201"/>
                <a:gd name="T4" fmla="*/ 367 w 988"/>
                <a:gd name="T5" fmla="*/ 201 h 201"/>
                <a:gd name="T6" fmla="*/ 409 w 988"/>
                <a:gd name="T7" fmla="*/ 179 h 201"/>
                <a:gd name="T8" fmla="*/ 408 w 988"/>
                <a:gd name="T9" fmla="*/ 175 h 201"/>
                <a:gd name="T10" fmla="*/ 359 w 988"/>
                <a:gd name="T11" fmla="*/ 194 h 201"/>
                <a:gd name="T12" fmla="*/ 378 w 988"/>
                <a:gd name="T13" fmla="*/ 163 h 201"/>
                <a:gd name="T14" fmla="*/ 188 w 988"/>
                <a:gd name="T15" fmla="*/ 81 h 201"/>
                <a:gd name="T16" fmla="*/ 144 w 988"/>
                <a:gd name="T17" fmla="*/ 90 h 201"/>
                <a:gd name="T18" fmla="*/ 148 w 988"/>
                <a:gd name="T19" fmla="*/ 28 h 201"/>
                <a:gd name="T20" fmla="*/ 162 w 988"/>
                <a:gd name="T21" fmla="*/ 19 h 201"/>
                <a:gd name="T22" fmla="*/ 160 w 988"/>
                <a:gd name="T23" fmla="*/ 13 h 201"/>
                <a:gd name="T24" fmla="*/ 135 w 988"/>
                <a:gd name="T25" fmla="*/ 13 h 201"/>
                <a:gd name="T26" fmla="*/ 0 w 988"/>
                <a:gd name="T27" fmla="*/ 10 h 201"/>
                <a:gd name="T28" fmla="*/ 0 w 988"/>
                <a:gd name="T29" fmla="*/ 4 h 201"/>
                <a:gd name="T30" fmla="*/ 97 w 988"/>
                <a:gd name="T31" fmla="*/ 1 h 201"/>
                <a:gd name="T32" fmla="*/ 212 w 988"/>
                <a:gd name="T33" fmla="*/ 2 h 201"/>
                <a:gd name="T34" fmla="*/ 322 w 988"/>
                <a:gd name="T35" fmla="*/ 6 h 201"/>
                <a:gd name="T36" fmla="*/ 215 w 988"/>
                <a:gd name="T37" fmla="*/ 16 h 201"/>
                <a:gd name="T38" fmla="*/ 179 w 988"/>
                <a:gd name="T39" fmla="*/ 12 h 201"/>
                <a:gd name="T40" fmla="*/ 169 w 988"/>
                <a:gd name="T41" fmla="*/ 14 h 201"/>
                <a:gd name="T42" fmla="*/ 172 w 988"/>
                <a:gd name="T43" fmla="*/ 27 h 201"/>
                <a:gd name="T44" fmla="*/ 187 w 988"/>
                <a:gd name="T45" fmla="*/ 50 h 201"/>
                <a:gd name="T46" fmla="*/ 199 w 988"/>
                <a:gd name="T47" fmla="*/ 63 h 201"/>
                <a:gd name="T48" fmla="*/ 405 w 988"/>
                <a:gd name="T49" fmla="*/ 149 h 201"/>
                <a:gd name="T50" fmla="*/ 450 w 988"/>
                <a:gd name="T51" fmla="*/ 149 h 201"/>
                <a:gd name="T52" fmla="*/ 561 w 988"/>
                <a:gd name="T53" fmla="*/ 153 h 201"/>
                <a:gd name="T54" fmla="*/ 584 w 988"/>
                <a:gd name="T55" fmla="*/ 150 h 201"/>
                <a:gd name="T56" fmla="*/ 786 w 988"/>
                <a:gd name="T57" fmla="*/ 65 h 201"/>
                <a:gd name="T58" fmla="*/ 818 w 988"/>
                <a:gd name="T59" fmla="*/ 11 h 201"/>
                <a:gd name="T60" fmla="*/ 666 w 988"/>
                <a:gd name="T61" fmla="*/ 10 h 201"/>
                <a:gd name="T62" fmla="*/ 666 w 988"/>
                <a:gd name="T63" fmla="*/ 2 h 201"/>
                <a:gd name="T64" fmla="*/ 781 w 988"/>
                <a:gd name="T65" fmla="*/ 2 h 201"/>
                <a:gd name="T66" fmla="*/ 889 w 988"/>
                <a:gd name="T67" fmla="*/ 1 h 201"/>
                <a:gd name="T68" fmla="*/ 988 w 988"/>
                <a:gd name="T69" fmla="*/ 6 h 201"/>
                <a:gd name="T70" fmla="*/ 829 w 988"/>
                <a:gd name="T71" fmla="*/ 10 h 201"/>
                <a:gd name="T72" fmla="*/ 826 w 988"/>
                <a:gd name="T73" fmla="*/ 15 h 201"/>
                <a:gd name="T74" fmla="*/ 835 w 988"/>
                <a:gd name="T75" fmla="*/ 25 h 201"/>
                <a:gd name="T76" fmla="*/ 852 w 988"/>
                <a:gd name="T77" fmla="*/ 77 h 201"/>
                <a:gd name="T78" fmla="*/ 800 w 988"/>
                <a:gd name="T79" fmla="*/ 81 h 201"/>
                <a:gd name="T80" fmla="*/ 608 w 988"/>
                <a:gd name="T81" fmla="*/ 164 h 201"/>
                <a:gd name="T82" fmla="*/ 626 w 988"/>
                <a:gd name="T83" fmla="*/ 188 h 201"/>
                <a:gd name="T84" fmla="*/ 622 w 988"/>
                <a:gd name="T85" fmla="*/ 191 h 201"/>
                <a:gd name="T86" fmla="*/ 580 w 988"/>
                <a:gd name="T87" fmla="*/ 174 h 201"/>
                <a:gd name="T88" fmla="*/ 579 w 988"/>
                <a:gd name="T89" fmla="*/ 179 h 201"/>
                <a:gd name="T90" fmla="*/ 546 w 988"/>
                <a:gd name="T91" fmla="*/ 172 h 201"/>
                <a:gd name="T92" fmla="*/ 546 w 988"/>
                <a:gd name="T93" fmla="*/ 168 h 201"/>
                <a:gd name="T94" fmla="*/ 441 w 988"/>
                <a:gd name="T95" fmla="*/ 168 h 201"/>
                <a:gd name="T96" fmla="*/ 441 w 988"/>
                <a:gd name="T97" fmla="*/ 172 h 201"/>
                <a:gd name="T98" fmla="*/ 546 w 988"/>
                <a:gd name="T99" fmla="*/ 17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8" h="201">
                  <a:moveTo>
                    <a:pt x="579" y="179"/>
                  </a:moveTo>
                  <a:cubicBezTo>
                    <a:pt x="592" y="186"/>
                    <a:pt x="606" y="193"/>
                    <a:pt x="620" y="200"/>
                  </a:cubicBezTo>
                  <a:cubicBezTo>
                    <a:pt x="535" y="173"/>
                    <a:pt x="452" y="172"/>
                    <a:pt x="367" y="201"/>
                  </a:cubicBezTo>
                  <a:cubicBezTo>
                    <a:pt x="381" y="193"/>
                    <a:pt x="395" y="186"/>
                    <a:pt x="409" y="179"/>
                  </a:cubicBezTo>
                  <a:cubicBezTo>
                    <a:pt x="409" y="177"/>
                    <a:pt x="408" y="176"/>
                    <a:pt x="408" y="175"/>
                  </a:cubicBezTo>
                  <a:cubicBezTo>
                    <a:pt x="393" y="180"/>
                    <a:pt x="379" y="186"/>
                    <a:pt x="359" y="194"/>
                  </a:cubicBezTo>
                  <a:cubicBezTo>
                    <a:pt x="367" y="182"/>
                    <a:pt x="372" y="173"/>
                    <a:pt x="378" y="163"/>
                  </a:cubicBezTo>
                  <a:cubicBezTo>
                    <a:pt x="315" y="136"/>
                    <a:pt x="251" y="108"/>
                    <a:pt x="188" y="81"/>
                  </a:cubicBezTo>
                  <a:cubicBezTo>
                    <a:pt x="169" y="101"/>
                    <a:pt x="156" y="103"/>
                    <a:pt x="144" y="90"/>
                  </a:cubicBezTo>
                  <a:cubicBezTo>
                    <a:pt x="130" y="75"/>
                    <a:pt x="132" y="42"/>
                    <a:pt x="148" y="28"/>
                  </a:cubicBezTo>
                  <a:cubicBezTo>
                    <a:pt x="153" y="25"/>
                    <a:pt x="157" y="22"/>
                    <a:pt x="162" y="19"/>
                  </a:cubicBezTo>
                  <a:cubicBezTo>
                    <a:pt x="161" y="17"/>
                    <a:pt x="161" y="15"/>
                    <a:pt x="160" y="13"/>
                  </a:cubicBezTo>
                  <a:cubicBezTo>
                    <a:pt x="152" y="13"/>
                    <a:pt x="143" y="12"/>
                    <a:pt x="135" y="13"/>
                  </a:cubicBezTo>
                  <a:cubicBezTo>
                    <a:pt x="90" y="19"/>
                    <a:pt x="45" y="20"/>
                    <a:pt x="0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32" y="3"/>
                    <a:pt x="65" y="1"/>
                    <a:pt x="97" y="1"/>
                  </a:cubicBezTo>
                  <a:cubicBezTo>
                    <a:pt x="135" y="0"/>
                    <a:pt x="174" y="2"/>
                    <a:pt x="212" y="2"/>
                  </a:cubicBezTo>
                  <a:cubicBezTo>
                    <a:pt x="249" y="2"/>
                    <a:pt x="285" y="2"/>
                    <a:pt x="322" y="6"/>
                  </a:cubicBezTo>
                  <a:cubicBezTo>
                    <a:pt x="287" y="17"/>
                    <a:pt x="251" y="20"/>
                    <a:pt x="215" y="16"/>
                  </a:cubicBezTo>
                  <a:cubicBezTo>
                    <a:pt x="203" y="15"/>
                    <a:pt x="191" y="13"/>
                    <a:pt x="179" y="12"/>
                  </a:cubicBezTo>
                  <a:cubicBezTo>
                    <a:pt x="176" y="11"/>
                    <a:pt x="172" y="13"/>
                    <a:pt x="169" y="14"/>
                  </a:cubicBezTo>
                  <a:cubicBezTo>
                    <a:pt x="170" y="19"/>
                    <a:pt x="170" y="23"/>
                    <a:pt x="172" y="27"/>
                  </a:cubicBezTo>
                  <a:cubicBezTo>
                    <a:pt x="177" y="35"/>
                    <a:pt x="182" y="42"/>
                    <a:pt x="187" y="50"/>
                  </a:cubicBezTo>
                  <a:cubicBezTo>
                    <a:pt x="190" y="55"/>
                    <a:pt x="194" y="61"/>
                    <a:pt x="199" y="63"/>
                  </a:cubicBezTo>
                  <a:cubicBezTo>
                    <a:pt x="268" y="93"/>
                    <a:pt x="336" y="122"/>
                    <a:pt x="405" y="149"/>
                  </a:cubicBezTo>
                  <a:cubicBezTo>
                    <a:pt x="418" y="155"/>
                    <a:pt x="435" y="149"/>
                    <a:pt x="450" y="149"/>
                  </a:cubicBezTo>
                  <a:cubicBezTo>
                    <a:pt x="487" y="150"/>
                    <a:pt x="524" y="152"/>
                    <a:pt x="561" y="153"/>
                  </a:cubicBezTo>
                  <a:cubicBezTo>
                    <a:pt x="569" y="153"/>
                    <a:pt x="577" y="153"/>
                    <a:pt x="584" y="150"/>
                  </a:cubicBezTo>
                  <a:cubicBezTo>
                    <a:pt x="652" y="122"/>
                    <a:pt x="719" y="93"/>
                    <a:pt x="786" y="65"/>
                  </a:cubicBezTo>
                  <a:cubicBezTo>
                    <a:pt x="797" y="60"/>
                    <a:pt x="818" y="25"/>
                    <a:pt x="818" y="11"/>
                  </a:cubicBezTo>
                  <a:cubicBezTo>
                    <a:pt x="767" y="18"/>
                    <a:pt x="716" y="22"/>
                    <a:pt x="666" y="10"/>
                  </a:cubicBezTo>
                  <a:cubicBezTo>
                    <a:pt x="666" y="7"/>
                    <a:pt x="666" y="5"/>
                    <a:pt x="666" y="2"/>
                  </a:cubicBezTo>
                  <a:cubicBezTo>
                    <a:pt x="705" y="2"/>
                    <a:pt x="743" y="2"/>
                    <a:pt x="781" y="2"/>
                  </a:cubicBezTo>
                  <a:cubicBezTo>
                    <a:pt x="817" y="2"/>
                    <a:pt x="853" y="1"/>
                    <a:pt x="889" y="1"/>
                  </a:cubicBezTo>
                  <a:cubicBezTo>
                    <a:pt x="922" y="1"/>
                    <a:pt x="955" y="3"/>
                    <a:pt x="988" y="6"/>
                  </a:cubicBezTo>
                  <a:cubicBezTo>
                    <a:pt x="935" y="25"/>
                    <a:pt x="882" y="15"/>
                    <a:pt x="829" y="10"/>
                  </a:cubicBezTo>
                  <a:cubicBezTo>
                    <a:pt x="828" y="12"/>
                    <a:pt x="827" y="14"/>
                    <a:pt x="826" y="15"/>
                  </a:cubicBezTo>
                  <a:cubicBezTo>
                    <a:pt x="829" y="19"/>
                    <a:pt x="831" y="23"/>
                    <a:pt x="835" y="25"/>
                  </a:cubicBezTo>
                  <a:cubicBezTo>
                    <a:pt x="849" y="36"/>
                    <a:pt x="857" y="60"/>
                    <a:pt x="852" y="77"/>
                  </a:cubicBezTo>
                  <a:cubicBezTo>
                    <a:pt x="844" y="103"/>
                    <a:pt x="824" y="105"/>
                    <a:pt x="800" y="81"/>
                  </a:cubicBezTo>
                  <a:cubicBezTo>
                    <a:pt x="737" y="108"/>
                    <a:pt x="673" y="136"/>
                    <a:pt x="608" y="164"/>
                  </a:cubicBezTo>
                  <a:cubicBezTo>
                    <a:pt x="614" y="172"/>
                    <a:pt x="620" y="180"/>
                    <a:pt x="626" y="188"/>
                  </a:cubicBezTo>
                  <a:cubicBezTo>
                    <a:pt x="624" y="189"/>
                    <a:pt x="623" y="190"/>
                    <a:pt x="622" y="191"/>
                  </a:cubicBezTo>
                  <a:cubicBezTo>
                    <a:pt x="608" y="186"/>
                    <a:pt x="594" y="180"/>
                    <a:pt x="580" y="174"/>
                  </a:cubicBezTo>
                  <a:cubicBezTo>
                    <a:pt x="580" y="176"/>
                    <a:pt x="579" y="177"/>
                    <a:pt x="579" y="179"/>
                  </a:cubicBezTo>
                  <a:close/>
                  <a:moveTo>
                    <a:pt x="546" y="172"/>
                  </a:moveTo>
                  <a:cubicBezTo>
                    <a:pt x="546" y="170"/>
                    <a:pt x="546" y="169"/>
                    <a:pt x="546" y="168"/>
                  </a:cubicBezTo>
                  <a:cubicBezTo>
                    <a:pt x="511" y="168"/>
                    <a:pt x="476" y="168"/>
                    <a:pt x="441" y="168"/>
                  </a:cubicBezTo>
                  <a:cubicBezTo>
                    <a:pt x="441" y="169"/>
                    <a:pt x="441" y="170"/>
                    <a:pt x="441" y="172"/>
                  </a:cubicBezTo>
                  <a:cubicBezTo>
                    <a:pt x="476" y="172"/>
                    <a:pt x="511" y="172"/>
                    <a:pt x="546" y="1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67B0EBA8-514A-49CA-9237-F64F23FEE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513" y="5230813"/>
              <a:ext cx="971550" cy="82550"/>
            </a:xfrm>
            <a:custGeom>
              <a:avLst/>
              <a:gdLst>
                <a:gd name="T0" fmla="*/ 313 w 629"/>
                <a:gd name="T1" fmla="*/ 53 h 53"/>
                <a:gd name="T2" fmla="*/ 37 w 629"/>
                <a:gd name="T3" fmla="*/ 52 h 53"/>
                <a:gd name="T4" fmla="*/ 0 w 629"/>
                <a:gd name="T5" fmla="*/ 27 h 53"/>
                <a:gd name="T6" fmla="*/ 36 w 629"/>
                <a:gd name="T7" fmla="*/ 0 h 53"/>
                <a:gd name="T8" fmla="*/ 594 w 629"/>
                <a:gd name="T9" fmla="*/ 0 h 53"/>
                <a:gd name="T10" fmla="*/ 629 w 629"/>
                <a:gd name="T11" fmla="*/ 27 h 53"/>
                <a:gd name="T12" fmla="*/ 595 w 629"/>
                <a:gd name="T13" fmla="*/ 52 h 53"/>
                <a:gd name="T14" fmla="*/ 313 w 629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53">
                  <a:moveTo>
                    <a:pt x="313" y="53"/>
                  </a:moveTo>
                  <a:cubicBezTo>
                    <a:pt x="221" y="52"/>
                    <a:pt x="129" y="52"/>
                    <a:pt x="37" y="52"/>
                  </a:cubicBezTo>
                  <a:cubicBezTo>
                    <a:pt x="12" y="52"/>
                    <a:pt x="0" y="45"/>
                    <a:pt x="0" y="27"/>
                  </a:cubicBezTo>
                  <a:cubicBezTo>
                    <a:pt x="0" y="9"/>
                    <a:pt x="12" y="0"/>
                    <a:pt x="36" y="0"/>
                  </a:cubicBezTo>
                  <a:cubicBezTo>
                    <a:pt x="222" y="0"/>
                    <a:pt x="408" y="0"/>
                    <a:pt x="594" y="0"/>
                  </a:cubicBezTo>
                  <a:cubicBezTo>
                    <a:pt x="617" y="0"/>
                    <a:pt x="629" y="10"/>
                    <a:pt x="629" y="27"/>
                  </a:cubicBezTo>
                  <a:cubicBezTo>
                    <a:pt x="628" y="44"/>
                    <a:pt x="617" y="52"/>
                    <a:pt x="595" y="52"/>
                  </a:cubicBezTo>
                  <a:cubicBezTo>
                    <a:pt x="501" y="53"/>
                    <a:pt x="407" y="53"/>
                    <a:pt x="313" y="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002BEC24-4BAE-4D42-B9EB-000BECC71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63" y="4530725"/>
              <a:ext cx="777875" cy="311150"/>
            </a:xfrm>
            <a:custGeom>
              <a:avLst/>
              <a:gdLst>
                <a:gd name="T0" fmla="*/ 194 w 504"/>
                <a:gd name="T1" fmla="*/ 184 h 201"/>
                <a:gd name="T2" fmla="*/ 223 w 504"/>
                <a:gd name="T3" fmla="*/ 146 h 201"/>
                <a:gd name="T4" fmla="*/ 2 w 504"/>
                <a:gd name="T5" fmla="*/ 146 h 201"/>
                <a:gd name="T6" fmla="*/ 0 w 504"/>
                <a:gd name="T7" fmla="*/ 141 h 201"/>
                <a:gd name="T8" fmla="*/ 28 w 504"/>
                <a:gd name="T9" fmla="*/ 118 h 201"/>
                <a:gd name="T10" fmla="*/ 49 w 504"/>
                <a:gd name="T11" fmla="*/ 102 h 201"/>
                <a:gd name="T12" fmla="*/ 72 w 504"/>
                <a:gd name="T13" fmla="*/ 118 h 201"/>
                <a:gd name="T14" fmla="*/ 238 w 504"/>
                <a:gd name="T15" fmla="*/ 106 h 201"/>
                <a:gd name="T16" fmla="*/ 270 w 504"/>
                <a:gd name="T17" fmla="*/ 83 h 201"/>
                <a:gd name="T18" fmla="*/ 288 w 504"/>
                <a:gd name="T19" fmla="*/ 55 h 201"/>
                <a:gd name="T20" fmla="*/ 427 w 504"/>
                <a:gd name="T21" fmla="*/ 79 h 201"/>
                <a:gd name="T22" fmla="*/ 446 w 504"/>
                <a:gd name="T23" fmla="*/ 113 h 201"/>
                <a:gd name="T24" fmla="*/ 474 w 504"/>
                <a:gd name="T25" fmla="*/ 145 h 201"/>
                <a:gd name="T26" fmla="*/ 495 w 504"/>
                <a:gd name="T27" fmla="*/ 170 h 201"/>
                <a:gd name="T28" fmla="*/ 504 w 504"/>
                <a:gd name="T29" fmla="*/ 188 h 201"/>
                <a:gd name="T30" fmla="*/ 486 w 504"/>
                <a:gd name="T31" fmla="*/ 201 h 201"/>
                <a:gd name="T32" fmla="*/ 440 w 504"/>
                <a:gd name="T33" fmla="*/ 170 h 201"/>
                <a:gd name="T34" fmla="*/ 412 w 504"/>
                <a:gd name="T35" fmla="*/ 150 h 201"/>
                <a:gd name="T36" fmla="*/ 454 w 504"/>
                <a:gd name="T37" fmla="*/ 146 h 201"/>
                <a:gd name="T38" fmla="*/ 453 w 504"/>
                <a:gd name="T39" fmla="*/ 144 h 201"/>
                <a:gd name="T40" fmla="*/ 254 w 504"/>
                <a:gd name="T41" fmla="*/ 144 h 201"/>
                <a:gd name="T42" fmla="*/ 254 w 504"/>
                <a:gd name="T43" fmla="*/ 147 h 201"/>
                <a:gd name="T44" fmla="*/ 281 w 504"/>
                <a:gd name="T45" fmla="*/ 149 h 201"/>
                <a:gd name="T46" fmla="*/ 283 w 504"/>
                <a:gd name="T47" fmla="*/ 153 h 201"/>
                <a:gd name="T48" fmla="*/ 210 w 504"/>
                <a:gd name="T49" fmla="*/ 201 h 201"/>
                <a:gd name="T50" fmla="*/ 194 w 504"/>
                <a:gd name="T51" fmla="*/ 18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4" h="201">
                  <a:moveTo>
                    <a:pt x="194" y="184"/>
                  </a:moveTo>
                  <a:cubicBezTo>
                    <a:pt x="203" y="172"/>
                    <a:pt x="213" y="160"/>
                    <a:pt x="223" y="146"/>
                  </a:cubicBezTo>
                  <a:cubicBezTo>
                    <a:pt x="149" y="146"/>
                    <a:pt x="76" y="146"/>
                    <a:pt x="2" y="146"/>
                  </a:cubicBezTo>
                  <a:cubicBezTo>
                    <a:pt x="1" y="144"/>
                    <a:pt x="1" y="142"/>
                    <a:pt x="0" y="141"/>
                  </a:cubicBezTo>
                  <a:cubicBezTo>
                    <a:pt x="9" y="133"/>
                    <a:pt x="19" y="125"/>
                    <a:pt x="28" y="118"/>
                  </a:cubicBezTo>
                  <a:cubicBezTo>
                    <a:pt x="34" y="112"/>
                    <a:pt x="27" y="94"/>
                    <a:pt x="49" y="102"/>
                  </a:cubicBezTo>
                  <a:cubicBezTo>
                    <a:pt x="45" y="126"/>
                    <a:pt x="56" y="120"/>
                    <a:pt x="72" y="118"/>
                  </a:cubicBezTo>
                  <a:cubicBezTo>
                    <a:pt x="127" y="112"/>
                    <a:pt x="182" y="107"/>
                    <a:pt x="238" y="106"/>
                  </a:cubicBezTo>
                  <a:cubicBezTo>
                    <a:pt x="257" y="105"/>
                    <a:pt x="263" y="95"/>
                    <a:pt x="270" y="83"/>
                  </a:cubicBezTo>
                  <a:cubicBezTo>
                    <a:pt x="276" y="73"/>
                    <a:pt x="281" y="63"/>
                    <a:pt x="288" y="55"/>
                  </a:cubicBezTo>
                  <a:cubicBezTo>
                    <a:pt x="335" y="0"/>
                    <a:pt x="400" y="12"/>
                    <a:pt x="427" y="79"/>
                  </a:cubicBezTo>
                  <a:cubicBezTo>
                    <a:pt x="432" y="91"/>
                    <a:pt x="440" y="102"/>
                    <a:pt x="446" y="113"/>
                  </a:cubicBezTo>
                  <a:cubicBezTo>
                    <a:pt x="455" y="124"/>
                    <a:pt x="465" y="134"/>
                    <a:pt x="474" y="145"/>
                  </a:cubicBezTo>
                  <a:cubicBezTo>
                    <a:pt x="481" y="153"/>
                    <a:pt x="489" y="161"/>
                    <a:pt x="495" y="170"/>
                  </a:cubicBezTo>
                  <a:cubicBezTo>
                    <a:pt x="499" y="176"/>
                    <a:pt x="501" y="182"/>
                    <a:pt x="504" y="188"/>
                  </a:cubicBezTo>
                  <a:cubicBezTo>
                    <a:pt x="498" y="193"/>
                    <a:pt x="492" y="197"/>
                    <a:pt x="486" y="201"/>
                  </a:cubicBezTo>
                  <a:cubicBezTo>
                    <a:pt x="471" y="191"/>
                    <a:pt x="456" y="180"/>
                    <a:pt x="440" y="170"/>
                  </a:cubicBezTo>
                  <a:cubicBezTo>
                    <a:pt x="432" y="165"/>
                    <a:pt x="424" y="159"/>
                    <a:pt x="412" y="150"/>
                  </a:cubicBezTo>
                  <a:cubicBezTo>
                    <a:pt x="428" y="149"/>
                    <a:pt x="441" y="147"/>
                    <a:pt x="454" y="146"/>
                  </a:cubicBezTo>
                  <a:cubicBezTo>
                    <a:pt x="454" y="145"/>
                    <a:pt x="453" y="144"/>
                    <a:pt x="453" y="144"/>
                  </a:cubicBezTo>
                  <a:cubicBezTo>
                    <a:pt x="387" y="144"/>
                    <a:pt x="320" y="144"/>
                    <a:pt x="254" y="144"/>
                  </a:cubicBezTo>
                  <a:cubicBezTo>
                    <a:pt x="254" y="145"/>
                    <a:pt x="254" y="146"/>
                    <a:pt x="254" y="147"/>
                  </a:cubicBezTo>
                  <a:cubicBezTo>
                    <a:pt x="263" y="148"/>
                    <a:pt x="272" y="148"/>
                    <a:pt x="281" y="149"/>
                  </a:cubicBezTo>
                  <a:cubicBezTo>
                    <a:pt x="281" y="151"/>
                    <a:pt x="282" y="152"/>
                    <a:pt x="283" y="153"/>
                  </a:cubicBezTo>
                  <a:cubicBezTo>
                    <a:pt x="259" y="169"/>
                    <a:pt x="235" y="185"/>
                    <a:pt x="210" y="201"/>
                  </a:cubicBezTo>
                  <a:cubicBezTo>
                    <a:pt x="205" y="196"/>
                    <a:pt x="199" y="190"/>
                    <a:pt x="194" y="1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4E578E24-E18B-4659-83F9-51F0EF9C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038" y="5565775"/>
              <a:ext cx="628650" cy="806450"/>
            </a:xfrm>
            <a:custGeom>
              <a:avLst/>
              <a:gdLst>
                <a:gd name="T0" fmla="*/ 299 w 407"/>
                <a:gd name="T1" fmla="*/ 83 h 522"/>
                <a:gd name="T2" fmla="*/ 222 w 407"/>
                <a:gd name="T3" fmla="*/ 21 h 522"/>
                <a:gd name="T4" fmla="*/ 209 w 407"/>
                <a:gd name="T5" fmla="*/ 22 h 522"/>
                <a:gd name="T6" fmla="*/ 39 w 407"/>
                <a:gd name="T7" fmla="*/ 78 h 522"/>
                <a:gd name="T8" fmla="*/ 27 w 407"/>
                <a:gd name="T9" fmla="*/ 95 h 522"/>
                <a:gd name="T10" fmla="*/ 27 w 407"/>
                <a:gd name="T11" fmla="*/ 435 h 522"/>
                <a:gd name="T12" fmla="*/ 29 w 407"/>
                <a:gd name="T13" fmla="*/ 441 h 522"/>
                <a:gd name="T14" fmla="*/ 79 w 407"/>
                <a:gd name="T15" fmla="*/ 425 h 522"/>
                <a:gd name="T16" fmla="*/ 200 w 407"/>
                <a:gd name="T17" fmla="*/ 385 h 522"/>
                <a:gd name="T18" fmla="*/ 225 w 407"/>
                <a:gd name="T19" fmla="*/ 389 h 522"/>
                <a:gd name="T20" fmla="*/ 377 w 407"/>
                <a:gd name="T21" fmla="*/ 503 h 522"/>
                <a:gd name="T22" fmla="*/ 389 w 407"/>
                <a:gd name="T23" fmla="*/ 518 h 522"/>
                <a:gd name="T24" fmla="*/ 385 w 407"/>
                <a:gd name="T25" fmla="*/ 522 h 522"/>
                <a:gd name="T26" fmla="*/ 350 w 407"/>
                <a:gd name="T27" fmla="*/ 496 h 522"/>
                <a:gd name="T28" fmla="*/ 230 w 407"/>
                <a:gd name="T29" fmla="*/ 406 h 522"/>
                <a:gd name="T30" fmla="*/ 196 w 407"/>
                <a:gd name="T31" fmla="*/ 400 h 522"/>
                <a:gd name="T32" fmla="*/ 20 w 407"/>
                <a:gd name="T33" fmla="*/ 459 h 522"/>
                <a:gd name="T34" fmla="*/ 1 w 407"/>
                <a:gd name="T35" fmla="*/ 464 h 522"/>
                <a:gd name="T36" fmla="*/ 0 w 407"/>
                <a:gd name="T37" fmla="*/ 441 h 522"/>
                <a:gd name="T38" fmla="*/ 0 w 407"/>
                <a:gd name="T39" fmla="*/ 90 h 522"/>
                <a:gd name="T40" fmla="*/ 18 w 407"/>
                <a:gd name="T41" fmla="*/ 64 h 522"/>
                <a:gd name="T42" fmla="*/ 203 w 407"/>
                <a:gd name="T43" fmla="*/ 3 h 522"/>
                <a:gd name="T44" fmla="*/ 230 w 407"/>
                <a:gd name="T45" fmla="*/ 8 h 522"/>
                <a:gd name="T46" fmla="*/ 378 w 407"/>
                <a:gd name="T47" fmla="*/ 120 h 522"/>
                <a:gd name="T48" fmla="*/ 397 w 407"/>
                <a:gd name="T49" fmla="*/ 150 h 522"/>
                <a:gd name="T50" fmla="*/ 299 w 407"/>
                <a:gd name="T51" fmla="*/ 82 h 522"/>
                <a:gd name="T52" fmla="*/ 299 w 407"/>
                <a:gd name="T53" fmla="*/ 8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7" h="522">
                  <a:moveTo>
                    <a:pt x="299" y="83"/>
                  </a:moveTo>
                  <a:cubicBezTo>
                    <a:pt x="273" y="62"/>
                    <a:pt x="248" y="41"/>
                    <a:pt x="222" y="21"/>
                  </a:cubicBezTo>
                  <a:cubicBezTo>
                    <a:pt x="219" y="19"/>
                    <a:pt x="213" y="20"/>
                    <a:pt x="209" y="22"/>
                  </a:cubicBezTo>
                  <a:cubicBezTo>
                    <a:pt x="152" y="40"/>
                    <a:pt x="95" y="59"/>
                    <a:pt x="39" y="78"/>
                  </a:cubicBezTo>
                  <a:cubicBezTo>
                    <a:pt x="33" y="80"/>
                    <a:pt x="27" y="89"/>
                    <a:pt x="27" y="95"/>
                  </a:cubicBezTo>
                  <a:cubicBezTo>
                    <a:pt x="27" y="208"/>
                    <a:pt x="27" y="321"/>
                    <a:pt x="27" y="435"/>
                  </a:cubicBezTo>
                  <a:cubicBezTo>
                    <a:pt x="27" y="436"/>
                    <a:pt x="28" y="437"/>
                    <a:pt x="29" y="441"/>
                  </a:cubicBezTo>
                  <a:cubicBezTo>
                    <a:pt x="46" y="435"/>
                    <a:pt x="62" y="430"/>
                    <a:pt x="79" y="425"/>
                  </a:cubicBezTo>
                  <a:cubicBezTo>
                    <a:pt x="119" y="411"/>
                    <a:pt x="160" y="397"/>
                    <a:pt x="200" y="385"/>
                  </a:cubicBezTo>
                  <a:cubicBezTo>
                    <a:pt x="208" y="383"/>
                    <a:pt x="219" y="384"/>
                    <a:pt x="225" y="389"/>
                  </a:cubicBezTo>
                  <a:cubicBezTo>
                    <a:pt x="276" y="426"/>
                    <a:pt x="327" y="464"/>
                    <a:pt x="377" y="503"/>
                  </a:cubicBezTo>
                  <a:cubicBezTo>
                    <a:pt x="382" y="506"/>
                    <a:pt x="385" y="513"/>
                    <a:pt x="389" y="518"/>
                  </a:cubicBezTo>
                  <a:cubicBezTo>
                    <a:pt x="388" y="519"/>
                    <a:pt x="387" y="520"/>
                    <a:pt x="385" y="522"/>
                  </a:cubicBezTo>
                  <a:cubicBezTo>
                    <a:pt x="373" y="513"/>
                    <a:pt x="361" y="505"/>
                    <a:pt x="350" y="496"/>
                  </a:cubicBezTo>
                  <a:cubicBezTo>
                    <a:pt x="310" y="466"/>
                    <a:pt x="269" y="437"/>
                    <a:pt x="230" y="406"/>
                  </a:cubicBezTo>
                  <a:cubicBezTo>
                    <a:pt x="219" y="397"/>
                    <a:pt x="210" y="395"/>
                    <a:pt x="196" y="400"/>
                  </a:cubicBezTo>
                  <a:cubicBezTo>
                    <a:pt x="137" y="420"/>
                    <a:pt x="79" y="439"/>
                    <a:pt x="20" y="459"/>
                  </a:cubicBezTo>
                  <a:cubicBezTo>
                    <a:pt x="14" y="460"/>
                    <a:pt x="9" y="462"/>
                    <a:pt x="1" y="464"/>
                  </a:cubicBezTo>
                  <a:cubicBezTo>
                    <a:pt x="1" y="455"/>
                    <a:pt x="0" y="448"/>
                    <a:pt x="0" y="441"/>
                  </a:cubicBezTo>
                  <a:cubicBezTo>
                    <a:pt x="0" y="324"/>
                    <a:pt x="0" y="207"/>
                    <a:pt x="0" y="90"/>
                  </a:cubicBezTo>
                  <a:cubicBezTo>
                    <a:pt x="0" y="75"/>
                    <a:pt x="4" y="69"/>
                    <a:pt x="18" y="64"/>
                  </a:cubicBezTo>
                  <a:cubicBezTo>
                    <a:pt x="80" y="45"/>
                    <a:pt x="141" y="24"/>
                    <a:pt x="203" y="3"/>
                  </a:cubicBezTo>
                  <a:cubicBezTo>
                    <a:pt x="214" y="0"/>
                    <a:pt x="221" y="1"/>
                    <a:pt x="230" y="8"/>
                  </a:cubicBezTo>
                  <a:cubicBezTo>
                    <a:pt x="279" y="45"/>
                    <a:pt x="329" y="82"/>
                    <a:pt x="378" y="120"/>
                  </a:cubicBezTo>
                  <a:cubicBezTo>
                    <a:pt x="387" y="126"/>
                    <a:pt x="407" y="125"/>
                    <a:pt x="397" y="150"/>
                  </a:cubicBezTo>
                  <a:cubicBezTo>
                    <a:pt x="364" y="127"/>
                    <a:pt x="331" y="105"/>
                    <a:pt x="299" y="82"/>
                  </a:cubicBezTo>
                  <a:lnTo>
                    <a:pt x="299" y="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2C550DD6-41B4-4808-80AC-B6B4F0EA1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6413" y="1881188"/>
              <a:ext cx="866775" cy="228600"/>
            </a:xfrm>
            <a:custGeom>
              <a:avLst/>
              <a:gdLst>
                <a:gd name="T0" fmla="*/ 23 w 561"/>
                <a:gd name="T1" fmla="*/ 29 h 148"/>
                <a:gd name="T2" fmla="*/ 7 w 561"/>
                <a:gd name="T3" fmla="*/ 26 h 148"/>
                <a:gd name="T4" fmla="*/ 0 w 561"/>
                <a:gd name="T5" fmla="*/ 18 h 148"/>
                <a:gd name="T6" fmla="*/ 8 w 561"/>
                <a:gd name="T7" fmla="*/ 12 h 148"/>
                <a:gd name="T8" fmla="*/ 44 w 561"/>
                <a:gd name="T9" fmla="*/ 13 h 148"/>
                <a:gd name="T10" fmla="*/ 334 w 561"/>
                <a:gd name="T11" fmla="*/ 0 h 148"/>
                <a:gd name="T12" fmla="*/ 393 w 561"/>
                <a:gd name="T13" fmla="*/ 5 h 148"/>
                <a:gd name="T14" fmla="*/ 528 w 561"/>
                <a:gd name="T15" fmla="*/ 13 h 148"/>
                <a:gd name="T16" fmla="*/ 561 w 561"/>
                <a:gd name="T17" fmla="*/ 18 h 148"/>
                <a:gd name="T18" fmla="*/ 555 w 561"/>
                <a:gd name="T19" fmla="*/ 30 h 148"/>
                <a:gd name="T20" fmla="*/ 535 w 561"/>
                <a:gd name="T21" fmla="*/ 45 h 148"/>
                <a:gd name="T22" fmla="*/ 512 w 561"/>
                <a:gd name="T23" fmla="*/ 49 h 148"/>
                <a:gd name="T24" fmla="*/ 292 w 561"/>
                <a:gd name="T25" fmla="*/ 49 h 148"/>
                <a:gd name="T26" fmla="*/ 305 w 561"/>
                <a:gd name="T27" fmla="*/ 135 h 148"/>
                <a:gd name="T28" fmla="*/ 285 w 561"/>
                <a:gd name="T29" fmla="*/ 148 h 148"/>
                <a:gd name="T30" fmla="*/ 263 w 561"/>
                <a:gd name="T31" fmla="*/ 140 h 148"/>
                <a:gd name="T32" fmla="*/ 278 w 561"/>
                <a:gd name="T33" fmla="*/ 50 h 148"/>
                <a:gd name="T34" fmla="*/ 203 w 561"/>
                <a:gd name="T35" fmla="*/ 50 h 148"/>
                <a:gd name="T36" fmla="*/ 205 w 561"/>
                <a:gd name="T37" fmla="*/ 28 h 148"/>
                <a:gd name="T38" fmla="*/ 202 w 561"/>
                <a:gd name="T39" fmla="*/ 28 h 148"/>
                <a:gd name="T40" fmla="*/ 198 w 561"/>
                <a:gd name="T41" fmla="*/ 49 h 148"/>
                <a:gd name="T42" fmla="*/ 72 w 561"/>
                <a:gd name="T43" fmla="*/ 48 h 148"/>
                <a:gd name="T44" fmla="*/ 39 w 561"/>
                <a:gd name="T45" fmla="*/ 41 h 148"/>
                <a:gd name="T46" fmla="*/ 23 w 561"/>
                <a:gd name="T47" fmla="*/ 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1" h="148">
                  <a:moveTo>
                    <a:pt x="23" y="29"/>
                  </a:moveTo>
                  <a:cubicBezTo>
                    <a:pt x="17" y="28"/>
                    <a:pt x="12" y="28"/>
                    <a:pt x="7" y="26"/>
                  </a:cubicBezTo>
                  <a:cubicBezTo>
                    <a:pt x="4" y="25"/>
                    <a:pt x="2" y="21"/>
                    <a:pt x="0" y="18"/>
                  </a:cubicBezTo>
                  <a:cubicBezTo>
                    <a:pt x="3" y="16"/>
                    <a:pt x="5" y="12"/>
                    <a:pt x="8" y="12"/>
                  </a:cubicBezTo>
                  <a:cubicBezTo>
                    <a:pt x="20" y="12"/>
                    <a:pt x="32" y="13"/>
                    <a:pt x="44" y="13"/>
                  </a:cubicBezTo>
                  <a:cubicBezTo>
                    <a:pt x="141" y="9"/>
                    <a:pt x="237" y="4"/>
                    <a:pt x="334" y="0"/>
                  </a:cubicBezTo>
                  <a:cubicBezTo>
                    <a:pt x="354" y="0"/>
                    <a:pt x="374" y="4"/>
                    <a:pt x="393" y="5"/>
                  </a:cubicBezTo>
                  <a:cubicBezTo>
                    <a:pt x="438" y="8"/>
                    <a:pt x="483" y="10"/>
                    <a:pt x="528" y="13"/>
                  </a:cubicBezTo>
                  <a:cubicBezTo>
                    <a:pt x="539" y="14"/>
                    <a:pt x="549" y="16"/>
                    <a:pt x="561" y="18"/>
                  </a:cubicBezTo>
                  <a:cubicBezTo>
                    <a:pt x="558" y="23"/>
                    <a:pt x="556" y="26"/>
                    <a:pt x="555" y="30"/>
                  </a:cubicBezTo>
                  <a:cubicBezTo>
                    <a:pt x="548" y="35"/>
                    <a:pt x="541" y="40"/>
                    <a:pt x="535" y="45"/>
                  </a:cubicBezTo>
                  <a:cubicBezTo>
                    <a:pt x="527" y="46"/>
                    <a:pt x="519" y="48"/>
                    <a:pt x="512" y="49"/>
                  </a:cubicBezTo>
                  <a:cubicBezTo>
                    <a:pt x="438" y="49"/>
                    <a:pt x="365" y="49"/>
                    <a:pt x="292" y="49"/>
                  </a:cubicBezTo>
                  <a:cubicBezTo>
                    <a:pt x="283" y="87"/>
                    <a:pt x="288" y="125"/>
                    <a:pt x="305" y="135"/>
                  </a:cubicBezTo>
                  <a:cubicBezTo>
                    <a:pt x="297" y="141"/>
                    <a:pt x="291" y="148"/>
                    <a:pt x="285" y="148"/>
                  </a:cubicBezTo>
                  <a:cubicBezTo>
                    <a:pt x="278" y="148"/>
                    <a:pt x="270" y="143"/>
                    <a:pt x="263" y="140"/>
                  </a:cubicBezTo>
                  <a:cubicBezTo>
                    <a:pt x="288" y="110"/>
                    <a:pt x="272" y="79"/>
                    <a:pt x="278" y="50"/>
                  </a:cubicBezTo>
                  <a:cubicBezTo>
                    <a:pt x="252" y="50"/>
                    <a:pt x="228" y="50"/>
                    <a:pt x="203" y="50"/>
                  </a:cubicBezTo>
                  <a:cubicBezTo>
                    <a:pt x="204" y="41"/>
                    <a:pt x="204" y="34"/>
                    <a:pt x="205" y="28"/>
                  </a:cubicBezTo>
                  <a:cubicBezTo>
                    <a:pt x="204" y="28"/>
                    <a:pt x="203" y="28"/>
                    <a:pt x="202" y="28"/>
                  </a:cubicBezTo>
                  <a:cubicBezTo>
                    <a:pt x="201" y="34"/>
                    <a:pt x="200" y="40"/>
                    <a:pt x="198" y="49"/>
                  </a:cubicBezTo>
                  <a:cubicBezTo>
                    <a:pt x="157" y="49"/>
                    <a:pt x="114" y="49"/>
                    <a:pt x="72" y="48"/>
                  </a:cubicBezTo>
                  <a:cubicBezTo>
                    <a:pt x="61" y="48"/>
                    <a:pt x="50" y="44"/>
                    <a:pt x="39" y="41"/>
                  </a:cubicBezTo>
                  <a:cubicBezTo>
                    <a:pt x="34" y="37"/>
                    <a:pt x="28" y="33"/>
                    <a:pt x="23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D77C7175-66A9-4847-9103-166A3EE51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825" y="5973763"/>
              <a:ext cx="261938" cy="314325"/>
            </a:xfrm>
            <a:custGeom>
              <a:avLst/>
              <a:gdLst>
                <a:gd name="T0" fmla="*/ 15 w 170"/>
                <a:gd name="T1" fmla="*/ 199 h 204"/>
                <a:gd name="T2" fmla="*/ 8 w 170"/>
                <a:gd name="T3" fmla="*/ 188 h 204"/>
                <a:gd name="T4" fmla="*/ 14 w 170"/>
                <a:gd name="T5" fmla="*/ 108 h 204"/>
                <a:gd name="T6" fmla="*/ 20 w 170"/>
                <a:gd name="T7" fmla="*/ 81 h 204"/>
                <a:gd name="T8" fmla="*/ 37 w 170"/>
                <a:gd name="T9" fmla="*/ 37 h 204"/>
                <a:gd name="T10" fmla="*/ 90 w 170"/>
                <a:gd name="T11" fmla="*/ 2 h 204"/>
                <a:gd name="T12" fmla="*/ 138 w 170"/>
                <a:gd name="T13" fmla="*/ 49 h 204"/>
                <a:gd name="T14" fmla="*/ 158 w 170"/>
                <a:gd name="T15" fmla="*/ 121 h 204"/>
                <a:gd name="T16" fmla="*/ 159 w 170"/>
                <a:gd name="T17" fmla="*/ 149 h 204"/>
                <a:gd name="T18" fmla="*/ 161 w 170"/>
                <a:gd name="T19" fmla="*/ 183 h 204"/>
                <a:gd name="T20" fmla="*/ 155 w 170"/>
                <a:gd name="T21" fmla="*/ 199 h 204"/>
                <a:gd name="T22" fmla="*/ 15 w 170"/>
                <a:gd name="T23" fmla="*/ 19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204">
                  <a:moveTo>
                    <a:pt x="15" y="199"/>
                  </a:moveTo>
                  <a:cubicBezTo>
                    <a:pt x="0" y="204"/>
                    <a:pt x="8" y="191"/>
                    <a:pt x="8" y="188"/>
                  </a:cubicBezTo>
                  <a:cubicBezTo>
                    <a:pt x="9" y="161"/>
                    <a:pt x="11" y="135"/>
                    <a:pt x="14" y="108"/>
                  </a:cubicBezTo>
                  <a:cubicBezTo>
                    <a:pt x="15" y="99"/>
                    <a:pt x="17" y="90"/>
                    <a:pt x="20" y="81"/>
                  </a:cubicBezTo>
                  <a:cubicBezTo>
                    <a:pt x="25" y="66"/>
                    <a:pt x="31" y="52"/>
                    <a:pt x="37" y="37"/>
                  </a:cubicBezTo>
                  <a:cubicBezTo>
                    <a:pt x="44" y="17"/>
                    <a:pt x="70" y="0"/>
                    <a:pt x="90" y="2"/>
                  </a:cubicBezTo>
                  <a:cubicBezTo>
                    <a:pt x="113" y="6"/>
                    <a:pt x="133" y="27"/>
                    <a:pt x="138" y="49"/>
                  </a:cubicBezTo>
                  <a:cubicBezTo>
                    <a:pt x="143" y="73"/>
                    <a:pt x="152" y="97"/>
                    <a:pt x="158" y="121"/>
                  </a:cubicBezTo>
                  <a:cubicBezTo>
                    <a:pt x="160" y="130"/>
                    <a:pt x="158" y="140"/>
                    <a:pt x="159" y="149"/>
                  </a:cubicBezTo>
                  <a:cubicBezTo>
                    <a:pt x="159" y="160"/>
                    <a:pt x="160" y="171"/>
                    <a:pt x="161" y="183"/>
                  </a:cubicBezTo>
                  <a:cubicBezTo>
                    <a:pt x="161" y="189"/>
                    <a:pt x="170" y="198"/>
                    <a:pt x="155" y="199"/>
                  </a:cubicBezTo>
                  <a:cubicBezTo>
                    <a:pt x="125" y="157"/>
                    <a:pt x="41" y="161"/>
                    <a:pt x="15" y="1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C56643CE-D523-4288-A52B-067CC3442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3575" y="6188075"/>
              <a:ext cx="595313" cy="158750"/>
            </a:xfrm>
            <a:custGeom>
              <a:avLst/>
              <a:gdLst>
                <a:gd name="T0" fmla="*/ 12 w 386"/>
                <a:gd name="T1" fmla="*/ 67 h 103"/>
                <a:gd name="T2" fmla="*/ 23 w 386"/>
                <a:gd name="T3" fmla="*/ 33 h 103"/>
                <a:gd name="T4" fmla="*/ 108 w 386"/>
                <a:gd name="T5" fmla="*/ 11 h 103"/>
                <a:gd name="T6" fmla="*/ 328 w 386"/>
                <a:gd name="T7" fmla="*/ 20 h 103"/>
                <a:gd name="T8" fmla="*/ 368 w 386"/>
                <a:gd name="T9" fmla="*/ 36 h 103"/>
                <a:gd name="T10" fmla="*/ 368 w 386"/>
                <a:gd name="T11" fmla="*/ 67 h 103"/>
                <a:gd name="T12" fmla="*/ 298 w 386"/>
                <a:gd name="T13" fmla="*/ 89 h 103"/>
                <a:gd name="T14" fmla="*/ 47 w 386"/>
                <a:gd name="T15" fmla="*/ 80 h 103"/>
                <a:gd name="T16" fmla="*/ 12 w 386"/>
                <a:gd name="T17" fmla="*/ 66 h 103"/>
                <a:gd name="T18" fmla="*/ 12 w 386"/>
                <a:gd name="T19" fmla="*/ 67 h 103"/>
                <a:gd name="T20" fmla="*/ 42 w 386"/>
                <a:gd name="T21" fmla="*/ 46 h 103"/>
                <a:gd name="T22" fmla="*/ 42 w 386"/>
                <a:gd name="T23" fmla="*/ 56 h 103"/>
                <a:gd name="T24" fmla="*/ 255 w 386"/>
                <a:gd name="T25" fmla="*/ 65 h 103"/>
                <a:gd name="T26" fmla="*/ 345 w 386"/>
                <a:gd name="T27" fmla="*/ 48 h 103"/>
                <a:gd name="T28" fmla="*/ 317 w 386"/>
                <a:gd name="T29" fmla="*/ 37 h 103"/>
                <a:gd name="T30" fmla="*/ 230 w 386"/>
                <a:gd name="T31" fmla="*/ 35 h 103"/>
                <a:gd name="T32" fmla="*/ 188 w 386"/>
                <a:gd name="T33" fmla="*/ 39 h 103"/>
                <a:gd name="T34" fmla="*/ 89 w 386"/>
                <a:gd name="T35" fmla="*/ 37 h 103"/>
                <a:gd name="T36" fmla="*/ 42 w 386"/>
                <a:gd name="T37" fmla="*/ 4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6" h="103">
                  <a:moveTo>
                    <a:pt x="12" y="67"/>
                  </a:moveTo>
                  <a:cubicBezTo>
                    <a:pt x="0" y="50"/>
                    <a:pt x="7" y="38"/>
                    <a:pt x="23" y="33"/>
                  </a:cubicBezTo>
                  <a:cubicBezTo>
                    <a:pt x="51" y="24"/>
                    <a:pt x="79" y="15"/>
                    <a:pt x="108" y="11"/>
                  </a:cubicBezTo>
                  <a:cubicBezTo>
                    <a:pt x="181" y="0"/>
                    <a:pt x="255" y="2"/>
                    <a:pt x="328" y="20"/>
                  </a:cubicBezTo>
                  <a:cubicBezTo>
                    <a:pt x="342" y="24"/>
                    <a:pt x="356" y="29"/>
                    <a:pt x="368" y="36"/>
                  </a:cubicBezTo>
                  <a:cubicBezTo>
                    <a:pt x="386" y="46"/>
                    <a:pt x="386" y="59"/>
                    <a:pt x="368" y="67"/>
                  </a:cubicBezTo>
                  <a:cubicBezTo>
                    <a:pt x="346" y="77"/>
                    <a:pt x="322" y="85"/>
                    <a:pt x="298" y="89"/>
                  </a:cubicBezTo>
                  <a:cubicBezTo>
                    <a:pt x="214" y="102"/>
                    <a:pt x="130" y="103"/>
                    <a:pt x="47" y="80"/>
                  </a:cubicBezTo>
                  <a:cubicBezTo>
                    <a:pt x="35" y="76"/>
                    <a:pt x="24" y="71"/>
                    <a:pt x="12" y="66"/>
                  </a:cubicBezTo>
                  <a:lnTo>
                    <a:pt x="12" y="67"/>
                  </a:lnTo>
                  <a:close/>
                  <a:moveTo>
                    <a:pt x="42" y="46"/>
                  </a:moveTo>
                  <a:cubicBezTo>
                    <a:pt x="42" y="49"/>
                    <a:pt x="42" y="53"/>
                    <a:pt x="42" y="56"/>
                  </a:cubicBezTo>
                  <a:cubicBezTo>
                    <a:pt x="112" y="82"/>
                    <a:pt x="184" y="58"/>
                    <a:pt x="255" y="65"/>
                  </a:cubicBezTo>
                  <a:cubicBezTo>
                    <a:pt x="285" y="68"/>
                    <a:pt x="317" y="68"/>
                    <a:pt x="345" y="48"/>
                  </a:cubicBezTo>
                  <a:cubicBezTo>
                    <a:pt x="336" y="43"/>
                    <a:pt x="327" y="37"/>
                    <a:pt x="317" y="37"/>
                  </a:cubicBezTo>
                  <a:cubicBezTo>
                    <a:pt x="288" y="35"/>
                    <a:pt x="259" y="35"/>
                    <a:pt x="230" y="35"/>
                  </a:cubicBezTo>
                  <a:cubicBezTo>
                    <a:pt x="216" y="35"/>
                    <a:pt x="202" y="39"/>
                    <a:pt x="188" y="39"/>
                  </a:cubicBezTo>
                  <a:cubicBezTo>
                    <a:pt x="155" y="38"/>
                    <a:pt x="122" y="36"/>
                    <a:pt x="89" y="37"/>
                  </a:cubicBezTo>
                  <a:cubicBezTo>
                    <a:pt x="73" y="37"/>
                    <a:pt x="57" y="43"/>
                    <a:pt x="42" y="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B804020-D165-4A7A-BF6E-2A416D02E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94813" y="2852738"/>
              <a:ext cx="365125" cy="363538"/>
            </a:xfrm>
            <a:custGeom>
              <a:avLst/>
              <a:gdLst>
                <a:gd name="T0" fmla="*/ 195 w 237"/>
                <a:gd name="T1" fmla="*/ 199 h 236"/>
                <a:gd name="T2" fmla="*/ 150 w 237"/>
                <a:gd name="T3" fmla="*/ 220 h 236"/>
                <a:gd name="T4" fmla="*/ 136 w 237"/>
                <a:gd name="T5" fmla="*/ 218 h 236"/>
                <a:gd name="T6" fmla="*/ 107 w 237"/>
                <a:gd name="T7" fmla="*/ 227 h 236"/>
                <a:gd name="T8" fmla="*/ 96 w 237"/>
                <a:gd name="T9" fmla="*/ 222 h 236"/>
                <a:gd name="T10" fmla="*/ 19 w 237"/>
                <a:gd name="T11" fmla="*/ 151 h 236"/>
                <a:gd name="T12" fmla="*/ 19 w 237"/>
                <a:gd name="T13" fmla="*/ 137 h 236"/>
                <a:gd name="T14" fmla="*/ 13 w 237"/>
                <a:gd name="T15" fmla="*/ 104 h 236"/>
                <a:gd name="T16" fmla="*/ 16 w 237"/>
                <a:gd name="T17" fmla="*/ 94 h 236"/>
                <a:gd name="T18" fmla="*/ 84 w 237"/>
                <a:gd name="T19" fmla="*/ 18 h 236"/>
                <a:gd name="T20" fmla="*/ 100 w 237"/>
                <a:gd name="T21" fmla="*/ 18 h 236"/>
                <a:gd name="T22" fmla="*/ 132 w 237"/>
                <a:gd name="T23" fmla="*/ 11 h 236"/>
                <a:gd name="T24" fmla="*/ 144 w 237"/>
                <a:gd name="T25" fmla="*/ 15 h 236"/>
                <a:gd name="T26" fmla="*/ 220 w 237"/>
                <a:gd name="T27" fmla="*/ 85 h 236"/>
                <a:gd name="T28" fmla="*/ 219 w 237"/>
                <a:gd name="T29" fmla="*/ 100 h 236"/>
                <a:gd name="T30" fmla="*/ 228 w 237"/>
                <a:gd name="T31" fmla="*/ 129 h 236"/>
                <a:gd name="T32" fmla="*/ 211 w 237"/>
                <a:gd name="T33" fmla="*/ 176 h 236"/>
                <a:gd name="T34" fmla="*/ 195 w 237"/>
                <a:gd name="T35" fmla="*/ 199 h 236"/>
                <a:gd name="T36" fmla="*/ 146 w 237"/>
                <a:gd name="T37" fmla="*/ 102 h 236"/>
                <a:gd name="T38" fmla="*/ 148 w 237"/>
                <a:gd name="T39" fmla="*/ 136 h 236"/>
                <a:gd name="T40" fmla="*/ 132 w 237"/>
                <a:gd name="T41" fmla="*/ 148 h 236"/>
                <a:gd name="T42" fmla="*/ 99 w 237"/>
                <a:gd name="T43" fmla="*/ 145 h 236"/>
                <a:gd name="T44" fmla="*/ 61 w 237"/>
                <a:gd name="T45" fmla="*/ 183 h 236"/>
                <a:gd name="T46" fmla="*/ 100 w 237"/>
                <a:gd name="T47" fmla="*/ 204 h 236"/>
                <a:gd name="T48" fmla="*/ 122 w 237"/>
                <a:gd name="T49" fmla="*/ 197 h 236"/>
                <a:gd name="T50" fmla="*/ 168 w 237"/>
                <a:gd name="T51" fmla="*/ 188 h 236"/>
                <a:gd name="T52" fmla="*/ 189 w 237"/>
                <a:gd name="T53" fmla="*/ 168 h 236"/>
                <a:gd name="T54" fmla="*/ 197 w 237"/>
                <a:gd name="T55" fmla="*/ 120 h 236"/>
                <a:gd name="T56" fmla="*/ 197 w 237"/>
                <a:gd name="T57" fmla="*/ 113 h 236"/>
                <a:gd name="T58" fmla="*/ 192 w 237"/>
                <a:gd name="T59" fmla="*/ 76 h 236"/>
                <a:gd name="T60" fmla="*/ 172 w 237"/>
                <a:gd name="T61" fmla="*/ 51 h 236"/>
                <a:gd name="T62" fmla="*/ 100 w 237"/>
                <a:gd name="T63" fmla="*/ 36 h 236"/>
                <a:gd name="T64" fmla="*/ 59 w 237"/>
                <a:gd name="T65" fmla="*/ 60 h 236"/>
                <a:gd name="T66" fmla="*/ 42 w 237"/>
                <a:gd name="T67" fmla="*/ 146 h 236"/>
                <a:gd name="T68" fmla="*/ 49 w 237"/>
                <a:gd name="T69" fmla="*/ 140 h 236"/>
                <a:gd name="T70" fmla="*/ 87 w 237"/>
                <a:gd name="T71" fmla="*/ 122 h 236"/>
                <a:gd name="T72" fmla="*/ 144 w 237"/>
                <a:gd name="T73" fmla="*/ 96 h 236"/>
                <a:gd name="T74" fmla="*/ 146 w 237"/>
                <a:gd name="T75" fmla="*/ 10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7" h="236">
                  <a:moveTo>
                    <a:pt x="195" y="199"/>
                  </a:moveTo>
                  <a:cubicBezTo>
                    <a:pt x="180" y="206"/>
                    <a:pt x="165" y="214"/>
                    <a:pt x="150" y="220"/>
                  </a:cubicBezTo>
                  <a:cubicBezTo>
                    <a:pt x="147" y="222"/>
                    <a:pt x="142" y="219"/>
                    <a:pt x="136" y="218"/>
                  </a:cubicBezTo>
                  <a:cubicBezTo>
                    <a:pt x="129" y="233"/>
                    <a:pt x="122" y="236"/>
                    <a:pt x="107" y="227"/>
                  </a:cubicBezTo>
                  <a:cubicBezTo>
                    <a:pt x="104" y="225"/>
                    <a:pt x="100" y="223"/>
                    <a:pt x="96" y="222"/>
                  </a:cubicBezTo>
                  <a:cubicBezTo>
                    <a:pt x="57" y="212"/>
                    <a:pt x="31" y="189"/>
                    <a:pt x="19" y="151"/>
                  </a:cubicBezTo>
                  <a:cubicBezTo>
                    <a:pt x="17" y="147"/>
                    <a:pt x="19" y="142"/>
                    <a:pt x="19" y="137"/>
                  </a:cubicBezTo>
                  <a:cubicBezTo>
                    <a:pt x="2" y="127"/>
                    <a:pt x="0" y="122"/>
                    <a:pt x="13" y="104"/>
                  </a:cubicBezTo>
                  <a:cubicBezTo>
                    <a:pt x="15" y="101"/>
                    <a:pt x="15" y="97"/>
                    <a:pt x="16" y="94"/>
                  </a:cubicBezTo>
                  <a:cubicBezTo>
                    <a:pt x="26" y="57"/>
                    <a:pt x="49" y="32"/>
                    <a:pt x="84" y="18"/>
                  </a:cubicBezTo>
                  <a:cubicBezTo>
                    <a:pt x="88" y="17"/>
                    <a:pt x="93" y="18"/>
                    <a:pt x="100" y="18"/>
                  </a:cubicBezTo>
                  <a:cubicBezTo>
                    <a:pt x="107" y="2"/>
                    <a:pt x="114" y="0"/>
                    <a:pt x="132" y="11"/>
                  </a:cubicBezTo>
                  <a:cubicBezTo>
                    <a:pt x="135" y="13"/>
                    <a:pt x="140" y="14"/>
                    <a:pt x="144" y="15"/>
                  </a:cubicBezTo>
                  <a:cubicBezTo>
                    <a:pt x="182" y="24"/>
                    <a:pt x="207" y="48"/>
                    <a:pt x="220" y="85"/>
                  </a:cubicBezTo>
                  <a:cubicBezTo>
                    <a:pt x="222" y="89"/>
                    <a:pt x="219" y="94"/>
                    <a:pt x="219" y="100"/>
                  </a:cubicBezTo>
                  <a:cubicBezTo>
                    <a:pt x="229" y="104"/>
                    <a:pt x="237" y="111"/>
                    <a:pt x="228" y="129"/>
                  </a:cubicBezTo>
                  <a:cubicBezTo>
                    <a:pt x="221" y="144"/>
                    <a:pt x="217" y="161"/>
                    <a:pt x="211" y="176"/>
                  </a:cubicBezTo>
                  <a:cubicBezTo>
                    <a:pt x="206" y="184"/>
                    <a:pt x="200" y="191"/>
                    <a:pt x="195" y="199"/>
                  </a:cubicBezTo>
                  <a:close/>
                  <a:moveTo>
                    <a:pt x="146" y="102"/>
                  </a:moveTo>
                  <a:cubicBezTo>
                    <a:pt x="146" y="113"/>
                    <a:pt x="147" y="125"/>
                    <a:pt x="148" y="136"/>
                  </a:cubicBezTo>
                  <a:cubicBezTo>
                    <a:pt x="143" y="140"/>
                    <a:pt x="138" y="144"/>
                    <a:pt x="132" y="148"/>
                  </a:cubicBezTo>
                  <a:cubicBezTo>
                    <a:pt x="120" y="147"/>
                    <a:pt x="108" y="145"/>
                    <a:pt x="99" y="145"/>
                  </a:cubicBezTo>
                  <a:cubicBezTo>
                    <a:pt x="87" y="157"/>
                    <a:pt x="75" y="169"/>
                    <a:pt x="61" y="183"/>
                  </a:cubicBezTo>
                  <a:cubicBezTo>
                    <a:pt x="76" y="191"/>
                    <a:pt x="89" y="198"/>
                    <a:pt x="100" y="204"/>
                  </a:cubicBezTo>
                  <a:cubicBezTo>
                    <a:pt x="109" y="201"/>
                    <a:pt x="118" y="195"/>
                    <a:pt x="122" y="197"/>
                  </a:cubicBezTo>
                  <a:cubicBezTo>
                    <a:pt x="141" y="209"/>
                    <a:pt x="153" y="196"/>
                    <a:pt x="168" y="188"/>
                  </a:cubicBezTo>
                  <a:cubicBezTo>
                    <a:pt x="175" y="181"/>
                    <a:pt x="182" y="175"/>
                    <a:pt x="189" y="168"/>
                  </a:cubicBezTo>
                  <a:cubicBezTo>
                    <a:pt x="197" y="153"/>
                    <a:pt x="212" y="139"/>
                    <a:pt x="197" y="120"/>
                  </a:cubicBezTo>
                  <a:cubicBezTo>
                    <a:pt x="196" y="119"/>
                    <a:pt x="196" y="114"/>
                    <a:pt x="197" y="113"/>
                  </a:cubicBezTo>
                  <a:cubicBezTo>
                    <a:pt x="209" y="99"/>
                    <a:pt x="200" y="88"/>
                    <a:pt x="192" y="76"/>
                  </a:cubicBezTo>
                  <a:cubicBezTo>
                    <a:pt x="185" y="68"/>
                    <a:pt x="179" y="60"/>
                    <a:pt x="172" y="51"/>
                  </a:cubicBezTo>
                  <a:cubicBezTo>
                    <a:pt x="152" y="29"/>
                    <a:pt x="124" y="36"/>
                    <a:pt x="100" y="36"/>
                  </a:cubicBezTo>
                  <a:cubicBezTo>
                    <a:pt x="86" y="35"/>
                    <a:pt x="70" y="49"/>
                    <a:pt x="59" y="60"/>
                  </a:cubicBezTo>
                  <a:cubicBezTo>
                    <a:pt x="34" y="83"/>
                    <a:pt x="27" y="125"/>
                    <a:pt x="42" y="146"/>
                  </a:cubicBezTo>
                  <a:cubicBezTo>
                    <a:pt x="44" y="144"/>
                    <a:pt x="46" y="141"/>
                    <a:pt x="49" y="140"/>
                  </a:cubicBezTo>
                  <a:cubicBezTo>
                    <a:pt x="61" y="134"/>
                    <a:pt x="74" y="128"/>
                    <a:pt x="87" y="122"/>
                  </a:cubicBezTo>
                  <a:cubicBezTo>
                    <a:pt x="95" y="88"/>
                    <a:pt x="110" y="80"/>
                    <a:pt x="144" y="96"/>
                  </a:cubicBezTo>
                  <a:cubicBezTo>
                    <a:pt x="145" y="98"/>
                    <a:pt x="145" y="100"/>
                    <a:pt x="146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E67D7D1F-DFD3-4B62-BF44-5B9DA30E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7750" y="6199188"/>
              <a:ext cx="576263" cy="147638"/>
            </a:xfrm>
            <a:custGeom>
              <a:avLst/>
              <a:gdLst>
                <a:gd name="T0" fmla="*/ 185 w 374"/>
                <a:gd name="T1" fmla="*/ 0 h 96"/>
                <a:gd name="T2" fmla="*/ 342 w 374"/>
                <a:gd name="T3" fmla="*/ 21 h 96"/>
                <a:gd name="T4" fmla="*/ 374 w 374"/>
                <a:gd name="T5" fmla="*/ 45 h 96"/>
                <a:gd name="T6" fmla="*/ 342 w 374"/>
                <a:gd name="T7" fmla="*/ 71 h 96"/>
                <a:gd name="T8" fmla="*/ 150 w 374"/>
                <a:gd name="T9" fmla="*/ 91 h 96"/>
                <a:gd name="T10" fmla="*/ 27 w 374"/>
                <a:gd name="T11" fmla="*/ 69 h 96"/>
                <a:gd name="T12" fmla="*/ 17 w 374"/>
                <a:gd name="T13" fmla="*/ 65 h 96"/>
                <a:gd name="T14" fmla="*/ 0 w 374"/>
                <a:gd name="T15" fmla="*/ 47 h 96"/>
                <a:gd name="T16" fmla="*/ 17 w 374"/>
                <a:gd name="T17" fmla="*/ 27 h 96"/>
                <a:gd name="T18" fmla="*/ 157 w 374"/>
                <a:gd name="T19" fmla="*/ 0 h 96"/>
                <a:gd name="T20" fmla="*/ 185 w 374"/>
                <a:gd name="T21" fmla="*/ 0 h 96"/>
                <a:gd name="T22" fmla="*/ 339 w 374"/>
                <a:gd name="T23" fmla="*/ 42 h 96"/>
                <a:gd name="T24" fmla="*/ 320 w 374"/>
                <a:gd name="T25" fmla="*/ 33 h 96"/>
                <a:gd name="T26" fmla="*/ 242 w 374"/>
                <a:gd name="T27" fmla="*/ 29 h 96"/>
                <a:gd name="T28" fmla="*/ 175 w 374"/>
                <a:gd name="T29" fmla="*/ 32 h 96"/>
                <a:gd name="T30" fmla="*/ 61 w 374"/>
                <a:gd name="T31" fmla="*/ 34 h 96"/>
                <a:gd name="T32" fmla="*/ 31 w 374"/>
                <a:gd name="T33" fmla="*/ 45 h 96"/>
                <a:gd name="T34" fmla="*/ 339 w 374"/>
                <a:gd name="T35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4" h="96">
                  <a:moveTo>
                    <a:pt x="185" y="0"/>
                  </a:moveTo>
                  <a:cubicBezTo>
                    <a:pt x="238" y="0"/>
                    <a:pt x="291" y="2"/>
                    <a:pt x="342" y="21"/>
                  </a:cubicBezTo>
                  <a:cubicBezTo>
                    <a:pt x="354" y="26"/>
                    <a:pt x="363" y="37"/>
                    <a:pt x="374" y="45"/>
                  </a:cubicBezTo>
                  <a:cubicBezTo>
                    <a:pt x="363" y="54"/>
                    <a:pt x="354" y="66"/>
                    <a:pt x="342" y="71"/>
                  </a:cubicBezTo>
                  <a:cubicBezTo>
                    <a:pt x="280" y="92"/>
                    <a:pt x="215" y="96"/>
                    <a:pt x="150" y="91"/>
                  </a:cubicBezTo>
                  <a:cubicBezTo>
                    <a:pt x="109" y="87"/>
                    <a:pt x="68" y="77"/>
                    <a:pt x="27" y="69"/>
                  </a:cubicBezTo>
                  <a:cubicBezTo>
                    <a:pt x="24" y="68"/>
                    <a:pt x="19" y="67"/>
                    <a:pt x="17" y="65"/>
                  </a:cubicBezTo>
                  <a:cubicBezTo>
                    <a:pt x="10" y="59"/>
                    <a:pt x="0" y="52"/>
                    <a:pt x="0" y="47"/>
                  </a:cubicBezTo>
                  <a:cubicBezTo>
                    <a:pt x="1" y="40"/>
                    <a:pt x="9" y="31"/>
                    <a:pt x="17" y="27"/>
                  </a:cubicBezTo>
                  <a:cubicBezTo>
                    <a:pt x="61" y="6"/>
                    <a:pt x="109" y="3"/>
                    <a:pt x="157" y="0"/>
                  </a:cubicBezTo>
                  <a:cubicBezTo>
                    <a:pt x="166" y="0"/>
                    <a:pt x="175" y="0"/>
                    <a:pt x="185" y="0"/>
                  </a:cubicBezTo>
                  <a:close/>
                  <a:moveTo>
                    <a:pt x="339" y="42"/>
                  </a:moveTo>
                  <a:cubicBezTo>
                    <a:pt x="332" y="38"/>
                    <a:pt x="326" y="34"/>
                    <a:pt x="320" y="33"/>
                  </a:cubicBezTo>
                  <a:cubicBezTo>
                    <a:pt x="294" y="31"/>
                    <a:pt x="268" y="29"/>
                    <a:pt x="242" y="29"/>
                  </a:cubicBezTo>
                  <a:cubicBezTo>
                    <a:pt x="220" y="28"/>
                    <a:pt x="197" y="31"/>
                    <a:pt x="175" y="32"/>
                  </a:cubicBezTo>
                  <a:cubicBezTo>
                    <a:pt x="137" y="33"/>
                    <a:pt x="99" y="32"/>
                    <a:pt x="61" y="34"/>
                  </a:cubicBezTo>
                  <a:cubicBezTo>
                    <a:pt x="52" y="34"/>
                    <a:pt x="43" y="40"/>
                    <a:pt x="31" y="45"/>
                  </a:cubicBezTo>
                  <a:cubicBezTo>
                    <a:pt x="66" y="70"/>
                    <a:pt x="312" y="66"/>
                    <a:pt x="339" y="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EED97921-3201-458C-BD1D-1C9B87E4D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0150" y="5764213"/>
              <a:ext cx="152400" cy="476250"/>
            </a:xfrm>
            <a:custGeom>
              <a:avLst/>
              <a:gdLst>
                <a:gd name="T0" fmla="*/ 99 w 99"/>
                <a:gd name="T1" fmla="*/ 0 h 309"/>
                <a:gd name="T2" fmla="*/ 99 w 99"/>
                <a:gd name="T3" fmla="*/ 309 h 309"/>
                <a:gd name="T4" fmla="*/ 48 w 99"/>
                <a:gd name="T5" fmla="*/ 247 h 309"/>
                <a:gd name="T6" fmla="*/ 0 w 99"/>
                <a:gd name="T7" fmla="*/ 161 h 309"/>
                <a:gd name="T8" fmla="*/ 10 w 99"/>
                <a:gd name="T9" fmla="*/ 105 h 309"/>
                <a:gd name="T10" fmla="*/ 35 w 99"/>
                <a:gd name="T11" fmla="*/ 71 h 309"/>
                <a:gd name="T12" fmla="*/ 81 w 99"/>
                <a:gd name="T13" fmla="*/ 44 h 309"/>
                <a:gd name="T14" fmla="*/ 99 w 99"/>
                <a:gd name="T1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309">
                  <a:moveTo>
                    <a:pt x="99" y="0"/>
                  </a:moveTo>
                  <a:cubicBezTo>
                    <a:pt x="99" y="100"/>
                    <a:pt x="99" y="203"/>
                    <a:pt x="99" y="309"/>
                  </a:cubicBezTo>
                  <a:cubicBezTo>
                    <a:pt x="73" y="293"/>
                    <a:pt x="49" y="279"/>
                    <a:pt x="48" y="247"/>
                  </a:cubicBezTo>
                  <a:cubicBezTo>
                    <a:pt x="46" y="208"/>
                    <a:pt x="15" y="187"/>
                    <a:pt x="0" y="161"/>
                  </a:cubicBezTo>
                  <a:cubicBezTo>
                    <a:pt x="4" y="141"/>
                    <a:pt x="8" y="123"/>
                    <a:pt x="10" y="105"/>
                  </a:cubicBezTo>
                  <a:cubicBezTo>
                    <a:pt x="12" y="89"/>
                    <a:pt x="18" y="77"/>
                    <a:pt x="35" y="71"/>
                  </a:cubicBezTo>
                  <a:cubicBezTo>
                    <a:pt x="52" y="64"/>
                    <a:pt x="70" y="57"/>
                    <a:pt x="81" y="44"/>
                  </a:cubicBezTo>
                  <a:cubicBezTo>
                    <a:pt x="91" y="33"/>
                    <a:pt x="94" y="14"/>
                    <a:pt x="9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3C94191-3D6E-4322-9098-B5ACBE932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7113" y="5705475"/>
              <a:ext cx="381000" cy="668338"/>
            </a:xfrm>
            <a:custGeom>
              <a:avLst/>
              <a:gdLst>
                <a:gd name="T0" fmla="*/ 0 w 247"/>
                <a:gd name="T1" fmla="*/ 425 h 433"/>
                <a:gd name="T2" fmla="*/ 16 w 247"/>
                <a:gd name="T3" fmla="*/ 417 h 433"/>
                <a:gd name="T4" fmla="*/ 210 w 247"/>
                <a:gd name="T5" fmla="*/ 385 h 433"/>
                <a:gd name="T6" fmla="*/ 219 w 247"/>
                <a:gd name="T7" fmla="*/ 383 h 433"/>
                <a:gd name="T8" fmla="*/ 219 w 247"/>
                <a:gd name="T9" fmla="*/ 25 h 433"/>
                <a:gd name="T10" fmla="*/ 135 w 247"/>
                <a:gd name="T11" fmla="*/ 37 h 433"/>
                <a:gd name="T12" fmla="*/ 118 w 247"/>
                <a:gd name="T13" fmla="*/ 21 h 433"/>
                <a:gd name="T14" fmla="*/ 247 w 247"/>
                <a:gd name="T15" fmla="*/ 0 h 433"/>
                <a:gd name="T16" fmla="*/ 247 w 247"/>
                <a:gd name="T17" fmla="*/ 26 h 433"/>
                <a:gd name="T18" fmla="*/ 247 w 247"/>
                <a:gd name="T19" fmla="*/ 368 h 433"/>
                <a:gd name="T20" fmla="*/ 221 w 247"/>
                <a:gd name="T21" fmla="*/ 399 h 433"/>
                <a:gd name="T22" fmla="*/ 4 w 247"/>
                <a:gd name="T23" fmla="*/ 433 h 433"/>
                <a:gd name="T24" fmla="*/ 0 w 247"/>
                <a:gd name="T25" fmla="*/ 425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433">
                  <a:moveTo>
                    <a:pt x="0" y="425"/>
                  </a:moveTo>
                  <a:cubicBezTo>
                    <a:pt x="5" y="423"/>
                    <a:pt x="10" y="418"/>
                    <a:pt x="16" y="417"/>
                  </a:cubicBezTo>
                  <a:cubicBezTo>
                    <a:pt x="81" y="406"/>
                    <a:pt x="146" y="396"/>
                    <a:pt x="210" y="385"/>
                  </a:cubicBezTo>
                  <a:cubicBezTo>
                    <a:pt x="212" y="385"/>
                    <a:pt x="214" y="384"/>
                    <a:pt x="219" y="383"/>
                  </a:cubicBezTo>
                  <a:cubicBezTo>
                    <a:pt x="219" y="265"/>
                    <a:pt x="219" y="146"/>
                    <a:pt x="219" y="25"/>
                  </a:cubicBezTo>
                  <a:cubicBezTo>
                    <a:pt x="189" y="29"/>
                    <a:pt x="162" y="33"/>
                    <a:pt x="135" y="37"/>
                  </a:cubicBezTo>
                  <a:cubicBezTo>
                    <a:pt x="122" y="40"/>
                    <a:pt x="117" y="36"/>
                    <a:pt x="118" y="21"/>
                  </a:cubicBezTo>
                  <a:cubicBezTo>
                    <a:pt x="160" y="14"/>
                    <a:pt x="202" y="7"/>
                    <a:pt x="247" y="0"/>
                  </a:cubicBezTo>
                  <a:cubicBezTo>
                    <a:pt x="247" y="10"/>
                    <a:pt x="247" y="18"/>
                    <a:pt x="247" y="26"/>
                  </a:cubicBezTo>
                  <a:cubicBezTo>
                    <a:pt x="247" y="140"/>
                    <a:pt x="246" y="254"/>
                    <a:pt x="247" y="368"/>
                  </a:cubicBezTo>
                  <a:cubicBezTo>
                    <a:pt x="247" y="388"/>
                    <a:pt x="243" y="396"/>
                    <a:pt x="221" y="399"/>
                  </a:cubicBezTo>
                  <a:cubicBezTo>
                    <a:pt x="149" y="408"/>
                    <a:pt x="77" y="421"/>
                    <a:pt x="4" y="433"/>
                  </a:cubicBezTo>
                  <a:cubicBezTo>
                    <a:pt x="3" y="430"/>
                    <a:pt x="2" y="428"/>
                    <a:pt x="0" y="4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247154A8-C403-4B4C-B8A2-E7F0AFF86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4663" y="5605463"/>
              <a:ext cx="282575" cy="177800"/>
            </a:xfrm>
            <a:custGeom>
              <a:avLst/>
              <a:gdLst>
                <a:gd name="T0" fmla="*/ 183 w 183"/>
                <a:gd name="T1" fmla="*/ 0 h 115"/>
                <a:gd name="T2" fmla="*/ 183 w 183"/>
                <a:gd name="T3" fmla="*/ 94 h 115"/>
                <a:gd name="T4" fmla="*/ 1 w 183"/>
                <a:gd name="T5" fmla="*/ 109 h 115"/>
                <a:gd name="T6" fmla="*/ 1 w 183"/>
                <a:gd name="T7" fmla="*/ 70 h 115"/>
                <a:gd name="T8" fmla="*/ 8 w 183"/>
                <a:gd name="T9" fmla="*/ 58 h 115"/>
                <a:gd name="T10" fmla="*/ 183 w 183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15">
                  <a:moveTo>
                    <a:pt x="183" y="0"/>
                  </a:moveTo>
                  <a:cubicBezTo>
                    <a:pt x="183" y="33"/>
                    <a:pt x="183" y="64"/>
                    <a:pt x="183" y="94"/>
                  </a:cubicBezTo>
                  <a:cubicBezTo>
                    <a:pt x="123" y="115"/>
                    <a:pt x="63" y="112"/>
                    <a:pt x="1" y="109"/>
                  </a:cubicBezTo>
                  <a:cubicBezTo>
                    <a:pt x="1" y="95"/>
                    <a:pt x="0" y="82"/>
                    <a:pt x="1" y="70"/>
                  </a:cubicBezTo>
                  <a:cubicBezTo>
                    <a:pt x="1" y="66"/>
                    <a:pt x="5" y="59"/>
                    <a:pt x="8" y="58"/>
                  </a:cubicBezTo>
                  <a:cubicBezTo>
                    <a:pt x="66" y="38"/>
                    <a:pt x="124" y="19"/>
                    <a:pt x="18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067453A4-FDD6-49A5-B04F-D1CB583D64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6750" y="1692275"/>
              <a:ext cx="315913" cy="157163"/>
            </a:xfrm>
            <a:custGeom>
              <a:avLst/>
              <a:gdLst>
                <a:gd name="T0" fmla="*/ 0 w 205"/>
                <a:gd name="T1" fmla="*/ 102 h 102"/>
                <a:gd name="T2" fmla="*/ 104 w 205"/>
                <a:gd name="T3" fmla="*/ 0 h 102"/>
                <a:gd name="T4" fmla="*/ 205 w 205"/>
                <a:gd name="T5" fmla="*/ 102 h 102"/>
                <a:gd name="T6" fmla="*/ 0 w 205"/>
                <a:gd name="T7" fmla="*/ 102 h 102"/>
                <a:gd name="T8" fmla="*/ 123 w 205"/>
                <a:gd name="T9" fmla="*/ 74 h 102"/>
                <a:gd name="T10" fmla="*/ 99 w 205"/>
                <a:gd name="T11" fmla="*/ 60 h 102"/>
                <a:gd name="T12" fmla="*/ 83 w 205"/>
                <a:gd name="T13" fmla="*/ 76 h 102"/>
                <a:gd name="T14" fmla="*/ 100 w 205"/>
                <a:gd name="T15" fmla="*/ 90 h 102"/>
                <a:gd name="T16" fmla="*/ 123 w 205"/>
                <a:gd name="T17" fmla="*/ 74 h 102"/>
                <a:gd name="T18" fmla="*/ 43 w 205"/>
                <a:gd name="T19" fmla="*/ 51 h 102"/>
                <a:gd name="T20" fmla="*/ 28 w 205"/>
                <a:gd name="T21" fmla="*/ 75 h 102"/>
                <a:gd name="T22" fmla="*/ 43 w 205"/>
                <a:gd name="T23" fmla="*/ 90 h 102"/>
                <a:gd name="T24" fmla="*/ 58 w 205"/>
                <a:gd name="T25" fmla="*/ 75 h 102"/>
                <a:gd name="T26" fmla="*/ 43 w 205"/>
                <a:gd name="T27" fmla="*/ 51 h 102"/>
                <a:gd name="T28" fmla="*/ 185 w 205"/>
                <a:gd name="T29" fmla="*/ 76 h 102"/>
                <a:gd name="T30" fmla="*/ 162 w 205"/>
                <a:gd name="T31" fmla="*/ 60 h 102"/>
                <a:gd name="T32" fmla="*/ 147 w 205"/>
                <a:gd name="T33" fmla="*/ 75 h 102"/>
                <a:gd name="T34" fmla="*/ 161 w 205"/>
                <a:gd name="T35" fmla="*/ 90 h 102"/>
                <a:gd name="T36" fmla="*/ 185 w 205"/>
                <a:gd name="T37" fmla="*/ 7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02">
                  <a:moveTo>
                    <a:pt x="0" y="102"/>
                  </a:moveTo>
                  <a:cubicBezTo>
                    <a:pt x="4" y="41"/>
                    <a:pt x="48" y="0"/>
                    <a:pt x="104" y="0"/>
                  </a:cubicBezTo>
                  <a:cubicBezTo>
                    <a:pt x="159" y="1"/>
                    <a:pt x="203" y="44"/>
                    <a:pt x="205" y="102"/>
                  </a:cubicBezTo>
                  <a:cubicBezTo>
                    <a:pt x="137" y="102"/>
                    <a:pt x="69" y="102"/>
                    <a:pt x="0" y="102"/>
                  </a:cubicBezTo>
                  <a:close/>
                  <a:moveTo>
                    <a:pt x="123" y="74"/>
                  </a:moveTo>
                  <a:cubicBezTo>
                    <a:pt x="112" y="67"/>
                    <a:pt x="105" y="59"/>
                    <a:pt x="99" y="60"/>
                  </a:cubicBezTo>
                  <a:cubicBezTo>
                    <a:pt x="93" y="61"/>
                    <a:pt x="88" y="70"/>
                    <a:pt x="83" y="76"/>
                  </a:cubicBezTo>
                  <a:cubicBezTo>
                    <a:pt x="89" y="81"/>
                    <a:pt x="94" y="90"/>
                    <a:pt x="100" y="90"/>
                  </a:cubicBezTo>
                  <a:cubicBezTo>
                    <a:pt x="106" y="91"/>
                    <a:pt x="113" y="82"/>
                    <a:pt x="123" y="74"/>
                  </a:cubicBezTo>
                  <a:close/>
                  <a:moveTo>
                    <a:pt x="43" y="51"/>
                  </a:moveTo>
                  <a:cubicBezTo>
                    <a:pt x="35" y="63"/>
                    <a:pt x="27" y="69"/>
                    <a:pt x="28" y="75"/>
                  </a:cubicBezTo>
                  <a:cubicBezTo>
                    <a:pt x="28" y="81"/>
                    <a:pt x="37" y="90"/>
                    <a:pt x="43" y="90"/>
                  </a:cubicBezTo>
                  <a:cubicBezTo>
                    <a:pt x="48" y="90"/>
                    <a:pt x="58" y="81"/>
                    <a:pt x="58" y="75"/>
                  </a:cubicBezTo>
                  <a:cubicBezTo>
                    <a:pt x="59" y="69"/>
                    <a:pt x="51" y="63"/>
                    <a:pt x="43" y="51"/>
                  </a:cubicBezTo>
                  <a:close/>
                  <a:moveTo>
                    <a:pt x="185" y="76"/>
                  </a:moveTo>
                  <a:cubicBezTo>
                    <a:pt x="174" y="68"/>
                    <a:pt x="168" y="60"/>
                    <a:pt x="162" y="60"/>
                  </a:cubicBezTo>
                  <a:cubicBezTo>
                    <a:pt x="156" y="60"/>
                    <a:pt x="147" y="69"/>
                    <a:pt x="147" y="75"/>
                  </a:cubicBezTo>
                  <a:cubicBezTo>
                    <a:pt x="147" y="80"/>
                    <a:pt x="156" y="90"/>
                    <a:pt x="161" y="90"/>
                  </a:cubicBezTo>
                  <a:cubicBezTo>
                    <a:pt x="167" y="91"/>
                    <a:pt x="174" y="83"/>
                    <a:pt x="185" y="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86C1B694-B30B-4435-B760-53A142C61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37838" y="5799138"/>
              <a:ext cx="276225" cy="220663"/>
            </a:xfrm>
            <a:custGeom>
              <a:avLst/>
              <a:gdLst>
                <a:gd name="T0" fmla="*/ 179 w 179"/>
                <a:gd name="T1" fmla="*/ 0 h 143"/>
                <a:gd name="T2" fmla="*/ 179 w 179"/>
                <a:gd name="T3" fmla="*/ 143 h 143"/>
                <a:gd name="T4" fmla="*/ 103 w 179"/>
                <a:gd name="T5" fmla="*/ 98 h 143"/>
                <a:gd name="T6" fmla="*/ 0 w 179"/>
                <a:gd name="T7" fmla="*/ 53 h 143"/>
                <a:gd name="T8" fmla="*/ 0 w 179"/>
                <a:gd name="T9" fmla="*/ 11 h 143"/>
                <a:gd name="T10" fmla="*/ 179 w 179"/>
                <a:gd name="T11" fmla="*/ 0 h 143"/>
                <a:gd name="T12" fmla="*/ 96 w 179"/>
                <a:gd name="T13" fmla="*/ 9 h 143"/>
                <a:gd name="T14" fmla="*/ 87 w 179"/>
                <a:gd name="T15" fmla="*/ 9 h 143"/>
                <a:gd name="T16" fmla="*/ 71 w 179"/>
                <a:gd name="T17" fmla="*/ 34 h 143"/>
                <a:gd name="T18" fmla="*/ 92 w 179"/>
                <a:gd name="T19" fmla="*/ 55 h 143"/>
                <a:gd name="T20" fmla="*/ 113 w 179"/>
                <a:gd name="T21" fmla="*/ 34 h 143"/>
                <a:gd name="T22" fmla="*/ 96 w 179"/>
                <a:gd name="T23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43">
                  <a:moveTo>
                    <a:pt x="179" y="0"/>
                  </a:moveTo>
                  <a:cubicBezTo>
                    <a:pt x="179" y="46"/>
                    <a:pt x="179" y="94"/>
                    <a:pt x="179" y="143"/>
                  </a:cubicBezTo>
                  <a:cubicBezTo>
                    <a:pt x="143" y="143"/>
                    <a:pt x="119" y="121"/>
                    <a:pt x="103" y="98"/>
                  </a:cubicBezTo>
                  <a:cubicBezTo>
                    <a:pt x="77" y="59"/>
                    <a:pt x="46" y="43"/>
                    <a:pt x="0" y="53"/>
                  </a:cubicBezTo>
                  <a:cubicBezTo>
                    <a:pt x="0" y="38"/>
                    <a:pt x="0" y="25"/>
                    <a:pt x="0" y="11"/>
                  </a:cubicBezTo>
                  <a:cubicBezTo>
                    <a:pt x="59" y="8"/>
                    <a:pt x="119" y="4"/>
                    <a:pt x="179" y="0"/>
                  </a:cubicBezTo>
                  <a:close/>
                  <a:moveTo>
                    <a:pt x="96" y="9"/>
                  </a:moveTo>
                  <a:cubicBezTo>
                    <a:pt x="93" y="9"/>
                    <a:pt x="90" y="9"/>
                    <a:pt x="87" y="9"/>
                  </a:cubicBezTo>
                  <a:cubicBezTo>
                    <a:pt x="81" y="17"/>
                    <a:pt x="72" y="25"/>
                    <a:pt x="71" y="34"/>
                  </a:cubicBezTo>
                  <a:cubicBezTo>
                    <a:pt x="69" y="47"/>
                    <a:pt x="79" y="55"/>
                    <a:pt x="92" y="55"/>
                  </a:cubicBezTo>
                  <a:cubicBezTo>
                    <a:pt x="105" y="55"/>
                    <a:pt x="115" y="46"/>
                    <a:pt x="113" y="34"/>
                  </a:cubicBezTo>
                  <a:cubicBezTo>
                    <a:pt x="111" y="25"/>
                    <a:pt x="102" y="17"/>
                    <a:pt x="96" y="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ACC2183F-904A-49FB-A307-1D8EA94CC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1944688"/>
              <a:ext cx="633413" cy="166688"/>
            </a:xfrm>
            <a:custGeom>
              <a:avLst/>
              <a:gdLst>
                <a:gd name="T0" fmla="*/ 160 w 410"/>
                <a:gd name="T1" fmla="*/ 17 h 108"/>
                <a:gd name="T2" fmla="*/ 0 w 410"/>
                <a:gd name="T3" fmla="*/ 17 h 108"/>
                <a:gd name="T4" fmla="*/ 319 w 410"/>
                <a:gd name="T5" fmla="*/ 15 h 108"/>
                <a:gd name="T6" fmla="*/ 270 w 410"/>
                <a:gd name="T7" fmla="*/ 20 h 108"/>
                <a:gd name="T8" fmla="*/ 220 w 410"/>
                <a:gd name="T9" fmla="*/ 20 h 108"/>
                <a:gd name="T10" fmla="*/ 168 w 410"/>
                <a:gd name="T11" fmla="*/ 15 h 108"/>
                <a:gd name="T12" fmla="*/ 205 w 410"/>
                <a:gd name="T13" fmla="*/ 58 h 108"/>
                <a:gd name="T14" fmla="*/ 406 w 410"/>
                <a:gd name="T15" fmla="*/ 64 h 108"/>
                <a:gd name="T16" fmla="*/ 391 w 410"/>
                <a:gd name="T17" fmla="*/ 85 h 108"/>
                <a:gd name="T18" fmla="*/ 205 w 410"/>
                <a:gd name="T19" fmla="*/ 78 h 108"/>
                <a:gd name="T20" fmla="*/ 182 w 410"/>
                <a:gd name="T21" fmla="*/ 87 h 108"/>
                <a:gd name="T22" fmla="*/ 153 w 410"/>
                <a:gd name="T23" fmla="*/ 101 h 108"/>
                <a:gd name="T24" fmla="*/ 133 w 410"/>
                <a:gd name="T25" fmla="*/ 70 h 108"/>
                <a:gd name="T26" fmla="*/ 155 w 410"/>
                <a:gd name="T27" fmla="*/ 27 h 108"/>
                <a:gd name="T28" fmla="*/ 160 w 410"/>
                <a:gd name="T29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08">
                  <a:moveTo>
                    <a:pt x="160" y="17"/>
                  </a:moveTo>
                  <a:cubicBezTo>
                    <a:pt x="105" y="17"/>
                    <a:pt x="52" y="17"/>
                    <a:pt x="0" y="17"/>
                  </a:cubicBezTo>
                  <a:cubicBezTo>
                    <a:pt x="24" y="1"/>
                    <a:pt x="284" y="0"/>
                    <a:pt x="319" y="15"/>
                  </a:cubicBezTo>
                  <a:cubicBezTo>
                    <a:pt x="302" y="17"/>
                    <a:pt x="286" y="19"/>
                    <a:pt x="270" y="20"/>
                  </a:cubicBezTo>
                  <a:cubicBezTo>
                    <a:pt x="253" y="21"/>
                    <a:pt x="237" y="21"/>
                    <a:pt x="220" y="20"/>
                  </a:cubicBezTo>
                  <a:cubicBezTo>
                    <a:pt x="203" y="19"/>
                    <a:pt x="186" y="17"/>
                    <a:pt x="168" y="15"/>
                  </a:cubicBezTo>
                  <a:cubicBezTo>
                    <a:pt x="169" y="38"/>
                    <a:pt x="186" y="57"/>
                    <a:pt x="205" y="58"/>
                  </a:cubicBezTo>
                  <a:cubicBezTo>
                    <a:pt x="272" y="60"/>
                    <a:pt x="338" y="62"/>
                    <a:pt x="406" y="64"/>
                  </a:cubicBezTo>
                  <a:cubicBezTo>
                    <a:pt x="410" y="79"/>
                    <a:pt x="407" y="86"/>
                    <a:pt x="391" y="85"/>
                  </a:cubicBezTo>
                  <a:cubicBezTo>
                    <a:pt x="329" y="82"/>
                    <a:pt x="267" y="80"/>
                    <a:pt x="205" y="78"/>
                  </a:cubicBezTo>
                  <a:cubicBezTo>
                    <a:pt x="197" y="78"/>
                    <a:pt x="187" y="81"/>
                    <a:pt x="182" y="87"/>
                  </a:cubicBezTo>
                  <a:cubicBezTo>
                    <a:pt x="174" y="96"/>
                    <a:pt x="165" y="108"/>
                    <a:pt x="153" y="101"/>
                  </a:cubicBezTo>
                  <a:cubicBezTo>
                    <a:pt x="144" y="94"/>
                    <a:pt x="135" y="81"/>
                    <a:pt x="133" y="70"/>
                  </a:cubicBezTo>
                  <a:cubicBezTo>
                    <a:pt x="131" y="53"/>
                    <a:pt x="136" y="35"/>
                    <a:pt x="155" y="27"/>
                  </a:cubicBezTo>
                  <a:cubicBezTo>
                    <a:pt x="157" y="26"/>
                    <a:pt x="158" y="22"/>
                    <a:pt x="160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B9F92130-4EBB-4B9E-B856-77D669215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225" y="1944688"/>
              <a:ext cx="635000" cy="166688"/>
            </a:xfrm>
            <a:custGeom>
              <a:avLst/>
              <a:gdLst>
                <a:gd name="T0" fmla="*/ 5 w 412"/>
                <a:gd name="T1" fmla="*/ 60 h 108"/>
                <a:gd name="T2" fmla="*/ 109 w 412"/>
                <a:gd name="T3" fmla="*/ 60 h 108"/>
                <a:gd name="T4" fmla="*/ 205 w 412"/>
                <a:gd name="T5" fmla="*/ 58 h 108"/>
                <a:gd name="T6" fmla="*/ 234 w 412"/>
                <a:gd name="T7" fmla="*/ 41 h 108"/>
                <a:gd name="T8" fmla="*/ 251 w 412"/>
                <a:gd name="T9" fmla="*/ 17 h 108"/>
                <a:gd name="T10" fmla="*/ 94 w 412"/>
                <a:gd name="T11" fmla="*/ 17 h 108"/>
                <a:gd name="T12" fmla="*/ 412 w 412"/>
                <a:gd name="T13" fmla="*/ 16 h 108"/>
                <a:gd name="T14" fmla="*/ 334 w 412"/>
                <a:gd name="T15" fmla="*/ 21 h 108"/>
                <a:gd name="T16" fmla="*/ 255 w 412"/>
                <a:gd name="T17" fmla="*/ 15 h 108"/>
                <a:gd name="T18" fmla="*/ 253 w 412"/>
                <a:gd name="T19" fmla="*/ 20 h 108"/>
                <a:gd name="T20" fmla="*/ 262 w 412"/>
                <a:gd name="T21" fmla="*/ 29 h 108"/>
                <a:gd name="T22" fmla="*/ 273 w 412"/>
                <a:gd name="T23" fmla="*/ 90 h 108"/>
                <a:gd name="T24" fmla="*/ 234 w 412"/>
                <a:gd name="T25" fmla="*/ 91 h 108"/>
                <a:gd name="T26" fmla="*/ 205 w 412"/>
                <a:gd name="T27" fmla="*/ 78 h 108"/>
                <a:gd name="T28" fmla="*/ 19 w 412"/>
                <a:gd name="T29" fmla="*/ 85 h 108"/>
                <a:gd name="T30" fmla="*/ 5 w 412"/>
                <a:gd name="T31" fmla="*/ 6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2" h="108">
                  <a:moveTo>
                    <a:pt x="5" y="60"/>
                  </a:moveTo>
                  <a:cubicBezTo>
                    <a:pt x="39" y="60"/>
                    <a:pt x="74" y="61"/>
                    <a:pt x="109" y="60"/>
                  </a:cubicBezTo>
                  <a:cubicBezTo>
                    <a:pt x="141" y="60"/>
                    <a:pt x="173" y="58"/>
                    <a:pt x="205" y="58"/>
                  </a:cubicBezTo>
                  <a:cubicBezTo>
                    <a:pt x="219" y="58"/>
                    <a:pt x="229" y="55"/>
                    <a:pt x="234" y="41"/>
                  </a:cubicBezTo>
                  <a:cubicBezTo>
                    <a:pt x="236" y="33"/>
                    <a:pt x="243" y="27"/>
                    <a:pt x="251" y="17"/>
                  </a:cubicBezTo>
                  <a:cubicBezTo>
                    <a:pt x="195" y="17"/>
                    <a:pt x="145" y="17"/>
                    <a:pt x="94" y="17"/>
                  </a:cubicBezTo>
                  <a:cubicBezTo>
                    <a:pt x="121" y="1"/>
                    <a:pt x="384" y="0"/>
                    <a:pt x="412" y="16"/>
                  </a:cubicBezTo>
                  <a:cubicBezTo>
                    <a:pt x="386" y="18"/>
                    <a:pt x="360" y="21"/>
                    <a:pt x="334" y="21"/>
                  </a:cubicBezTo>
                  <a:cubicBezTo>
                    <a:pt x="308" y="20"/>
                    <a:pt x="282" y="17"/>
                    <a:pt x="255" y="15"/>
                  </a:cubicBezTo>
                  <a:cubicBezTo>
                    <a:pt x="254" y="17"/>
                    <a:pt x="254" y="19"/>
                    <a:pt x="253" y="20"/>
                  </a:cubicBezTo>
                  <a:cubicBezTo>
                    <a:pt x="256" y="23"/>
                    <a:pt x="259" y="27"/>
                    <a:pt x="262" y="29"/>
                  </a:cubicBezTo>
                  <a:cubicBezTo>
                    <a:pt x="280" y="43"/>
                    <a:pt x="285" y="73"/>
                    <a:pt x="273" y="90"/>
                  </a:cubicBezTo>
                  <a:cubicBezTo>
                    <a:pt x="262" y="107"/>
                    <a:pt x="244" y="108"/>
                    <a:pt x="234" y="91"/>
                  </a:cubicBezTo>
                  <a:cubicBezTo>
                    <a:pt x="227" y="78"/>
                    <a:pt x="218" y="77"/>
                    <a:pt x="205" y="78"/>
                  </a:cubicBezTo>
                  <a:cubicBezTo>
                    <a:pt x="143" y="81"/>
                    <a:pt x="81" y="82"/>
                    <a:pt x="19" y="85"/>
                  </a:cubicBezTo>
                  <a:cubicBezTo>
                    <a:pt x="5" y="86"/>
                    <a:pt x="0" y="80"/>
                    <a:pt x="5" y="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31A6A907-3385-414B-BDFF-850241BF5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5786438"/>
              <a:ext cx="168275" cy="269875"/>
            </a:xfrm>
            <a:custGeom>
              <a:avLst/>
              <a:gdLst>
                <a:gd name="T0" fmla="*/ 0 w 109"/>
                <a:gd name="T1" fmla="*/ 155 h 175"/>
                <a:gd name="T2" fmla="*/ 0 w 109"/>
                <a:gd name="T3" fmla="*/ 0 h 175"/>
                <a:gd name="T4" fmla="*/ 51 w 109"/>
                <a:gd name="T5" fmla="*/ 31 h 175"/>
                <a:gd name="T6" fmla="*/ 65 w 109"/>
                <a:gd name="T7" fmla="*/ 83 h 175"/>
                <a:gd name="T8" fmla="*/ 109 w 109"/>
                <a:gd name="T9" fmla="*/ 137 h 175"/>
                <a:gd name="T10" fmla="*/ 0 w 109"/>
                <a:gd name="T11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75">
                  <a:moveTo>
                    <a:pt x="0" y="155"/>
                  </a:moveTo>
                  <a:cubicBezTo>
                    <a:pt x="0" y="102"/>
                    <a:pt x="0" y="52"/>
                    <a:pt x="0" y="0"/>
                  </a:cubicBezTo>
                  <a:cubicBezTo>
                    <a:pt x="24" y="2"/>
                    <a:pt x="42" y="10"/>
                    <a:pt x="51" y="31"/>
                  </a:cubicBezTo>
                  <a:cubicBezTo>
                    <a:pt x="57" y="48"/>
                    <a:pt x="62" y="66"/>
                    <a:pt x="65" y="83"/>
                  </a:cubicBezTo>
                  <a:cubicBezTo>
                    <a:pt x="69" y="110"/>
                    <a:pt x="79" y="132"/>
                    <a:pt x="109" y="137"/>
                  </a:cubicBezTo>
                  <a:cubicBezTo>
                    <a:pt x="103" y="172"/>
                    <a:pt x="55" y="175"/>
                    <a:pt x="0" y="1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9E88CEF-564D-4370-A279-4888004C4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5" y="5997575"/>
              <a:ext cx="268288" cy="309563"/>
            </a:xfrm>
            <a:custGeom>
              <a:avLst/>
              <a:gdLst>
                <a:gd name="T0" fmla="*/ 174 w 174"/>
                <a:gd name="T1" fmla="*/ 190 h 201"/>
                <a:gd name="T2" fmla="*/ 103 w 174"/>
                <a:gd name="T3" fmla="*/ 201 h 201"/>
                <a:gd name="T4" fmla="*/ 0 w 174"/>
                <a:gd name="T5" fmla="*/ 0 h 201"/>
                <a:gd name="T6" fmla="*/ 32 w 174"/>
                <a:gd name="T7" fmla="*/ 10 h 201"/>
                <a:gd name="T8" fmla="*/ 97 w 174"/>
                <a:gd name="T9" fmla="*/ 96 h 201"/>
                <a:gd name="T10" fmla="*/ 140 w 174"/>
                <a:gd name="T11" fmla="*/ 164 h 201"/>
                <a:gd name="T12" fmla="*/ 174 w 174"/>
                <a:gd name="T13" fmla="*/ 19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01">
                  <a:moveTo>
                    <a:pt x="174" y="190"/>
                  </a:moveTo>
                  <a:cubicBezTo>
                    <a:pt x="147" y="194"/>
                    <a:pt x="124" y="198"/>
                    <a:pt x="103" y="201"/>
                  </a:cubicBezTo>
                  <a:cubicBezTo>
                    <a:pt x="59" y="138"/>
                    <a:pt x="14" y="78"/>
                    <a:pt x="0" y="0"/>
                  </a:cubicBezTo>
                  <a:cubicBezTo>
                    <a:pt x="10" y="3"/>
                    <a:pt x="23" y="4"/>
                    <a:pt x="32" y="10"/>
                  </a:cubicBezTo>
                  <a:cubicBezTo>
                    <a:pt x="64" y="30"/>
                    <a:pt x="90" y="58"/>
                    <a:pt x="97" y="96"/>
                  </a:cubicBezTo>
                  <a:cubicBezTo>
                    <a:pt x="102" y="126"/>
                    <a:pt x="115" y="148"/>
                    <a:pt x="140" y="164"/>
                  </a:cubicBezTo>
                  <a:cubicBezTo>
                    <a:pt x="150" y="172"/>
                    <a:pt x="160" y="180"/>
                    <a:pt x="174" y="1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0585220E-5920-4234-BD6A-6FC64362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8350" y="5608638"/>
              <a:ext cx="265113" cy="285750"/>
            </a:xfrm>
            <a:custGeom>
              <a:avLst/>
              <a:gdLst>
                <a:gd name="T0" fmla="*/ 78 w 172"/>
                <a:gd name="T1" fmla="*/ 54 h 185"/>
                <a:gd name="T2" fmla="*/ 140 w 172"/>
                <a:gd name="T3" fmla="*/ 104 h 185"/>
                <a:gd name="T4" fmla="*/ 167 w 172"/>
                <a:gd name="T5" fmla="*/ 158 h 185"/>
                <a:gd name="T6" fmla="*/ 167 w 172"/>
                <a:gd name="T7" fmla="*/ 185 h 185"/>
                <a:gd name="T8" fmla="*/ 150 w 172"/>
                <a:gd name="T9" fmla="*/ 168 h 185"/>
                <a:gd name="T10" fmla="*/ 88 w 172"/>
                <a:gd name="T11" fmla="*/ 124 h 185"/>
                <a:gd name="T12" fmla="*/ 0 w 172"/>
                <a:gd name="T13" fmla="*/ 92 h 185"/>
                <a:gd name="T14" fmla="*/ 0 w 172"/>
                <a:gd name="T15" fmla="*/ 0 h 185"/>
                <a:gd name="T16" fmla="*/ 63 w 172"/>
                <a:gd name="T17" fmla="*/ 47 h 185"/>
                <a:gd name="T18" fmla="*/ 78 w 172"/>
                <a:gd name="T19" fmla="*/ 55 h 185"/>
                <a:gd name="T20" fmla="*/ 78 w 172"/>
                <a:gd name="T21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185">
                  <a:moveTo>
                    <a:pt x="78" y="54"/>
                  </a:moveTo>
                  <a:cubicBezTo>
                    <a:pt x="98" y="71"/>
                    <a:pt x="118" y="90"/>
                    <a:pt x="140" y="104"/>
                  </a:cubicBezTo>
                  <a:cubicBezTo>
                    <a:pt x="161" y="118"/>
                    <a:pt x="172" y="133"/>
                    <a:pt x="167" y="158"/>
                  </a:cubicBezTo>
                  <a:cubicBezTo>
                    <a:pt x="166" y="165"/>
                    <a:pt x="167" y="172"/>
                    <a:pt x="167" y="185"/>
                  </a:cubicBezTo>
                  <a:cubicBezTo>
                    <a:pt x="159" y="177"/>
                    <a:pt x="155" y="172"/>
                    <a:pt x="150" y="168"/>
                  </a:cubicBezTo>
                  <a:cubicBezTo>
                    <a:pt x="130" y="152"/>
                    <a:pt x="111" y="129"/>
                    <a:pt x="88" y="124"/>
                  </a:cubicBezTo>
                  <a:cubicBezTo>
                    <a:pt x="57" y="116"/>
                    <a:pt x="34" y="92"/>
                    <a:pt x="0" y="92"/>
                  </a:cubicBezTo>
                  <a:cubicBezTo>
                    <a:pt x="0" y="62"/>
                    <a:pt x="0" y="33"/>
                    <a:pt x="0" y="0"/>
                  </a:cubicBezTo>
                  <a:cubicBezTo>
                    <a:pt x="23" y="17"/>
                    <a:pt x="43" y="32"/>
                    <a:pt x="63" y="47"/>
                  </a:cubicBezTo>
                  <a:cubicBezTo>
                    <a:pt x="68" y="50"/>
                    <a:pt x="73" y="52"/>
                    <a:pt x="78" y="55"/>
                  </a:cubicBezTo>
                  <a:cubicBezTo>
                    <a:pt x="78" y="55"/>
                    <a:pt x="78" y="54"/>
                    <a:pt x="78" y="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4E356D48-3D04-48DD-AE01-DF764AE19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25" y="6216650"/>
              <a:ext cx="236538" cy="161925"/>
            </a:xfrm>
            <a:custGeom>
              <a:avLst/>
              <a:gdLst>
                <a:gd name="T0" fmla="*/ 7 w 153"/>
                <a:gd name="T1" fmla="*/ 42 h 105"/>
                <a:gd name="T2" fmla="*/ 147 w 153"/>
                <a:gd name="T3" fmla="*/ 42 h 105"/>
                <a:gd name="T4" fmla="*/ 124 w 153"/>
                <a:gd name="T5" fmla="*/ 91 h 105"/>
                <a:gd name="T6" fmla="*/ 28 w 153"/>
                <a:gd name="T7" fmla="*/ 90 h 105"/>
                <a:gd name="T8" fmla="*/ 7 w 153"/>
                <a:gd name="T9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05">
                  <a:moveTo>
                    <a:pt x="7" y="42"/>
                  </a:moveTo>
                  <a:cubicBezTo>
                    <a:pt x="33" y="4"/>
                    <a:pt x="117" y="0"/>
                    <a:pt x="147" y="42"/>
                  </a:cubicBezTo>
                  <a:cubicBezTo>
                    <a:pt x="153" y="68"/>
                    <a:pt x="148" y="80"/>
                    <a:pt x="124" y="91"/>
                  </a:cubicBezTo>
                  <a:cubicBezTo>
                    <a:pt x="92" y="105"/>
                    <a:pt x="59" y="105"/>
                    <a:pt x="28" y="90"/>
                  </a:cubicBezTo>
                  <a:cubicBezTo>
                    <a:pt x="4" y="79"/>
                    <a:pt x="0" y="67"/>
                    <a:pt x="7" y="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1B213F8A-B07D-4038-B67A-D4AE17F31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813" y="3548063"/>
              <a:ext cx="233363" cy="115888"/>
            </a:xfrm>
            <a:custGeom>
              <a:avLst/>
              <a:gdLst>
                <a:gd name="T0" fmla="*/ 75 w 152"/>
                <a:gd name="T1" fmla="*/ 74 h 75"/>
                <a:gd name="T2" fmla="*/ 22 w 152"/>
                <a:gd name="T3" fmla="*/ 74 h 75"/>
                <a:gd name="T4" fmla="*/ 6 w 152"/>
                <a:gd name="T5" fmla="*/ 60 h 75"/>
                <a:gd name="T6" fmla="*/ 49 w 152"/>
                <a:gd name="T7" fmla="*/ 2 h 75"/>
                <a:gd name="T8" fmla="*/ 103 w 152"/>
                <a:gd name="T9" fmla="*/ 2 h 75"/>
                <a:gd name="T10" fmla="*/ 146 w 152"/>
                <a:gd name="T11" fmla="*/ 60 h 75"/>
                <a:gd name="T12" fmla="*/ 131 w 152"/>
                <a:gd name="T13" fmla="*/ 74 h 75"/>
                <a:gd name="T14" fmla="*/ 75 w 152"/>
                <a:gd name="T15" fmla="*/ 74 h 75"/>
                <a:gd name="T16" fmla="*/ 75 w 152"/>
                <a:gd name="T17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75">
                  <a:moveTo>
                    <a:pt x="75" y="74"/>
                  </a:moveTo>
                  <a:cubicBezTo>
                    <a:pt x="57" y="74"/>
                    <a:pt x="39" y="75"/>
                    <a:pt x="22" y="74"/>
                  </a:cubicBezTo>
                  <a:cubicBezTo>
                    <a:pt x="16" y="73"/>
                    <a:pt x="8" y="66"/>
                    <a:pt x="6" y="60"/>
                  </a:cubicBezTo>
                  <a:cubicBezTo>
                    <a:pt x="0" y="32"/>
                    <a:pt x="19" y="5"/>
                    <a:pt x="49" y="2"/>
                  </a:cubicBezTo>
                  <a:cubicBezTo>
                    <a:pt x="67" y="0"/>
                    <a:pt x="85" y="0"/>
                    <a:pt x="103" y="2"/>
                  </a:cubicBezTo>
                  <a:cubicBezTo>
                    <a:pt x="133" y="6"/>
                    <a:pt x="152" y="31"/>
                    <a:pt x="146" y="60"/>
                  </a:cubicBezTo>
                  <a:cubicBezTo>
                    <a:pt x="145" y="66"/>
                    <a:pt x="137" y="73"/>
                    <a:pt x="131" y="74"/>
                  </a:cubicBezTo>
                  <a:cubicBezTo>
                    <a:pt x="113" y="75"/>
                    <a:pt x="94" y="74"/>
                    <a:pt x="75" y="74"/>
                  </a:cubicBezTo>
                  <a:cubicBezTo>
                    <a:pt x="75" y="74"/>
                    <a:pt x="75" y="74"/>
                    <a:pt x="75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7508714B-AE71-4595-9CBD-C1AC58E20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6108700"/>
              <a:ext cx="261938" cy="230188"/>
            </a:xfrm>
            <a:custGeom>
              <a:avLst/>
              <a:gdLst>
                <a:gd name="T0" fmla="*/ 170 w 170"/>
                <a:gd name="T1" fmla="*/ 84 h 149"/>
                <a:gd name="T2" fmla="*/ 170 w 170"/>
                <a:gd name="T3" fmla="*/ 149 h 149"/>
                <a:gd name="T4" fmla="*/ 73 w 170"/>
                <a:gd name="T5" fmla="*/ 77 h 149"/>
                <a:gd name="T6" fmla="*/ 16 w 170"/>
                <a:gd name="T7" fmla="*/ 34 h 149"/>
                <a:gd name="T8" fmla="*/ 6 w 170"/>
                <a:gd name="T9" fmla="*/ 0 h 149"/>
                <a:gd name="T10" fmla="*/ 170 w 170"/>
                <a:gd name="T11" fmla="*/ 8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49">
                  <a:moveTo>
                    <a:pt x="170" y="84"/>
                  </a:moveTo>
                  <a:cubicBezTo>
                    <a:pt x="170" y="103"/>
                    <a:pt x="170" y="124"/>
                    <a:pt x="170" y="149"/>
                  </a:cubicBezTo>
                  <a:cubicBezTo>
                    <a:pt x="136" y="124"/>
                    <a:pt x="105" y="100"/>
                    <a:pt x="73" y="77"/>
                  </a:cubicBezTo>
                  <a:cubicBezTo>
                    <a:pt x="54" y="63"/>
                    <a:pt x="35" y="48"/>
                    <a:pt x="16" y="34"/>
                  </a:cubicBezTo>
                  <a:cubicBezTo>
                    <a:pt x="3" y="26"/>
                    <a:pt x="0" y="16"/>
                    <a:pt x="6" y="0"/>
                  </a:cubicBezTo>
                  <a:cubicBezTo>
                    <a:pt x="65" y="18"/>
                    <a:pt x="115" y="54"/>
                    <a:pt x="170" y="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0" name="Freeform 37">
              <a:extLst>
                <a:ext uri="{FF2B5EF4-FFF2-40B4-BE49-F238E27FC236}">
                  <a16:creationId xmlns:a16="http://schemas.microsoft.com/office/drawing/2014/main" id="{959A38B3-ACE0-4946-8C54-166BA0FE9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350" y="2917825"/>
              <a:ext cx="223838" cy="238125"/>
            </a:xfrm>
            <a:custGeom>
              <a:avLst/>
              <a:gdLst>
                <a:gd name="T0" fmla="*/ 123 w 145"/>
                <a:gd name="T1" fmla="*/ 154 h 154"/>
                <a:gd name="T2" fmla="*/ 20 w 145"/>
                <a:gd name="T3" fmla="*/ 74 h 154"/>
                <a:gd name="T4" fmla="*/ 5 w 145"/>
                <a:gd name="T5" fmla="*/ 39 h 154"/>
                <a:gd name="T6" fmla="*/ 0 w 145"/>
                <a:gd name="T7" fmla="*/ 17 h 154"/>
                <a:gd name="T8" fmla="*/ 40 w 145"/>
                <a:gd name="T9" fmla="*/ 0 h 154"/>
                <a:gd name="T10" fmla="*/ 121 w 145"/>
                <a:gd name="T11" fmla="*/ 94 h 154"/>
                <a:gd name="T12" fmla="*/ 131 w 145"/>
                <a:gd name="T13" fmla="*/ 137 h 154"/>
                <a:gd name="T14" fmla="*/ 123 w 145"/>
                <a:gd name="T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154">
                  <a:moveTo>
                    <a:pt x="123" y="154"/>
                  </a:moveTo>
                  <a:cubicBezTo>
                    <a:pt x="88" y="127"/>
                    <a:pt x="53" y="102"/>
                    <a:pt x="20" y="74"/>
                  </a:cubicBezTo>
                  <a:cubicBezTo>
                    <a:pt x="11" y="67"/>
                    <a:pt x="10" y="51"/>
                    <a:pt x="5" y="39"/>
                  </a:cubicBezTo>
                  <a:cubicBezTo>
                    <a:pt x="3" y="31"/>
                    <a:pt x="2" y="23"/>
                    <a:pt x="0" y="17"/>
                  </a:cubicBezTo>
                  <a:cubicBezTo>
                    <a:pt x="14" y="11"/>
                    <a:pt x="26" y="6"/>
                    <a:pt x="40" y="0"/>
                  </a:cubicBezTo>
                  <a:cubicBezTo>
                    <a:pt x="43" y="51"/>
                    <a:pt x="89" y="66"/>
                    <a:pt x="121" y="94"/>
                  </a:cubicBezTo>
                  <a:cubicBezTo>
                    <a:pt x="137" y="108"/>
                    <a:pt x="145" y="118"/>
                    <a:pt x="131" y="137"/>
                  </a:cubicBezTo>
                  <a:cubicBezTo>
                    <a:pt x="128" y="141"/>
                    <a:pt x="126" y="147"/>
                    <a:pt x="123" y="1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1" name="Freeform 38">
              <a:extLst>
                <a:ext uri="{FF2B5EF4-FFF2-40B4-BE49-F238E27FC236}">
                  <a16:creationId xmlns:a16="http://schemas.microsoft.com/office/drawing/2014/main" id="{B799C717-95CE-4C05-8F7A-993ABC96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9788" y="5888038"/>
              <a:ext cx="482600" cy="82550"/>
            </a:xfrm>
            <a:custGeom>
              <a:avLst/>
              <a:gdLst>
                <a:gd name="T0" fmla="*/ 312 w 312"/>
                <a:gd name="T1" fmla="*/ 29 h 53"/>
                <a:gd name="T2" fmla="*/ 0 w 312"/>
                <a:gd name="T3" fmla="*/ 33 h 53"/>
                <a:gd name="T4" fmla="*/ 312 w 312"/>
                <a:gd name="T5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53">
                  <a:moveTo>
                    <a:pt x="312" y="29"/>
                  </a:moveTo>
                  <a:cubicBezTo>
                    <a:pt x="208" y="52"/>
                    <a:pt x="105" y="53"/>
                    <a:pt x="0" y="33"/>
                  </a:cubicBezTo>
                  <a:cubicBezTo>
                    <a:pt x="20" y="14"/>
                    <a:pt x="175" y="0"/>
                    <a:pt x="312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2" name="Freeform 39">
              <a:extLst>
                <a:ext uri="{FF2B5EF4-FFF2-40B4-BE49-F238E27FC236}">
                  <a16:creationId xmlns:a16="http://schemas.microsoft.com/office/drawing/2014/main" id="{EC345300-2E5A-421F-9C4F-C5CC34179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897563"/>
              <a:ext cx="460375" cy="76200"/>
            </a:xfrm>
            <a:custGeom>
              <a:avLst/>
              <a:gdLst>
                <a:gd name="T0" fmla="*/ 0 w 298"/>
                <a:gd name="T1" fmla="*/ 22 h 49"/>
                <a:gd name="T2" fmla="*/ 283 w 298"/>
                <a:gd name="T3" fmla="*/ 16 h 49"/>
                <a:gd name="T4" fmla="*/ 298 w 298"/>
                <a:gd name="T5" fmla="*/ 25 h 49"/>
                <a:gd name="T6" fmla="*/ 284 w 298"/>
                <a:gd name="T7" fmla="*/ 32 h 49"/>
                <a:gd name="T8" fmla="*/ 4 w 298"/>
                <a:gd name="T9" fmla="*/ 27 h 49"/>
                <a:gd name="T10" fmla="*/ 0 w 298"/>
                <a:gd name="T11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49">
                  <a:moveTo>
                    <a:pt x="0" y="22"/>
                  </a:moveTo>
                  <a:cubicBezTo>
                    <a:pt x="96" y="5"/>
                    <a:pt x="189" y="0"/>
                    <a:pt x="283" y="16"/>
                  </a:cubicBezTo>
                  <a:cubicBezTo>
                    <a:pt x="289" y="17"/>
                    <a:pt x="293" y="22"/>
                    <a:pt x="298" y="25"/>
                  </a:cubicBezTo>
                  <a:cubicBezTo>
                    <a:pt x="294" y="27"/>
                    <a:pt x="289" y="31"/>
                    <a:pt x="284" y="32"/>
                  </a:cubicBezTo>
                  <a:cubicBezTo>
                    <a:pt x="191" y="49"/>
                    <a:pt x="97" y="42"/>
                    <a:pt x="4" y="27"/>
                  </a:cubicBezTo>
                  <a:cubicBezTo>
                    <a:pt x="3" y="27"/>
                    <a:pt x="3" y="25"/>
                    <a:pt x="0" y="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3" name="Freeform 40">
              <a:extLst>
                <a:ext uri="{FF2B5EF4-FFF2-40B4-BE49-F238E27FC236}">
                  <a16:creationId xmlns:a16="http://schemas.microsoft.com/office/drawing/2014/main" id="{932A788C-7114-4E54-8550-4D38E602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138" y="4686300"/>
              <a:ext cx="393700" cy="68263"/>
            </a:xfrm>
            <a:custGeom>
              <a:avLst/>
              <a:gdLst>
                <a:gd name="T0" fmla="*/ 28 w 255"/>
                <a:gd name="T1" fmla="*/ 44 h 44"/>
                <a:gd name="T2" fmla="*/ 0 w 255"/>
                <a:gd name="T3" fmla="*/ 12 h 44"/>
                <a:gd name="T4" fmla="*/ 18 w 255"/>
                <a:gd name="T5" fmla="*/ 5 h 44"/>
                <a:gd name="T6" fmla="*/ 206 w 255"/>
                <a:gd name="T7" fmla="*/ 18 h 44"/>
                <a:gd name="T8" fmla="*/ 209 w 255"/>
                <a:gd name="T9" fmla="*/ 0 h 44"/>
                <a:gd name="T10" fmla="*/ 220 w 255"/>
                <a:gd name="T11" fmla="*/ 0 h 44"/>
                <a:gd name="T12" fmla="*/ 255 w 255"/>
                <a:gd name="T13" fmla="*/ 44 h 44"/>
                <a:gd name="T14" fmla="*/ 28 w 255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44">
                  <a:moveTo>
                    <a:pt x="28" y="44"/>
                  </a:moveTo>
                  <a:cubicBezTo>
                    <a:pt x="19" y="33"/>
                    <a:pt x="9" y="23"/>
                    <a:pt x="0" y="12"/>
                  </a:cubicBezTo>
                  <a:cubicBezTo>
                    <a:pt x="6" y="9"/>
                    <a:pt x="12" y="4"/>
                    <a:pt x="18" y="5"/>
                  </a:cubicBezTo>
                  <a:cubicBezTo>
                    <a:pt x="80" y="9"/>
                    <a:pt x="143" y="14"/>
                    <a:pt x="206" y="18"/>
                  </a:cubicBezTo>
                  <a:cubicBezTo>
                    <a:pt x="207" y="14"/>
                    <a:pt x="208" y="8"/>
                    <a:pt x="209" y="0"/>
                  </a:cubicBezTo>
                  <a:cubicBezTo>
                    <a:pt x="212" y="0"/>
                    <a:pt x="216" y="0"/>
                    <a:pt x="220" y="0"/>
                  </a:cubicBezTo>
                  <a:cubicBezTo>
                    <a:pt x="219" y="24"/>
                    <a:pt x="249" y="22"/>
                    <a:pt x="255" y="44"/>
                  </a:cubicBezTo>
                  <a:cubicBezTo>
                    <a:pt x="179" y="44"/>
                    <a:pt x="104" y="44"/>
                    <a:pt x="28" y="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5" name="Freeform 41">
              <a:extLst>
                <a:ext uri="{FF2B5EF4-FFF2-40B4-BE49-F238E27FC236}">
                  <a16:creationId xmlns:a16="http://schemas.microsoft.com/office/drawing/2014/main" id="{D95C9172-C1D2-463D-88E9-2D3FF503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9663" y="2921000"/>
              <a:ext cx="212725" cy="225425"/>
            </a:xfrm>
            <a:custGeom>
              <a:avLst/>
              <a:gdLst>
                <a:gd name="T0" fmla="*/ 137 w 138"/>
                <a:gd name="T1" fmla="*/ 11 h 146"/>
                <a:gd name="T2" fmla="*/ 63 w 138"/>
                <a:gd name="T3" fmla="*/ 114 h 146"/>
                <a:gd name="T4" fmla="*/ 21 w 138"/>
                <a:gd name="T5" fmla="*/ 146 h 146"/>
                <a:gd name="T6" fmla="*/ 0 w 138"/>
                <a:gd name="T7" fmla="*/ 105 h 146"/>
                <a:gd name="T8" fmla="*/ 59 w 138"/>
                <a:gd name="T9" fmla="*/ 58 h 146"/>
                <a:gd name="T10" fmla="*/ 96 w 138"/>
                <a:gd name="T11" fmla="*/ 0 h 146"/>
                <a:gd name="T12" fmla="*/ 138 w 138"/>
                <a:gd name="T13" fmla="*/ 12 h 146"/>
                <a:gd name="T14" fmla="*/ 137 w 138"/>
                <a:gd name="T15" fmla="*/ 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46">
                  <a:moveTo>
                    <a:pt x="137" y="11"/>
                  </a:moveTo>
                  <a:cubicBezTo>
                    <a:pt x="135" y="61"/>
                    <a:pt x="102" y="89"/>
                    <a:pt x="63" y="114"/>
                  </a:cubicBezTo>
                  <a:cubicBezTo>
                    <a:pt x="49" y="123"/>
                    <a:pt x="36" y="134"/>
                    <a:pt x="21" y="146"/>
                  </a:cubicBezTo>
                  <a:cubicBezTo>
                    <a:pt x="14" y="132"/>
                    <a:pt x="7" y="120"/>
                    <a:pt x="0" y="105"/>
                  </a:cubicBezTo>
                  <a:cubicBezTo>
                    <a:pt x="20" y="89"/>
                    <a:pt x="38" y="72"/>
                    <a:pt x="59" y="58"/>
                  </a:cubicBezTo>
                  <a:cubicBezTo>
                    <a:pt x="82" y="43"/>
                    <a:pt x="92" y="22"/>
                    <a:pt x="96" y="0"/>
                  </a:cubicBezTo>
                  <a:cubicBezTo>
                    <a:pt x="111" y="4"/>
                    <a:pt x="125" y="8"/>
                    <a:pt x="138" y="12"/>
                  </a:cubicBezTo>
                  <a:lnTo>
                    <a:pt x="137" y="1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7" name="Freeform 42">
              <a:extLst>
                <a:ext uri="{FF2B5EF4-FFF2-40B4-BE49-F238E27FC236}">
                  <a16:creationId xmlns:a16="http://schemas.microsoft.com/office/drawing/2014/main" id="{66B91153-D5F8-47D1-93AA-CA7BAA6D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3067050"/>
              <a:ext cx="319088" cy="144463"/>
            </a:xfrm>
            <a:custGeom>
              <a:avLst/>
              <a:gdLst>
                <a:gd name="T0" fmla="*/ 129 w 207"/>
                <a:gd name="T1" fmla="*/ 12 h 94"/>
                <a:gd name="T2" fmla="*/ 141 w 207"/>
                <a:gd name="T3" fmla="*/ 11 h 94"/>
                <a:gd name="T4" fmla="*/ 174 w 207"/>
                <a:gd name="T5" fmla="*/ 36 h 94"/>
                <a:gd name="T6" fmla="*/ 170 w 207"/>
                <a:gd name="T7" fmla="*/ 42 h 94"/>
                <a:gd name="T8" fmla="*/ 195 w 207"/>
                <a:gd name="T9" fmla="*/ 9 h 94"/>
                <a:gd name="T10" fmla="*/ 207 w 207"/>
                <a:gd name="T11" fmla="*/ 14 h 94"/>
                <a:gd name="T12" fmla="*/ 119 w 207"/>
                <a:gd name="T13" fmla="*/ 91 h 94"/>
                <a:gd name="T14" fmla="*/ 112 w 207"/>
                <a:gd name="T15" fmla="*/ 94 h 94"/>
                <a:gd name="T16" fmla="*/ 103 w 207"/>
                <a:gd name="T17" fmla="*/ 72 h 94"/>
                <a:gd name="T18" fmla="*/ 92 w 207"/>
                <a:gd name="T19" fmla="*/ 87 h 94"/>
                <a:gd name="T20" fmla="*/ 38 w 207"/>
                <a:gd name="T21" fmla="*/ 72 h 94"/>
                <a:gd name="T22" fmla="*/ 11 w 207"/>
                <a:gd name="T23" fmla="*/ 37 h 94"/>
                <a:gd name="T24" fmla="*/ 0 w 207"/>
                <a:gd name="T25" fmla="*/ 1 h 94"/>
                <a:gd name="T26" fmla="*/ 19 w 207"/>
                <a:gd name="T27" fmla="*/ 0 h 94"/>
                <a:gd name="T28" fmla="*/ 31 w 207"/>
                <a:gd name="T29" fmla="*/ 24 h 94"/>
                <a:gd name="T30" fmla="*/ 56 w 207"/>
                <a:gd name="T31" fmla="*/ 53 h 94"/>
                <a:gd name="T32" fmla="*/ 135 w 207"/>
                <a:gd name="T33" fmla="*/ 65 h 94"/>
                <a:gd name="T34" fmla="*/ 126 w 207"/>
                <a:gd name="T35" fmla="*/ 45 h 94"/>
                <a:gd name="T36" fmla="*/ 119 w 207"/>
                <a:gd name="T37" fmla="*/ 17 h 94"/>
                <a:gd name="T38" fmla="*/ 129 w 207"/>
                <a:gd name="T39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94">
                  <a:moveTo>
                    <a:pt x="129" y="12"/>
                  </a:moveTo>
                  <a:cubicBezTo>
                    <a:pt x="133" y="12"/>
                    <a:pt x="139" y="9"/>
                    <a:pt x="141" y="11"/>
                  </a:cubicBezTo>
                  <a:cubicBezTo>
                    <a:pt x="153" y="19"/>
                    <a:pt x="163" y="28"/>
                    <a:pt x="174" y="36"/>
                  </a:cubicBezTo>
                  <a:cubicBezTo>
                    <a:pt x="173" y="38"/>
                    <a:pt x="171" y="40"/>
                    <a:pt x="170" y="42"/>
                  </a:cubicBezTo>
                  <a:cubicBezTo>
                    <a:pt x="178" y="31"/>
                    <a:pt x="187" y="20"/>
                    <a:pt x="195" y="9"/>
                  </a:cubicBezTo>
                  <a:cubicBezTo>
                    <a:pt x="199" y="11"/>
                    <a:pt x="203" y="12"/>
                    <a:pt x="207" y="14"/>
                  </a:cubicBezTo>
                  <a:cubicBezTo>
                    <a:pt x="199" y="56"/>
                    <a:pt x="161" y="89"/>
                    <a:pt x="119" y="91"/>
                  </a:cubicBezTo>
                  <a:cubicBezTo>
                    <a:pt x="116" y="91"/>
                    <a:pt x="114" y="93"/>
                    <a:pt x="112" y="94"/>
                  </a:cubicBezTo>
                  <a:cubicBezTo>
                    <a:pt x="109" y="87"/>
                    <a:pt x="106" y="79"/>
                    <a:pt x="103" y="72"/>
                  </a:cubicBezTo>
                  <a:cubicBezTo>
                    <a:pt x="99" y="77"/>
                    <a:pt x="96" y="82"/>
                    <a:pt x="92" y="87"/>
                  </a:cubicBezTo>
                  <a:cubicBezTo>
                    <a:pt x="71" y="92"/>
                    <a:pt x="55" y="80"/>
                    <a:pt x="38" y="72"/>
                  </a:cubicBezTo>
                  <a:cubicBezTo>
                    <a:pt x="29" y="61"/>
                    <a:pt x="20" y="49"/>
                    <a:pt x="11" y="37"/>
                  </a:cubicBezTo>
                  <a:cubicBezTo>
                    <a:pt x="7" y="26"/>
                    <a:pt x="4" y="14"/>
                    <a:pt x="0" y="1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23" y="9"/>
                    <a:pt x="27" y="17"/>
                    <a:pt x="31" y="24"/>
                  </a:cubicBezTo>
                  <a:cubicBezTo>
                    <a:pt x="39" y="34"/>
                    <a:pt x="47" y="44"/>
                    <a:pt x="56" y="53"/>
                  </a:cubicBezTo>
                  <a:cubicBezTo>
                    <a:pt x="75" y="70"/>
                    <a:pt x="114" y="76"/>
                    <a:pt x="135" y="65"/>
                  </a:cubicBezTo>
                  <a:cubicBezTo>
                    <a:pt x="132" y="58"/>
                    <a:pt x="128" y="52"/>
                    <a:pt x="126" y="45"/>
                  </a:cubicBezTo>
                  <a:cubicBezTo>
                    <a:pt x="123" y="36"/>
                    <a:pt x="121" y="27"/>
                    <a:pt x="119" y="17"/>
                  </a:cubicBezTo>
                  <a:cubicBezTo>
                    <a:pt x="122" y="16"/>
                    <a:pt x="126" y="14"/>
                    <a:pt x="129" y="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8" name="Freeform 43">
              <a:extLst>
                <a:ext uri="{FF2B5EF4-FFF2-40B4-BE49-F238E27FC236}">
                  <a16:creationId xmlns:a16="http://schemas.microsoft.com/office/drawing/2014/main" id="{0C5945F7-5215-4DA4-86D9-678259462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1588" y="5908675"/>
              <a:ext cx="379413" cy="103188"/>
            </a:xfrm>
            <a:custGeom>
              <a:avLst/>
              <a:gdLst>
                <a:gd name="T0" fmla="*/ 126 w 246"/>
                <a:gd name="T1" fmla="*/ 0 h 67"/>
                <a:gd name="T2" fmla="*/ 225 w 246"/>
                <a:gd name="T3" fmla="*/ 17 h 67"/>
                <a:gd name="T4" fmla="*/ 246 w 246"/>
                <a:gd name="T5" fmla="*/ 33 h 67"/>
                <a:gd name="T6" fmla="*/ 226 w 246"/>
                <a:gd name="T7" fmla="*/ 48 h 67"/>
                <a:gd name="T8" fmla="*/ 26 w 246"/>
                <a:gd name="T9" fmla="*/ 49 h 67"/>
                <a:gd name="T10" fmla="*/ 13 w 246"/>
                <a:gd name="T11" fmla="*/ 43 h 67"/>
                <a:gd name="T12" fmla="*/ 14 w 246"/>
                <a:gd name="T13" fmla="*/ 22 h 67"/>
                <a:gd name="T14" fmla="*/ 79 w 246"/>
                <a:gd name="T15" fmla="*/ 6 h 67"/>
                <a:gd name="T16" fmla="*/ 125 w 246"/>
                <a:gd name="T17" fmla="*/ 3 h 67"/>
                <a:gd name="T18" fmla="*/ 126 w 246"/>
                <a:gd name="T19" fmla="*/ 0 h 67"/>
                <a:gd name="T20" fmla="*/ 225 w 246"/>
                <a:gd name="T21" fmla="*/ 30 h 67"/>
                <a:gd name="T22" fmla="*/ 27 w 246"/>
                <a:gd name="T23" fmla="*/ 33 h 67"/>
                <a:gd name="T24" fmla="*/ 225 w 246"/>
                <a:gd name="T25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67">
                  <a:moveTo>
                    <a:pt x="126" y="0"/>
                  </a:moveTo>
                  <a:cubicBezTo>
                    <a:pt x="159" y="5"/>
                    <a:pt x="192" y="10"/>
                    <a:pt x="225" y="17"/>
                  </a:cubicBezTo>
                  <a:cubicBezTo>
                    <a:pt x="233" y="19"/>
                    <a:pt x="239" y="28"/>
                    <a:pt x="246" y="33"/>
                  </a:cubicBezTo>
                  <a:cubicBezTo>
                    <a:pt x="239" y="38"/>
                    <a:pt x="233" y="46"/>
                    <a:pt x="226" y="48"/>
                  </a:cubicBezTo>
                  <a:cubicBezTo>
                    <a:pt x="159" y="67"/>
                    <a:pt x="92" y="67"/>
                    <a:pt x="26" y="49"/>
                  </a:cubicBezTo>
                  <a:cubicBezTo>
                    <a:pt x="21" y="48"/>
                    <a:pt x="17" y="45"/>
                    <a:pt x="13" y="43"/>
                  </a:cubicBezTo>
                  <a:cubicBezTo>
                    <a:pt x="0" y="35"/>
                    <a:pt x="2" y="26"/>
                    <a:pt x="14" y="22"/>
                  </a:cubicBezTo>
                  <a:cubicBezTo>
                    <a:pt x="35" y="15"/>
                    <a:pt x="57" y="9"/>
                    <a:pt x="79" y="6"/>
                  </a:cubicBezTo>
                  <a:cubicBezTo>
                    <a:pt x="94" y="3"/>
                    <a:pt x="110" y="4"/>
                    <a:pt x="125" y="3"/>
                  </a:cubicBezTo>
                  <a:cubicBezTo>
                    <a:pt x="125" y="2"/>
                    <a:pt x="126" y="1"/>
                    <a:pt x="126" y="0"/>
                  </a:cubicBezTo>
                  <a:close/>
                  <a:moveTo>
                    <a:pt x="225" y="30"/>
                  </a:moveTo>
                  <a:cubicBezTo>
                    <a:pt x="199" y="14"/>
                    <a:pt x="45" y="17"/>
                    <a:pt x="27" y="33"/>
                  </a:cubicBezTo>
                  <a:cubicBezTo>
                    <a:pt x="48" y="49"/>
                    <a:pt x="200" y="48"/>
                    <a:pt x="225" y="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9" name="Freeform 44">
              <a:extLst>
                <a:ext uri="{FF2B5EF4-FFF2-40B4-BE49-F238E27FC236}">
                  <a16:creationId xmlns:a16="http://schemas.microsoft.com/office/drawing/2014/main" id="{735C9A86-FD28-4C4C-AACC-A6E100927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6913" y="1685925"/>
              <a:ext cx="157163" cy="307975"/>
            </a:xfrm>
            <a:custGeom>
              <a:avLst/>
              <a:gdLst>
                <a:gd name="T0" fmla="*/ 70 w 102"/>
                <a:gd name="T1" fmla="*/ 11 h 199"/>
                <a:gd name="T2" fmla="*/ 0 w 102"/>
                <a:gd name="T3" fmla="*/ 37 h 199"/>
                <a:gd name="T4" fmla="*/ 56 w 102"/>
                <a:gd name="T5" fmla="*/ 0 h 199"/>
                <a:gd name="T6" fmla="*/ 101 w 102"/>
                <a:gd name="T7" fmla="*/ 13 h 199"/>
                <a:gd name="T8" fmla="*/ 101 w 102"/>
                <a:gd name="T9" fmla="*/ 182 h 199"/>
                <a:gd name="T10" fmla="*/ 88 w 102"/>
                <a:gd name="T11" fmla="*/ 199 h 199"/>
                <a:gd name="T12" fmla="*/ 72 w 102"/>
                <a:gd name="T13" fmla="*/ 183 h 199"/>
                <a:gd name="T14" fmla="*/ 70 w 102"/>
                <a:gd name="T15" fmla="*/ 141 h 199"/>
                <a:gd name="T16" fmla="*/ 70 w 102"/>
                <a:gd name="T17" fmla="*/ 1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99">
                  <a:moveTo>
                    <a:pt x="70" y="11"/>
                  </a:moveTo>
                  <a:cubicBezTo>
                    <a:pt x="34" y="38"/>
                    <a:pt x="26" y="41"/>
                    <a:pt x="0" y="37"/>
                  </a:cubicBezTo>
                  <a:cubicBezTo>
                    <a:pt x="21" y="23"/>
                    <a:pt x="40" y="10"/>
                    <a:pt x="56" y="0"/>
                  </a:cubicBezTo>
                  <a:cubicBezTo>
                    <a:pt x="72" y="4"/>
                    <a:pt x="86" y="8"/>
                    <a:pt x="101" y="13"/>
                  </a:cubicBezTo>
                  <a:cubicBezTo>
                    <a:pt x="101" y="66"/>
                    <a:pt x="102" y="124"/>
                    <a:pt x="101" y="182"/>
                  </a:cubicBezTo>
                  <a:cubicBezTo>
                    <a:pt x="101" y="188"/>
                    <a:pt x="92" y="193"/>
                    <a:pt x="88" y="199"/>
                  </a:cubicBezTo>
                  <a:cubicBezTo>
                    <a:pt x="82" y="194"/>
                    <a:pt x="73" y="189"/>
                    <a:pt x="72" y="183"/>
                  </a:cubicBezTo>
                  <a:cubicBezTo>
                    <a:pt x="69" y="169"/>
                    <a:pt x="71" y="155"/>
                    <a:pt x="70" y="141"/>
                  </a:cubicBezTo>
                  <a:cubicBezTo>
                    <a:pt x="70" y="98"/>
                    <a:pt x="70" y="56"/>
                    <a:pt x="70" y="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0" name="Freeform 45">
              <a:extLst>
                <a:ext uri="{FF2B5EF4-FFF2-40B4-BE49-F238E27FC236}">
                  <a16:creationId xmlns:a16="http://schemas.microsoft.com/office/drawing/2014/main" id="{049D8A8B-84BD-4C8B-81B7-8D8275DB3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938" y="3470275"/>
              <a:ext cx="177800" cy="220663"/>
            </a:xfrm>
            <a:custGeom>
              <a:avLst/>
              <a:gdLst>
                <a:gd name="T0" fmla="*/ 0 w 115"/>
                <a:gd name="T1" fmla="*/ 128 h 143"/>
                <a:gd name="T2" fmla="*/ 43 w 115"/>
                <a:gd name="T3" fmla="*/ 46 h 143"/>
                <a:gd name="T4" fmla="*/ 105 w 115"/>
                <a:gd name="T5" fmla="*/ 0 h 143"/>
                <a:gd name="T6" fmla="*/ 114 w 115"/>
                <a:gd name="T7" fmla="*/ 37 h 143"/>
                <a:gd name="T8" fmla="*/ 106 w 115"/>
                <a:gd name="T9" fmla="*/ 57 h 143"/>
                <a:gd name="T10" fmla="*/ 93 w 115"/>
                <a:gd name="T11" fmla="*/ 68 h 143"/>
                <a:gd name="T12" fmla="*/ 39 w 115"/>
                <a:gd name="T13" fmla="*/ 143 h 143"/>
                <a:gd name="T14" fmla="*/ 0 w 115"/>
                <a:gd name="T15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43">
                  <a:moveTo>
                    <a:pt x="0" y="128"/>
                  </a:moveTo>
                  <a:cubicBezTo>
                    <a:pt x="4" y="97"/>
                    <a:pt x="9" y="65"/>
                    <a:pt x="43" y="46"/>
                  </a:cubicBezTo>
                  <a:cubicBezTo>
                    <a:pt x="65" y="34"/>
                    <a:pt x="84" y="16"/>
                    <a:pt x="105" y="0"/>
                  </a:cubicBezTo>
                  <a:cubicBezTo>
                    <a:pt x="109" y="13"/>
                    <a:pt x="113" y="25"/>
                    <a:pt x="114" y="37"/>
                  </a:cubicBezTo>
                  <a:cubicBezTo>
                    <a:pt x="115" y="44"/>
                    <a:pt x="110" y="51"/>
                    <a:pt x="106" y="57"/>
                  </a:cubicBezTo>
                  <a:cubicBezTo>
                    <a:pt x="103" y="62"/>
                    <a:pt x="97" y="65"/>
                    <a:pt x="93" y="68"/>
                  </a:cubicBezTo>
                  <a:cubicBezTo>
                    <a:pt x="67" y="88"/>
                    <a:pt x="39" y="106"/>
                    <a:pt x="39" y="143"/>
                  </a:cubicBezTo>
                  <a:cubicBezTo>
                    <a:pt x="25" y="137"/>
                    <a:pt x="13" y="133"/>
                    <a:pt x="0" y="1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1DD36F72-1F28-48FC-A2A2-4F83EC8FB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238" y="2079625"/>
              <a:ext cx="273050" cy="168275"/>
            </a:xfrm>
            <a:custGeom>
              <a:avLst/>
              <a:gdLst>
                <a:gd name="T0" fmla="*/ 164 w 177"/>
                <a:gd name="T1" fmla="*/ 85 h 109"/>
                <a:gd name="T2" fmla="*/ 177 w 177"/>
                <a:gd name="T3" fmla="*/ 0 h 109"/>
                <a:gd name="T4" fmla="*/ 177 w 177"/>
                <a:gd name="T5" fmla="*/ 79 h 109"/>
                <a:gd name="T6" fmla="*/ 142 w 177"/>
                <a:gd name="T7" fmla="*/ 109 h 109"/>
                <a:gd name="T8" fmla="*/ 10 w 177"/>
                <a:gd name="T9" fmla="*/ 31 h 109"/>
                <a:gd name="T10" fmla="*/ 0 w 177"/>
                <a:gd name="T11" fmla="*/ 9 h 109"/>
                <a:gd name="T12" fmla="*/ 26 w 177"/>
                <a:gd name="T13" fmla="*/ 6 h 109"/>
                <a:gd name="T14" fmla="*/ 145 w 177"/>
                <a:gd name="T15" fmla="*/ 74 h 109"/>
                <a:gd name="T16" fmla="*/ 164 w 177"/>
                <a:gd name="T17" fmla="*/ 8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09">
                  <a:moveTo>
                    <a:pt x="164" y="85"/>
                  </a:moveTo>
                  <a:cubicBezTo>
                    <a:pt x="158" y="54"/>
                    <a:pt x="156" y="27"/>
                    <a:pt x="177" y="0"/>
                  </a:cubicBezTo>
                  <a:cubicBezTo>
                    <a:pt x="177" y="30"/>
                    <a:pt x="177" y="55"/>
                    <a:pt x="177" y="79"/>
                  </a:cubicBezTo>
                  <a:cubicBezTo>
                    <a:pt x="166" y="89"/>
                    <a:pt x="155" y="98"/>
                    <a:pt x="142" y="109"/>
                  </a:cubicBezTo>
                  <a:cubicBezTo>
                    <a:pt x="100" y="84"/>
                    <a:pt x="55" y="59"/>
                    <a:pt x="10" y="31"/>
                  </a:cubicBezTo>
                  <a:cubicBezTo>
                    <a:pt x="4" y="28"/>
                    <a:pt x="3" y="17"/>
                    <a:pt x="0" y="9"/>
                  </a:cubicBezTo>
                  <a:cubicBezTo>
                    <a:pt x="8" y="8"/>
                    <a:pt x="19" y="3"/>
                    <a:pt x="26" y="6"/>
                  </a:cubicBezTo>
                  <a:cubicBezTo>
                    <a:pt x="66" y="28"/>
                    <a:pt x="106" y="52"/>
                    <a:pt x="145" y="74"/>
                  </a:cubicBezTo>
                  <a:cubicBezTo>
                    <a:pt x="150" y="77"/>
                    <a:pt x="156" y="80"/>
                    <a:pt x="164" y="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4" name="Freeform 47">
              <a:extLst>
                <a:ext uri="{FF2B5EF4-FFF2-40B4-BE49-F238E27FC236}">
                  <a16:creationId xmlns:a16="http://schemas.microsoft.com/office/drawing/2014/main" id="{DEF8E8EB-1893-4C56-86EF-A9AACBEC2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7225" y="5897563"/>
              <a:ext cx="371475" cy="101600"/>
            </a:xfrm>
            <a:custGeom>
              <a:avLst/>
              <a:gdLst>
                <a:gd name="T0" fmla="*/ 122 w 241"/>
                <a:gd name="T1" fmla="*/ 66 h 66"/>
                <a:gd name="T2" fmla="*/ 19 w 241"/>
                <a:gd name="T3" fmla="*/ 47 h 66"/>
                <a:gd name="T4" fmla="*/ 0 w 241"/>
                <a:gd name="T5" fmla="*/ 32 h 66"/>
                <a:gd name="T6" fmla="*/ 20 w 241"/>
                <a:gd name="T7" fmla="*/ 17 h 66"/>
                <a:gd name="T8" fmla="*/ 172 w 241"/>
                <a:gd name="T9" fmla="*/ 6 h 66"/>
                <a:gd name="T10" fmla="*/ 228 w 241"/>
                <a:gd name="T11" fmla="*/ 20 h 66"/>
                <a:gd name="T12" fmla="*/ 241 w 241"/>
                <a:gd name="T13" fmla="*/ 32 h 66"/>
                <a:gd name="T14" fmla="*/ 227 w 241"/>
                <a:gd name="T15" fmla="*/ 45 h 66"/>
                <a:gd name="T16" fmla="*/ 122 w 241"/>
                <a:gd name="T17" fmla="*/ 66 h 66"/>
                <a:gd name="T18" fmla="*/ 220 w 241"/>
                <a:gd name="T19" fmla="*/ 31 h 66"/>
                <a:gd name="T20" fmla="*/ 22 w 241"/>
                <a:gd name="T21" fmla="*/ 32 h 66"/>
                <a:gd name="T22" fmla="*/ 220 w 241"/>
                <a:gd name="T23" fmla="*/ 3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1" h="66">
                  <a:moveTo>
                    <a:pt x="122" y="66"/>
                  </a:moveTo>
                  <a:cubicBezTo>
                    <a:pt x="86" y="59"/>
                    <a:pt x="52" y="54"/>
                    <a:pt x="19" y="47"/>
                  </a:cubicBezTo>
                  <a:cubicBezTo>
                    <a:pt x="12" y="46"/>
                    <a:pt x="7" y="37"/>
                    <a:pt x="0" y="32"/>
                  </a:cubicBezTo>
                  <a:cubicBezTo>
                    <a:pt x="7" y="27"/>
                    <a:pt x="12" y="20"/>
                    <a:pt x="20" y="17"/>
                  </a:cubicBezTo>
                  <a:cubicBezTo>
                    <a:pt x="69" y="0"/>
                    <a:pt x="121" y="1"/>
                    <a:pt x="172" y="6"/>
                  </a:cubicBezTo>
                  <a:cubicBezTo>
                    <a:pt x="191" y="8"/>
                    <a:pt x="209" y="14"/>
                    <a:pt x="228" y="20"/>
                  </a:cubicBezTo>
                  <a:cubicBezTo>
                    <a:pt x="233" y="22"/>
                    <a:pt x="237" y="28"/>
                    <a:pt x="241" y="32"/>
                  </a:cubicBezTo>
                  <a:cubicBezTo>
                    <a:pt x="237" y="37"/>
                    <a:pt x="233" y="44"/>
                    <a:pt x="227" y="45"/>
                  </a:cubicBezTo>
                  <a:cubicBezTo>
                    <a:pt x="192" y="53"/>
                    <a:pt x="156" y="59"/>
                    <a:pt x="122" y="66"/>
                  </a:cubicBezTo>
                  <a:close/>
                  <a:moveTo>
                    <a:pt x="220" y="31"/>
                  </a:moveTo>
                  <a:cubicBezTo>
                    <a:pt x="198" y="14"/>
                    <a:pt x="44" y="15"/>
                    <a:pt x="22" y="32"/>
                  </a:cubicBezTo>
                  <a:cubicBezTo>
                    <a:pt x="43" y="50"/>
                    <a:pt x="197" y="49"/>
                    <a:pt x="220" y="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5" name="Freeform 48">
              <a:extLst>
                <a:ext uri="{FF2B5EF4-FFF2-40B4-BE49-F238E27FC236}">
                  <a16:creationId xmlns:a16="http://schemas.microsoft.com/office/drawing/2014/main" id="{4A1818C1-D82A-4277-8934-68A0C7CE4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000" y="3479800"/>
              <a:ext cx="176213" cy="211138"/>
            </a:xfrm>
            <a:custGeom>
              <a:avLst/>
              <a:gdLst>
                <a:gd name="T0" fmla="*/ 86 w 114"/>
                <a:gd name="T1" fmla="*/ 137 h 137"/>
                <a:gd name="T2" fmla="*/ 74 w 114"/>
                <a:gd name="T3" fmla="*/ 129 h 137"/>
                <a:gd name="T4" fmla="*/ 27 w 114"/>
                <a:gd name="T5" fmla="*/ 68 h 137"/>
                <a:gd name="T6" fmla="*/ 11 w 114"/>
                <a:gd name="T7" fmla="*/ 19 h 137"/>
                <a:gd name="T8" fmla="*/ 16 w 114"/>
                <a:gd name="T9" fmla="*/ 0 h 137"/>
                <a:gd name="T10" fmla="*/ 96 w 114"/>
                <a:gd name="T11" fmla="*/ 63 h 137"/>
                <a:gd name="T12" fmla="*/ 114 w 114"/>
                <a:gd name="T13" fmla="*/ 126 h 137"/>
                <a:gd name="T14" fmla="*/ 86 w 114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37">
                  <a:moveTo>
                    <a:pt x="86" y="137"/>
                  </a:moveTo>
                  <a:cubicBezTo>
                    <a:pt x="82" y="134"/>
                    <a:pt x="74" y="132"/>
                    <a:pt x="74" y="129"/>
                  </a:cubicBezTo>
                  <a:cubicBezTo>
                    <a:pt x="70" y="99"/>
                    <a:pt x="50" y="82"/>
                    <a:pt x="27" y="68"/>
                  </a:cubicBezTo>
                  <a:cubicBezTo>
                    <a:pt x="7" y="56"/>
                    <a:pt x="0" y="41"/>
                    <a:pt x="11" y="19"/>
                  </a:cubicBezTo>
                  <a:cubicBezTo>
                    <a:pt x="13" y="14"/>
                    <a:pt x="14" y="8"/>
                    <a:pt x="16" y="0"/>
                  </a:cubicBezTo>
                  <a:cubicBezTo>
                    <a:pt x="44" y="22"/>
                    <a:pt x="74" y="38"/>
                    <a:pt x="96" y="63"/>
                  </a:cubicBezTo>
                  <a:cubicBezTo>
                    <a:pt x="109" y="78"/>
                    <a:pt x="108" y="105"/>
                    <a:pt x="114" y="126"/>
                  </a:cubicBezTo>
                  <a:cubicBezTo>
                    <a:pt x="105" y="130"/>
                    <a:pt x="96" y="133"/>
                    <a:pt x="86" y="1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6" name="Freeform 49">
              <a:extLst>
                <a:ext uri="{FF2B5EF4-FFF2-40B4-BE49-F238E27FC236}">
                  <a16:creationId xmlns:a16="http://schemas.microsoft.com/office/drawing/2014/main" id="{D6A9B40E-C82A-477C-B77F-89607AA81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0" y="1925638"/>
              <a:ext cx="269875" cy="177800"/>
            </a:xfrm>
            <a:custGeom>
              <a:avLst/>
              <a:gdLst>
                <a:gd name="T0" fmla="*/ 121 w 175"/>
                <a:gd name="T1" fmla="*/ 94 h 115"/>
                <a:gd name="T2" fmla="*/ 89 w 175"/>
                <a:gd name="T3" fmla="*/ 57 h 115"/>
                <a:gd name="T4" fmla="*/ 59 w 175"/>
                <a:gd name="T5" fmla="*/ 91 h 115"/>
                <a:gd name="T6" fmla="*/ 0 w 175"/>
                <a:gd name="T7" fmla="*/ 115 h 115"/>
                <a:gd name="T8" fmla="*/ 67 w 175"/>
                <a:gd name="T9" fmla="*/ 0 h 115"/>
                <a:gd name="T10" fmla="*/ 69 w 175"/>
                <a:gd name="T11" fmla="*/ 27 h 115"/>
                <a:gd name="T12" fmla="*/ 88 w 175"/>
                <a:gd name="T13" fmla="*/ 51 h 115"/>
                <a:gd name="T14" fmla="*/ 110 w 175"/>
                <a:gd name="T15" fmla="*/ 29 h 115"/>
                <a:gd name="T16" fmla="*/ 113 w 175"/>
                <a:gd name="T17" fmla="*/ 1 h 115"/>
                <a:gd name="T18" fmla="*/ 175 w 175"/>
                <a:gd name="T19" fmla="*/ 109 h 115"/>
                <a:gd name="T20" fmla="*/ 121 w 175"/>
                <a:gd name="T21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15">
                  <a:moveTo>
                    <a:pt x="121" y="94"/>
                  </a:moveTo>
                  <a:cubicBezTo>
                    <a:pt x="119" y="71"/>
                    <a:pt x="108" y="56"/>
                    <a:pt x="89" y="57"/>
                  </a:cubicBezTo>
                  <a:cubicBezTo>
                    <a:pt x="72" y="57"/>
                    <a:pt x="61" y="70"/>
                    <a:pt x="59" y="91"/>
                  </a:cubicBezTo>
                  <a:cubicBezTo>
                    <a:pt x="39" y="99"/>
                    <a:pt x="20" y="107"/>
                    <a:pt x="0" y="115"/>
                  </a:cubicBezTo>
                  <a:cubicBezTo>
                    <a:pt x="22" y="77"/>
                    <a:pt x="43" y="41"/>
                    <a:pt x="67" y="0"/>
                  </a:cubicBezTo>
                  <a:cubicBezTo>
                    <a:pt x="68" y="12"/>
                    <a:pt x="66" y="21"/>
                    <a:pt x="69" y="27"/>
                  </a:cubicBezTo>
                  <a:cubicBezTo>
                    <a:pt x="74" y="36"/>
                    <a:pt x="82" y="43"/>
                    <a:pt x="88" y="51"/>
                  </a:cubicBezTo>
                  <a:cubicBezTo>
                    <a:pt x="96" y="44"/>
                    <a:pt x="104" y="37"/>
                    <a:pt x="110" y="29"/>
                  </a:cubicBezTo>
                  <a:cubicBezTo>
                    <a:pt x="113" y="23"/>
                    <a:pt x="112" y="14"/>
                    <a:pt x="113" y="1"/>
                  </a:cubicBezTo>
                  <a:cubicBezTo>
                    <a:pt x="135" y="40"/>
                    <a:pt x="155" y="75"/>
                    <a:pt x="175" y="109"/>
                  </a:cubicBezTo>
                  <a:cubicBezTo>
                    <a:pt x="157" y="104"/>
                    <a:pt x="140" y="99"/>
                    <a:pt x="121" y="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7" name="Freeform 50">
              <a:extLst>
                <a:ext uri="{FF2B5EF4-FFF2-40B4-BE49-F238E27FC236}">
                  <a16:creationId xmlns:a16="http://schemas.microsoft.com/office/drawing/2014/main" id="{B5ACBD68-CCA4-49F8-85E2-7B9F7D638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8" y="6003925"/>
              <a:ext cx="111125" cy="196850"/>
            </a:xfrm>
            <a:custGeom>
              <a:avLst/>
              <a:gdLst>
                <a:gd name="T0" fmla="*/ 72 w 72"/>
                <a:gd name="T1" fmla="*/ 0 h 127"/>
                <a:gd name="T2" fmla="*/ 72 w 72"/>
                <a:gd name="T3" fmla="*/ 127 h 127"/>
                <a:gd name="T4" fmla="*/ 0 w 72"/>
                <a:gd name="T5" fmla="*/ 82 h 127"/>
                <a:gd name="T6" fmla="*/ 8 w 72"/>
                <a:gd name="T7" fmla="*/ 46 h 127"/>
                <a:gd name="T8" fmla="*/ 38 w 72"/>
                <a:gd name="T9" fmla="*/ 10 h 127"/>
                <a:gd name="T10" fmla="*/ 72 w 72"/>
                <a:gd name="T1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27">
                  <a:moveTo>
                    <a:pt x="72" y="0"/>
                  </a:moveTo>
                  <a:cubicBezTo>
                    <a:pt x="72" y="44"/>
                    <a:pt x="72" y="83"/>
                    <a:pt x="72" y="127"/>
                  </a:cubicBezTo>
                  <a:cubicBezTo>
                    <a:pt x="46" y="111"/>
                    <a:pt x="24" y="97"/>
                    <a:pt x="0" y="82"/>
                  </a:cubicBezTo>
                  <a:cubicBezTo>
                    <a:pt x="15" y="72"/>
                    <a:pt x="15" y="58"/>
                    <a:pt x="8" y="46"/>
                  </a:cubicBezTo>
                  <a:cubicBezTo>
                    <a:pt x="19" y="33"/>
                    <a:pt x="26" y="19"/>
                    <a:pt x="38" y="10"/>
                  </a:cubicBezTo>
                  <a:cubicBezTo>
                    <a:pt x="46" y="3"/>
                    <a:pt x="59" y="3"/>
                    <a:pt x="7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8" name="Freeform 51">
              <a:extLst>
                <a:ext uri="{FF2B5EF4-FFF2-40B4-BE49-F238E27FC236}">
                  <a16:creationId xmlns:a16="http://schemas.microsoft.com/office/drawing/2014/main" id="{9EA35E36-CB08-4CB6-ABA5-56271F701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0" y="6103938"/>
              <a:ext cx="280988" cy="128588"/>
            </a:xfrm>
            <a:custGeom>
              <a:avLst/>
              <a:gdLst>
                <a:gd name="T0" fmla="*/ 176 w 182"/>
                <a:gd name="T1" fmla="*/ 0 h 84"/>
                <a:gd name="T2" fmla="*/ 162 w 182"/>
                <a:gd name="T3" fmla="*/ 33 h 84"/>
                <a:gd name="T4" fmla="*/ 18 w 182"/>
                <a:gd name="T5" fmla="*/ 80 h 84"/>
                <a:gd name="T6" fmla="*/ 0 w 182"/>
                <a:gd name="T7" fmla="*/ 84 h 84"/>
                <a:gd name="T8" fmla="*/ 0 w 182"/>
                <a:gd name="T9" fmla="*/ 45 h 84"/>
                <a:gd name="T10" fmla="*/ 176 w 182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84">
                  <a:moveTo>
                    <a:pt x="176" y="0"/>
                  </a:moveTo>
                  <a:cubicBezTo>
                    <a:pt x="182" y="19"/>
                    <a:pt x="179" y="28"/>
                    <a:pt x="162" y="33"/>
                  </a:cubicBezTo>
                  <a:cubicBezTo>
                    <a:pt x="113" y="47"/>
                    <a:pt x="66" y="64"/>
                    <a:pt x="18" y="80"/>
                  </a:cubicBezTo>
                  <a:cubicBezTo>
                    <a:pt x="13" y="81"/>
                    <a:pt x="7" y="83"/>
                    <a:pt x="0" y="84"/>
                  </a:cubicBezTo>
                  <a:cubicBezTo>
                    <a:pt x="0" y="69"/>
                    <a:pt x="0" y="55"/>
                    <a:pt x="0" y="45"/>
                  </a:cubicBezTo>
                  <a:cubicBezTo>
                    <a:pt x="60" y="29"/>
                    <a:pt x="118" y="14"/>
                    <a:pt x="17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9" name="Freeform 52">
              <a:extLst>
                <a:ext uri="{FF2B5EF4-FFF2-40B4-BE49-F238E27FC236}">
                  <a16:creationId xmlns:a16="http://schemas.microsoft.com/office/drawing/2014/main" id="{506F0B8D-3382-407D-B541-2CCB63DCA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0" y="6027738"/>
              <a:ext cx="276225" cy="112713"/>
            </a:xfrm>
            <a:custGeom>
              <a:avLst/>
              <a:gdLst>
                <a:gd name="T0" fmla="*/ 0 w 179"/>
                <a:gd name="T1" fmla="*/ 62 h 73"/>
                <a:gd name="T2" fmla="*/ 0 w 179"/>
                <a:gd name="T3" fmla="*/ 45 h 73"/>
                <a:gd name="T4" fmla="*/ 57 w 179"/>
                <a:gd name="T5" fmla="*/ 10 h 73"/>
                <a:gd name="T6" fmla="*/ 87 w 179"/>
                <a:gd name="T7" fmla="*/ 1 h 73"/>
                <a:gd name="T8" fmla="*/ 179 w 179"/>
                <a:gd name="T9" fmla="*/ 24 h 73"/>
                <a:gd name="T10" fmla="*/ 0 w 179"/>
                <a:gd name="T11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73">
                  <a:moveTo>
                    <a:pt x="0" y="62"/>
                  </a:moveTo>
                  <a:cubicBezTo>
                    <a:pt x="0" y="54"/>
                    <a:pt x="0" y="47"/>
                    <a:pt x="0" y="45"/>
                  </a:cubicBezTo>
                  <a:cubicBezTo>
                    <a:pt x="21" y="32"/>
                    <a:pt x="38" y="20"/>
                    <a:pt x="57" y="10"/>
                  </a:cubicBezTo>
                  <a:cubicBezTo>
                    <a:pt x="66" y="5"/>
                    <a:pt x="77" y="1"/>
                    <a:pt x="87" y="1"/>
                  </a:cubicBezTo>
                  <a:cubicBezTo>
                    <a:pt x="119" y="0"/>
                    <a:pt x="149" y="11"/>
                    <a:pt x="179" y="24"/>
                  </a:cubicBezTo>
                  <a:cubicBezTo>
                    <a:pt x="117" y="26"/>
                    <a:pt x="66" y="73"/>
                    <a:pt x="0" y="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0" name="Freeform 53">
              <a:extLst>
                <a:ext uri="{FF2B5EF4-FFF2-40B4-BE49-F238E27FC236}">
                  <a16:creationId xmlns:a16="http://schemas.microsoft.com/office/drawing/2014/main" id="{1618E794-89FA-4DCE-84E9-C29C3F4FA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988" y="6289675"/>
              <a:ext cx="592138" cy="90488"/>
            </a:xfrm>
            <a:custGeom>
              <a:avLst/>
              <a:gdLst>
                <a:gd name="T0" fmla="*/ 13 w 384"/>
                <a:gd name="T1" fmla="*/ 0 h 58"/>
                <a:gd name="T2" fmla="*/ 54 w 384"/>
                <a:gd name="T3" fmla="*/ 21 h 58"/>
                <a:gd name="T4" fmla="*/ 334 w 384"/>
                <a:gd name="T5" fmla="*/ 22 h 58"/>
                <a:gd name="T6" fmla="*/ 384 w 384"/>
                <a:gd name="T7" fmla="*/ 7 h 58"/>
                <a:gd name="T8" fmla="*/ 362 w 384"/>
                <a:gd name="T9" fmla="*/ 27 h 58"/>
                <a:gd name="T10" fmla="*/ 283 w 384"/>
                <a:gd name="T11" fmla="*/ 48 h 58"/>
                <a:gd name="T12" fmla="*/ 55 w 384"/>
                <a:gd name="T13" fmla="*/ 38 h 58"/>
                <a:gd name="T14" fmla="*/ 15 w 384"/>
                <a:gd name="T15" fmla="*/ 20 h 58"/>
                <a:gd name="T16" fmla="*/ 13 w 384"/>
                <a:gd name="T17" fmla="*/ 1 h 58"/>
                <a:gd name="T18" fmla="*/ 13 w 384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58">
                  <a:moveTo>
                    <a:pt x="13" y="0"/>
                  </a:moveTo>
                  <a:cubicBezTo>
                    <a:pt x="26" y="8"/>
                    <a:pt x="39" y="18"/>
                    <a:pt x="54" y="21"/>
                  </a:cubicBezTo>
                  <a:cubicBezTo>
                    <a:pt x="147" y="44"/>
                    <a:pt x="241" y="44"/>
                    <a:pt x="334" y="22"/>
                  </a:cubicBezTo>
                  <a:cubicBezTo>
                    <a:pt x="350" y="18"/>
                    <a:pt x="365" y="10"/>
                    <a:pt x="384" y="7"/>
                  </a:cubicBezTo>
                  <a:cubicBezTo>
                    <a:pt x="377" y="14"/>
                    <a:pt x="370" y="24"/>
                    <a:pt x="362" y="27"/>
                  </a:cubicBezTo>
                  <a:cubicBezTo>
                    <a:pt x="336" y="35"/>
                    <a:pt x="310" y="44"/>
                    <a:pt x="283" y="48"/>
                  </a:cubicBezTo>
                  <a:cubicBezTo>
                    <a:pt x="207" y="58"/>
                    <a:pt x="130" y="57"/>
                    <a:pt x="55" y="38"/>
                  </a:cubicBezTo>
                  <a:cubicBezTo>
                    <a:pt x="41" y="34"/>
                    <a:pt x="28" y="27"/>
                    <a:pt x="15" y="20"/>
                  </a:cubicBezTo>
                  <a:cubicBezTo>
                    <a:pt x="9" y="16"/>
                    <a:pt x="0" y="9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1" name="Freeform 54">
              <a:extLst>
                <a:ext uri="{FF2B5EF4-FFF2-40B4-BE49-F238E27FC236}">
                  <a16:creationId xmlns:a16="http://schemas.microsoft.com/office/drawing/2014/main" id="{DFC1AD60-5D0B-4EBB-94A9-AF3F33FCD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6299200"/>
              <a:ext cx="581025" cy="80963"/>
            </a:xfrm>
            <a:custGeom>
              <a:avLst/>
              <a:gdLst>
                <a:gd name="T0" fmla="*/ 377 w 377"/>
                <a:gd name="T1" fmla="*/ 5 h 52"/>
                <a:gd name="T2" fmla="*/ 351 w 377"/>
                <a:gd name="T3" fmla="*/ 24 h 52"/>
                <a:gd name="T4" fmla="*/ 240 w 377"/>
                <a:gd name="T5" fmla="*/ 47 h 52"/>
                <a:gd name="T6" fmla="*/ 42 w 377"/>
                <a:gd name="T7" fmla="*/ 31 h 52"/>
                <a:gd name="T8" fmla="*/ 0 w 377"/>
                <a:gd name="T9" fmla="*/ 0 h 52"/>
                <a:gd name="T10" fmla="*/ 186 w 377"/>
                <a:gd name="T11" fmla="*/ 32 h 52"/>
                <a:gd name="T12" fmla="*/ 372 w 377"/>
                <a:gd name="T13" fmla="*/ 0 h 52"/>
                <a:gd name="T14" fmla="*/ 377 w 377"/>
                <a:gd name="T15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52">
                  <a:moveTo>
                    <a:pt x="377" y="5"/>
                  </a:moveTo>
                  <a:cubicBezTo>
                    <a:pt x="368" y="12"/>
                    <a:pt x="360" y="21"/>
                    <a:pt x="351" y="24"/>
                  </a:cubicBezTo>
                  <a:cubicBezTo>
                    <a:pt x="314" y="33"/>
                    <a:pt x="277" y="44"/>
                    <a:pt x="240" y="47"/>
                  </a:cubicBezTo>
                  <a:cubicBezTo>
                    <a:pt x="174" y="52"/>
                    <a:pt x="107" y="50"/>
                    <a:pt x="42" y="31"/>
                  </a:cubicBezTo>
                  <a:cubicBezTo>
                    <a:pt x="25" y="26"/>
                    <a:pt x="7" y="20"/>
                    <a:pt x="0" y="0"/>
                  </a:cubicBezTo>
                  <a:cubicBezTo>
                    <a:pt x="60" y="29"/>
                    <a:pt x="123" y="32"/>
                    <a:pt x="186" y="32"/>
                  </a:cubicBezTo>
                  <a:cubicBezTo>
                    <a:pt x="250" y="33"/>
                    <a:pt x="314" y="29"/>
                    <a:pt x="372" y="0"/>
                  </a:cubicBezTo>
                  <a:cubicBezTo>
                    <a:pt x="374" y="1"/>
                    <a:pt x="376" y="3"/>
                    <a:pt x="377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2" name="Freeform 55">
              <a:extLst>
                <a:ext uri="{FF2B5EF4-FFF2-40B4-BE49-F238E27FC236}">
                  <a16:creationId xmlns:a16="http://schemas.microsoft.com/office/drawing/2014/main" id="{1DA3CD4E-3AC2-4B89-990E-FD22FBBCB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525" y="2082800"/>
              <a:ext cx="266700" cy="174625"/>
            </a:xfrm>
            <a:custGeom>
              <a:avLst/>
              <a:gdLst>
                <a:gd name="T0" fmla="*/ 20 w 173"/>
                <a:gd name="T1" fmla="*/ 113 h 113"/>
                <a:gd name="T2" fmla="*/ 0 w 173"/>
                <a:gd name="T3" fmla="*/ 88 h 113"/>
                <a:gd name="T4" fmla="*/ 148 w 173"/>
                <a:gd name="T5" fmla="*/ 3 h 113"/>
                <a:gd name="T6" fmla="*/ 173 w 173"/>
                <a:gd name="T7" fmla="*/ 7 h 113"/>
                <a:gd name="T8" fmla="*/ 161 w 173"/>
                <a:gd name="T9" fmla="*/ 30 h 113"/>
                <a:gd name="T10" fmla="*/ 20 w 173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13">
                  <a:moveTo>
                    <a:pt x="20" y="113"/>
                  </a:moveTo>
                  <a:cubicBezTo>
                    <a:pt x="14" y="105"/>
                    <a:pt x="7" y="97"/>
                    <a:pt x="0" y="88"/>
                  </a:cubicBezTo>
                  <a:cubicBezTo>
                    <a:pt x="49" y="60"/>
                    <a:pt x="98" y="31"/>
                    <a:pt x="148" y="3"/>
                  </a:cubicBezTo>
                  <a:cubicBezTo>
                    <a:pt x="154" y="0"/>
                    <a:pt x="164" y="5"/>
                    <a:pt x="173" y="7"/>
                  </a:cubicBezTo>
                  <a:cubicBezTo>
                    <a:pt x="169" y="15"/>
                    <a:pt x="167" y="27"/>
                    <a:pt x="161" y="30"/>
                  </a:cubicBezTo>
                  <a:cubicBezTo>
                    <a:pt x="114" y="59"/>
                    <a:pt x="67" y="86"/>
                    <a:pt x="20" y="1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3" name="Freeform 56">
              <a:extLst>
                <a:ext uri="{FF2B5EF4-FFF2-40B4-BE49-F238E27FC236}">
                  <a16:creationId xmlns:a16="http://schemas.microsoft.com/office/drawing/2014/main" id="{4BD434C2-3127-449C-A9A1-F4FF6453B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3800" y="3590925"/>
              <a:ext cx="222250" cy="263525"/>
            </a:xfrm>
            <a:custGeom>
              <a:avLst/>
              <a:gdLst>
                <a:gd name="T0" fmla="*/ 53 w 144"/>
                <a:gd name="T1" fmla="*/ 65 h 171"/>
                <a:gd name="T2" fmla="*/ 81 w 144"/>
                <a:gd name="T3" fmla="*/ 54 h 171"/>
                <a:gd name="T4" fmla="*/ 138 w 144"/>
                <a:gd name="T5" fmla="*/ 0 h 171"/>
                <a:gd name="T6" fmla="*/ 144 w 144"/>
                <a:gd name="T7" fmla="*/ 4 h 171"/>
                <a:gd name="T8" fmla="*/ 137 w 144"/>
                <a:gd name="T9" fmla="*/ 24 h 171"/>
                <a:gd name="T10" fmla="*/ 111 w 144"/>
                <a:gd name="T11" fmla="*/ 59 h 171"/>
                <a:gd name="T12" fmla="*/ 98 w 144"/>
                <a:gd name="T13" fmla="*/ 88 h 171"/>
                <a:gd name="T14" fmla="*/ 79 w 144"/>
                <a:gd name="T15" fmla="*/ 111 h 171"/>
                <a:gd name="T16" fmla="*/ 51 w 144"/>
                <a:gd name="T17" fmla="*/ 129 h 171"/>
                <a:gd name="T18" fmla="*/ 7 w 144"/>
                <a:gd name="T19" fmla="*/ 171 h 171"/>
                <a:gd name="T20" fmla="*/ 0 w 144"/>
                <a:gd name="T21" fmla="*/ 166 h 171"/>
                <a:gd name="T22" fmla="*/ 11 w 144"/>
                <a:gd name="T23" fmla="*/ 143 h 171"/>
                <a:gd name="T24" fmla="*/ 53 w 144"/>
                <a:gd name="T25" fmla="*/ 6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1">
                  <a:moveTo>
                    <a:pt x="53" y="65"/>
                  </a:moveTo>
                  <a:cubicBezTo>
                    <a:pt x="63" y="61"/>
                    <a:pt x="72" y="58"/>
                    <a:pt x="81" y="54"/>
                  </a:cubicBezTo>
                  <a:cubicBezTo>
                    <a:pt x="100" y="36"/>
                    <a:pt x="119" y="18"/>
                    <a:pt x="138" y="0"/>
                  </a:cubicBezTo>
                  <a:cubicBezTo>
                    <a:pt x="140" y="1"/>
                    <a:pt x="142" y="2"/>
                    <a:pt x="144" y="4"/>
                  </a:cubicBezTo>
                  <a:cubicBezTo>
                    <a:pt x="142" y="11"/>
                    <a:pt x="141" y="18"/>
                    <a:pt x="137" y="24"/>
                  </a:cubicBezTo>
                  <a:cubicBezTo>
                    <a:pt x="129" y="36"/>
                    <a:pt x="119" y="47"/>
                    <a:pt x="111" y="59"/>
                  </a:cubicBezTo>
                  <a:cubicBezTo>
                    <a:pt x="106" y="68"/>
                    <a:pt x="104" y="79"/>
                    <a:pt x="98" y="88"/>
                  </a:cubicBezTo>
                  <a:cubicBezTo>
                    <a:pt x="93" y="96"/>
                    <a:pt x="86" y="104"/>
                    <a:pt x="79" y="111"/>
                  </a:cubicBezTo>
                  <a:cubicBezTo>
                    <a:pt x="70" y="118"/>
                    <a:pt x="59" y="122"/>
                    <a:pt x="51" y="129"/>
                  </a:cubicBezTo>
                  <a:cubicBezTo>
                    <a:pt x="36" y="142"/>
                    <a:pt x="22" y="157"/>
                    <a:pt x="7" y="171"/>
                  </a:cubicBezTo>
                  <a:cubicBezTo>
                    <a:pt x="5" y="169"/>
                    <a:pt x="3" y="168"/>
                    <a:pt x="0" y="166"/>
                  </a:cubicBezTo>
                  <a:cubicBezTo>
                    <a:pt x="4" y="158"/>
                    <a:pt x="6" y="150"/>
                    <a:pt x="11" y="143"/>
                  </a:cubicBezTo>
                  <a:cubicBezTo>
                    <a:pt x="27" y="118"/>
                    <a:pt x="51" y="97"/>
                    <a:pt x="53" y="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4" name="Freeform 57">
              <a:extLst>
                <a:ext uri="{FF2B5EF4-FFF2-40B4-BE49-F238E27FC236}">
                  <a16:creationId xmlns:a16="http://schemas.microsoft.com/office/drawing/2014/main" id="{C3D8433C-2D36-4BE8-ADDA-47DE17A00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5775" y="3679825"/>
              <a:ext cx="334963" cy="77788"/>
            </a:xfrm>
            <a:custGeom>
              <a:avLst/>
              <a:gdLst>
                <a:gd name="T0" fmla="*/ 215 w 217"/>
                <a:gd name="T1" fmla="*/ 49 h 50"/>
                <a:gd name="T2" fmla="*/ 151 w 217"/>
                <a:gd name="T3" fmla="*/ 46 h 50"/>
                <a:gd name="T4" fmla="*/ 123 w 217"/>
                <a:gd name="T5" fmla="*/ 50 h 50"/>
                <a:gd name="T6" fmla="*/ 90 w 217"/>
                <a:gd name="T7" fmla="*/ 45 h 50"/>
                <a:gd name="T8" fmla="*/ 63 w 217"/>
                <a:gd name="T9" fmla="*/ 33 h 50"/>
                <a:gd name="T10" fmla="*/ 0 w 217"/>
                <a:gd name="T11" fmla="*/ 12 h 50"/>
                <a:gd name="T12" fmla="*/ 71 w 217"/>
                <a:gd name="T13" fmla="*/ 9 h 50"/>
                <a:gd name="T14" fmla="*/ 95 w 217"/>
                <a:gd name="T15" fmla="*/ 6 h 50"/>
                <a:gd name="T16" fmla="*/ 125 w 217"/>
                <a:gd name="T17" fmla="*/ 8 h 50"/>
                <a:gd name="T18" fmla="*/ 162 w 217"/>
                <a:gd name="T19" fmla="*/ 24 h 50"/>
                <a:gd name="T20" fmla="*/ 217 w 217"/>
                <a:gd name="T21" fmla="*/ 38 h 50"/>
                <a:gd name="T22" fmla="*/ 215 w 217"/>
                <a:gd name="T23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7" h="50">
                  <a:moveTo>
                    <a:pt x="215" y="49"/>
                  </a:moveTo>
                  <a:cubicBezTo>
                    <a:pt x="194" y="48"/>
                    <a:pt x="172" y="46"/>
                    <a:pt x="151" y="46"/>
                  </a:cubicBezTo>
                  <a:cubicBezTo>
                    <a:pt x="142" y="46"/>
                    <a:pt x="132" y="50"/>
                    <a:pt x="123" y="50"/>
                  </a:cubicBezTo>
                  <a:cubicBezTo>
                    <a:pt x="112" y="50"/>
                    <a:pt x="101" y="48"/>
                    <a:pt x="90" y="45"/>
                  </a:cubicBezTo>
                  <a:cubicBezTo>
                    <a:pt x="81" y="43"/>
                    <a:pt x="73" y="35"/>
                    <a:pt x="63" y="33"/>
                  </a:cubicBezTo>
                  <a:cubicBezTo>
                    <a:pt x="42" y="28"/>
                    <a:pt x="21" y="26"/>
                    <a:pt x="0" y="12"/>
                  </a:cubicBezTo>
                  <a:cubicBezTo>
                    <a:pt x="26" y="0"/>
                    <a:pt x="49" y="9"/>
                    <a:pt x="71" y="9"/>
                  </a:cubicBezTo>
                  <a:cubicBezTo>
                    <a:pt x="79" y="9"/>
                    <a:pt x="87" y="6"/>
                    <a:pt x="95" y="6"/>
                  </a:cubicBezTo>
                  <a:cubicBezTo>
                    <a:pt x="105" y="5"/>
                    <a:pt x="121" y="3"/>
                    <a:pt x="125" y="8"/>
                  </a:cubicBezTo>
                  <a:cubicBezTo>
                    <a:pt x="136" y="20"/>
                    <a:pt x="149" y="21"/>
                    <a:pt x="162" y="24"/>
                  </a:cubicBezTo>
                  <a:cubicBezTo>
                    <a:pt x="181" y="28"/>
                    <a:pt x="199" y="33"/>
                    <a:pt x="217" y="38"/>
                  </a:cubicBezTo>
                  <a:cubicBezTo>
                    <a:pt x="216" y="41"/>
                    <a:pt x="216" y="45"/>
                    <a:pt x="215" y="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5" name="Freeform 58">
              <a:extLst>
                <a:ext uri="{FF2B5EF4-FFF2-40B4-BE49-F238E27FC236}">
                  <a16:creationId xmlns:a16="http://schemas.microsoft.com/office/drawing/2014/main" id="{84F35928-1AF5-47E4-B8C7-207912A4E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5388" y="2754313"/>
              <a:ext cx="223838" cy="266700"/>
            </a:xfrm>
            <a:custGeom>
              <a:avLst/>
              <a:gdLst>
                <a:gd name="T0" fmla="*/ 82 w 145"/>
                <a:gd name="T1" fmla="*/ 120 h 172"/>
                <a:gd name="T2" fmla="*/ 69 w 145"/>
                <a:gd name="T3" fmla="*/ 112 h 172"/>
                <a:gd name="T4" fmla="*/ 45 w 145"/>
                <a:gd name="T5" fmla="*/ 87 h 172"/>
                <a:gd name="T6" fmla="*/ 33 w 145"/>
                <a:gd name="T7" fmla="*/ 59 h 172"/>
                <a:gd name="T8" fmla="*/ 0 w 145"/>
                <a:gd name="T9" fmla="*/ 5 h 172"/>
                <a:gd name="T10" fmla="*/ 7 w 145"/>
                <a:gd name="T11" fmla="*/ 0 h 172"/>
                <a:gd name="T12" fmla="*/ 51 w 145"/>
                <a:gd name="T13" fmla="*/ 43 h 172"/>
                <a:gd name="T14" fmla="*/ 78 w 145"/>
                <a:gd name="T15" fmla="*/ 60 h 172"/>
                <a:gd name="T16" fmla="*/ 97 w 145"/>
                <a:gd name="T17" fmla="*/ 83 h 172"/>
                <a:gd name="T18" fmla="*/ 112 w 145"/>
                <a:gd name="T19" fmla="*/ 116 h 172"/>
                <a:gd name="T20" fmla="*/ 145 w 145"/>
                <a:gd name="T21" fmla="*/ 165 h 172"/>
                <a:gd name="T22" fmla="*/ 137 w 145"/>
                <a:gd name="T23" fmla="*/ 172 h 172"/>
                <a:gd name="T24" fmla="*/ 81 w 145"/>
                <a:gd name="T25" fmla="*/ 119 h 172"/>
                <a:gd name="T26" fmla="*/ 82 w 145"/>
                <a:gd name="T27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72">
                  <a:moveTo>
                    <a:pt x="82" y="120"/>
                  </a:moveTo>
                  <a:cubicBezTo>
                    <a:pt x="78" y="117"/>
                    <a:pt x="73" y="113"/>
                    <a:pt x="69" y="112"/>
                  </a:cubicBezTo>
                  <a:cubicBezTo>
                    <a:pt x="54" y="110"/>
                    <a:pt x="48" y="101"/>
                    <a:pt x="45" y="87"/>
                  </a:cubicBezTo>
                  <a:cubicBezTo>
                    <a:pt x="43" y="77"/>
                    <a:pt x="38" y="67"/>
                    <a:pt x="33" y="59"/>
                  </a:cubicBezTo>
                  <a:cubicBezTo>
                    <a:pt x="20" y="42"/>
                    <a:pt x="5" y="26"/>
                    <a:pt x="0" y="5"/>
                  </a:cubicBezTo>
                  <a:cubicBezTo>
                    <a:pt x="2" y="3"/>
                    <a:pt x="5" y="2"/>
                    <a:pt x="7" y="0"/>
                  </a:cubicBezTo>
                  <a:cubicBezTo>
                    <a:pt x="22" y="14"/>
                    <a:pt x="36" y="29"/>
                    <a:pt x="51" y="43"/>
                  </a:cubicBezTo>
                  <a:cubicBezTo>
                    <a:pt x="59" y="50"/>
                    <a:pt x="70" y="54"/>
                    <a:pt x="78" y="60"/>
                  </a:cubicBezTo>
                  <a:cubicBezTo>
                    <a:pt x="85" y="67"/>
                    <a:pt x="92" y="75"/>
                    <a:pt x="97" y="83"/>
                  </a:cubicBezTo>
                  <a:cubicBezTo>
                    <a:pt x="103" y="93"/>
                    <a:pt x="106" y="105"/>
                    <a:pt x="112" y="116"/>
                  </a:cubicBezTo>
                  <a:cubicBezTo>
                    <a:pt x="122" y="133"/>
                    <a:pt x="134" y="149"/>
                    <a:pt x="145" y="165"/>
                  </a:cubicBezTo>
                  <a:cubicBezTo>
                    <a:pt x="142" y="168"/>
                    <a:pt x="140" y="170"/>
                    <a:pt x="137" y="172"/>
                  </a:cubicBezTo>
                  <a:cubicBezTo>
                    <a:pt x="118" y="155"/>
                    <a:pt x="100" y="137"/>
                    <a:pt x="81" y="119"/>
                  </a:cubicBezTo>
                  <a:cubicBezTo>
                    <a:pt x="81" y="119"/>
                    <a:pt x="82" y="120"/>
                    <a:pt x="82" y="1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6" name="Freeform 59">
              <a:extLst>
                <a:ext uri="{FF2B5EF4-FFF2-40B4-BE49-F238E27FC236}">
                  <a16:creationId xmlns:a16="http://schemas.microsoft.com/office/drawing/2014/main" id="{00476301-996E-4D4A-AFBF-F3B4E3EF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5300" y="2816225"/>
              <a:ext cx="315913" cy="142875"/>
            </a:xfrm>
            <a:custGeom>
              <a:avLst/>
              <a:gdLst>
                <a:gd name="T0" fmla="*/ 204 w 204"/>
                <a:gd name="T1" fmla="*/ 11 h 92"/>
                <a:gd name="T2" fmla="*/ 146 w 204"/>
                <a:gd name="T3" fmla="*/ 42 h 92"/>
                <a:gd name="T4" fmla="*/ 126 w 204"/>
                <a:gd name="T5" fmla="*/ 58 h 92"/>
                <a:gd name="T6" fmla="*/ 97 w 204"/>
                <a:gd name="T7" fmla="*/ 71 h 92"/>
                <a:gd name="T8" fmla="*/ 62 w 204"/>
                <a:gd name="T9" fmla="*/ 76 h 92"/>
                <a:gd name="T10" fmla="*/ 5 w 204"/>
                <a:gd name="T11" fmla="*/ 92 h 92"/>
                <a:gd name="T12" fmla="*/ 0 w 204"/>
                <a:gd name="T13" fmla="*/ 81 h 92"/>
                <a:gd name="T14" fmla="*/ 56 w 204"/>
                <a:gd name="T15" fmla="*/ 51 h 92"/>
                <a:gd name="T16" fmla="*/ 80 w 204"/>
                <a:gd name="T17" fmla="*/ 33 h 92"/>
                <a:gd name="T18" fmla="*/ 111 w 204"/>
                <a:gd name="T19" fmla="*/ 21 h 92"/>
                <a:gd name="T20" fmla="*/ 136 w 204"/>
                <a:gd name="T21" fmla="*/ 19 h 92"/>
                <a:gd name="T22" fmla="*/ 200 w 204"/>
                <a:gd name="T23" fmla="*/ 0 h 92"/>
                <a:gd name="T24" fmla="*/ 204 w 204"/>
                <a:gd name="T25" fmla="*/ 1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4" h="92">
                  <a:moveTo>
                    <a:pt x="204" y="11"/>
                  </a:moveTo>
                  <a:cubicBezTo>
                    <a:pt x="185" y="21"/>
                    <a:pt x="165" y="31"/>
                    <a:pt x="146" y="42"/>
                  </a:cubicBezTo>
                  <a:cubicBezTo>
                    <a:pt x="139" y="46"/>
                    <a:pt x="133" y="54"/>
                    <a:pt x="126" y="58"/>
                  </a:cubicBezTo>
                  <a:cubicBezTo>
                    <a:pt x="117" y="63"/>
                    <a:pt x="107" y="68"/>
                    <a:pt x="97" y="71"/>
                  </a:cubicBezTo>
                  <a:cubicBezTo>
                    <a:pt x="86" y="74"/>
                    <a:pt x="73" y="73"/>
                    <a:pt x="62" y="76"/>
                  </a:cubicBezTo>
                  <a:cubicBezTo>
                    <a:pt x="42" y="80"/>
                    <a:pt x="24" y="86"/>
                    <a:pt x="5" y="92"/>
                  </a:cubicBezTo>
                  <a:cubicBezTo>
                    <a:pt x="3" y="88"/>
                    <a:pt x="2" y="85"/>
                    <a:pt x="0" y="81"/>
                  </a:cubicBezTo>
                  <a:cubicBezTo>
                    <a:pt x="19" y="71"/>
                    <a:pt x="38" y="62"/>
                    <a:pt x="56" y="51"/>
                  </a:cubicBezTo>
                  <a:cubicBezTo>
                    <a:pt x="65" y="46"/>
                    <a:pt x="71" y="38"/>
                    <a:pt x="80" y="33"/>
                  </a:cubicBezTo>
                  <a:cubicBezTo>
                    <a:pt x="89" y="28"/>
                    <a:pt x="100" y="24"/>
                    <a:pt x="111" y="21"/>
                  </a:cubicBezTo>
                  <a:cubicBezTo>
                    <a:pt x="119" y="19"/>
                    <a:pt x="128" y="21"/>
                    <a:pt x="136" y="19"/>
                  </a:cubicBezTo>
                  <a:cubicBezTo>
                    <a:pt x="158" y="13"/>
                    <a:pt x="179" y="6"/>
                    <a:pt x="200" y="0"/>
                  </a:cubicBezTo>
                  <a:cubicBezTo>
                    <a:pt x="201" y="4"/>
                    <a:pt x="203" y="7"/>
                    <a:pt x="204" y="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7" name="Freeform 60">
              <a:extLst>
                <a:ext uri="{FF2B5EF4-FFF2-40B4-BE49-F238E27FC236}">
                  <a16:creationId xmlns:a16="http://schemas.microsoft.com/office/drawing/2014/main" id="{FD4CDB9F-C698-4FB2-B853-D31B14BA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7838" y="5899150"/>
              <a:ext cx="141288" cy="153988"/>
            </a:xfrm>
            <a:custGeom>
              <a:avLst/>
              <a:gdLst>
                <a:gd name="T0" fmla="*/ 92 w 92"/>
                <a:gd name="T1" fmla="*/ 61 h 99"/>
                <a:gd name="T2" fmla="*/ 26 w 92"/>
                <a:gd name="T3" fmla="*/ 88 h 99"/>
                <a:gd name="T4" fmla="*/ 0 w 92"/>
                <a:gd name="T5" fmla="*/ 99 h 99"/>
                <a:gd name="T6" fmla="*/ 0 w 92"/>
                <a:gd name="T7" fmla="*/ 13 h 99"/>
                <a:gd name="T8" fmla="*/ 92 w 92"/>
                <a:gd name="T9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9">
                  <a:moveTo>
                    <a:pt x="92" y="61"/>
                  </a:moveTo>
                  <a:cubicBezTo>
                    <a:pt x="65" y="59"/>
                    <a:pt x="44" y="70"/>
                    <a:pt x="26" y="88"/>
                  </a:cubicBezTo>
                  <a:cubicBezTo>
                    <a:pt x="20" y="93"/>
                    <a:pt x="10" y="95"/>
                    <a:pt x="0" y="99"/>
                  </a:cubicBezTo>
                  <a:cubicBezTo>
                    <a:pt x="0" y="68"/>
                    <a:pt x="0" y="40"/>
                    <a:pt x="0" y="13"/>
                  </a:cubicBezTo>
                  <a:cubicBezTo>
                    <a:pt x="46" y="0"/>
                    <a:pt x="55" y="5"/>
                    <a:pt x="92" y="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2" name="Freeform 61">
              <a:extLst>
                <a:ext uri="{FF2B5EF4-FFF2-40B4-BE49-F238E27FC236}">
                  <a16:creationId xmlns:a16="http://schemas.microsoft.com/office/drawing/2014/main" id="{5314D4B7-D4D4-4897-A578-07F875689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0" y="6038850"/>
              <a:ext cx="247650" cy="63500"/>
            </a:xfrm>
            <a:custGeom>
              <a:avLst/>
              <a:gdLst>
                <a:gd name="T0" fmla="*/ 80 w 161"/>
                <a:gd name="T1" fmla="*/ 41 h 41"/>
                <a:gd name="T2" fmla="*/ 14 w 161"/>
                <a:gd name="T3" fmla="*/ 29 h 41"/>
                <a:gd name="T4" fmla="*/ 0 w 161"/>
                <a:gd name="T5" fmla="*/ 11 h 41"/>
                <a:gd name="T6" fmla="*/ 20 w 161"/>
                <a:gd name="T7" fmla="*/ 1 h 41"/>
                <a:gd name="T8" fmla="*/ 138 w 161"/>
                <a:gd name="T9" fmla="*/ 1 h 41"/>
                <a:gd name="T10" fmla="*/ 161 w 161"/>
                <a:gd name="T11" fmla="*/ 14 h 41"/>
                <a:gd name="T12" fmla="*/ 143 w 161"/>
                <a:gd name="T13" fmla="*/ 31 h 41"/>
                <a:gd name="T14" fmla="*/ 80 w 161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1">
                  <a:moveTo>
                    <a:pt x="80" y="41"/>
                  </a:moveTo>
                  <a:cubicBezTo>
                    <a:pt x="59" y="37"/>
                    <a:pt x="36" y="34"/>
                    <a:pt x="14" y="29"/>
                  </a:cubicBezTo>
                  <a:cubicBezTo>
                    <a:pt x="8" y="27"/>
                    <a:pt x="5" y="17"/>
                    <a:pt x="0" y="11"/>
                  </a:cubicBezTo>
                  <a:cubicBezTo>
                    <a:pt x="7" y="7"/>
                    <a:pt x="14" y="1"/>
                    <a:pt x="20" y="1"/>
                  </a:cubicBezTo>
                  <a:cubicBezTo>
                    <a:pt x="59" y="0"/>
                    <a:pt x="99" y="0"/>
                    <a:pt x="138" y="1"/>
                  </a:cubicBezTo>
                  <a:cubicBezTo>
                    <a:pt x="146" y="2"/>
                    <a:pt x="153" y="10"/>
                    <a:pt x="161" y="14"/>
                  </a:cubicBezTo>
                  <a:cubicBezTo>
                    <a:pt x="155" y="20"/>
                    <a:pt x="150" y="29"/>
                    <a:pt x="143" y="31"/>
                  </a:cubicBezTo>
                  <a:cubicBezTo>
                    <a:pt x="123" y="36"/>
                    <a:pt x="102" y="37"/>
                    <a:pt x="80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3" name="Freeform 62">
              <a:extLst>
                <a:ext uri="{FF2B5EF4-FFF2-40B4-BE49-F238E27FC236}">
                  <a16:creationId xmlns:a16="http://schemas.microsoft.com/office/drawing/2014/main" id="{3ADB2037-5B0B-45E6-8896-5AA05E4EA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9125" y="4943475"/>
              <a:ext cx="206375" cy="163513"/>
            </a:xfrm>
            <a:custGeom>
              <a:avLst/>
              <a:gdLst>
                <a:gd name="T0" fmla="*/ 21 w 133"/>
                <a:gd name="T1" fmla="*/ 106 h 106"/>
                <a:gd name="T2" fmla="*/ 0 w 133"/>
                <a:gd name="T3" fmla="*/ 78 h 106"/>
                <a:gd name="T4" fmla="*/ 85 w 133"/>
                <a:gd name="T5" fmla="*/ 0 h 106"/>
                <a:gd name="T6" fmla="*/ 87 w 133"/>
                <a:gd name="T7" fmla="*/ 18 h 106"/>
                <a:gd name="T8" fmla="*/ 131 w 133"/>
                <a:gd name="T9" fmla="*/ 18 h 106"/>
                <a:gd name="T10" fmla="*/ 133 w 133"/>
                <a:gd name="T11" fmla="*/ 22 h 106"/>
                <a:gd name="T12" fmla="*/ 21 w 133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06">
                  <a:moveTo>
                    <a:pt x="21" y="106"/>
                  </a:moveTo>
                  <a:cubicBezTo>
                    <a:pt x="14" y="97"/>
                    <a:pt x="8" y="88"/>
                    <a:pt x="0" y="78"/>
                  </a:cubicBezTo>
                  <a:cubicBezTo>
                    <a:pt x="29" y="51"/>
                    <a:pt x="58" y="25"/>
                    <a:pt x="85" y="0"/>
                  </a:cubicBezTo>
                  <a:cubicBezTo>
                    <a:pt x="86" y="3"/>
                    <a:pt x="87" y="10"/>
                    <a:pt x="87" y="18"/>
                  </a:cubicBezTo>
                  <a:cubicBezTo>
                    <a:pt x="102" y="18"/>
                    <a:pt x="117" y="18"/>
                    <a:pt x="131" y="18"/>
                  </a:cubicBezTo>
                  <a:cubicBezTo>
                    <a:pt x="132" y="19"/>
                    <a:pt x="133" y="20"/>
                    <a:pt x="133" y="22"/>
                  </a:cubicBezTo>
                  <a:cubicBezTo>
                    <a:pt x="96" y="50"/>
                    <a:pt x="59" y="77"/>
                    <a:pt x="21" y="1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4" name="Freeform 63">
              <a:extLst>
                <a:ext uri="{FF2B5EF4-FFF2-40B4-BE49-F238E27FC236}">
                  <a16:creationId xmlns:a16="http://schemas.microsoft.com/office/drawing/2014/main" id="{98C36A2E-8E01-43E3-B576-64867183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6400" y="3405188"/>
              <a:ext cx="163513" cy="179388"/>
            </a:xfrm>
            <a:custGeom>
              <a:avLst/>
              <a:gdLst>
                <a:gd name="T0" fmla="*/ 88 w 106"/>
                <a:gd name="T1" fmla="*/ 81 h 116"/>
                <a:gd name="T2" fmla="*/ 51 w 106"/>
                <a:gd name="T3" fmla="*/ 44 h 116"/>
                <a:gd name="T4" fmla="*/ 31 w 106"/>
                <a:gd name="T5" fmla="*/ 96 h 116"/>
                <a:gd name="T6" fmla="*/ 20 w 106"/>
                <a:gd name="T7" fmla="*/ 114 h 116"/>
                <a:gd name="T8" fmla="*/ 3 w 106"/>
                <a:gd name="T9" fmla="*/ 109 h 116"/>
                <a:gd name="T10" fmla="*/ 2 w 106"/>
                <a:gd name="T11" fmla="*/ 87 h 116"/>
                <a:gd name="T12" fmla="*/ 11 w 106"/>
                <a:gd name="T13" fmla="*/ 66 h 116"/>
                <a:gd name="T14" fmla="*/ 94 w 106"/>
                <a:gd name="T15" fmla="*/ 0 h 116"/>
                <a:gd name="T16" fmla="*/ 100 w 106"/>
                <a:gd name="T17" fmla="*/ 14 h 116"/>
                <a:gd name="T18" fmla="*/ 91 w 106"/>
                <a:gd name="T19" fmla="*/ 24 h 116"/>
                <a:gd name="T20" fmla="*/ 105 w 106"/>
                <a:gd name="T21" fmla="*/ 62 h 116"/>
                <a:gd name="T22" fmla="*/ 99 w 106"/>
                <a:gd name="T23" fmla="*/ 75 h 116"/>
                <a:gd name="T24" fmla="*/ 88 w 106"/>
                <a:gd name="T25" fmla="*/ 8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16">
                  <a:moveTo>
                    <a:pt x="88" y="81"/>
                  </a:moveTo>
                  <a:cubicBezTo>
                    <a:pt x="76" y="69"/>
                    <a:pt x="64" y="57"/>
                    <a:pt x="51" y="44"/>
                  </a:cubicBezTo>
                  <a:cubicBezTo>
                    <a:pt x="40" y="58"/>
                    <a:pt x="25" y="72"/>
                    <a:pt x="31" y="96"/>
                  </a:cubicBezTo>
                  <a:cubicBezTo>
                    <a:pt x="32" y="101"/>
                    <a:pt x="25" y="110"/>
                    <a:pt x="20" y="114"/>
                  </a:cubicBezTo>
                  <a:cubicBezTo>
                    <a:pt x="17" y="116"/>
                    <a:pt x="5" y="113"/>
                    <a:pt x="3" y="109"/>
                  </a:cubicBezTo>
                  <a:cubicBezTo>
                    <a:pt x="0" y="103"/>
                    <a:pt x="1" y="94"/>
                    <a:pt x="2" y="87"/>
                  </a:cubicBezTo>
                  <a:cubicBezTo>
                    <a:pt x="4" y="80"/>
                    <a:pt x="8" y="73"/>
                    <a:pt x="11" y="66"/>
                  </a:cubicBezTo>
                  <a:cubicBezTo>
                    <a:pt x="27" y="30"/>
                    <a:pt x="54" y="8"/>
                    <a:pt x="94" y="0"/>
                  </a:cubicBezTo>
                  <a:cubicBezTo>
                    <a:pt x="96" y="4"/>
                    <a:pt x="98" y="9"/>
                    <a:pt x="100" y="14"/>
                  </a:cubicBezTo>
                  <a:cubicBezTo>
                    <a:pt x="96" y="17"/>
                    <a:pt x="93" y="21"/>
                    <a:pt x="91" y="24"/>
                  </a:cubicBezTo>
                  <a:cubicBezTo>
                    <a:pt x="96" y="36"/>
                    <a:pt x="101" y="49"/>
                    <a:pt x="105" y="62"/>
                  </a:cubicBezTo>
                  <a:cubicBezTo>
                    <a:pt x="106" y="66"/>
                    <a:pt x="101" y="71"/>
                    <a:pt x="99" y="75"/>
                  </a:cubicBezTo>
                  <a:cubicBezTo>
                    <a:pt x="95" y="77"/>
                    <a:pt x="92" y="79"/>
                    <a:pt x="88" y="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5" name="Freeform 64">
              <a:extLst>
                <a:ext uri="{FF2B5EF4-FFF2-40B4-BE49-F238E27FC236}">
                  <a16:creationId xmlns:a16="http://schemas.microsoft.com/office/drawing/2014/main" id="{07BB580C-6706-449C-A449-AD8237FC8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2963" y="1743075"/>
              <a:ext cx="219075" cy="82550"/>
            </a:xfrm>
            <a:custGeom>
              <a:avLst/>
              <a:gdLst>
                <a:gd name="T0" fmla="*/ 0 w 142"/>
                <a:gd name="T1" fmla="*/ 53 h 53"/>
                <a:gd name="T2" fmla="*/ 75 w 142"/>
                <a:gd name="T3" fmla="*/ 2 h 53"/>
                <a:gd name="T4" fmla="*/ 142 w 142"/>
                <a:gd name="T5" fmla="*/ 53 h 53"/>
                <a:gd name="T6" fmla="*/ 0 w 142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53">
                  <a:moveTo>
                    <a:pt x="0" y="53"/>
                  </a:moveTo>
                  <a:cubicBezTo>
                    <a:pt x="20" y="26"/>
                    <a:pt x="40" y="0"/>
                    <a:pt x="75" y="2"/>
                  </a:cubicBezTo>
                  <a:cubicBezTo>
                    <a:pt x="107" y="4"/>
                    <a:pt x="124" y="26"/>
                    <a:pt x="142" y="53"/>
                  </a:cubicBezTo>
                  <a:cubicBezTo>
                    <a:pt x="93" y="53"/>
                    <a:pt x="49" y="53"/>
                    <a:pt x="0" y="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6" name="Freeform 65">
              <a:extLst>
                <a:ext uri="{FF2B5EF4-FFF2-40B4-BE49-F238E27FC236}">
                  <a16:creationId xmlns:a16="http://schemas.microsoft.com/office/drawing/2014/main" id="{043FA1CC-2A28-4F61-9EAF-FD936CA49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3470275"/>
              <a:ext cx="160338" cy="157163"/>
            </a:xfrm>
            <a:custGeom>
              <a:avLst/>
              <a:gdLst>
                <a:gd name="T0" fmla="*/ 104 w 104"/>
                <a:gd name="T1" fmla="*/ 60 h 102"/>
                <a:gd name="T2" fmla="*/ 56 w 104"/>
                <a:gd name="T3" fmla="*/ 96 h 102"/>
                <a:gd name="T4" fmla="*/ 41 w 104"/>
                <a:gd name="T5" fmla="*/ 78 h 102"/>
                <a:gd name="T6" fmla="*/ 43 w 104"/>
                <a:gd name="T7" fmla="*/ 50 h 102"/>
                <a:gd name="T8" fmla="*/ 0 w 104"/>
                <a:gd name="T9" fmla="*/ 24 h 102"/>
                <a:gd name="T10" fmla="*/ 20 w 104"/>
                <a:gd name="T11" fmla="*/ 0 h 102"/>
                <a:gd name="T12" fmla="*/ 33 w 104"/>
                <a:gd name="T13" fmla="*/ 7 h 102"/>
                <a:gd name="T14" fmla="*/ 95 w 104"/>
                <a:gd name="T15" fmla="*/ 42 h 102"/>
                <a:gd name="T16" fmla="*/ 104 w 104"/>
                <a:gd name="T17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2">
                  <a:moveTo>
                    <a:pt x="104" y="60"/>
                  </a:moveTo>
                  <a:cubicBezTo>
                    <a:pt x="100" y="93"/>
                    <a:pt x="88" y="102"/>
                    <a:pt x="56" y="96"/>
                  </a:cubicBezTo>
                  <a:cubicBezTo>
                    <a:pt x="51" y="90"/>
                    <a:pt x="46" y="84"/>
                    <a:pt x="41" y="78"/>
                  </a:cubicBezTo>
                  <a:cubicBezTo>
                    <a:pt x="42" y="68"/>
                    <a:pt x="43" y="59"/>
                    <a:pt x="43" y="50"/>
                  </a:cubicBezTo>
                  <a:cubicBezTo>
                    <a:pt x="32" y="57"/>
                    <a:pt x="5" y="41"/>
                    <a:pt x="0" y="24"/>
                  </a:cubicBezTo>
                  <a:cubicBezTo>
                    <a:pt x="7" y="16"/>
                    <a:pt x="14" y="8"/>
                    <a:pt x="20" y="0"/>
                  </a:cubicBezTo>
                  <a:cubicBezTo>
                    <a:pt x="25" y="2"/>
                    <a:pt x="30" y="4"/>
                    <a:pt x="33" y="7"/>
                  </a:cubicBezTo>
                  <a:cubicBezTo>
                    <a:pt x="49" y="28"/>
                    <a:pt x="70" y="39"/>
                    <a:pt x="95" y="42"/>
                  </a:cubicBezTo>
                  <a:cubicBezTo>
                    <a:pt x="98" y="48"/>
                    <a:pt x="101" y="54"/>
                    <a:pt x="104" y="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7" name="Freeform 66">
              <a:extLst>
                <a:ext uri="{FF2B5EF4-FFF2-40B4-BE49-F238E27FC236}">
                  <a16:creationId xmlns:a16="http://schemas.microsoft.com/office/drawing/2014/main" id="{CBB33238-D9BB-4168-BB6D-50EDC3C26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513" y="5942013"/>
              <a:ext cx="201613" cy="84138"/>
            </a:xfrm>
            <a:custGeom>
              <a:avLst/>
              <a:gdLst>
                <a:gd name="T0" fmla="*/ 0 w 130"/>
                <a:gd name="T1" fmla="*/ 54 h 54"/>
                <a:gd name="T2" fmla="*/ 65 w 130"/>
                <a:gd name="T3" fmla="*/ 0 h 54"/>
                <a:gd name="T4" fmla="*/ 130 w 130"/>
                <a:gd name="T5" fmla="*/ 54 h 54"/>
                <a:gd name="T6" fmla="*/ 0 w 130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54">
                  <a:moveTo>
                    <a:pt x="0" y="54"/>
                  </a:moveTo>
                  <a:cubicBezTo>
                    <a:pt x="11" y="26"/>
                    <a:pt x="41" y="1"/>
                    <a:pt x="65" y="0"/>
                  </a:cubicBezTo>
                  <a:cubicBezTo>
                    <a:pt x="89" y="0"/>
                    <a:pt x="117" y="22"/>
                    <a:pt x="130" y="54"/>
                  </a:cubicBezTo>
                  <a:cubicBezTo>
                    <a:pt x="87" y="54"/>
                    <a:pt x="44" y="54"/>
                    <a:pt x="0" y="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8" name="Freeform 67">
              <a:extLst>
                <a:ext uri="{FF2B5EF4-FFF2-40B4-BE49-F238E27FC236}">
                  <a16:creationId xmlns:a16="http://schemas.microsoft.com/office/drawing/2014/main" id="{1C1F8309-D1D1-494B-A8DB-BD89C6CCD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763" y="2052638"/>
              <a:ext cx="385763" cy="77788"/>
            </a:xfrm>
            <a:custGeom>
              <a:avLst/>
              <a:gdLst>
                <a:gd name="T0" fmla="*/ 242 w 250"/>
                <a:gd name="T1" fmla="*/ 47 h 51"/>
                <a:gd name="T2" fmla="*/ 206 w 250"/>
                <a:gd name="T3" fmla="*/ 31 h 51"/>
                <a:gd name="T4" fmla="*/ 49 w 250"/>
                <a:gd name="T5" fmla="*/ 31 h 51"/>
                <a:gd name="T6" fmla="*/ 16 w 250"/>
                <a:gd name="T7" fmla="*/ 45 h 51"/>
                <a:gd name="T8" fmla="*/ 17 w 250"/>
                <a:gd name="T9" fmla="*/ 51 h 51"/>
                <a:gd name="T10" fmla="*/ 0 w 250"/>
                <a:gd name="T11" fmla="*/ 37 h 51"/>
                <a:gd name="T12" fmla="*/ 74 w 250"/>
                <a:gd name="T13" fmla="*/ 7 h 51"/>
                <a:gd name="T14" fmla="*/ 212 w 250"/>
                <a:gd name="T15" fmla="*/ 14 h 51"/>
                <a:gd name="T16" fmla="*/ 237 w 250"/>
                <a:gd name="T17" fmla="*/ 23 h 51"/>
                <a:gd name="T18" fmla="*/ 250 w 250"/>
                <a:gd name="T19" fmla="*/ 36 h 51"/>
                <a:gd name="T20" fmla="*/ 242 w 250"/>
                <a:gd name="T21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51">
                  <a:moveTo>
                    <a:pt x="242" y="47"/>
                  </a:moveTo>
                  <a:cubicBezTo>
                    <a:pt x="227" y="41"/>
                    <a:pt x="217" y="33"/>
                    <a:pt x="206" y="31"/>
                  </a:cubicBezTo>
                  <a:cubicBezTo>
                    <a:pt x="154" y="22"/>
                    <a:pt x="101" y="21"/>
                    <a:pt x="49" y="31"/>
                  </a:cubicBezTo>
                  <a:cubicBezTo>
                    <a:pt x="37" y="33"/>
                    <a:pt x="27" y="40"/>
                    <a:pt x="16" y="45"/>
                  </a:cubicBezTo>
                  <a:cubicBezTo>
                    <a:pt x="16" y="47"/>
                    <a:pt x="17" y="49"/>
                    <a:pt x="17" y="51"/>
                  </a:cubicBezTo>
                  <a:cubicBezTo>
                    <a:pt x="12" y="47"/>
                    <a:pt x="6" y="43"/>
                    <a:pt x="0" y="37"/>
                  </a:cubicBezTo>
                  <a:cubicBezTo>
                    <a:pt x="22" y="15"/>
                    <a:pt x="48" y="11"/>
                    <a:pt x="74" y="7"/>
                  </a:cubicBezTo>
                  <a:cubicBezTo>
                    <a:pt x="120" y="0"/>
                    <a:pt x="167" y="1"/>
                    <a:pt x="212" y="14"/>
                  </a:cubicBezTo>
                  <a:cubicBezTo>
                    <a:pt x="221" y="16"/>
                    <a:pt x="229" y="19"/>
                    <a:pt x="237" y="23"/>
                  </a:cubicBezTo>
                  <a:cubicBezTo>
                    <a:pt x="242" y="26"/>
                    <a:pt x="250" y="31"/>
                    <a:pt x="250" y="36"/>
                  </a:cubicBezTo>
                  <a:cubicBezTo>
                    <a:pt x="250" y="41"/>
                    <a:pt x="243" y="46"/>
                    <a:pt x="242" y="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9" name="Freeform 68">
              <a:extLst>
                <a:ext uri="{FF2B5EF4-FFF2-40B4-BE49-F238E27FC236}">
                  <a16:creationId xmlns:a16="http://schemas.microsoft.com/office/drawing/2014/main" id="{D8AED034-ABD4-4437-A83C-D9DCC4FD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3000" y="5759450"/>
              <a:ext cx="171450" cy="223838"/>
            </a:xfrm>
            <a:custGeom>
              <a:avLst/>
              <a:gdLst>
                <a:gd name="T0" fmla="*/ 111 w 111"/>
                <a:gd name="T1" fmla="*/ 0 h 145"/>
                <a:gd name="T2" fmla="*/ 91 w 111"/>
                <a:gd name="T3" fmla="*/ 41 h 145"/>
                <a:gd name="T4" fmla="*/ 82 w 111"/>
                <a:gd name="T5" fmla="*/ 45 h 145"/>
                <a:gd name="T6" fmla="*/ 24 w 111"/>
                <a:gd name="T7" fmla="*/ 124 h 145"/>
                <a:gd name="T8" fmla="*/ 15 w 111"/>
                <a:gd name="T9" fmla="*/ 145 h 145"/>
                <a:gd name="T10" fmla="*/ 1 w 111"/>
                <a:gd name="T11" fmla="*/ 102 h 145"/>
                <a:gd name="T12" fmla="*/ 19 w 111"/>
                <a:gd name="T13" fmla="*/ 56 h 145"/>
                <a:gd name="T14" fmla="*/ 44 w 111"/>
                <a:gd name="T15" fmla="*/ 21 h 145"/>
                <a:gd name="T16" fmla="*/ 53 w 111"/>
                <a:gd name="T17" fmla="*/ 10 h 145"/>
                <a:gd name="T18" fmla="*/ 111 w 111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45">
                  <a:moveTo>
                    <a:pt x="111" y="0"/>
                  </a:moveTo>
                  <a:cubicBezTo>
                    <a:pt x="110" y="19"/>
                    <a:pt x="106" y="33"/>
                    <a:pt x="91" y="41"/>
                  </a:cubicBezTo>
                  <a:cubicBezTo>
                    <a:pt x="88" y="43"/>
                    <a:pt x="85" y="45"/>
                    <a:pt x="82" y="45"/>
                  </a:cubicBezTo>
                  <a:cubicBezTo>
                    <a:pt x="41" y="56"/>
                    <a:pt x="22" y="82"/>
                    <a:pt x="24" y="124"/>
                  </a:cubicBezTo>
                  <a:cubicBezTo>
                    <a:pt x="24" y="131"/>
                    <a:pt x="18" y="139"/>
                    <a:pt x="15" y="145"/>
                  </a:cubicBezTo>
                  <a:cubicBezTo>
                    <a:pt x="9" y="129"/>
                    <a:pt x="0" y="115"/>
                    <a:pt x="1" y="102"/>
                  </a:cubicBezTo>
                  <a:cubicBezTo>
                    <a:pt x="3" y="86"/>
                    <a:pt x="12" y="70"/>
                    <a:pt x="19" y="56"/>
                  </a:cubicBezTo>
                  <a:cubicBezTo>
                    <a:pt x="26" y="43"/>
                    <a:pt x="35" y="32"/>
                    <a:pt x="44" y="21"/>
                  </a:cubicBezTo>
                  <a:cubicBezTo>
                    <a:pt x="47" y="17"/>
                    <a:pt x="49" y="11"/>
                    <a:pt x="53" y="10"/>
                  </a:cubicBezTo>
                  <a:cubicBezTo>
                    <a:pt x="71" y="6"/>
                    <a:pt x="89" y="4"/>
                    <a:pt x="11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0" name="Freeform 69">
              <a:extLst>
                <a:ext uri="{FF2B5EF4-FFF2-40B4-BE49-F238E27FC236}">
                  <a16:creationId xmlns:a16="http://schemas.microsoft.com/office/drawing/2014/main" id="{EDC70CB2-7149-40A3-9B1E-F69A05CF3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6638" y="6205538"/>
              <a:ext cx="173038" cy="136525"/>
            </a:xfrm>
            <a:custGeom>
              <a:avLst/>
              <a:gdLst>
                <a:gd name="T0" fmla="*/ 112 w 112"/>
                <a:gd name="T1" fmla="*/ 70 h 88"/>
                <a:gd name="T2" fmla="*/ 0 w 112"/>
                <a:gd name="T3" fmla="*/ 88 h 88"/>
                <a:gd name="T4" fmla="*/ 0 w 112"/>
                <a:gd name="T5" fmla="*/ 24 h 88"/>
                <a:gd name="T6" fmla="*/ 65 w 112"/>
                <a:gd name="T7" fmla="*/ 0 h 88"/>
                <a:gd name="T8" fmla="*/ 112 w 112"/>
                <a:gd name="T9" fmla="*/ 70 h 88"/>
                <a:gd name="T10" fmla="*/ 48 w 112"/>
                <a:gd name="T11" fmla="*/ 56 h 88"/>
                <a:gd name="T12" fmla="*/ 49 w 112"/>
                <a:gd name="T13" fmla="*/ 46 h 88"/>
                <a:gd name="T14" fmla="*/ 24 w 112"/>
                <a:gd name="T15" fmla="*/ 30 h 88"/>
                <a:gd name="T16" fmla="*/ 3 w 112"/>
                <a:gd name="T17" fmla="*/ 50 h 88"/>
                <a:gd name="T18" fmla="*/ 24 w 112"/>
                <a:gd name="T19" fmla="*/ 72 h 88"/>
                <a:gd name="T20" fmla="*/ 48 w 112"/>
                <a:gd name="T21" fmla="*/ 5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88">
                  <a:moveTo>
                    <a:pt x="112" y="70"/>
                  </a:moveTo>
                  <a:cubicBezTo>
                    <a:pt x="72" y="77"/>
                    <a:pt x="37" y="82"/>
                    <a:pt x="0" y="88"/>
                  </a:cubicBezTo>
                  <a:cubicBezTo>
                    <a:pt x="0" y="65"/>
                    <a:pt x="0" y="44"/>
                    <a:pt x="0" y="24"/>
                  </a:cubicBezTo>
                  <a:cubicBezTo>
                    <a:pt x="21" y="17"/>
                    <a:pt x="41" y="9"/>
                    <a:pt x="65" y="0"/>
                  </a:cubicBezTo>
                  <a:cubicBezTo>
                    <a:pt x="78" y="21"/>
                    <a:pt x="94" y="43"/>
                    <a:pt x="112" y="70"/>
                  </a:cubicBezTo>
                  <a:close/>
                  <a:moveTo>
                    <a:pt x="48" y="56"/>
                  </a:moveTo>
                  <a:cubicBezTo>
                    <a:pt x="48" y="52"/>
                    <a:pt x="48" y="49"/>
                    <a:pt x="49" y="46"/>
                  </a:cubicBezTo>
                  <a:cubicBezTo>
                    <a:pt x="41" y="40"/>
                    <a:pt x="33" y="31"/>
                    <a:pt x="24" y="30"/>
                  </a:cubicBezTo>
                  <a:cubicBezTo>
                    <a:pt x="12" y="27"/>
                    <a:pt x="4" y="37"/>
                    <a:pt x="3" y="50"/>
                  </a:cubicBezTo>
                  <a:cubicBezTo>
                    <a:pt x="3" y="64"/>
                    <a:pt x="11" y="73"/>
                    <a:pt x="24" y="72"/>
                  </a:cubicBezTo>
                  <a:cubicBezTo>
                    <a:pt x="32" y="70"/>
                    <a:pt x="40" y="61"/>
                    <a:pt x="48" y="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1" name="Freeform 70">
              <a:extLst>
                <a:ext uri="{FF2B5EF4-FFF2-40B4-BE49-F238E27FC236}">
                  <a16:creationId xmlns:a16="http://schemas.microsoft.com/office/drawing/2014/main" id="{6891B3B1-5975-4B95-971A-36830DCC1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5838" y="2925763"/>
              <a:ext cx="142875" cy="166688"/>
            </a:xfrm>
            <a:custGeom>
              <a:avLst/>
              <a:gdLst>
                <a:gd name="T0" fmla="*/ 77 w 92"/>
                <a:gd name="T1" fmla="*/ 103 h 108"/>
                <a:gd name="T2" fmla="*/ 67 w 92"/>
                <a:gd name="T3" fmla="*/ 108 h 108"/>
                <a:gd name="T4" fmla="*/ 39 w 92"/>
                <a:gd name="T5" fmla="*/ 108 h 108"/>
                <a:gd name="T6" fmla="*/ 24 w 92"/>
                <a:gd name="T7" fmla="*/ 88 h 108"/>
                <a:gd name="T8" fmla="*/ 27 w 92"/>
                <a:gd name="T9" fmla="*/ 57 h 108"/>
                <a:gd name="T10" fmla="*/ 0 w 92"/>
                <a:gd name="T11" fmla="*/ 16 h 108"/>
                <a:gd name="T12" fmla="*/ 23 w 92"/>
                <a:gd name="T13" fmla="*/ 0 h 108"/>
                <a:gd name="T14" fmla="*/ 37 w 92"/>
                <a:gd name="T15" fmla="*/ 4 h 108"/>
                <a:gd name="T16" fmla="*/ 54 w 92"/>
                <a:gd name="T17" fmla="*/ 47 h 108"/>
                <a:gd name="T18" fmla="*/ 77 w 92"/>
                <a:gd name="T1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8">
                  <a:moveTo>
                    <a:pt x="77" y="103"/>
                  </a:moveTo>
                  <a:cubicBezTo>
                    <a:pt x="74" y="105"/>
                    <a:pt x="70" y="107"/>
                    <a:pt x="67" y="108"/>
                  </a:cubicBezTo>
                  <a:cubicBezTo>
                    <a:pt x="57" y="108"/>
                    <a:pt x="48" y="108"/>
                    <a:pt x="39" y="108"/>
                  </a:cubicBezTo>
                  <a:cubicBezTo>
                    <a:pt x="34" y="101"/>
                    <a:pt x="29" y="95"/>
                    <a:pt x="24" y="88"/>
                  </a:cubicBezTo>
                  <a:cubicBezTo>
                    <a:pt x="25" y="78"/>
                    <a:pt x="26" y="68"/>
                    <a:pt x="27" y="57"/>
                  </a:cubicBezTo>
                  <a:cubicBezTo>
                    <a:pt x="19" y="44"/>
                    <a:pt x="9" y="30"/>
                    <a:pt x="0" y="16"/>
                  </a:cubicBezTo>
                  <a:cubicBezTo>
                    <a:pt x="8" y="10"/>
                    <a:pt x="16" y="5"/>
                    <a:pt x="23" y="0"/>
                  </a:cubicBezTo>
                  <a:cubicBezTo>
                    <a:pt x="28" y="1"/>
                    <a:pt x="35" y="1"/>
                    <a:pt x="37" y="4"/>
                  </a:cubicBezTo>
                  <a:cubicBezTo>
                    <a:pt x="43" y="17"/>
                    <a:pt x="48" y="31"/>
                    <a:pt x="54" y="47"/>
                  </a:cubicBezTo>
                  <a:cubicBezTo>
                    <a:pt x="85" y="51"/>
                    <a:pt x="92" y="67"/>
                    <a:pt x="77" y="1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4" name="Freeform 71">
              <a:extLst>
                <a:ext uri="{FF2B5EF4-FFF2-40B4-BE49-F238E27FC236}">
                  <a16:creationId xmlns:a16="http://schemas.microsoft.com/office/drawing/2014/main" id="{BEC83BB9-615E-4D98-BEF5-62A785B1F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825" y="2016125"/>
              <a:ext cx="409575" cy="73025"/>
            </a:xfrm>
            <a:custGeom>
              <a:avLst/>
              <a:gdLst>
                <a:gd name="T0" fmla="*/ 3 w 265"/>
                <a:gd name="T1" fmla="*/ 47 h 47"/>
                <a:gd name="T2" fmla="*/ 23 w 265"/>
                <a:gd name="T3" fmla="*/ 21 h 47"/>
                <a:gd name="T4" fmla="*/ 140 w 265"/>
                <a:gd name="T5" fmla="*/ 3 h 47"/>
                <a:gd name="T6" fmla="*/ 243 w 265"/>
                <a:gd name="T7" fmla="*/ 22 h 47"/>
                <a:gd name="T8" fmla="*/ 262 w 265"/>
                <a:gd name="T9" fmla="*/ 47 h 47"/>
                <a:gd name="T10" fmla="*/ 3 w 265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47">
                  <a:moveTo>
                    <a:pt x="3" y="47"/>
                  </a:moveTo>
                  <a:cubicBezTo>
                    <a:pt x="0" y="31"/>
                    <a:pt x="12" y="26"/>
                    <a:pt x="23" y="21"/>
                  </a:cubicBezTo>
                  <a:cubicBezTo>
                    <a:pt x="60" y="4"/>
                    <a:pt x="100" y="0"/>
                    <a:pt x="140" y="3"/>
                  </a:cubicBezTo>
                  <a:cubicBezTo>
                    <a:pt x="174" y="5"/>
                    <a:pt x="209" y="14"/>
                    <a:pt x="243" y="22"/>
                  </a:cubicBezTo>
                  <a:cubicBezTo>
                    <a:pt x="254" y="24"/>
                    <a:pt x="265" y="32"/>
                    <a:pt x="262" y="47"/>
                  </a:cubicBezTo>
                  <a:cubicBezTo>
                    <a:pt x="175" y="10"/>
                    <a:pt x="90" y="10"/>
                    <a:pt x="3" y="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7" name="Freeform 72">
              <a:extLst>
                <a:ext uri="{FF2B5EF4-FFF2-40B4-BE49-F238E27FC236}">
                  <a16:creationId xmlns:a16="http://schemas.microsoft.com/office/drawing/2014/main" id="{34029F81-8C88-4669-AADE-7047E112B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5825" y="5827713"/>
              <a:ext cx="139700" cy="150813"/>
            </a:xfrm>
            <a:custGeom>
              <a:avLst/>
              <a:gdLst>
                <a:gd name="T0" fmla="*/ 0 w 91"/>
                <a:gd name="T1" fmla="*/ 0 h 97"/>
                <a:gd name="T2" fmla="*/ 91 w 91"/>
                <a:gd name="T3" fmla="*/ 97 h 97"/>
                <a:gd name="T4" fmla="*/ 25 w 91"/>
                <a:gd name="T5" fmla="*/ 83 h 97"/>
                <a:gd name="T6" fmla="*/ 11 w 91"/>
                <a:gd name="T7" fmla="*/ 56 h 97"/>
                <a:gd name="T8" fmla="*/ 0 w 91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7">
                  <a:moveTo>
                    <a:pt x="0" y="0"/>
                  </a:moveTo>
                  <a:cubicBezTo>
                    <a:pt x="37" y="13"/>
                    <a:pt x="81" y="58"/>
                    <a:pt x="91" y="97"/>
                  </a:cubicBezTo>
                  <a:cubicBezTo>
                    <a:pt x="67" y="92"/>
                    <a:pt x="45" y="90"/>
                    <a:pt x="25" y="83"/>
                  </a:cubicBezTo>
                  <a:cubicBezTo>
                    <a:pt x="18" y="80"/>
                    <a:pt x="14" y="66"/>
                    <a:pt x="11" y="56"/>
                  </a:cubicBezTo>
                  <a:cubicBezTo>
                    <a:pt x="6" y="38"/>
                    <a:pt x="4" y="2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8" name="Freeform 73">
              <a:extLst>
                <a:ext uri="{FF2B5EF4-FFF2-40B4-BE49-F238E27FC236}">
                  <a16:creationId xmlns:a16="http://schemas.microsoft.com/office/drawing/2014/main" id="{DE5D4CC9-9181-4470-B587-C488173BB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14100" y="5692775"/>
              <a:ext cx="157163" cy="231775"/>
            </a:xfrm>
            <a:custGeom>
              <a:avLst/>
              <a:gdLst>
                <a:gd name="T0" fmla="*/ 10 w 102"/>
                <a:gd name="T1" fmla="*/ 85 h 150"/>
                <a:gd name="T2" fmla="*/ 1 w 102"/>
                <a:gd name="T3" fmla="*/ 51 h 150"/>
                <a:gd name="T4" fmla="*/ 35 w 102"/>
                <a:gd name="T5" fmla="*/ 5 h 150"/>
                <a:gd name="T6" fmla="*/ 89 w 102"/>
                <a:gd name="T7" fmla="*/ 25 h 150"/>
                <a:gd name="T8" fmla="*/ 85 w 102"/>
                <a:gd name="T9" fmla="*/ 83 h 150"/>
                <a:gd name="T10" fmla="*/ 52 w 102"/>
                <a:gd name="T11" fmla="*/ 142 h 150"/>
                <a:gd name="T12" fmla="*/ 48 w 102"/>
                <a:gd name="T13" fmla="*/ 150 h 150"/>
                <a:gd name="T14" fmla="*/ 9 w 102"/>
                <a:gd name="T15" fmla="*/ 85 h 150"/>
                <a:gd name="T16" fmla="*/ 10 w 102"/>
                <a:gd name="T17" fmla="*/ 85 h 150"/>
                <a:gd name="T18" fmla="*/ 49 w 102"/>
                <a:gd name="T19" fmla="*/ 16 h 150"/>
                <a:gd name="T20" fmla="*/ 13 w 102"/>
                <a:gd name="T21" fmla="*/ 53 h 150"/>
                <a:gd name="T22" fmla="*/ 48 w 102"/>
                <a:gd name="T23" fmla="*/ 89 h 150"/>
                <a:gd name="T24" fmla="*/ 85 w 102"/>
                <a:gd name="T25" fmla="*/ 52 h 150"/>
                <a:gd name="T26" fmla="*/ 49 w 102"/>
                <a:gd name="T27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50">
                  <a:moveTo>
                    <a:pt x="10" y="85"/>
                  </a:moveTo>
                  <a:cubicBezTo>
                    <a:pt x="7" y="74"/>
                    <a:pt x="2" y="63"/>
                    <a:pt x="1" y="51"/>
                  </a:cubicBezTo>
                  <a:cubicBezTo>
                    <a:pt x="0" y="29"/>
                    <a:pt x="15" y="11"/>
                    <a:pt x="35" y="5"/>
                  </a:cubicBezTo>
                  <a:cubicBezTo>
                    <a:pt x="56" y="0"/>
                    <a:pt x="78" y="8"/>
                    <a:pt x="89" y="25"/>
                  </a:cubicBezTo>
                  <a:cubicBezTo>
                    <a:pt x="102" y="44"/>
                    <a:pt x="102" y="70"/>
                    <a:pt x="85" y="83"/>
                  </a:cubicBezTo>
                  <a:cubicBezTo>
                    <a:pt x="64" y="99"/>
                    <a:pt x="58" y="120"/>
                    <a:pt x="52" y="142"/>
                  </a:cubicBezTo>
                  <a:cubicBezTo>
                    <a:pt x="52" y="145"/>
                    <a:pt x="50" y="147"/>
                    <a:pt x="48" y="150"/>
                  </a:cubicBezTo>
                  <a:cubicBezTo>
                    <a:pt x="33" y="129"/>
                    <a:pt x="40" y="95"/>
                    <a:pt x="9" y="85"/>
                  </a:cubicBezTo>
                  <a:lnTo>
                    <a:pt x="10" y="85"/>
                  </a:lnTo>
                  <a:close/>
                  <a:moveTo>
                    <a:pt x="49" y="16"/>
                  </a:moveTo>
                  <a:cubicBezTo>
                    <a:pt x="28" y="16"/>
                    <a:pt x="12" y="32"/>
                    <a:pt x="13" y="53"/>
                  </a:cubicBezTo>
                  <a:cubicBezTo>
                    <a:pt x="13" y="72"/>
                    <a:pt x="29" y="88"/>
                    <a:pt x="48" y="89"/>
                  </a:cubicBezTo>
                  <a:cubicBezTo>
                    <a:pt x="68" y="89"/>
                    <a:pt x="85" y="72"/>
                    <a:pt x="85" y="52"/>
                  </a:cubicBezTo>
                  <a:cubicBezTo>
                    <a:pt x="85" y="32"/>
                    <a:pt x="70" y="16"/>
                    <a:pt x="49" y="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9" name="Freeform 74">
              <a:extLst>
                <a:ext uri="{FF2B5EF4-FFF2-40B4-BE49-F238E27FC236}">
                  <a16:creationId xmlns:a16="http://schemas.microsoft.com/office/drawing/2014/main" id="{6AB0E4E3-DE8E-45A6-B412-A3074B698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2089150"/>
              <a:ext cx="312738" cy="58738"/>
            </a:xfrm>
            <a:custGeom>
              <a:avLst/>
              <a:gdLst>
                <a:gd name="T0" fmla="*/ 202 w 202"/>
                <a:gd name="T1" fmla="*/ 22 h 38"/>
                <a:gd name="T2" fmla="*/ 0 w 202"/>
                <a:gd name="T3" fmla="*/ 24 h 38"/>
                <a:gd name="T4" fmla="*/ 202 w 202"/>
                <a:gd name="T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38">
                  <a:moveTo>
                    <a:pt x="202" y="22"/>
                  </a:moveTo>
                  <a:cubicBezTo>
                    <a:pt x="133" y="38"/>
                    <a:pt x="68" y="37"/>
                    <a:pt x="0" y="24"/>
                  </a:cubicBezTo>
                  <a:cubicBezTo>
                    <a:pt x="33" y="1"/>
                    <a:pt x="159" y="0"/>
                    <a:pt x="202" y="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0" name="Freeform 75">
              <a:extLst>
                <a:ext uri="{FF2B5EF4-FFF2-40B4-BE49-F238E27FC236}">
                  <a16:creationId xmlns:a16="http://schemas.microsoft.com/office/drawing/2014/main" id="{9348608F-4B07-49B4-9317-2FD21B853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5" y="6161088"/>
              <a:ext cx="200025" cy="66675"/>
            </a:xfrm>
            <a:custGeom>
              <a:avLst/>
              <a:gdLst>
                <a:gd name="T0" fmla="*/ 0 w 129"/>
                <a:gd name="T1" fmla="*/ 0 h 43"/>
                <a:gd name="T2" fmla="*/ 129 w 129"/>
                <a:gd name="T3" fmla="*/ 0 h 43"/>
                <a:gd name="T4" fmla="*/ 83 w 129"/>
                <a:gd name="T5" fmla="*/ 37 h 43"/>
                <a:gd name="T6" fmla="*/ 0 w 129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3">
                  <a:moveTo>
                    <a:pt x="0" y="0"/>
                  </a:moveTo>
                  <a:cubicBezTo>
                    <a:pt x="44" y="0"/>
                    <a:pt x="86" y="0"/>
                    <a:pt x="129" y="0"/>
                  </a:cubicBezTo>
                  <a:cubicBezTo>
                    <a:pt x="128" y="24"/>
                    <a:pt x="115" y="34"/>
                    <a:pt x="83" y="37"/>
                  </a:cubicBezTo>
                  <a:cubicBezTo>
                    <a:pt x="36" y="43"/>
                    <a:pt x="9" y="3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1" name="Freeform 76">
              <a:extLst>
                <a:ext uri="{FF2B5EF4-FFF2-40B4-BE49-F238E27FC236}">
                  <a16:creationId xmlns:a16="http://schemas.microsoft.com/office/drawing/2014/main" id="{381D5FFA-3509-408C-9339-7C9C896E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688" y="2867025"/>
              <a:ext cx="184150" cy="219075"/>
            </a:xfrm>
            <a:custGeom>
              <a:avLst/>
              <a:gdLst>
                <a:gd name="T0" fmla="*/ 98 w 119"/>
                <a:gd name="T1" fmla="*/ 138 h 142"/>
                <a:gd name="T2" fmla="*/ 93 w 119"/>
                <a:gd name="T3" fmla="*/ 108 h 142"/>
                <a:gd name="T4" fmla="*/ 91 w 119"/>
                <a:gd name="T5" fmla="*/ 91 h 142"/>
                <a:gd name="T6" fmla="*/ 34 w 119"/>
                <a:gd name="T7" fmla="*/ 34 h 142"/>
                <a:gd name="T8" fmla="*/ 26 w 119"/>
                <a:gd name="T9" fmla="*/ 33 h 142"/>
                <a:gd name="T10" fmla="*/ 0 w 119"/>
                <a:gd name="T11" fmla="*/ 22 h 142"/>
                <a:gd name="T12" fmla="*/ 34 w 119"/>
                <a:gd name="T13" fmla="*/ 13 h 142"/>
                <a:gd name="T14" fmla="*/ 109 w 119"/>
                <a:gd name="T15" fmla="*/ 80 h 142"/>
                <a:gd name="T16" fmla="*/ 118 w 119"/>
                <a:gd name="T17" fmla="*/ 121 h 142"/>
                <a:gd name="T18" fmla="*/ 98 w 119"/>
                <a:gd name="T19" fmla="*/ 13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42">
                  <a:moveTo>
                    <a:pt x="98" y="138"/>
                  </a:moveTo>
                  <a:cubicBezTo>
                    <a:pt x="90" y="129"/>
                    <a:pt x="85" y="121"/>
                    <a:pt x="93" y="108"/>
                  </a:cubicBezTo>
                  <a:cubicBezTo>
                    <a:pt x="95" y="105"/>
                    <a:pt x="92" y="97"/>
                    <a:pt x="91" y="91"/>
                  </a:cubicBezTo>
                  <a:cubicBezTo>
                    <a:pt x="82" y="62"/>
                    <a:pt x="62" y="44"/>
                    <a:pt x="34" y="34"/>
                  </a:cubicBezTo>
                  <a:cubicBezTo>
                    <a:pt x="32" y="33"/>
                    <a:pt x="28" y="32"/>
                    <a:pt x="26" y="33"/>
                  </a:cubicBezTo>
                  <a:cubicBezTo>
                    <a:pt x="11" y="42"/>
                    <a:pt x="5" y="33"/>
                    <a:pt x="0" y="22"/>
                  </a:cubicBezTo>
                  <a:cubicBezTo>
                    <a:pt x="6" y="0"/>
                    <a:pt x="19" y="10"/>
                    <a:pt x="34" y="13"/>
                  </a:cubicBezTo>
                  <a:cubicBezTo>
                    <a:pt x="72" y="22"/>
                    <a:pt x="96" y="45"/>
                    <a:pt x="109" y="80"/>
                  </a:cubicBezTo>
                  <a:cubicBezTo>
                    <a:pt x="114" y="93"/>
                    <a:pt x="118" y="107"/>
                    <a:pt x="118" y="121"/>
                  </a:cubicBezTo>
                  <a:cubicBezTo>
                    <a:pt x="119" y="132"/>
                    <a:pt x="112" y="142"/>
                    <a:pt x="98" y="1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2" name="Freeform 77">
              <a:extLst>
                <a:ext uri="{FF2B5EF4-FFF2-40B4-BE49-F238E27FC236}">
                  <a16:creationId xmlns:a16="http://schemas.microsoft.com/office/drawing/2014/main" id="{2E681999-9FB5-4D36-A5DD-3A29BC5ED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4550" y="1831975"/>
              <a:ext cx="215900" cy="44450"/>
            </a:xfrm>
            <a:custGeom>
              <a:avLst/>
              <a:gdLst>
                <a:gd name="T0" fmla="*/ 137 w 140"/>
                <a:gd name="T1" fmla="*/ 0 h 28"/>
                <a:gd name="T2" fmla="*/ 140 w 140"/>
                <a:gd name="T3" fmla="*/ 28 h 28"/>
                <a:gd name="T4" fmla="*/ 0 w 140"/>
                <a:gd name="T5" fmla="*/ 28 h 28"/>
                <a:gd name="T6" fmla="*/ 3 w 140"/>
                <a:gd name="T7" fmla="*/ 0 h 28"/>
                <a:gd name="T8" fmla="*/ 137 w 14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8">
                  <a:moveTo>
                    <a:pt x="137" y="0"/>
                  </a:moveTo>
                  <a:cubicBezTo>
                    <a:pt x="138" y="9"/>
                    <a:pt x="138" y="18"/>
                    <a:pt x="140" y="28"/>
                  </a:cubicBezTo>
                  <a:cubicBezTo>
                    <a:pt x="93" y="28"/>
                    <a:pt x="47" y="28"/>
                    <a:pt x="0" y="28"/>
                  </a:cubicBezTo>
                  <a:cubicBezTo>
                    <a:pt x="1" y="18"/>
                    <a:pt x="2" y="9"/>
                    <a:pt x="3" y="0"/>
                  </a:cubicBezTo>
                  <a:cubicBezTo>
                    <a:pt x="48" y="0"/>
                    <a:pt x="92" y="0"/>
                    <a:pt x="13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3" name="Freeform 78">
              <a:extLst>
                <a:ext uri="{FF2B5EF4-FFF2-40B4-BE49-F238E27FC236}">
                  <a16:creationId xmlns:a16="http://schemas.microsoft.com/office/drawing/2014/main" id="{97E44FCF-73D4-4B4D-950C-FD2773D8B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6638" y="6007100"/>
              <a:ext cx="77788" cy="201613"/>
            </a:xfrm>
            <a:custGeom>
              <a:avLst/>
              <a:gdLst>
                <a:gd name="T0" fmla="*/ 50 w 50"/>
                <a:gd name="T1" fmla="*/ 108 h 130"/>
                <a:gd name="T2" fmla="*/ 0 w 50"/>
                <a:gd name="T3" fmla="*/ 130 h 130"/>
                <a:gd name="T4" fmla="*/ 0 w 50"/>
                <a:gd name="T5" fmla="*/ 2 h 130"/>
                <a:gd name="T6" fmla="*/ 6 w 50"/>
                <a:gd name="T7" fmla="*/ 0 h 130"/>
                <a:gd name="T8" fmla="*/ 50 w 50"/>
                <a:gd name="T9" fmla="*/ 10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30">
                  <a:moveTo>
                    <a:pt x="50" y="108"/>
                  </a:moveTo>
                  <a:cubicBezTo>
                    <a:pt x="34" y="115"/>
                    <a:pt x="18" y="122"/>
                    <a:pt x="0" y="130"/>
                  </a:cubicBezTo>
                  <a:cubicBezTo>
                    <a:pt x="0" y="83"/>
                    <a:pt x="0" y="42"/>
                    <a:pt x="0" y="2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27" y="32"/>
                    <a:pt x="32" y="71"/>
                    <a:pt x="50" y="1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4" name="Freeform 79">
              <a:extLst>
                <a:ext uri="{FF2B5EF4-FFF2-40B4-BE49-F238E27FC236}">
                  <a16:creationId xmlns:a16="http://schemas.microsoft.com/office/drawing/2014/main" id="{6ECA453D-E2FC-4745-8548-F8D45B4FF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6150" y="4821238"/>
              <a:ext cx="168275" cy="144463"/>
            </a:xfrm>
            <a:custGeom>
              <a:avLst/>
              <a:gdLst>
                <a:gd name="T0" fmla="*/ 57 w 109"/>
                <a:gd name="T1" fmla="*/ 13 h 93"/>
                <a:gd name="T2" fmla="*/ 75 w 109"/>
                <a:gd name="T3" fmla="*/ 0 h 93"/>
                <a:gd name="T4" fmla="*/ 109 w 109"/>
                <a:gd name="T5" fmla="*/ 18 h 93"/>
                <a:gd name="T6" fmla="*/ 6 w 109"/>
                <a:gd name="T7" fmla="*/ 93 h 93"/>
                <a:gd name="T8" fmla="*/ 0 w 109"/>
                <a:gd name="T9" fmla="*/ 91 h 93"/>
                <a:gd name="T10" fmla="*/ 11 w 109"/>
                <a:gd name="T11" fmla="*/ 49 h 93"/>
                <a:gd name="T12" fmla="*/ 29 w 109"/>
                <a:gd name="T13" fmla="*/ 46 h 93"/>
                <a:gd name="T14" fmla="*/ 31 w 109"/>
                <a:gd name="T15" fmla="*/ 32 h 93"/>
                <a:gd name="T16" fmla="*/ 57 w 109"/>
                <a:gd name="T1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93">
                  <a:moveTo>
                    <a:pt x="57" y="13"/>
                  </a:moveTo>
                  <a:cubicBezTo>
                    <a:pt x="63" y="9"/>
                    <a:pt x="69" y="5"/>
                    <a:pt x="75" y="0"/>
                  </a:cubicBezTo>
                  <a:cubicBezTo>
                    <a:pt x="85" y="5"/>
                    <a:pt x="95" y="11"/>
                    <a:pt x="109" y="18"/>
                  </a:cubicBezTo>
                  <a:cubicBezTo>
                    <a:pt x="71" y="45"/>
                    <a:pt x="39" y="69"/>
                    <a:pt x="6" y="93"/>
                  </a:cubicBezTo>
                  <a:cubicBezTo>
                    <a:pt x="4" y="93"/>
                    <a:pt x="2" y="92"/>
                    <a:pt x="0" y="91"/>
                  </a:cubicBezTo>
                  <a:cubicBezTo>
                    <a:pt x="4" y="78"/>
                    <a:pt x="7" y="64"/>
                    <a:pt x="11" y="49"/>
                  </a:cubicBezTo>
                  <a:cubicBezTo>
                    <a:pt x="16" y="48"/>
                    <a:pt x="22" y="47"/>
                    <a:pt x="29" y="46"/>
                  </a:cubicBezTo>
                  <a:cubicBezTo>
                    <a:pt x="30" y="39"/>
                    <a:pt x="30" y="33"/>
                    <a:pt x="31" y="32"/>
                  </a:cubicBezTo>
                  <a:cubicBezTo>
                    <a:pt x="41" y="24"/>
                    <a:pt x="49" y="19"/>
                    <a:pt x="57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5" name="Freeform 80">
              <a:extLst>
                <a:ext uri="{FF2B5EF4-FFF2-40B4-BE49-F238E27FC236}">
                  <a16:creationId xmlns:a16="http://schemas.microsoft.com/office/drawing/2014/main" id="{4DCC9437-1CBF-4F14-BAB9-7BE3A1043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4988" y="4814888"/>
              <a:ext cx="163513" cy="152400"/>
            </a:xfrm>
            <a:custGeom>
              <a:avLst/>
              <a:gdLst>
                <a:gd name="T0" fmla="*/ 31 w 106"/>
                <a:gd name="T1" fmla="*/ 0 h 98"/>
                <a:gd name="T2" fmla="*/ 47 w 106"/>
                <a:gd name="T3" fmla="*/ 17 h 98"/>
                <a:gd name="T4" fmla="*/ 75 w 106"/>
                <a:gd name="T5" fmla="*/ 36 h 98"/>
                <a:gd name="T6" fmla="*/ 94 w 106"/>
                <a:gd name="T7" fmla="*/ 51 h 98"/>
                <a:gd name="T8" fmla="*/ 106 w 106"/>
                <a:gd name="T9" fmla="*/ 95 h 98"/>
                <a:gd name="T10" fmla="*/ 101 w 106"/>
                <a:gd name="T11" fmla="*/ 98 h 98"/>
                <a:gd name="T12" fmla="*/ 0 w 106"/>
                <a:gd name="T13" fmla="*/ 24 h 98"/>
                <a:gd name="T14" fmla="*/ 31 w 106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98">
                  <a:moveTo>
                    <a:pt x="31" y="0"/>
                  </a:moveTo>
                  <a:cubicBezTo>
                    <a:pt x="36" y="6"/>
                    <a:pt x="42" y="12"/>
                    <a:pt x="47" y="17"/>
                  </a:cubicBezTo>
                  <a:cubicBezTo>
                    <a:pt x="55" y="23"/>
                    <a:pt x="63" y="28"/>
                    <a:pt x="75" y="36"/>
                  </a:cubicBezTo>
                  <a:cubicBezTo>
                    <a:pt x="75" y="43"/>
                    <a:pt x="73" y="59"/>
                    <a:pt x="94" y="51"/>
                  </a:cubicBezTo>
                  <a:cubicBezTo>
                    <a:pt x="98" y="67"/>
                    <a:pt x="102" y="81"/>
                    <a:pt x="106" y="95"/>
                  </a:cubicBezTo>
                  <a:cubicBezTo>
                    <a:pt x="104" y="96"/>
                    <a:pt x="102" y="97"/>
                    <a:pt x="101" y="98"/>
                  </a:cubicBezTo>
                  <a:cubicBezTo>
                    <a:pt x="68" y="74"/>
                    <a:pt x="36" y="50"/>
                    <a:pt x="0" y="24"/>
                  </a:cubicBezTo>
                  <a:cubicBezTo>
                    <a:pt x="11" y="15"/>
                    <a:pt x="21" y="8"/>
                    <a:pt x="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6" name="Freeform 81">
              <a:extLst>
                <a:ext uri="{FF2B5EF4-FFF2-40B4-BE49-F238E27FC236}">
                  <a16:creationId xmlns:a16="http://schemas.microsoft.com/office/drawing/2014/main" id="{0AE36CD9-EF12-4D32-B1BE-A6E9FFCB3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8013" y="3673475"/>
              <a:ext cx="31750" cy="228600"/>
            </a:xfrm>
            <a:custGeom>
              <a:avLst/>
              <a:gdLst>
                <a:gd name="T0" fmla="*/ 20 w 20"/>
                <a:gd name="T1" fmla="*/ 148 h 148"/>
                <a:gd name="T2" fmla="*/ 0 w 20"/>
                <a:gd name="T3" fmla="*/ 148 h 148"/>
                <a:gd name="T4" fmla="*/ 0 w 20"/>
                <a:gd name="T5" fmla="*/ 1 h 148"/>
                <a:gd name="T6" fmla="*/ 20 w 20"/>
                <a:gd name="T7" fmla="*/ 0 h 148"/>
                <a:gd name="T8" fmla="*/ 20 w 20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8">
                  <a:moveTo>
                    <a:pt x="20" y="148"/>
                  </a:moveTo>
                  <a:cubicBezTo>
                    <a:pt x="13" y="148"/>
                    <a:pt x="8" y="148"/>
                    <a:pt x="0" y="148"/>
                  </a:cubicBezTo>
                  <a:cubicBezTo>
                    <a:pt x="0" y="99"/>
                    <a:pt x="0" y="51"/>
                    <a:pt x="0" y="1"/>
                  </a:cubicBezTo>
                  <a:cubicBezTo>
                    <a:pt x="6" y="1"/>
                    <a:pt x="13" y="0"/>
                    <a:pt x="20" y="0"/>
                  </a:cubicBezTo>
                  <a:cubicBezTo>
                    <a:pt x="20" y="49"/>
                    <a:pt x="20" y="98"/>
                    <a:pt x="20" y="1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7" name="Freeform 82">
              <a:extLst>
                <a:ext uri="{FF2B5EF4-FFF2-40B4-BE49-F238E27FC236}">
                  <a16:creationId xmlns:a16="http://schemas.microsoft.com/office/drawing/2014/main" id="{22723CC0-6087-465F-B6EC-07DE6930F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3673475"/>
              <a:ext cx="34925" cy="228600"/>
            </a:xfrm>
            <a:custGeom>
              <a:avLst/>
              <a:gdLst>
                <a:gd name="T0" fmla="*/ 0 w 23"/>
                <a:gd name="T1" fmla="*/ 0 h 148"/>
                <a:gd name="T2" fmla="*/ 23 w 23"/>
                <a:gd name="T3" fmla="*/ 0 h 148"/>
                <a:gd name="T4" fmla="*/ 23 w 23"/>
                <a:gd name="T5" fmla="*/ 148 h 148"/>
                <a:gd name="T6" fmla="*/ 0 w 23"/>
                <a:gd name="T7" fmla="*/ 148 h 148"/>
                <a:gd name="T8" fmla="*/ 0 w 23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8">
                  <a:moveTo>
                    <a:pt x="0" y="0"/>
                  </a:moveTo>
                  <a:cubicBezTo>
                    <a:pt x="8" y="0"/>
                    <a:pt x="15" y="0"/>
                    <a:pt x="23" y="0"/>
                  </a:cubicBezTo>
                  <a:cubicBezTo>
                    <a:pt x="23" y="50"/>
                    <a:pt x="23" y="98"/>
                    <a:pt x="23" y="148"/>
                  </a:cubicBezTo>
                  <a:cubicBezTo>
                    <a:pt x="15" y="148"/>
                    <a:pt x="8" y="148"/>
                    <a:pt x="0" y="148"/>
                  </a:cubicBezTo>
                  <a:cubicBezTo>
                    <a:pt x="0" y="99"/>
                    <a:pt x="0" y="5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8" name="Freeform 83">
              <a:extLst>
                <a:ext uri="{FF2B5EF4-FFF2-40B4-BE49-F238E27FC236}">
                  <a16:creationId xmlns:a16="http://schemas.microsoft.com/office/drawing/2014/main" id="{D030902E-2566-426E-898B-B6F67D28C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550" y="3673475"/>
              <a:ext cx="33338" cy="228600"/>
            </a:xfrm>
            <a:custGeom>
              <a:avLst/>
              <a:gdLst>
                <a:gd name="T0" fmla="*/ 22 w 22"/>
                <a:gd name="T1" fmla="*/ 148 h 148"/>
                <a:gd name="T2" fmla="*/ 0 w 22"/>
                <a:gd name="T3" fmla="*/ 148 h 148"/>
                <a:gd name="T4" fmla="*/ 0 w 22"/>
                <a:gd name="T5" fmla="*/ 1 h 148"/>
                <a:gd name="T6" fmla="*/ 22 w 22"/>
                <a:gd name="T7" fmla="*/ 0 h 148"/>
                <a:gd name="T8" fmla="*/ 22 w 22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8">
                  <a:moveTo>
                    <a:pt x="22" y="148"/>
                  </a:moveTo>
                  <a:cubicBezTo>
                    <a:pt x="14" y="148"/>
                    <a:pt x="8" y="148"/>
                    <a:pt x="0" y="148"/>
                  </a:cubicBezTo>
                  <a:cubicBezTo>
                    <a:pt x="0" y="99"/>
                    <a:pt x="0" y="51"/>
                    <a:pt x="0" y="1"/>
                  </a:cubicBezTo>
                  <a:cubicBezTo>
                    <a:pt x="7" y="0"/>
                    <a:pt x="14" y="0"/>
                    <a:pt x="22" y="0"/>
                  </a:cubicBezTo>
                  <a:cubicBezTo>
                    <a:pt x="22" y="50"/>
                    <a:pt x="22" y="98"/>
                    <a:pt x="22" y="1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9" name="Freeform 84">
              <a:extLst>
                <a:ext uri="{FF2B5EF4-FFF2-40B4-BE49-F238E27FC236}">
                  <a16:creationId xmlns:a16="http://schemas.microsoft.com/office/drawing/2014/main" id="{8C8BDCE3-40A2-4FC2-82C0-CFBF06428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525" y="3673475"/>
              <a:ext cx="33338" cy="230188"/>
            </a:xfrm>
            <a:custGeom>
              <a:avLst/>
              <a:gdLst>
                <a:gd name="T0" fmla="*/ 0 w 21"/>
                <a:gd name="T1" fmla="*/ 149 h 149"/>
                <a:gd name="T2" fmla="*/ 0 w 21"/>
                <a:gd name="T3" fmla="*/ 1 h 149"/>
                <a:gd name="T4" fmla="*/ 21 w 21"/>
                <a:gd name="T5" fmla="*/ 0 h 149"/>
                <a:gd name="T6" fmla="*/ 21 w 21"/>
                <a:gd name="T7" fmla="*/ 148 h 149"/>
                <a:gd name="T8" fmla="*/ 0 w 21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9">
                  <a:moveTo>
                    <a:pt x="0" y="149"/>
                  </a:moveTo>
                  <a:cubicBezTo>
                    <a:pt x="0" y="98"/>
                    <a:pt x="0" y="50"/>
                    <a:pt x="0" y="1"/>
                  </a:cubicBezTo>
                  <a:cubicBezTo>
                    <a:pt x="7" y="0"/>
                    <a:pt x="13" y="0"/>
                    <a:pt x="21" y="0"/>
                  </a:cubicBezTo>
                  <a:cubicBezTo>
                    <a:pt x="21" y="50"/>
                    <a:pt x="21" y="98"/>
                    <a:pt x="21" y="148"/>
                  </a:cubicBezTo>
                  <a:cubicBezTo>
                    <a:pt x="14" y="148"/>
                    <a:pt x="8" y="149"/>
                    <a:pt x="0" y="1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0" name="Freeform 85">
              <a:extLst>
                <a:ext uri="{FF2B5EF4-FFF2-40B4-BE49-F238E27FC236}">
                  <a16:creationId xmlns:a16="http://schemas.microsoft.com/office/drawing/2014/main" id="{008C69A5-CFCF-4F29-BE43-C1B57980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1038" y="3673475"/>
              <a:ext cx="31750" cy="228600"/>
            </a:xfrm>
            <a:custGeom>
              <a:avLst/>
              <a:gdLst>
                <a:gd name="T0" fmla="*/ 0 w 20"/>
                <a:gd name="T1" fmla="*/ 148 h 148"/>
                <a:gd name="T2" fmla="*/ 0 w 20"/>
                <a:gd name="T3" fmla="*/ 1 h 148"/>
                <a:gd name="T4" fmla="*/ 20 w 20"/>
                <a:gd name="T5" fmla="*/ 0 h 148"/>
                <a:gd name="T6" fmla="*/ 20 w 20"/>
                <a:gd name="T7" fmla="*/ 148 h 148"/>
                <a:gd name="T8" fmla="*/ 0 w 20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8">
                  <a:moveTo>
                    <a:pt x="0" y="148"/>
                  </a:moveTo>
                  <a:cubicBezTo>
                    <a:pt x="0" y="99"/>
                    <a:pt x="0" y="51"/>
                    <a:pt x="0" y="1"/>
                  </a:cubicBezTo>
                  <a:cubicBezTo>
                    <a:pt x="7" y="1"/>
                    <a:pt x="13" y="0"/>
                    <a:pt x="20" y="0"/>
                  </a:cubicBezTo>
                  <a:cubicBezTo>
                    <a:pt x="20" y="50"/>
                    <a:pt x="20" y="98"/>
                    <a:pt x="20" y="148"/>
                  </a:cubicBezTo>
                  <a:cubicBezTo>
                    <a:pt x="13" y="148"/>
                    <a:pt x="7" y="148"/>
                    <a:pt x="0" y="1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45" name="Freeform 86">
              <a:extLst>
                <a:ext uri="{FF2B5EF4-FFF2-40B4-BE49-F238E27FC236}">
                  <a16:creationId xmlns:a16="http://schemas.microsoft.com/office/drawing/2014/main" id="{A15E07D6-2D02-4D6F-BE64-5BFA9182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463" y="5797550"/>
              <a:ext cx="80963" cy="168275"/>
            </a:xfrm>
            <a:custGeom>
              <a:avLst/>
              <a:gdLst>
                <a:gd name="T0" fmla="*/ 22 w 52"/>
                <a:gd name="T1" fmla="*/ 17 h 109"/>
                <a:gd name="T2" fmla="*/ 39 w 52"/>
                <a:gd name="T3" fmla="*/ 42 h 109"/>
                <a:gd name="T4" fmla="*/ 37 w 52"/>
                <a:gd name="T5" fmla="*/ 107 h 109"/>
                <a:gd name="T6" fmla="*/ 3 w 52"/>
                <a:gd name="T7" fmla="*/ 75 h 109"/>
                <a:gd name="T8" fmla="*/ 2 w 52"/>
                <a:gd name="T9" fmla="*/ 0 h 109"/>
                <a:gd name="T10" fmla="*/ 23 w 52"/>
                <a:gd name="T11" fmla="*/ 17 h 109"/>
                <a:gd name="T12" fmla="*/ 22 w 52"/>
                <a:gd name="T13" fmla="*/ 1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9">
                  <a:moveTo>
                    <a:pt x="22" y="17"/>
                  </a:moveTo>
                  <a:cubicBezTo>
                    <a:pt x="28" y="25"/>
                    <a:pt x="34" y="33"/>
                    <a:pt x="39" y="42"/>
                  </a:cubicBezTo>
                  <a:cubicBezTo>
                    <a:pt x="51" y="63"/>
                    <a:pt x="52" y="85"/>
                    <a:pt x="37" y="107"/>
                  </a:cubicBezTo>
                  <a:cubicBezTo>
                    <a:pt x="23" y="109"/>
                    <a:pt x="6" y="97"/>
                    <a:pt x="3" y="75"/>
                  </a:cubicBezTo>
                  <a:cubicBezTo>
                    <a:pt x="0" y="52"/>
                    <a:pt x="2" y="28"/>
                    <a:pt x="2" y="0"/>
                  </a:cubicBezTo>
                  <a:cubicBezTo>
                    <a:pt x="12" y="8"/>
                    <a:pt x="17" y="13"/>
                    <a:pt x="23" y="17"/>
                  </a:cubicBezTo>
                  <a:cubicBezTo>
                    <a:pt x="23" y="17"/>
                    <a:pt x="22" y="17"/>
                    <a:pt x="22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46" name="Freeform 87">
              <a:extLst>
                <a:ext uri="{FF2B5EF4-FFF2-40B4-BE49-F238E27FC236}">
                  <a16:creationId xmlns:a16="http://schemas.microsoft.com/office/drawing/2014/main" id="{0A403F6D-127B-48C9-8FE0-2ED77990F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6086475"/>
              <a:ext cx="247650" cy="65088"/>
            </a:xfrm>
            <a:custGeom>
              <a:avLst/>
              <a:gdLst>
                <a:gd name="T0" fmla="*/ 161 w 161"/>
                <a:gd name="T1" fmla="*/ 0 h 42"/>
                <a:gd name="T2" fmla="*/ 161 w 161"/>
                <a:gd name="T3" fmla="*/ 23 h 42"/>
                <a:gd name="T4" fmla="*/ 145 w 161"/>
                <a:gd name="T5" fmla="*/ 18 h 42"/>
                <a:gd name="T6" fmla="*/ 123 w 161"/>
                <a:gd name="T7" fmla="*/ 30 h 42"/>
                <a:gd name="T8" fmla="*/ 114 w 161"/>
                <a:gd name="T9" fmla="*/ 41 h 42"/>
                <a:gd name="T10" fmla="*/ 42 w 161"/>
                <a:gd name="T11" fmla="*/ 42 h 42"/>
                <a:gd name="T12" fmla="*/ 29 w 161"/>
                <a:gd name="T13" fmla="*/ 15 h 42"/>
                <a:gd name="T14" fmla="*/ 0 w 161"/>
                <a:gd name="T15" fmla="*/ 23 h 42"/>
                <a:gd name="T16" fmla="*/ 0 w 161"/>
                <a:gd name="T17" fmla="*/ 0 h 42"/>
                <a:gd name="T18" fmla="*/ 161 w 161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2">
                  <a:moveTo>
                    <a:pt x="161" y="0"/>
                  </a:moveTo>
                  <a:cubicBezTo>
                    <a:pt x="161" y="9"/>
                    <a:pt x="161" y="14"/>
                    <a:pt x="161" y="23"/>
                  </a:cubicBezTo>
                  <a:cubicBezTo>
                    <a:pt x="154" y="21"/>
                    <a:pt x="149" y="20"/>
                    <a:pt x="145" y="18"/>
                  </a:cubicBezTo>
                  <a:cubicBezTo>
                    <a:pt x="131" y="11"/>
                    <a:pt x="124" y="13"/>
                    <a:pt x="123" y="30"/>
                  </a:cubicBezTo>
                  <a:cubicBezTo>
                    <a:pt x="123" y="34"/>
                    <a:pt x="117" y="41"/>
                    <a:pt x="114" y="41"/>
                  </a:cubicBezTo>
                  <a:cubicBezTo>
                    <a:pt x="88" y="42"/>
                    <a:pt x="63" y="42"/>
                    <a:pt x="42" y="42"/>
                  </a:cubicBezTo>
                  <a:cubicBezTo>
                    <a:pt x="37" y="30"/>
                    <a:pt x="34" y="17"/>
                    <a:pt x="29" y="15"/>
                  </a:cubicBezTo>
                  <a:cubicBezTo>
                    <a:pt x="21" y="13"/>
                    <a:pt x="10" y="20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53" y="19"/>
                    <a:pt x="106" y="18"/>
                    <a:pt x="16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47" name="Freeform 88">
              <a:extLst>
                <a:ext uri="{FF2B5EF4-FFF2-40B4-BE49-F238E27FC236}">
                  <a16:creationId xmlns:a16="http://schemas.microsoft.com/office/drawing/2014/main" id="{EF639874-F006-4AB3-92A2-73AF0A299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425" y="2098675"/>
              <a:ext cx="204788" cy="68263"/>
            </a:xfrm>
            <a:custGeom>
              <a:avLst/>
              <a:gdLst>
                <a:gd name="T0" fmla="*/ 46 w 132"/>
                <a:gd name="T1" fmla="*/ 5 h 44"/>
                <a:gd name="T2" fmla="*/ 88 w 132"/>
                <a:gd name="T3" fmla="*/ 0 h 44"/>
                <a:gd name="T4" fmla="*/ 132 w 132"/>
                <a:gd name="T5" fmla="*/ 44 h 44"/>
                <a:gd name="T6" fmla="*/ 64 w 132"/>
                <a:gd name="T7" fmla="*/ 44 h 44"/>
                <a:gd name="T8" fmla="*/ 0 w 132"/>
                <a:gd name="T9" fmla="*/ 44 h 44"/>
                <a:gd name="T10" fmla="*/ 46 w 132"/>
                <a:gd name="T11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44">
                  <a:moveTo>
                    <a:pt x="46" y="5"/>
                  </a:moveTo>
                  <a:cubicBezTo>
                    <a:pt x="59" y="4"/>
                    <a:pt x="74" y="2"/>
                    <a:pt x="88" y="0"/>
                  </a:cubicBezTo>
                  <a:cubicBezTo>
                    <a:pt x="86" y="24"/>
                    <a:pt x="114" y="27"/>
                    <a:pt x="132" y="44"/>
                  </a:cubicBezTo>
                  <a:cubicBezTo>
                    <a:pt x="107" y="44"/>
                    <a:pt x="86" y="44"/>
                    <a:pt x="64" y="44"/>
                  </a:cubicBezTo>
                  <a:cubicBezTo>
                    <a:pt x="43" y="44"/>
                    <a:pt x="22" y="44"/>
                    <a:pt x="0" y="44"/>
                  </a:cubicBezTo>
                  <a:cubicBezTo>
                    <a:pt x="16" y="30"/>
                    <a:pt x="31" y="18"/>
                    <a:pt x="46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48" name="Freeform 89">
              <a:extLst>
                <a:ext uri="{FF2B5EF4-FFF2-40B4-BE49-F238E27FC236}">
                  <a16:creationId xmlns:a16="http://schemas.microsoft.com/office/drawing/2014/main" id="{A21EF006-6B34-465C-8934-B0E50F85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3413125"/>
              <a:ext cx="149225" cy="187325"/>
            </a:xfrm>
            <a:custGeom>
              <a:avLst/>
              <a:gdLst>
                <a:gd name="T0" fmla="*/ 71 w 96"/>
                <a:gd name="T1" fmla="*/ 121 h 121"/>
                <a:gd name="T2" fmla="*/ 67 w 96"/>
                <a:gd name="T3" fmla="*/ 91 h 121"/>
                <a:gd name="T4" fmla="*/ 59 w 96"/>
                <a:gd name="T5" fmla="*/ 69 h 121"/>
                <a:gd name="T6" fmla="*/ 43 w 96"/>
                <a:gd name="T7" fmla="*/ 45 h 121"/>
                <a:gd name="T8" fmla="*/ 15 w 96"/>
                <a:gd name="T9" fmla="*/ 26 h 121"/>
                <a:gd name="T10" fmla="*/ 4 w 96"/>
                <a:gd name="T11" fmla="*/ 0 h 121"/>
                <a:gd name="T12" fmla="*/ 79 w 96"/>
                <a:gd name="T13" fmla="*/ 59 h 121"/>
                <a:gd name="T14" fmla="*/ 91 w 96"/>
                <a:gd name="T15" fmla="*/ 96 h 121"/>
                <a:gd name="T16" fmla="*/ 71 w 96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21">
                  <a:moveTo>
                    <a:pt x="71" y="121"/>
                  </a:moveTo>
                  <a:cubicBezTo>
                    <a:pt x="65" y="112"/>
                    <a:pt x="60" y="103"/>
                    <a:pt x="67" y="91"/>
                  </a:cubicBezTo>
                  <a:cubicBezTo>
                    <a:pt x="69" y="86"/>
                    <a:pt x="62" y="77"/>
                    <a:pt x="59" y="69"/>
                  </a:cubicBezTo>
                  <a:cubicBezTo>
                    <a:pt x="54" y="61"/>
                    <a:pt x="48" y="53"/>
                    <a:pt x="43" y="45"/>
                  </a:cubicBezTo>
                  <a:cubicBezTo>
                    <a:pt x="34" y="38"/>
                    <a:pt x="26" y="30"/>
                    <a:pt x="15" y="26"/>
                  </a:cubicBezTo>
                  <a:cubicBezTo>
                    <a:pt x="2" y="21"/>
                    <a:pt x="0" y="14"/>
                    <a:pt x="4" y="0"/>
                  </a:cubicBezTo>
                  <a:cubicBezTo>
                    <a:pt x="40" y="7"/>
                    <a:pt x="64" y="28"/>
                    <a:pt x="79" y="59"/>
                  </a:cubicBezTo>
                  <a:cubicBezTo>
                    <a:pt x="85" y="70"/>
                    <a:pt x="88" y="83"/>
                    <a:pt x="91" y="96"/>
                  </a:cubicBezTo>
                  <a:cubicBezTo>
                    <a:pt x="96" y="113"/>
                    <a:pt x="89" y="121"/>
                    <a:pt x="71" y="1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49" name="Freeform 90">
              <a:extLst>
                <a:ext uri="{FF2B5EF4-FFF2-40B4-BE49-F238E27FC236}">
                  <a16:creationId xmlns:a16="http://schemas.microsoft.com/office/drawing/2014/main" id="{8AE86530-2FDC-43E4-B78F-31555A197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0225" y="3521075"/>
              <a:ext cx="96838" cy="95250"/>
            </a:xfrm>
            <a:custGeom>
              <a:avLst/>
              <a:gdLst>
                <a:gd name="T0" fmla="*/ 7 w 62"/>
                <a:gd name="T1" fmla="*/ 6 h 62"/>
                <a:gd name="T2" fmla="*/ 18 w 62"/>
                <a:gd name="T3" fmla="*/ 0 h 62"/>
                <a:gd name="T4" fmla="*/ 50 w 62"/>
                <a:gd name="T5" fmla="*/ 4 h 62"/>
                <a:gd name="T6" fmla="*/ 62 w 62"/>
                <a:gd name="T7" fmla="*/ 23 h 62"/>
                <a:gd name="T8" fmla="*/ 54 w 62"/>
                <a:gd name="T9" fmla="*/ 51 h 62"/>
                <a:gd name="T10" fmla="*/ 46 w 62"/>
                <a:gd name="T11" fmla="*/ 60 h 62"/>
                <a:gd name="T12" fmla="*/ 0 w 62"/>
                <a:gd name="T13" fmla="*/ 32 h 62"/>
                <a:gd name="T14" fmla="*/ 7 w 62"/>
                <a:gd name="T15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62">
                  <a:moveTo>
                    <a:pt x="7" y="6"/>
                  </a:moveTo>
                  <a:cubicBezTo>
                    <a:pt x="11" y="4"/>
                    <a:pt x="14" y="2"/>
                    <a:pt x="18" y="0"/>
                  </a:cubicBezTo>
                  <a:cubicBezTo>
                    <a:pt x="29" y="2"/>
                    <a:pt x="40" y="3"/>
                    <a:pt x="50" y="4"/>
                  </a:cubicBezTo>
                  <a:cubicBezTo>
                    <a:pt x="54" y="10"/>
                    <a:pt x="58" y="17"/>
                    <a:pt x="62" y="23"/>
                  </a:cubicBezTo>
                  <a:cubicBezTo>
                    <a:pt x="59" y="32"/>
                    <a:pt x="57" y="42"/>
                    <a:pt x="54" y="51"/>
                  </a:cubicBezTo>
                  <a:cubicBezTo>
                    <a:pt x="51" y="54"/>
                    <a:pt x="49" y="57"/>
                    <a:pt x="46" y="60"/>
                  </a:cubicBezTo>
                  <a:cubicBezTo>
                    <a:pt x="14" y="62"/>
                    <a:pt x="1" y="55"/>
                    <a:pt x="0" y="32"/>
                  </a:cubicBezTo>
                  <a:cubicBezTo>
                    <a:pt x="0" y="23"/>
                    <a:pt x="5" y="15"/>
                    <a:pt x="7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50" name="Freeform 91">
              <a:extLst>
                <a:ext uri="{FF2B5EF4-FFF2-40B4-BE49-F238E27FC236}">
                  <a16:creationId xmlns:a16="http://schemas.microsoft.com/office/drawing/2014/main" id="{F43A7361-E362-4D27-97AE-9D2824A6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4338" y="3587750"/>
              <a:ext cx="174625" cy="146050"/>
            </a:xfrm>
            <a:custGeom>
              <a:avLst/>
              <a:gdLst>
                <a:gd name="T0" fmla="*/ 93 w 113"/>
                <a:gd name="T1" fmla="*/ 72 h 95"/>
                <a:gd name="T2" fmla="*/ 105 w 113"/>
                <a:gd name="T3" fmla="*/ 95 h 95"/>
                <a:gd name="T4" fmla="*/ 0 w 113"/>
                <a:gd name="T5" fmla="*/ 0 h 95"/>
                <a:gd name="T6" fmla="*/ 20 w 113"/>
                <a:gd name="T7" fmla="*/ 0 h 95"/>
                <a:gd name="T8" fmla="*/ 85 w 113"/>
                <a:gd name="T9" fmla="*/ 74 h 95"/>
                <a:gd name="T10" fmla="*/ 93 w 113"/>
                <a:gd name="T11" fmla="*/ 7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5">
                  <a:moveTo>
                    <a:pt x="93" y="72"/>
                  </a:moveTo>
                  <a:cubicBezTo>
                    <a:pt x="111" y="71"/>
                    <a:pt x="113" y="75"/>
                    <a:pt x="105" y="95"/>
                  </a:cubicBezTo>
                  <a:cubicBezTo>
                    <a:pt x="55" y="92"/>
                    <a:pt x="6" y="58"/>
                    <a:pt x="0" y="0"/>
                  </a:cubicBezTo>
                  <a:cubicBezTo>
                    <a:pt x="7" y="0"/>
                    <a:pt x="13" y="0"/>
                    <a:pt x="20" y="0"/>
                  </a:cubicBezTo>
                  <a:cubicBezTo>
                    <a:pt x="25" y="40"/>
                    <a:pt x="54" y="58"/>
                    <a:pt x="85" y="74"/>
                  </a:cubicBezTo>
                  <a:cubicBezTo>
                    <a:pt x="87" y="75"/>
                    <a:pt x="90" y="73"/>
                    <a:pt x="93" y="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75" name="Freeform 92">
              <a:extLst>
                <a:ext uri="{FF2B5EF4-FFF2-40B4-BE49-F238E27FC236}">
                  <a16:creationId xmlns:a16="http://schemas.microsoft.com/office/drawing/2014/main" id="{CA6B9EC8-7508-45B6-82C4-DF049BC6F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8675" y="3675063"/>
              <a:ext cx="28575" cy="227013"/>
            </a:xfrm>
            <a:custGeom>
              <a:avLst/>
              <a:gdLst>
                <a:gd name="T0" fmla="*/ 0 w 19"/>
                <a:gd name="T1" fmla="*/ 0 h 147"/>
                <a:gd name="T2" fmla="*/ 19 w 19"/>
                <a:gd name="T3" fmla="*/ 0 h 147"/>
                <a:gd name="T4" fmla="*/ 19 w 19"/>
                <a:gd name="T5" fmla="*/ 147 h 147"/>
                <a:gd name="T6" fmla="*/ 0 w 19"/>
                <a:gd name="T7" fmla="*/ 147 h 147"/>
                <a:gd name="T8" fmla="*/ 0 w 19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7">
                  <a:moveTo>
                    <a:pt x="0" y="0"/>
                  </a:moveTo>
                  <a:cubicBezTo>
                    <a:pt x="7" y="0"/>
                    <a:pt x="13" y="0"/>
                    <a:pt x="19" y="0"/>
                  </a:cubicBezTo>
                  <a:cubicBezTo>
                    <a:pt x="19" y="48"/>
                    <a:pt x="19" y="97"/>
                    <a:pt x="19" y="147"/>
                  </a:cubicBezTo>
                  <a:cubicBezTo>
                    <a:pt x="13" y="147"/>
                    <a:pt x="7" y="147"/>
                    <a:pt x="0" y="147"/>
                  </a:cubicBezTo>
                  <a:cubicBezTo>
                    <a:pt x="0" y="98"/>
                    <a:pt x="0" y="5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76" name="Freeform 93">
              <a:extLst>
                <a:ext uri="{FF2B5EF4-FFF2-40B4-BE49-F238E27FC236}">
                  <a16:creationId xmlns:a16="http://schemas.microsoft.com/office/drawing/2014/main" id="{85C1A06D-95A7-4B2D-B735-7F651A86D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650" y="3673475"/>
              <a:ext cx="26988" cy="228600"/>
            </a:xfrm>
            <a:custGeom>
              <a:avLst/>
              <a:gdLst>
                <a:gd name="T0" fmla="*/ 0 w 18"/>
                <a:gd name="T1" fmla="*/ 0 h 148"/>
                <a:gd name="T2" fmla="*/ 18 w 18"/>
                <a:gd name="T3" fmla="*/ 0 h 148"/>
                <a:gd name="T4" fmla="*/ 18 w 18"/>
                <a:gd name="T5" fmla="*/ 148 h 148"/>
                <a:gd name="T6" fmla="*/ 0 w 18"/>
                <a:gd name="T7" fmla="*/ 148 h 148"/>
                <a:gd name="T8" fmla="*/ 0 w 18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8">
                  <a:moveTo>
                    <a:pt x="0" y="0"/>
                  </a:moveTo>
                  <a:cubicBezTo>
                    <a:pt x="7" y="0"/>
                    <a:pt x="12" y="0"/>
                    <a:pt x="18" y="0"/>
                  </a:cubicBezTo>
                  <a:cubicBezTo>
                    <a:pt x="18" y="50"/>
                    <a:pt x="18" y="98"/>
                    <a:pt x="18" y="148"/>
                  </a:cubicBezTo>
                  <a:cubicBezTo>
                    <a:pt x="12" y="148"/>
                    <a:pt x="6" y="148"/>
                    <a:pt x="0" y="148"/>
                  </a:cubicBezTo>
                  <a:cubicBezTo>
                    <a:pt x="0" y="99"/>
                    <a:pt x="0" y="5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77" name="Freeform 94">
              <a:extLst>
                <a:ext uri="{FF2B5EF4-FFF2-40B4-BE49-F238E27FC236}">
                  <a16:creationId xmlns:a16="http://schemas.microsoft.com/office/drawing/2014/main" id="{54DFEEF5-E591-45EB-A55D-F8223D79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550" y="1865313"/>
              <a:ext cx="241300" cy="73025"/>
            </a:xfrm>
            <a:custGeom>
              <a:avLst/>
              <a:gdLst>
                <a:gd name="T0" fmla="*/ 0 w 156"/>
                <a:gd name="T1" fmla="*/ 44 h 47"/>
                <a:gd name="T2" fmla="*/ 156 w 156"/>
                <a:gd name="T3" fmla="*/ 47 h 47"/>
                <a:gd name="T4" fmla="*/ 0 w 156"/>
                <a:gd name="T5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47">
                  <a:moveTo>
                    <a:pt x="0" y="44"/>
                  </a:moveTo>
                  <a:cubicBezTo>
                    <a:pt x="33" y="0"/>
                    <a:pt x="132" y="6"/>
                    <a:pt x="156" y="47"/>
                  </a:cubicBezTo>
                  <a:cubicBezTo>
                    <a:pt x="101" y="27"/>
                    <a:pt x="51" y="25"/>
                    <a:pt x="0" y="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78" name="Freeform 95">
              <a:extLst>
                <a:ext uri="{FF2B5EF4-FFF2-40B4-BE49-F238E27FC236}">
                  <a16:creationId xmlns:a16="http://schemas.microsoft.com/office/drawing/2014/main" id="{8307B3F5-D7CE-42B0-B86E-54AE3990E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3025" y="4622800"/>
              <a:ext cx="269875" cy="28575"/>
            </a:xfrm>
            <a:custGeom>
              <a:avLst/>
              <a:gdLst>
                <a:gd name="T0" fmla="*/ 175 w 175"/>
                <a:gd name="T1" fmla="*/ 19 h 19"/>
                <a:gd name="T2" fmla="*/ 0 w 175"/>
                <a:gd name="T3" fmla="*/ 19 h 19"/>
                <a:gd name="T4" fmla="*/ 175 w 17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19">
                  <a:moveTo>
                    <a:pt x="175" y="19"/>
                  </a:moveTo>
                  <a:cubicBezTo>
                    <a:pt x="116" y="19"/>
                    <a:pt x="59" y="19"/>
                    <a:pt x="0" y="19"/>
                  </a:cubicBezTo>
                  <a:cubicBezTo>
                    <a:pt x="32" y="0"/>
                    <a:pt x="161" y="0"/>
                    <a:pt x="175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79" name="Freeform 96">
              <a:extLst>
                <a:ext uri="{FF2B5EF4-FFF2-40B4-BE49-F238E27FC236}">
                  <a16:creationId xmlns:a16="http://schemas.microsoft.com/office/drawing/2014/main" id="{08E0EAAA-FB32-41A1-8F22-E243763B7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8100" y="4622800"/>
              <a:ext cx="269875" cy="28575"/>
            </a:xfrm>
            <a:custGeom>
              <a:avLst/>
              <a:gdLst>
                <a:gd name="T0" fmla="*/ 175 w 175"/>
                <a:gd name="T1" fmla="*/ 19 h 19"/>
                <a:gd name="T2" fmla="*/ 0 w 175"/>
                <a:gd name="T3" fmla="*/ 19 h 19"/>
                <a:gd name="T4" fmla="*/ 175 w 17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19">
                  <a:moveTo>
                    <a:pt x="175" y="19"/>
                  </a:moveTo>
                  <a:cubicBezTo>
                    <a:pt x="115" y="19"/>
                    <a:pt x="58" y="19"/>
                    <a:pt x="0" y="19"/>
                  </a:cubicBezTo>
                  <a:cubicBezTo>
                    <a:pt x="13" y="0"/>
                    <a:pt x="140" y="0"/>
                    <a:pt x="175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0" name="Freeform 97">
              <a:extLst>
                <a:ext uri="{FF2B5EF4-FFF2-40B4-BE49-F238E27FC236}">
                  <a16:creationId xmlns:a16="http://schemas.microsoft.com/office/drawing/2014/main" id="{211396CD-E893-4FF5-82F1-DD4EE24DC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988" y="2882900"/>
              <a:ext cx="136525" cy="136525"/>
            </a:xfrm>
            <a:custGeom>
              <a:avLst/>
              <a:gdLst>
                <a:gd name="T0" fmla="*/ 69 w 89"/>
                <a:gd name="T1" fmla="*/ 28 h 88"/>
                <a:gd name="T2" fmla="*/ 46 w 89"/>
                <a:gd name="T3" fmla="*/ 44 h 88"/>
                <a:gd name="T4" fmla="*/ 27 w 89"/>
                <a:gd name="T5" fmla="*/ 62 h 88"/>
                <a:gd name="T6" fmla="*/ 8 w 89"/>
                <a:gd name="T7" fmla="*/ 88 h 88"/>
                <a:gd name="T8" fmla="*/ 2 w 89"/>
                <a:gd name="T9" fmla="*/ 88 h 88"/>
                <a:gd name="T10" fmla="*/ 3 w 89"/>
                <a:gd name="T11" fmla="*/ 64 h 88"/>
                <a:gd name="T12" fmla="*/ 83 w 89"/>
                <a:gd name="T13" fmla="*/ 0 h 88"/>
                <a:gd name="T14" fmla="*/ 89 w 89"/>
                <a:gd name="T15" fmla="*/ 14 h 88"/>
                <a:gd name="T16" fmla="*/ 69 w 89"/>
                <a:gd name="T17" fmla="*/ 2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88">
                  <a:moveTo>
                    <a:pt x="69" y="28"/>
                  </a:moveTo>
                  <a:cubicBezTo>
                    <a:pt x="62" y="33"/>
                    <a:pt x="54" y="38"/>
                    <a:pt x="46" y="44"/>
                  </a:cubicBezTo>
                  <a:cubicBezTo>
                    <a:pt x="40" y="50"/>
                    <a:pt x="33" y="56"/>
                    <a:pt x="27" y="62"/>
                  </a:cubicBezTo>
                  <a:cubicBezTo>
                    <a:pt x="20" y="71"/>
                    <a:pt x="14" y="79"/>
                    <a:pt x="8" y="88"/>
                  </a:cubicBezTo>
                  <a:cubicBezTo>
                    <a:pt x="6" y="88"/>
                    <a:pt x="4" y="88"/>
                    <a:pt x="2" y="88"/>
                  </a:cubicBezTo>
                  <a:cubicBezTo>
                    <a:pt x="2" y="80"/>
                    <a:pt x="0" y="71"/>
                    <a:pt x="3" y="64"/>
                  </a:cubicBezTo>
                  <a:cubicBezTo>
                    <a:pt x="18" y="29"/>
                    <a:pt x="45" y="8"/>
                    <a:pt x="83" y="0"/>
                  </a:cubicBezTo>
                  <a:cubicBezTo>
                    <a:pt x="85" y="5"/>
                    <a:pt x="87" y="10"/>
                    <a:pt x="89" y="14"/>
                  </a:cubicBezTo>
                  <a:cubicBezTo>
                    <a:pt x="83" y="18"/>
                    <a:pt x="76" y="23"/>
                    <a:pt x="69" y="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1" name="Freeform 98">
              <a:extLst>
                <a:ext uri="{FF2B5EF4-FFF2-40B4-BE49-F238E27FC236}">
                  <a16:creationId xmlns:a16="http://schemas.microsoft.com/office/drawing/2014/main" id="{FDB6637E-029A-4D4F-A9DE-488ABD27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4622800"/>
              <a:ext cx="268288" cy="28575"/>
            </a:xfrm>
            <a:custGeom>
              <a:avLst/>
              <a:gdLst>
                <a:gd name="T0" fmla="*/ 0 w 174"/>
                <a:gd name="T1" fmla="*/ 19 h 19"/>
                <a:gd name="T2" fmla="*/ 174 w 174"/>
                <a:gd name="T3" fmla="*/ 19 h 19"/>
                <a:gd name="T4" fmla="*/ 0 w 17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4" h="19">
                  <a:moveTo>
                    <a:pt x="0" y="19"/>
                  </a:moveTo>
                  <a:cubicBezTo>
                    <a:pt x="30" y="0"/>
                    <a:pt x="160" y="0"/>
                    <a:pt x="174" y="19"/>
                  </a:cubicBezTo>
                  <a:cubicBezTo>
                    <a:pt x="116" y="19"/>
                    <a:pt x="59" y="19"/>
                    <a:pt x="0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2" name="Freeform 99">
              <a:extLst>
                <a:ext uri="{FF2B5EF4-FFF2-40B4-BE49-F238E27FC236}">
                  <a16:creationId xmlns:a16="http://schemas.microsoft.com/office/drawing/2014/main" id="{0836635F-E4E1-4866-8691-A741878C8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950" y="4629150"/>
              <a:ext cx="263525" cy="22225"/>
            </a:xfrm>
            <a:custGeom>
              <a:avLst/>
              <a:gdLst>
                <a:gd name="T0" fmla="*/ 0 w 171"/>
                <a:gd name="T1" fmla="*/ 9 h 14"/>
                <a:gd name="T2" fmla="*/ 20 w 171"/>
                <a:gd name="T3" fmla="*/ 1 h 14"/>
                <a:gd name="T4" fmla="*/ 142 w 171"/>
                <a:gd name="T5" fmla="*/ 1 h 14"/>
                <a:gd name="T6" fmla="*/ 171 w 171"/>
                <a:gd name="T7" fmla="*/ 14 h 14"/>
                <a:gd name="T8" fmla="*/ 1 w 171"/>
                <a:gd name="T9" fmla="*/ 14 h 14"/>
                <a:gd name="T10" fmla="*/ 0 w 171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" h="14">
                  <a:moveTo>
                    <a:pt x="0" y="9"/>
                  </a:moveTo>
                  <a:cubicBezTo>
                    <a:pt x="6" y="6"/>
                    <a:pt x="13" y="1"/>
                    <a:pt x="20" y="1"/>
                  </a:cubicBezTo>
                  <a:cubicBezTo>
                    <a:pt x="60" y="0"/>
                    <a:pt x="101" y="0"/>
                    <a:pt x="142" y="1"/>
                  </a:cubicBezTo>
                  <a:cubicBezTo>
                    <a:pt x="152" y="1"/>
                    <a:pt x="162" y="7"/>
                    <a:pt x="171" y="14"/>
                  </a:cubicBezTo>
                  <a:cubicBezTo>
                    <a:pt x="115" y="14"/>
                    <a:pt x="58" y="14"/>
                    <a:pt x="1" y="14"/>
                  </a:cubicBezTo>
                  <a:cubicBezTo>
                    <a:pt x="1" y="12"/>
                    <a:pt x="0" y="11"/>
                    <a:pt x="0" y="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3" name="Freeform 100">
              <a:extLst>
                <a:ext uri="{FF2B5EF4-FFF2-40B4-BE49-F238E27FC236}">
                  <a16:creationId xmlns:a16="http://schemas.microsoft.com/office/drawing/2014/main" id="{5B003409-F606-411E-8659-74043BFFE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263" y="3670300"/>
              <a:ext cx="23813" cy="233363"/>
            </a:xfrm>
            <a:custGeom>
              <a:avLst/>
              <a:gdLst>
                <a:gd name="T0" fmla="*/ 15 w 15"/>
                <a:gd name="T1" fmla="*/ 3 h 151"/>
                <a:gd name="T2" fmla="*/ 15 w 15"/>
                <a:gd name="T3" fmla="*/ 140 h 151"/>
                <a:gd name="T4" fmla="*/ 8 w 15"/>
                <a:gd name="T5" fmla="*/ 151 h 151"/>
                <a:gd name="T6" fmla="*/ 1 w 15"/>
                <a:gd name="T7" fmla="*/ 140 h 151"/>
                <a:gd name="T8" fmla="*/ 1 w 15"/>
                <a:gd name="T9" fmla="*/ 12 h 151"/>
                <a:gd name="T10" fmla="*/ 10 w 15"/>
                <a:gd name="T11" fmla="*/ 0 h 151"/>
                <a:gd name="T12" fmla="*/ 15 w 15"/>
                <a:gd name="T13" fmla="*/ 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1">
                  <a:moveTo>
                    <a:pt x="15" y="3"/>
                  </a:moveTo>
                  <a:cubicBezTo>
                    <a:pt x="15" y="49"/>
                    <a:pt x="15" y="95"/>
                    <a:pt x="15" y="140"/>
                  </a:cubicBezTo>
                  <a:cubicBezTo>
                    <a:pt x="15" y="144"/>
                    <a:pt x="11" y="147"/>
                    <a:pt x="8" y="151"/>
                  </a:cubicBezTo>
                  <a:cubicBezTo>
                    <a:pt x="6" y="147"/>
                    <a:pt x="1" y="143"/>
                    <a:pt x="1" y="140"/>
                  </a:cubicBezTo>
                  <a:cubicBezTo>
                    <a:pt x="0" y="97"/>
                    <a:pt x="0" y="55"/>
                    <a:pt x="1" y="12"/>
                  </a:cubicBezTo>
                  <a:cubicBezTo>
                    <a:pt x="1" y="8"/>
                    <a:pt x="7" y="4"/>
                    <a:pt x="10" y="0"/>
                  </a:cubicBezTo>
                  <a:cubicBezTo>
                    <a:pt x="11" y="1"/>
                    <a:pt x="13" y="2"/>
                    <a:pt x="15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4" name="Freeform 101">
              <a:extLst>
                <a:ext uri="{FF2B5EF4-FFF2-40B4-BE49-F238E27FC236}">
                  <a16:creationId xmlns:a16="http://schemas.microsoft.com/office/drawing/2014/main" id="{667F3844-6F67-429C-B4C5-0FD835564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9288" y="3673475"/>
              <a:ext cx="22225" cy="230188"/>
            </a:xfrm>
            <a:custGeom>
              <a:avLst/>
              <a:gdLst>
                <a:gd name="T0" fmla="*/ 0 w 15"/>
                <a:gd name="T1" fmla="*/ 72 h 149"/>
                <a:gd name="T2" fmla="*/ 1 w 15"/>
                <a:gd name="T3" fmla="*/ 12 h 149"/>
                <a:gd name="T4" fmla="*/ 7 w 15"/>
                <a:gd name="T5" fmla="*/ 0 h 149"/>
                <a:gd name="T6" fmla="*/ 14 w 15"/>
                <a:gd name="T7" fmla="*/ 12 h 149"/>
                <a:gd name="T8" fmla="*/ 14 w 15"/>
                <a:gd name="T9" fmla="*/ 137 h 149"/>
                <a:gd name="T10" fmla="*/ 7 w 15"/>
                <a:gd name="T11" fmla="*/ 149 h 149"/>
                <a:gd name="T12" fmla="*/ 1 w 15"/>
                <a:gd name="T13" fmla="*/ 136 h 149"/>
                <a:gd name="T14" fmla="*/ 0 w 15"/>
                <a:gd name="T15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9">
                  <a:moveTo>
                    <a:pt x="0" y="72"/>
                  </a:moveTo>
                  <a:cubicBezTo>
                    <a:pt x="0" y="52"/>
                    <a:pt x="0" y="32"/>
                    <a:pt x="1" y="12"/>
                  </a:cubicBezTo>
                  <a:cubicBezTo>
                    <a:pt x="1" y="8"/>
                    <a:pt x="5" y="4"/>
                    <a:pt x="7" y="0"/>
                  </a:cubicBezTo>
                  <a:cubicBezTo>
                    <a:pt x="10" y="4"/>
                    <a:pt x="14" y="8"/>
                    <a:pt x="14" y="12"/>
                  </a:cubicBezTo>
                  <a:cubicBezTo>
                    <a:pt x="15" y="54"/>
                    <a:pt x="15" y="96"/>
                    <a:pt x="14" y="137"/>
                  </a:cubicBezTo>
                  <a:cubicBezTo>
                    <a:pt x="14" y="141"/>
                    <a:pt x="9" y="145"/>
                    <a:pt x="7" y="149"/>
                  </a:cubicBezTo>
                  <a:cubicBezTo>
                    <a:pt x="5" y="144"/>
                    <a:pt x="1" y="140"/>
                    <a:pt x="1" y="136"/>
                  </a:cubicBezTo>
                  <a:cubicBezTo>
                    <a:pt x="0" y="115"/>
                    <a:pt x="1" y="93"/>
                    <a:pt x="0" y="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5" name="Freeform 102">
              <a:extLst>
                <a:ext uri="{FF2B5EF4-FFF2-40B4-BE49-F238E27FC236}">
                  <a16:creationId xmlns:a16="http://schemas.microsoft.com/office/drawing/2014/main" id="{C442754D-9AE1-4256-A94F-708734EF0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888" y="6115050"/>
              <a:ext cx="204788" cy="98425"/>
            </a:xfrm>
            <a:custGeom>
              <a:avLst/>
              <a:gdLst>
                <a:gd name="T0" fmla="*/ 0 w 132"/>
                <a:gd name="T1" fmla="*/ 54 h 63"/>
                <a:gd name="T2" fmla="*/ 127 w 132"/>
                <a:gd name="T3" fmla="*/ 0 h 63"/>
                <a:gd name="T4" fmla="*/ 132 w 132"/>
                <a:gd name="T5" fmla="*/ 4 h 63"/>
                <a:gd name="T6" fmla="*/ 118 w 132"/>
                <a:gd name="T7" fmla="*/ 22 h 63"/>
                <a:gd name="T8" fmla="*/ 32 w 132"/>
                <a:gd name="T9" fmla="*/ 59 h 63"/>
                <a:gd name="T10" fmla="*/ 1 w 132"/>
                <a:gd name="T11" fmla="*/ 60 h 63"/>
                <a:gd name="T12" fmla="*/ 0 w 132"/>
                <a:gd name="T13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63">
                  <a:moveTo>
                    <a:pt x="0" y="54"/>
                  </a:moveTo>
                  <a:cubicBezTo>
                    <a:pt x="42" y="36"/>
                    <a:pt x="85" y="18"/>
                    <a:pt x="127" y="0"/>
                  </a:cubicBezTo>
                  <a:cubicBezTo>
                    <a:pt x="129" y="1"/>
                    <a:pt x="130" y="3"/>
                    <a:pt x="132" y="4"/>
                  </a:cubicBezTo>
                  <a:cubicBezTo>
                    <a:pt x="127" y="10"/>
                    <a:pt x="124" y="19"/>
                    <a:pt x="118" y="22"/>
                  </a:cubicBezTo>
                  <a:cubicBezTo>
                    <a:pt x="90" y="36"/>
                    <a:pt x="61" y="49"/>
                    <a:pt x="32" y="59"/>
                  </a:cubicBezTo>
                  <a:cubicBezTo>
                    <a:pt x="23" y="63"/>
                    <a:pt x="11" y="60"/>
                    <a:pt x="1" y="60"/>
                  </a:cubicBezTo>
                  <a:cubicBezTo>
                    <a:pt x="0" y="58"/>
                    <a:pt x="0" y="56"/>
                    <a:pt x="0" y="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6" name="Freeform 103">
              <a:extLst>
                <a:ext uri="{FF2B5EF4-FFF2-40B4-BE49-F238E27FC236}">
                  <a16:creationId xmlns:a16="http://schemas.microsoft.com/office/drawing/2014/main" id="{8770E0C3-9D90-44AC-9014-29DA29058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6253163"/>
              <a:ext cx="169863" cy="68263"/>
            </a:xfrm>
            <a:custGeom>
              <a:avLst/>
              <a:gdLst>
                <a:gd name="T0" fmla="*/ 8 w 110"/>
                <a:gd name="T1" fmla="*/ 0 h 44"/>
                <a:gd name="T2" fmla="*/ 104 w 110"/>
                <a:gd name="T3" fmla="*/ 1 h 44"/>
                <a:gd name="T4" fmla="*/ 110 w 110"/>
                <a:gd name="T5" fmla="*/ 4 h 44"/>
                <a:gd name="T6" fmla="*/ 99 w 110"/>
                <a:gd name="T7" fmla="*/ 28 h 44"/>
                <a:gd name="T8" fmla="*/ 69 w 110"/>
                <a:gd name="T9" fmla="*/ 32 h 44"/>
                <a:gd name="T10" fmla="*/ 42 w 110"/>
                <a:gd name="T11" fmla="*/ 32 h 44"/>
                <a:gd name="T12" fmla="*/ 11 w 110"/>
                <a:gd name="T13" fmla="*/ 29 h 44"/>
                <a:gd name="T14" fmla="*/ 8 w 110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44">
                  <a:moveTo>
                    <a:pt x="8" y="0"/>
                  </a:moveTo>
                  <a:cubicBezTo>
                    <a:pt x="41" y="20"/>
                    <a:pt x="72" y="17"/>
                    <a:pt x="104" y="1"/>
                  </a:cubicBezTo>
                  <a:cubicBezTo>
                    <a:pt x="106" y="2"/>
                    <a:pt x="108" y="3"/>
                    <a:pt x="110" y="4"/>
                  </a:cubicBezTo>
                  <a:cubicBezTo>
                    <a:pt x="106" y="12"/>
                    <a:pt x="105" y="22"/>
                    <a:pt x="99" y="28"/>
                  </a:cubicBezTo>
                  <a:cubicBezTo>
                    <a:pt x="92" y="37"/>
                    <a:pt x="82" y="44"/>
                    <a:pt x="69" y="32"/>
                  </a:cubicBezTo>
                  <a:cubicBezTo>
                    <a:pt x="64" y="27"/>
                    <a:pt x="47" y="27"/>
                    <a:pt x="42" y="32"/>
                  </a:cubicBezTo>
                  <a:cubicBezTo>
                    <a:pt x="29" y="43"/>
                    <a:pt x="21" y="35"/>
                    <a:pt x="11" y="29"/>
                  </a:cubicBezTo>
                  <a:cubicBezTo>
                    <a:pt x="0" y="21"/>
                    <a:pt x="1" y="12"/>
                    <a:pt x="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7" name="Freeform 104">
              <a:extLst>
                <a:ext uri="{FF2B5EF4-FFF2-40B4-BE49-F238E27FC236}">
                  <a16:creationId xmlns:a16="http://schemas.microsoft.com/office/drawing/2014/main" id="{6B26528A-E588-4214-ABEE-91D8B146F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9800" y="3670300"/>
              <a:ext cx="22225" cy="233363"/>
            </a:xfrm>
            <a:custGeom>
              <a:avLst/>
              <a:gdLst>
                <a:gd name="T0" fmla="*/ 6 w 15"/>
                <a:gd name="T1" fmla="*/ 0 h 151"/>
                <a:gd name="T2" fmla="*/ 15 w 15"/>
                <a:gd name="T3" fmla="*/ 12 h 151"/>
                <a:gd name="T4" fmla="*/ 15 w 15"/>
                <a:gd name="T5" fmla="*/ 140 h 151"/>
                <a:gd name="T6" fmla="*/ 7 w 15"/>
                <a:gd name="T7" fmla="*/ 151 h 151"/>
                <a:gd name="T8" fmla="*/ 1 w 15"/>
                <a:gd name="T9" fmla="*/ 141 h 151"/>
                <a:gd name="T10" fmla="*/ 1 w 15"/>
                <a:gd name="T11" fmla="*/ 3 h 151"/>
                <a:gd name="T12" fmla="*/ 6 w 15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1">
                  <a:moveTo>
                    <a:pt x="6" y="0"/>
                  </a:moveTo>
                  <a:cubicBezTo>
                    <a:pt x="9" y="4"/>
                    <a:pt x="15" y="8"/>
                    <a:pt x="15" y="12"/>
                  </a:cubicBezTo>
                  <a:cubicBezTo>
                    <a:pt x="15" y="55"/>
                    <a:pt x="15" y="97"/>
                    <a:pt x="15" y="140"/>
                  </a:cubicBezTo>
                  <a:cubicBezTo>
                    <a:pt x="15" y="143"/>
                    <a:pt x="10" y="147"/>
                    <a:pt x="7" y="151"/>
                  </a:cubicBezTo>
                  <a:cubicBezTo>
                    <a:pt x="5" y="147"/>
                    <a:pt x="1" y="144"/>
                    <a:pt x="1" y="141"/>
                  </a:cubicBezTo>
                  <a:cubicBezTo>
                    <a:pt x="0" y="95"/>
                    <a:pt x="1" y="49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8" name="Freeform 105">
              <a:extLst>
                <a:ext uri="{FF2B5EF4-FFF2-40B4-BE49-F238E27FC236}">
                  <a16:creationId xmlns:a16="http://schemas.microsoft.com/office/drawing/2014/main" id="{44483564-CC37-49F9-97B0-2B836E885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3600450"/>
              <a:ext cx="130175" cy="133350"/>
            </a:xfrm>
            <a:custGeom>
              <a:avLst/>
              <a:gdLst>
                <a:gd name="T0" fmla="*/ 0 w 84"/>
                <a:gd name="T1" fmla="*/ 74 h 87"/>
                <a:gd name="T2" fmla="*/ 5 w 84"/>
                <a:gd name="T3" fmla="*/ 65 h 87"/>
                <a:gd name="T4" fmla="*/ 63 w 84"/>
                <a:gd name="T5" fmla="*/ 5 h 87"/>
                <a:gd name="T6" fmla="*/ 68 w 84"/>
                <a:gd name="T7" fmla="*/ 0 h 87"/>
                <a:gd name="T8" fmla="*/ 84 w 84"/>
                <a:gd name="T9" fmla="*/ 5 h 87"/>
                <a:gd name="T10" fmla="*/ 6 w 84"/>
                <a:gd name="T11" fmla="*/ 87 h 87"/>
                <a:gd name="T12" fmla="*/ 0 w 84"/>
                <a:gd name="T13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7">
                  <a:moveTo>
                    <a:pt x="0" y="74"/>
                  </a:moveTo>
                  <a:cubicBezTo>
                    <a:pt x="2" y="71"/>
                    <a:pt x="3" y="66"/>
                    <a:pt x="5" y="65"/>
                  </a:cubicBezTo>
                  <a:cubicBezTo>
                    <a:pt x="35" y="55"/>
                    <a:pt x="53" y="34"/>
                    <a:pt x="63" y="5"/>
                  </a:cubicBezTo>
                  <a:cubicBezTo>
                    <a:pt x="64" y="3"/>
                    <a:pt x="66" y="1"/>
                    <a:pt x="68" y="0"/>
                  </a:cubicBezTo>
                  <a:cubicBezTo>
                    <a:pt x="73" y="1"/>
                    <a:pt x="78" y="3"/>
                    <a:pt x="84" y="5"/>
                  </a:cubicBezTo>
                  <a:cubicBezTo>
                    <a:pt x="74" y="47"/>
                    <a:pt x="48" y="74"/>
                    <a:pt x="6" y="87"/>
                  </a:cubicBezTo>
                  <a:cubicBezTo>
                    <a:pt x="4" y="83"/>
                    <a:pt x="2" y="78"/>
                    <a:pt x="0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89" name="Freeform 106">
              <a:extLst>
                <a:ext uri="{FF2B5EF4-FFF2-40B4-BE49-F238E27FC236}">
                  <a16:creationId xmlns:a16="http://schemas.microsoft.com/office/drawing/2014/main" id="{74A53136-EC32-4ECF-B71F-90B9EFB2B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6115050"/>
              <a:ext cx="196850" cy="92075"/>
            </a:xfrm>
            <a:custGeom>
              <a:avLst/>
              <a:gdLst>
                <a:gd name="T0" fmla="*/ 126 w 127"/>
                <a:gd name="T1" fmla="*/ 59 h 59"/>
                <a:gd name="T2" fmla="*/ 87 w 127"/>
                <a:gd name="T3" fmla="*/ 54 h 59"/>
                <a:gd name="T4" fmla="*/ 14 w 127"/>
                <a:gd name="T5" fmla="*/ 22 h 59"/>
                <a:gd name="T6" fmla="*/ 0 w 127"/>
                <a:gd name="T7" fmla="*/ 4 h 59"/>
                <a:gd name="T8" fmla="*/ 5 w 127"/>
                <a:gd name="T9" fmla="*/ 0 h 59"/>
                <a:gd name="T10" fmla="*/ 127 w 127"/>
                <a:gd name="T11" fmla="*/ 52 h 59"/>
                <a:gd name="T12" fmla="*/ 126 w 127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59">
                  <a:moveTo>
                    <a:pt x="126" y="59"/>
                  </a:moveTo>
                  <a:cubicBezTo>
                    <a:pt x="113" y="58"/>
                    <a:pt x="99" y="58"/>
                    <a:pt x="87" y="54"/>
                  </a:cubicBezTo>
                  <a:cubicBezTo>
                    <a:pt x="62" y="45"/>
                    <a:pt x="38" y="34"/>
                    <a:pt x="14" y="22"/>
                  </a:cubicBezTo>
                  <a:cubicBezTo>
                    <a:pt x="8" y="19"/>
                    <a:pt x="5" y="10"/>
                    <a:pt x="0" y="4"/>
                  </a:cubicBezTo>
                  <a:cubicBezTo>
                    <a:pt x="2" y="3"/>
                    <a:pt x="4" y="1"/>
                    <a:pt x="5" y="0"/>
                  </a:cubicBezTo>
                  <a:cubicBezTo>
                    <a:pt x="46" y="17"/>
                    <a:pt x="87" y="35"/>
                    <a:pt x="127" y="52"/>
                  </a:cubicBezTo>
                  <a:cubicBezTo>
                    <a:pt x="127" y="54"/>
                    <a:pt x="126" y="57"/>
                    <a:pt x="126" y="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0" name="Freeform 107">
              <a:extLst>
                <a:ext uri="{FF2B5EF4-FFF2-40B4-BE49-F238E27FC236}">
                  <a16:creationId xmlns:a16="http://schemas.microsoft.com/office/drawing/2014/main" id="{D6AAE2E2-194F-4336-8C8F-6AD5434BE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0" y="6221413"/>
              <a:ext cx="146050" cy="44450"/>
            </a:xfrm>
            <a:custGeom>
              <a:avLst/>
              <a:gdLst>
                <a:gd name="T0" fmla="*/ 95 w 95"/>
                <a:gd name="T1" fmla="*/ 0 h 29"/>
                <a:gd name="T2" fmla="*/ 50 w 95"/>
                <a:gd name="T3" fmla="*/ 29 h 29"/>
                <a:gd name="T4" fmla="*/ 0 w 95"/>
                <a:gd name="T5" fmla="*/ 0 h 29"/>
                <a:gd name="T6" fmla="*/ 46 w 95"/>
                <a:gd name="T7" fmla="*/ 4 h 29"/>
                <a:gd name="T8" fmla="*/ 95 w 9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9">
                  <a:moveTo>
                    <a:pt x="95" y="0"/>
                  </a:moveTo>
                  <a:cubicBezTo>
                    <a:pt x="93" y="20"/>
                    <a:pt x="80" y="28"/>
                    <a:pt x="50" y="29"/>
                  </a:cubicBezTo>
                  <a:cubicBezTo>
                    <a:pt x="19" y="29"/>
                    <a:pt x="2" y="20"/>
                    <a:pt x="0" y="0"/>
                  </a:cubicBezTo>
                  <a:cubicBezTo>
                    <a:pt x="15" y="1"/>
                    <a:pt x="31" y="4"/>
                    <a:pt x="46" y="4"/>
                  </a:cubicBezTo>
                  <a:cubicBezTo>
                    <a:pt x="62" y="4"/>
                    <a:pt x="77" y="2"/>
                    <a:pt x="9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1" name="Freeform 108">
              <a:extLst>
                <a:ext uri="{FF2B5EF4-FFF2-40B4-BE49-F238E27FC236}">
                  <a16:creationId xmlns:a16="http://schemas.microsoft.com/office/drawing/2014/main" id="{A4B63DF7-8633-4417-9872-3D9853806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4088" y="3062288"/>
              <a:ext cx="92075" cy="85725"/>
            </a:xfrm>
            <a:custGeom>
              <a:avLst/>
              <a:gdLst>
                <a:gd name="T0" fmla="*/ 45 w 60"/>
                <a:gd name="T1" fmla="*/ 0 h 56"/>
                <a:gd name="T2" fmla="*/ 60 w 60"/>
                <a:gd name="T3" fmla="*/ 20 h 56"/>
                <a:gd name="T4" fmla="*/ 25 w 60"/>
                <a:gd name="T5" fmla="*/ 56 h 56"/>
                <a:gd name="T6" fmla="*/ 0 w 60"/>
                <a:gd name="T7" fmla="*/ 27 h 56"/>
                <a:gd name="T8" fmla="*/ 45 w 60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45" y="0"/>
                  </a:moveTo>
                  <a:cubicBezTo>
                    <a:pt x="50" y="7"/>
                    <a:pt x="55" y="13"/>
                    <a:pt x="60" y="20"/>
                  </a:cubicBezTo>
                  <a:cubicBezTo>
                    <a:pt x="48" y="32"/>
                    <a:pt x="36" y="44"/>
                    <a:pt x="25" y="56"/>
                  </a:cubicBezTo>
                  <a:cubicBezTo>
                    <a:pt x="16" y="47"/>
                    <a:pt x="8" y="37"/>
                    <a:pt x="0" y="27"/>
                  </a:cubicBezTo>
                  <a:cubicBezTo>
                    <a:pt x="15" y="18"/>
                    <a:pt x="30" y="9"/>
                    <a:pt x="4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2" name="Freeform 109">
              <a:extLst>
                <a:ext uri="{FF2B5EF4-FFF2-40B4-BE49-F238E27FC236}">
                  <a16:creationId xmlns:a16="http://schemas.microsoft.com/office/drawing/2014/main" id="{EE074F76-42CB-436F-92B0-B72B421B7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5970588"/>
              <a:ext cx="371475" cy="58738"/>
            </a:xfrm>
            <a:custGeom>
              <a:avLst/>
              <a:gdLst>
                <a:gd name="T0" fmla="*/ 241 w 241"/>
                <a:gd name="T1" fmla="*/ 0 h 38"/>
                <a:gd name="T2" fmla="*/ 0 w 241"/>
                <a:gd name="T3" fmla="*/ 3 h 38"/>
                <a:gd name="T4" fmla="*/ 241 w 241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38">
                  <a:moveTo>
                    <a:pt x="241" y="0"/>
                  </a:moveTo>
                  <a:cubicBezTo>
                    <a:pt x="201" y="38"/>
                    <a:pt x="34" y="38"/>
                    <a:pt x="0" y="3"/>
                  </a:cubicBezTo>
                  <a:cubicBezTo>
                    <a:pt x="118" y="27"/>
                    <a:pt x="165" y="27"/>
                    <a:pt x="24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3" name="Freeform 110">
              <a:extLst>
                <a:ext uri="{FF2B5EF4-FFF2-40B4-BE49-F238E27FC236}">
                  <a16:creationId xmlns:a16="http://schemas.microsoft.com/office/drawing/2014/main" id="{5AEE3424-7ABE-43BD-83B6-A5820559A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575" y="2022475"/>
              <a:ext cx="79375" cy="76200"/>
            </a:xfrm>
            <a:custGeom>
              <a:avLst/>
              <a:gdLst>
                <a:gd name="T0" fmla="*/ 27 w 51"/>
                <a:gd name="T1" fmla="*/ 0 h 49"/>
                <a:gd name="T2" fmla="*/ 50 w 51"/>
                <a:gd name="T3" fmla="*/ 23 h 49"/>
                <a:gd name="T4" fmla="*/ 26 w 51"/>
                <a:gd name="T5" fmla="*/ 49 h 49"/>
                <a:gd name="T6" fmla="*/ 1 w 51"/>
                <a:gd name="T7" fmla="*/ 25 h 49"/>
                <a:gd name="T8" fmla="*/ 27 w 5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9">
                  <a:moveTo>
                    <a:pt x="27" y="0"/>
                  </a:moveTo>
                  <a:cubicBezTo>
                    <a:pt x="39" y="1"/>
                    <a:pt x="48" y="8"/>
                    <a:pt x="50" y="23"/>
                  </a:cubicBezTo>
                  <a:cubicBezTo>
                    <a:pt x="51" y="37"/>
                    <a:pt x="40" y="49"/>
                    <a:pt x="26" y="49"/>
                  </a:cubicBezTo>
                  <a:cubicBezTo>
                    <a:pt x="12" y="49"/>
                    <a:pt x="0" y="38"/>
                    <a:pt x="1" y="25"/>
                  </a:cubicBezTo>
                  <a:cubicBezTo>
                    <a:pt x="1" y="11"/>
                    <a:pt x="11" y="1"/>
                    <a:pt x="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4" name="Freeform 111">
              <a:extLst>
                <a:ext uri="{FF2B5EF4-FFF2-40B4-BE49-F238E27FC236}">
                  <a16:creationId xmlns:a16="http://schemas.microsoft.com/office/drawing/2014/main" id="{E2A3A404-4D1D-45AD-9218-24684CB06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938" y="5983288"/>
              <a:ext cx="366713" cy="58738"/>
            </a:xfrm>
            <a:custGeom>
              <a:avLst/>
              <a:gdLst>
                <a:gd name="T0" fmla="*/ 0 w 237"/>
                <a:gd name="T1" fmla="*/ 0 h 38"/>
                <a:gd name="T2" fmla="*/ 237 w 237"/>
                <a:gd name="T3" fmla="*/ 1 h 38"/>
                <a:gd name="T4" fmla="*/ 0 w 237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38">
                  <a:moveTo>
                    <a:pt x="0" y="0"/>
                  </a:moveTo>
                  <a:cubicBezTo>
                    <a:pt x="81" y="27"/>
                    <a:pt x="159" y="26"/>
                    <a:pt x="237" y="1"/>
                  </a:cubicBezTo>
                  <a:cubicBezTo>
                    <a:pt x="216" y="37"/>
                    <a:pt x="37" y="3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5" name="Freeform 112">
              <a:extLst>
                <a:ext uri="{FF2B5EF4-FFF2-40B4-BE49-F238E27FC236}">
                  <a16:creationId xmlns:a16="http://schemas.microsoft.com/office/drawing/2014/main" id="{41CF19D5-52DC-4926-A354-DAA0CD247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425" y="1908175"/>
              <a:ext cx="204788" cy="42863"/>
            </a:xfrm>
            <a:custGeom>
              <a:avLst/>
              <a:gdLst>
                <a:gd name="T0" fmla="*/ 0 w 132"/>
                <a:gd name="T1" fmla="*/ 28 h 28"/>
                <a:gd name="T2" fmla="*/ 132 w 132"/>
                <a:gd name="T3" fmla="*/ 28 h 28"/>
                <a:gd name="T4" fmla="*/ 0 w 132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28">
                  <a:moveTo>
                    <a:pt x="0" y="28"/>
                  </a:moveTo>
                  <a:cubicBezTo>
                    <a:pt x="34" y="0"/>
                    <a:pt x="112" y="4"/>
                    <a:pt x="132" y="28"/>
                  </a:cubicBezTo>
                  <a:cubicBezTo>
                    <a:pt x="89" y="28"/>
                    <a:pt x="44" y="28"/>
                    <a:pt x="0" y="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6" name="Freeform 113">
              <a:extLst>
                <a:ext uri="{FF2B5EF4-FFF2-40B4-BE49-F238E27FC236}">
                  <a16:creationId xmlns:a16="http://schemas.microsoft.com/office/drawing/2014/main" id="{A7120EAB-A59F-47A0-87DF-725357A98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0550" y="3600450"/>
              <a:ext cx="82550" cy="85725"/>
            </a:xfrm>
            <a:custGeom>
              <a:avLst/>
              <a:gdLst>
                <a:gd name="T0" fmla="*/ 7 w 53"/>
                <a:gd name="T1" fmla="*/ 9 h 56"/>
                <a:gd name="T2" fmla="*/ 15 w 53"/>
                <a:gd name="T3" fmla="*/ 0 h 56"/>
                <a:gd name="T4" fmla="*/ 53 w 53"/>
                <a:gd name="T5" fmla="*/ 32 h 56"/>
                <a:gd name="T6" fmla="*/ 23 w 53"/>
                <a:gd name="T7" fmla="*/ 56 h 56"/>
                <a:gd name="T8" fmla="*/ 1 w 53"/>
                <a:gd name="T9" fmla="*/ 18 h 56"/>
                <a:gd name="T10" fmla="*/ 7 w 53"/>
                <a:gd name="T11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6">
                  <a:moveTo>
                    <a:pt x="7" y="9"/>
                  </a:moveTo>
                  <a:cubicBezTo>
                    <a:pt x="10" y="6"/>
                    <a:pt x="12" y="3"/>
                    <a:pt x="15" y="0"/>
                  </a:cubicBezTo>
                  <a:cubicBezTo>
                    <a:pt x="28" y="11"/>
                    <a:pt x="40" y="21"/>
                    <a:pt x="53" y="32"/>
                  </a:cubicBezTo>
                  <a:cubicBezTo>
                    <a:pt x="43" y="40"/>
                    <a:pt x="33" y="48"/>
                    <a:pt x="23" y="56"/>
                  </a:cubicBezTo>
                  <a:cubicBezTo>
                    <a:pt x="15" y="43"/>
                    <a:pt x="8" y="31"/>
                    <a:pt x="1" y="18"/>
                  </a:cubicBezTo>
                  <a:cubicBezTo>
                    <a:pt x="0" y="17"/>
                    <a:pt x="5" y="12"/>
                    <a:pt x="7" y="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7" name="Freeform 114">
              <a:extLst>
                <a:ext uri="{FF2B5EF4-FFF2-40B4-BE49-F238E27FC236}">
                  <a16:creationId xmlns:a16="http://schemas.microsoft.com/office/drawing/2014/main" id="{6C35F89E-4B6F-47EA-80E7-CE1EEAF97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8363" y="3673475"/>
              <a:ext cx="20638" cy="230188"/>
            </a:xfrm>
            <a:custGeom>
              <a:avLst/>
              <a:gdLst>
                <a:gd name="T0" fmla="*/ 14 w 14"/>
                <a:gd name="T1" fmla="*/ 75 h 149"/>
                <a:gd name="T2" fmla="*/ 14 w 14"/>
                <a:gd name="T3" fmla="*/ 139 h 149"/>
                <a:gd name="T4" fmla="*/ 8 w 14"/>
                <a:gd name="T5" fmla="*/ 149 h 149"/>
                <a:gd name="T6" fmla="*/ 1 w 14"/>
                <a:gd name="T7" fmla="*/ 139 h 149"/>
                <a:gd name="T8" fmla="*/ 1 w 14"/>
                <a:gd name="T9" fmla="*/ 9 h 149"/>
                <a:gd name="T10" fmla="*/ 8 w 14"/>
                <a:gd name="T11" fmla="*/ 0 h 149"/>
                <a:gd name="T12" fmla="*/ 14 w 14"/>
                <a:gd name="T13" fmla="*/ 11 h 149"/>
                <a:gd name="T14" fmla="*/ 14 w 14"/>
                <a:gd name="T15" fmla="*/ 7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9">
                  <a:moveTo>
                    <a:pt x="14" y="75"/>
                  </a:moveTo>
                  <a:cubicBezTo>
                    <a:pt x="14" y="96"/>
                    <a:pt x="14" y="117"/>
                    <a:pt x="14" y="139"/>
                  </a:cubicBezTo>
                  <a:cubicBezTo>
                    <a:pt x="14" y="142"/>
                    <a:pt x="10" y="145"/>
                    <a:pt x="8" y="149"/>
                  </a:cubicBezTo>
                  <a:cubicBezTo>
                    <a:pt x="5" y="146"/>
                    <a:pt x="1" y="142"/>
                    <a:pt x="1" y="139"/>
                  </a:cubicBezTo>
                  <a:cubicBezTo>
                    <a:pt x="0" y="96"/>
                    <a:pt x="0" y="53"/>
                    <a:pt x="1" y="9"/>
                  </a:cubicBezTo>
                  <a:cubicBezTo>
                    <a:pt x="1" y="6"/>
                    <a:pt x="5" y="3"/>
                    <a:pt x="8" y="0"/>
                  </a:cubicBezTo>
                  <a:cubicBezTo>
                    <a:pt x="10" y="4"/>
                    <a:pt x="14" y="7"/>
                    <a:pt x="14" y="11"/>
                  </a:cubicBezTo>
                  <a:cubicBezTo>
                    <a:pt x="14" y="32"/>
                    <a:pt x="14" y="53"/>
                    <a:pt x="14" y="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8" name="Freeform 115">
              <a:extLst>
                <a:ext uri="{FF2B5EF4-FFF2-40B4-BE49-F238E27FC236}">
                  <a16:creationId xmlns:a16="http://schemas.microsoft.com/office/drawing/2014/main" id="{9E5EFAA9-043C-4484-9652-85AECD647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313" y="3673475"/>
              <a:ext cx="20638" cy="230188"/>
            </a:xfrm>
            <a:custGeom>
              <a:avLst/>
              <a:gdLst>
                <a:gd name="T0" fmla="*/ 0 w 13"/>
                <a:gd name="T1" fmla="*/ 76 h 149"/>
                <a:gd name="T2" fmla="*/ 0 w 13"/>
                <a:gd name="T3" fmla="*/ 10 h 149"/>
                <a:gd name="T4" fmla="*/ 6 w 13"/>
                <a:gd name="T5" fmla="*/ 0 h 149"/>
                <a:gd name="T6" fmla="*/ 13 w 13"/>
                <a:gd name="T7" fmla="*/ 10 h 149"/>
                <a:gd name="T8" fmla="*/ 13 w 13"/>
                <a:gd name="T9" fmla="*/ 137 h 149"/>
                <a:gd name="T10" fmla="*/ 6 w 13"/>
                <a:gd name="T11" fmla="*/ 149 h 149"/>
                <a:gd name="T12" fmla="*/ 0 w 13"/>
                <a:gd name="T13" fmla="*/ 138 h 149"/>
                <a:gd name="T14" fmla="*/ 0 w 13"/>
                <a:gd name="T15" fmla="*/ 7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49">
                  <a:moveTo>
                    <a:pt x="0" y="76"/>
                  </a:moveTo>
                  <a:cubicBezTo>
                    <a:pt x="0" y="54"/>
                    <a:pt x="0" y="32"/>
                    <a:pt x="0" y="10"/>
                  </a:cubicBezTo>
                  <a:cubicBezTo>
                    <a:pt x="1" y="7"/>
                    <a:pt x="4" y="4"/>
                    <a:pt x="6" y="0"/>
                  </a:cubicBezTo>
                  <a:cubicBezTo>
                    <a:pt x="8" y="3"/>
                    <a:pt x="13" y="7"/>
                    <a:pt x="13" y="10"/>
                  </a:cubicBezTo>
                  <a:cubicBezTo>
                    <a:pt x="13" y="53"/>
                    <a:pt x="13" y="95"/>
                    <a:pt x="13" y="137"/>
                  </a:cubicBezTo>
                  <a:cubicBezTo>
                    <a:pt x="12" y="141"/>
                    <a:pt x="8" y="145"/>
                    <a:pt x="6" y="149"/>
                  </a:cubicBezTo>
                  <a:cubicBezTo>
                    <a:pt x="4" y="145"/>
                    <a:pt x="1" y="141"/>
                    <a:pt x="0" y="138"/>
                  </a:cubicBezTo>
                  <a:cubicBezTo>
                    <a:pt x="0" y="117"/>
                    <a:pt x="0" y="97"/>
                    <a:pt x="0" y="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99" name="Freeform 116">
              <a:extLst>
                <a:ext uri="{FF2B5EF4-FFF2-40B4-BE49-F238E27FC236}">
                  <a16:creationId xmlns:a16="http://schemas.microsoft.com/office/drawing/2014/main" id="{72D99B24-D62E-4C82-A77F-DEED39FFB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925" y="3673475"/>
              <a:ext cx="19050" cy="230188"/>
            </a:xfrm>
            <a:custGeom>
              <a:avLst/>
              <a:gdLst>
                <a:gd name="T0" fmla="*/ 12 w 12"/>
                <a:gd name="T1" fmla="*/ 75 h 149"/>
                <a:gd name="T2" fmla="*/ 12 w 12"/>
                <a:gd name="T3" fmla="*/ 138 h 149"/>
                <a:gd name="T4" fmla="*/ 6 w 12"/>
                <a:gd name="T5" fmla="*/ 149 h 149"/>
                <a:gd name="T6" fmla="*/ 0 w 12"/>
                <a:gd name="T7" fmla="*/ 139 h 149"/>
                <a:gd name="T8" fmla="*/ 0 w 12"/>
                <a:gd name="T9" fmla="*/ 9 h 149"/>
                <a:gd name="T10" fmla="*/ 7 w 12"/>
                <a:gd name="T11" fmla="*/ 0 h 149"/>
                <a:gd name="T12" fmla="*/ 12 w 12"/>
                <a:gd name="T13" fmla="*/ 11 h 149"/>
                <a:gd name="T14" fmla="*/ 12 w 12"/>
                <a:gd name="T15" fmla="*/ 7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9">
                  <a:moveTo>
                    <a:pt x="12" y="75"/>
                  </a:moveTo>
                  <a:cubicBezTo>
                    <a:pt x="12" y="96"/>
                    <a:pt x="12" y="117"/>
                    <a:pt x="12" y="138"/>
                  </a:cubicBezTo>
                  <a:cubicBezTo>
                    <a:pt x="12" y="142"/>
                    <a:pt x="8" y="145"/>
                    <a:pt x="6" y="149"/>
                  </a:cubicBezTo>
                  <a:cubicBezTo>
                    <a:pt x="4" y="145"/>
                    <a:pt x="0" y="142"/>
                    <a:pt x="0" y="139"/>
                  </a:cubicBezTo>
                  <a:cubicBezTo>
                    <a:pt x="0" y="96"/>
                    <a:pt x="0" y="53"/>
                    <a:pt x="0" y="9"/>
                  </a:cubicBezTo>
                  <a:cubicBezTo>
                    <a:pt x="0" y="6"/>
                    <a:pt x="4" y="3"/>
                    <a:pt x="7" y="0"/>
                  </a:cubicBezTo>
                  <a:cubicBezTo>
                    <a:pt x="9" y="4"/>
                    <a:pt x="12" y="7"/>
                    <a:pt x="12" y="11"/>
                  </a:cubicBezTo>
                  <a:cubicBezTo>
                    <a:pt x="12" y="32"/>
                    <a:pt x="12" y="53"/>
                    <a:pt x="12" y="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0" name="Freeform 117">
              <a:extLst>
                <a:ext uri="{FF2B5EF4-FFF2-40B4-BE49-F238E27FC236}">
                  <a16:creationId xmlns:a16="http://schemas.microsoft.com/office/drawing/2014/main" id="{D0BE50D1-301D-48FE-94A8-018D00421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6488" y="3482975"/>
              <a:ext cx="82550" cy="79375"/>
            </a:xfrm>
            <a:custGeom>
              <a:avLst/>
              <a:gdLst>
                <a:gd name="T0" fmla="*/ 37 w 53"/>
                <a:gd name="T1" fmla="*/ 0 h 52"/>
                <a:gd name="T2" fmla="*/ 53 w 53"/>
                <a:gd name="T3" fmla="*/ 24 h 52"/>
                <a:gd name="T4" fmla="*/ 43 w 53"/>
                <a:gd name="T5" fmla="*/ 40 h 52"/>
                <a:gd name="T6" fmla="*/ 9 w 53"/>
                <a:gd name="T7" fmla="*/ 52 h 52"/>
                <a:gd name="T8" fmla="*/ 0 w 53"/>
                <a:gd name="T9" fmla="*/ 34 h 52"/>
                <a:gd name="T10" fmla="*/ 37 w 53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2">
                  <a:moveTo>
                    <a:pt x="37" y="0"/>
                  </a:moveTo>
                  <a:cubicBezTo>
                    <a:pt x="42" y="8"/>
                    <a:pt x="48" y="16"/>
                    <a:pt x="53" y="24"/>
                  </a:cubicBezTo>
                  <a:cubicBezTo>
                    <a:pt x="50" y="30"/>
                    <a:pt x="48" y="37"/>
                    <a:pt x="43" y="40"/>
                  </a:cubicBezTo>
                  <a:cubicBezTo>
                    <a:pt x="33" y="45"/>
                    <a:pt x="21" y="48"/>
                    <a:pt x="9" y="52"/>
                  </a:cubicBezTo>
                  <a:cubicBezTo>
                    <a:pt x="6" y="46"/>
                    <a:pt x="3" y="40"/>
                    <a:pt x="0" y="34"/>
                  </a:cubicBezTo>
                  <a:cubicBezTo>
                    <a:pt x="12" y="22"/>
                    <a:pt x="25" y="11"/>
                    <a:pt x="3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1" name="Freeform 118">
              <a:extLst>
                <a:ext uri="{FF2B5EF4-FFF2-40B4-BE49-F238E27FC236}">
                  <a16:creationId xmlns:a16="http://schemas.microsoft.com/office/drawing/2014/main" id="{FF8866A1-30CA-4623-B5F7-0F3AC5EE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2230438"/>
              <a:ext cx="74613" cy="74613"/>
            </a:xfrm>
            <a:custGeom>
              <a:avLst/>
              <a:gdLst>
                <a:gd name="T0" fmla="*/ 20 w 48"/>
                <a:gd name="T1" fmla="*/ 49 h 49"/>
                <a:gd name="T2" fmla="*/ 2 w 48"/>
                <a:gd name="T3" fmla="*/ 23 h 49"/>
                <a:gd name="T4" fmla="*/ 24 w 48"/>
                <a:gd name="T5" fmla="*/ 0 h 49"/>
                <a:gd name="T6" fmla="*/ 46 w 48"/>
                <a:gd name="T7" fmla="*/ 23 h 49"/>
                <a:gd name="T8" fmla="*/ 29 w 48"/>
                <a:gd name="T9" fmla="*/ 49 h 49"/>
                <a:gd name="T10" fmla="*/ 20 w 48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9">
                  <a:moveTo>
                    <a:pt x="20" y="49"/>
                  </a:moveTo>
                  <a:cubicBezTo>
                    <a:pt x="14" y="40"/>
                    <a:pt x="4" y="32"/>
                    <a:pt x="2" y="23"/>
                  </a:cubicBezTo>
                  <a:cubicBezTo>
                    <a:pt x="0" y="9"/>
                    <a:pt x="11" y="0"/>
                    <a:pt x="24" y="0"/>
                  </a:cubicBezTo>
                  <a:cubicBezTo>
                    <a:pt x="38" y="0"/>
                    <a:pt x="48" y="10"/>
                    <a:pt x="46" y="23"/>
                  </a:cubicBezTo>
                  <a:cubicBezTo>
                    <a:pt x="45" y="32"/>
                    <a:pt x="35" y="40"/>
                    <a:pt x="29" y="49"/>
                  </a:cubicBezTo>
                  <a:cubicBezTo>
                    <a:pt x="26" y="49"/>
                    <a:pt x="23" y="49"/>
                    <a:pt x="20" y="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2" name="Freeform 119">
              <a:extLst>
                <a:ext uri="{FF2B5EF4-FFF2-40B4-BE49-F238E27FC236}">
                  <a16:creationId xmlns:a16="http://schemas.microsoft.com/office/drawing/2014/main" id="{1C064D1E-864A-4A87-9F2E-9A715F70B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3525" y="1841500"/>
              <a:ext cx="219075" cy="26988"/>
            </a:xfrm>
            <a:custGeom>
              <a:avLst/>
              <a:gdLst>
                <a:gd name="T0" fmla="*/ 142 w 142"/>
                <a:gd name="T1" fmla="*/ 17 h 17"/>
                <a:gd name="T2" fmla="*/ 0 w 142"/>
                <a:gd name="T3" fmla="*/ 17 h 17"/>
                <a:gd name="T4" fmla="*/ 142 w 14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17">
                  <a:moveTo>
                    <a:pt x="142" y="17"/>
                  </a:moveTo>
                  <a:cubicBezTo>
                    <a:pt x="93" y="17"/>
                    <a:pt x="46" y="17"/>
                    <a:pt x="0" y="17"/>
                  </a:cubicBezTo>
                  <a:cubicBezTo>
                    <a:pt x="7" y="1"/>
                    <a:pt x="116" y="0"/>
                    <a:pt x="142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3" name="Freeform 120">
              <a:extLst>
                <a:ext uri="{FF2B5EF4-FFF2-40B4-BE49-F238E27FC236}">
                  <a16:creationId xmlns:a16="http://schemas.microsoft.com/office/drawing/2014/main" id="{BF995FEF-1D60-4951-B11A-959445086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4038" y="1843088"/>
              <a:ext cx="223838" cy="25400"/>
            </a:xfrm>
            <a:custGeom>
              <a:avLst/>
              <a:gdLst>
                <a:gd name="T0" fmla="*/ 145 w 145"/>
                <a:gd name="T1" fmla="*/ 16 h 16"/>
                <a:gd name="T2" fmla="*/ 0 w 145"/>
                <a:gd name="T3" fmla="*/ 16 h 16"/>
                <a:gd name="T4" fmla="*/ 145 w 145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6">
                  <a:moveTo>
                    <a:pt x="145" y="16"/>
                  </a:moveTo>
                  <a:cubicBezTo>
                    <a:pt x="95" y="16"/>
                    <a:pt x="48" y="16"/>
                    <a:pt x="0" y="16"/>
                  </a:cubicBezTo>
                  <a:cubicBezTo>
                    <a:pt x="21" y="1"/>
                    <a:pt x="130" y="0"/>
                    <a:pt x="145" y="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4" name="Freeform 121">
              <a:extLst>
                <a:ext uri="{FF2B5EF4-FFF2-40B4-BE49-F238E27FC236}">
                  <a16:creationId xmlns:a16="http://schemas.microsoft.com/office/drawing/2014/main" id="{2465F438-261D-4895-BE12-1BC2F0C15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1888" y="1843088"/>
              <a:ext cx="220663" cy="23813"/>
            </a:xfrm>
            <a:custGeom>
              <a:avLst/>
              <a:gdLst>
                <a:gd name="T0" fmla="*/ 0 w 143"/>
                <a:gd name="T1" fmla="*/ 15 h 15"/>
                <a:gd name="T2" fmla="*/ 143 w 143"/>
                <a:gd name="T3" fmla="*/ 15 h 15"/>
                <a:gd name="T4" fmla="*/ 0 w 143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5">
                  <a:moveTo>
                    <a:pt x="0" y="15"/>
                  </a:moveTo>
                  <a:cubicBezTo>
                    <a:pt x="9" y="1"/>
                    <a:pt x="114" y="0"/>
                    <a:pt x="143" y="15"/>
                  </a:cubicBezTo>
                  <a:cubicBezTo>
                    <a:pt x="93" y="15"/>
                    <a:pt x="46" y="15"/>
                    <a:pt x="0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5" name="Freeform 122">
              <a:extLst>
                <a:ext uri="{FF2B5EF4-FFF2-40B4-BE49-F238E27FC236}">
                  <a16:creationId xmlns:a16="http://schemas.microsoft.com/office/drawing/2014/main" id="{22860B9F-90B3-4E28-A544-8CC87F06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7163" y="1843088"/>
              <a:ext cx="219075" cy="23813"/>
            </a:xfrm>
            <a:custGeom>
              <a:avLst/>
              <a:gdLst>
                <a:gd name="T0" fmla="*/ 0 w 142"/>
                <a:gd name="T1" fmla="*/ 15 h 15"/>
                <a:gd name="T2" fmla="*/ 142 w 142"/>
                <a:gd name="T3" fmla="*/ 15 h 15"/>
                <a:gd name="T4" fmla="*/ 0 w 14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15">
                  <a:moveTo>
                    <a:pt x="0" y="15"/>
                  </a:moveTo>
                  <a:cubicBezTo>
                    <a:pt x="19" y="1"/>
                    <a:pt x="128" y="0"/>
                    <a:pt x="142" y="15"/>
                  </a:cubicBezTo>
                  <a:cubicBezTo>
                    <a:pt x="94" y="15"/>
                    <a:pt x="47" y="15"/>
                    <a:pt x="0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6" name="Freeform 123">
              <a:extLst>
                <a:ext uri="{FF2B5EF4-FFF2-40B4-BE49-F238E27FC236}">
                  <a16:creationId xmlns:a16="http://schemas.microsoft.com/office/drawing/2014/main" id="{7D0178FB-89CC-48FE-8C53-6AB3BA65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188" y="2220913"/>
              <a:ext cx="74613" cy="74613"/>
            </a:xfrm>
            <a:custGeom>
              <a:avLst/>
              <a:gdLst>
                <a:gd name="T0" fmla="*/ 18 w 48"/>
                <a:gd name="T1" fmla="*/ 48 h 49"/>
                <a:gd name="T2" fmla="*/ 2 w 48"/>
                <a:gd name="T3" fmla="*/ 22 h 49"/>
                <a:gd name="T4" fmla="*/ 24 w 48"/>
                <a:gd name="T5" fmla="*/ 0 h 49"/>
                <a:gd name="T6" fmla="*/ 46 w 48"/>
                <a:gd name="T7" fmla="*/ 23 h 49"/>
                <a:gd name="T8" fmla="*/ 27 w 48"/>
                <a:gd name="T9" fmla="*/ 49 h 49"/>
                <a:gd name="T10" fmla="*/ 18 w 48"/>
                <a:gd name="T1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9">
                  <a:moveTo>
                    <a:pt x="18" y="48"/>
                  </a:moveTo>
                  <a:cubicBezTo>
                    <a:pt x="12" y="39"/>
                    <a:pt x="2" y="31"/>
                    <a:pt x="2" y="22"/>
                  </a:cubicBezTo>
                  <a:cubicBezTo>
                    <a:pt x="0" y="9"/>
                    <a:pt x="10" y="0"/>
                    <a:pt x="24" y="0"/>
                  </a:cubicBezTo>
                  <a:cubicBezTo>
                    <a:pt x="39" y="1"/>
                    <a:pt x="48" y="11"/>
                    <a:pt x="46" y="23"/>
                  </a:cubicBezTo>
                  <a:cubicBezTo>
                    <a:pt x="44" y="33"/>
                    <a:pt x="34" y="40"/>
                    <a:pt x="27" y="49"/>
                  </a:cubicBezTo>
                  <a:cubicBezTo>
                    <a:pt x="24" y="49"/>
                    <a:pt x="21" y="48"/>
                    <a:pt x="18" y="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7" name="Freeform 124">
              <a:extLst>
                <a:ext uri="{FF2B5EF4-FFF2-40B4-BE49-F238E27FC236}">
                  <a16:creationId xmlns:a16="http://schemas.microsoft.com/office/drawing/2014/main" id="{945D9C45-953E-4256-8E54-49A4DEEF5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0" y="1620838"/>
              <a:ext cx="74613" cy="76200"/>
            </a:xfrm>
            <a:custGeom>
              <a:avLst/>
              <a:gdLst>
                <a:gd name="T0" fmla="*/ 17 w 48"/>
                <a:gd name="T1" fmla="*/ 49 h 49"/>
                <a:gd name="T2" fmla="*/ 2 w 48"/>
                <a:gd name="T3" fmla="*/ 23 h 49"/>
                <a:gd name="T4" fmla="*/ 24 w 48"/>
                <a:gd name="T5" fmla="*/ 1 h 49"/>
                <a:gd name="T6" fmla="*/ 45 w 48"/>
                <a:gd name="T7" fmla="*/ 24 h 49"/>
                <a:gd name="T8" fmla="*/ 27 w 48"/>
                <a:gd name="T9" fmla="*/ 49 h 49"/>
                <a:gd name="T10" fmla="*/ 17 w 48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9">
                  <a:moveTo>
                    <a:pt x="17" y="49"/>
                  </a:moveTo>
                  <a:cubicBezTo>
                    <a:pt x="12" y="40"/>
                    <a:pt x="3" y="32"/>
                    <a:pt x="2" y="23"/>
                  </a:cubicBezTo>
                  <a:cubicBezTo>
                    <a:pt x="0" y="10"/>
                    <a:pt x="9" y="0"/>
                    <a:pt x="24" y="1"/>
                  </a:cubicBezTo>
                  <a:cubicBezTo>
                    <a:pt x="38" y="1"/>
                    <a:pt x="48" y="10"/>
                    <a:pt x="45" y="24"/>
                  </a:cubicBezTo>
                  <a:cubicBezTo>
                    <a:pt x="43" y="33"/>
                    <a:pt x="33" y="41"/>
                    <a:pt x="27" y="49"/>
                  </a:cubicBezTo>
                  <a:cubicBezTo>
                    <a:pt x="24" y="49"/>
                    <a:pt x="20" y="49"/>
                    <a:pt x="17" y="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8" name="Freeform 125">
              <a:extLst>
                <a:ext uri="{FF2B5EF4-FFF2-40B4-BE49-F238E27FC236}">
                  <a16:creationId xmlns:a16="http://schemas.microsoft.com/office/drawing/2014/main" id="{7A233772-6DDA-435D-95EC-F965EDF1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1063" y="3411538"/>
              <a:ext cx="82550" cy="82550"/>
            </a:xfrm>
            <a:custGeom>
              <a:avLst/>
              <a:gdLst>
                <a:gd name="T0" fmla="*/ 53 w 53"/>
                <a:gd name="T1" fmla="*/ 25 h 54"/>
                <a:gd name="T2" fmla="*/ 22 w 53"/>
                <a:gd name="T3" fmla="*/ 54 h 54"/>
                <a:gd name="T4" fmla="*/ 0 w 53"/>
                <a:gd name="T5" fmla="*/ 39 h 54"/>
                <a:gd name="T6" fmla="*/ 30 w 53"/>
                <a:gd name="T7" fmla="*/ 2 h 54"/>
                <a:gd name="T8" fmla="*/ 53 w 53"/>
                <a:gd name="T9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53" y="25"/>
                  </a:moveTo>
                  <a:cubicBezTo>
                    <a:pt x="43" y="34"/>
                    <a:pt x="33" y="44"/>
                    <a:pt x="22" y="54"/>
                  </a:cubicBezTo>
                  <a:cubicBezTo>
                    <a:pt x="15" y="50"/>
                    <a:pt x="8" y="44"/>
                    <a:pt x="0" y="39"/>
                  </a:cubicBezTo>
                  <a:cubicBezTo>
                    <a:pt x="11" y="26"/>
                    <a:pt x="21" y="14"/>
                    <a:pt x="30" y="2"/>
                  </a:cubicBezTo>
                  <a:cubicBezTo>
                    <a:pt x="48" y="0"/>
                    <a:pt x="53" y="10"/>
                    <a:pt x="53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09" name="Freeform 126">
              <a:extLst>
                <a:ext uri="{FF2B5EF4-FFF2-40B4-BE49-F238E27FC236}">
                  <a16:creationId xmlns:a16="http://schemas.microsoft.com/office/drawing/2014/main" id="{D64A8819-5C7B-41DE-B80D-967DA0DC2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25" y="3124200"/>
              <a:ext cx="93663" cy="79375"/>
            </a:xfrm>
            <a:custGeom>
              <a:avLst/>
              <a:gdLst>
                <a:gd name="T0" fmla="*/ 15 w 61"/>
                <a:gd name="T1" fmla="*/ 23 h 52"/>
                <a:gd name="T2" fmla="*/ 31 w 61"/>
                <a:gd name="T3" fmla="*/ 0 h 52"/>
                <a:gd name="T4" fmla="*/ 46 w 61"/>
                <a:gd name="T5" fmla="*/ 7 h 52"/>
                <a:gd name="T6" fmla="*/ 61 w 61"/>
                <a:gd name="T7" fmla="*/ 16 h 52"/>
                <a:gd name="T8" fmla="*/ 28 w 61"/>
                <a:gd name="T9" fmla="*/ 52 h 52"/>
                <a:gd name="T10" fmla="*/ 3 w 61"/>
                <a:gd name="T11" fmla="*/ 38 h 52"/>
                <a:gd name="T12" fmla="*/ 0 w 61"/>
                <a:gd name="T13" fmla="*/ 31 h 52"/>
                <a:gd name="T14" fmla="*/ 15 w 61"/>
                <a:gd name="T15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2">
                  <a:moveTo>
                    <a:pt x="15" y="23"/>
                  </a:moveTo>
                  <a:cubicBezTo>
                    <a:pt x="20" y="15"/>
                    <a:pt x="26" y="8"/>
                    <a:pt x="31" y="0"/>
                  </a:cubicBezTo>
                  <a:cubicBezTo>
                    <a:pt x="36" y="3"/>
                    <a:pt x="41" y="5"/>
                    <a:pt x="46" y="7"/>
                  </a:cubicBezTo>
                  <a:cubicBezTo>
                    <a:pt x="51" y="10"/>
                    <a:pt x="56" y="13"/>
                    <a:pt x="61" y="16"/>
                  </a:cubicBezTo>
                  <a:cubicBezTo>
                    <a:pt x="49" y="29"/>
                    <a:pt x="38" y="40"/>
                    <a:pt x="28" y="52"/>
                  </a:cubicBezTo>
                  <a:cubicBezTo>
                    <a:pt x="20" y="47"/>
                    <a:pt x="12" y="43"/>
                    <a:pt x="3" y="38"/>
                  </a:cubicBezTo>
                  <a:cubicBezTo>
                    <a:pt x="2" y="36"/>
                    <a:pt x="1" y="33"/>
                    <a:pt x="0" y="31"/>
                  </a:cubicBezTo>
                  <a:cubicBezTo>
                    <a:pt x="5" y="28"/>
                    <a:pt x="10" y="25"/>
                    <a:pt x="15" y="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0" name="Freeform 127">
              <a:extLst>
                <a:ext uri="{FF2B5EF4-FFF2-40B4-BE49-F238E27FC236}">
                  <a16:creationId xmlns:a16="http://schemas.microsoft.com/office/drawing/2014/main" id="{FE56C36F-7B6E-462E-9392-78376ECAF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0" y="1960563"/>
              <a:ext cx="104775" cy="139700"/>
            </a:xfrm>
            <a:custGeom>
              <a:avLst/>
              <a:gdLst>
                <a:gd name="T0" fmla="*/ 4 w 68"/>
                <a:gd name="T1" fmla="*/ 0 h 90"/>
                <a:gd name="T2" fmla="*/ 49 w 68"/>
                <a:gd name="T3" fmla="*/ 57 h 90"/>
                <a:gd name="T4" fmla="*/ 50 w 68"/>
                <a:gd name="T5" fmla="*/ 63 h 90"/>
                <a:gd name="T6" fmla="*/ 54 w 68"/>
                <a:gd name="T7" fmla="*/ 83 h 90"/>
                <a:gd name="T8" fmla="*/ 27 w 68"/>
                <a:gd name="T9" fmla="*/ 73 h 90"/>
                <a:gd name="T10" fmla="*/ 28 w 68"/>
                <a:gd name="T11" fmla="*/ 38 h 90"/>
                <a:gd name="T12" fmla="*/ 4 w 68"/>
                <a:gd name="T13" fmla="*/ 14 h 90"/>
                <a:gd name="T14" fmla="*/ 0 w 68"/>
                <a:gd name="T15" fmla="*/ 4 h 90"/>
                <a:gd name="T16" fmla="*/ 4 w 6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0">
                  <a:moveTo>
                    <a:pt x="4" y="0"/>
                  </a:moveTo>
                  <a:cubicBezTo>
                    <a:pt x="20" y="19"/>
                    <a:pt x="46" y="28"/>
                    <a:pt x="49" y="57"/>
                  </a:cubicBezTo>
                  <a:cubicBezTo>
                    <a:pt x="49" y="59"/>
                    <a:pt x="49" y="62"/>
                    <a:pt x="50" y="63"/>
                  </a:cubicBezTo>
                  <a:cubicBezTo>
                    <a:pt x="60" y="68"/>
                    <a:pt x="68" y="75"/>
                    <a:pt x="54" y="83"/>
                  </a:cubicBezTo>
                  <a:cubicBezTo>
                    <a:pt x="42" y="90"/>
                    <a:pt x="21" y="83"/>
                    <a:pt x="27" y="73"/>
                  </a:cubicBezTo>
                  <a:cubicBezTo>
                    <a:pt x="40" y="54"/>
                    <a:pt x="45" y="56"/>
                    <a:pt x="28" y="38"/>
                  </a:cubicBezTo>
                  <a:cubicBezTo>
                    <a:pt x="20" y="30"/>
                    <a:pt x="12" y="22"/>
                    <a:pt x="4" y="14"/>
                  </a:cubicBezTo>
                  <a:cubicBezTo>
                    <a:pt x="2" y="11"/>
                    <a:pt x="1" y="7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1" name="Freeform 128">
              <a:extLst>
                <a:ext uri="{FF2B5EF4-FFF2-40B4-BE49-F238E27FC236}">
                  <a16:creationId xmlns:a16="http://schemas.microsoft.com/office/drawing/2014/main" id="{7C60BCA6-B401-48BF-AFC6-8DB7B383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0" y="1960563"/>
              <a:ext cx="96838" cy="139700"/>
            </a:xfrm>
            <a:custGeom>
              <a:avLst/>
              <a:gdLst>
                <a:gd name="T0" fmla="*/ 62 w 62"/>
                <a:gd name="T1" fmla="*/ 5 h 90"/>
                <a:gd name="T2" fmla="*/ 58 w 62"/>
                <a:gd name="T3" fmla="*/ 15 h 90"/>
                <a:gd name="T4" fmla="*/ 34 w 62"/>
                <a:gd name="T5" fmla="*/ 39 h 90"/>
                <a:gd name="T6" fmla="*/ 37 w 62"/>
                <a:gd name="T7" fmla="*/ 72 h 90"/>
                <a:gd name="T8" fmla="*/ 9 w 62"/>
                <a:gd name="T9" fmla="*/ 84 h 90"/>
                <a:gd name="T10" fmla="*/ 2 w 62"/>
                <a:gd name="T11" fmla="*/ 72 h 90"/>
                <a:gd name="T12" fmla="*/ 53 w 62"/>
                <a:gd name="T13" fmla="*/ 0 h 90"/>
                <a:gd name="T14" fmla="*/ 62 w 62"/>
                <a:gd name="T1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90">
                  <a:moveTo>
                    <a:pt x="62" y="5"/>
                  </a:moveTo>
                  <a:cubicBezTo>
                    <a:pt x="60" y="8"/>
                    <a:pt x="60" y="12"/>
                    <a:pt x="58" y="15"/>
                  </a:cubicBezTo>
                  <a:cubicBezTo>
                    <a:pt x="50" y="23"/>
                    <a:pt x="42" y="31"/>
                    <a:pt x="34" y="39"/>
                  </a:cubicBezTo>
                  <a:cubicBezTo>
                    <a:pt x="18" y="55"/>
                    <a:pt x="18" y="58"/>
                    <a:pt x="37" y="72"/>
                  </a:cubicBezTo>
                  <a:cubicBezTo>
                    <a:pt x="33" y="87"/>
                    <a:pt x="22" y="90"/>
                    <a:pt x="9" y="84"/>
                  </a:cubicBezTo>
                  <a:cubicBezTo>
                    <a:pt x="5" y="82"/>
                    <a:pt x="0" y="74"/>
                    <a:pt x="2" y="72"/>
                  </a:cubicBezTo>
                  <a:cubicBezTo>
                    <a:pt x="18" y="47"/>
                    <a:pt x="35" y="24"/>
                    <a:pt x="53" y="0"/>
                  </a:cubicBezTo>
                  <a:cubicBezTo>
                    <a:pt x="56" y="1"/>
                    <a:pt x="59" y="3"/>
                    <a:pt x="62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2" name="Freeform 129">
              <a:extLst>
                <a:ext uri="{FF2B5EF4-FFF2-40B4-BE49-F238E27FC236}">
                  <a16:creationId xmlns:a16="http://schemas.microsoft.com/office/drawing/2014/main" id="{EDB291CA-3AC1-44B8-A3A2-66EF5DCDB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3124200"/>
              <a:ext cx="82550" cy="90488"/>
            </a:xfrm>
            <a:custGeom>
              <a:avLst/>
              <a:gdLst>
                <a:gd name="T0" fmla="*/ 26 w 53"/>
                <a:gd name="T1" fmla="*/ 0 h 59"/>
                <a:gd name="T2" fmla="*/ 53 w 53"/>
                <a:gd name="T3" fmla="*/ 35 h 59"/>
                <a:gd name="T4" fmla="*/ 30 w 53"/>
                <a:gd name="T5" fmla="*/ 48 h 59"/>
                <a:gd name="T6" fmla="*/ 8 w 53"/>
                <a:gd name="T7" fmla="*/ 13 h 59"/>
                <a:gd name="T8" fmla="*/ 0 w 53"/>
                <a:gd name="T9" fmla="*/ 20 h 59"/>
                <a:gd name="T10" fmla="*/ 14 w 53"/>
                <a:gd name="T11" fmla="*/ 5 h 59"/>
                <a:gd name="T12" fmla="*/ 26 w 53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9">
                  <a:moveTo>
                    <a:pt x="26" y="0"/>
                  </a:moveTo>
                  <a:cubicBezTo>
                    <a:pt x="35" y="12"/>
                    <a:pt x="44" y="24"/>
                    <a:pt x="53" y="35"/>
                  </a:cubicBezTo>
                  <a:cubicBezTo>
                    <a:pt x="46" y="41"/>
                    <a:pt x="46" y="59"/>
                    <a:pt x="30" y="48"/>
                  </a:cubicBezTo>
                  <a:cubicBezTo>
                    <a:pt x="23" y="36"/>
                    <a:pt x="15" y="25"/>
                    <a:pt x="8" y="13"/>
                  </a:cubicBezTo>
                  <a:cubicBezTo>
                    <a:pt x="5" y="15"/>
                    <a:pt x="3" y="18"/>
                    <a:pt x="0" y="20"/>
                  </a:cubicBezTo>
                  <a:cubicBezTo>
                    <a:pt x="4" y="15"/>
                    <a:pt x="9" y="10"/>
                    <a:pt x="14" y="5"/>
                  </a:cubicBezTo>
                  <a:cubicBezTo>
                    <a:pt x="18" y="3"/>
                    <a:pt x="22" y="2"/>
                    <a:pt x="2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3" name="Freeform 130">
              <a:extLst>
                <a:ext uri="{FF2B5EF4-FFF2-40B4-BE49-F238E27FC236}">
                  <a16:creationId xmlns:a16="http://schemas.microsoft.com/office/drawing/2014/main" id="{17E2DD8D-2DB0-4D0F-9D45-FA841616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2163" y="3603625"/>
              <a:ext cx="73025" cy="60325"/>
            </a:xfrm>
            <a:custGeom>
              <a:avLst/>
              <a:gdLst>
                <a:gd name="T0" fmla="*/ 23 w 48"/>
                <a:gd name="T1" fmla="*/ 5 h 39"/>
                <a:gd name="T2" fmla="*/ 45 w 48"/>
                <a:gd name="T3" fmla="*/ 21 h 39"/>
                <a:gd name="T4" fmla="*/ 24 w 48"/>
                <a:gd name="T5" fmla="*/ 39 h 39"/>
                <a:gd name="T6" fmla="*/ 2 w 48"/>
                <a:gd name="T7" fmla="*/ 21 h 39"/>
                <a:gd name="T8" fmla="*/ 23 w 48"/>
                <a:gd name="T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9">
                  <a:moveTo>
                    <a:pt x="23" y="5"/>
                  </a:moveTo>
                  <a:cubicBezTo>
                    <a:pt x="37" y="1"/>
                    <a:pt x="48" y="7"/>
                    <a:pt x="45" y="21"/>
                  </a:cubicBezTo>
                  <a:cubicBezTo>
                    <a:pt x="43" y="28"/>
                    <a:pt x="31" y="39"/>
                    <a:pt x="24" y="39"/>
                  </a:cubicBezTo>
                  <a:cubicBezTo>
                    <a:pt x="17" y="39"/>
                    <a:pt x="4" y="29"/>
                    <a:pt x="2" y="21"/>
                  </a:cubicBezTo>
                  <a:cubicBezTo>
                    <a:pt x="0" y="10"/>
                    <a:pt x="8" y="0"/>
                    <a:pt x="23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4" name="Freeform 131">
              <a:extLst>
                <a:ext uri="{FF2B5EF4-FFF2-40B4-BE49-F238E27FC236}">
                  <a16:creationId xmlns:a16="http://schemas.microsoft.com/office/drawing/2014/main" id="{EBAD7D49-19C9-461B-AC66-1061D291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2588" y="2146300"/>
              <a:ext cx="80963" cy="107950"/>
            </a:xfrm>
            <a:custGeom>
              <a:avLst/>
              <a:gdLst>
                <a:gd name="T0" fmla="*/ 6 w 52"/>
                <a:gd name="T1" fmla="*/ 0 h 70"/>
                <a:gd name="T2" fmla="*/ 49 w 52"/>
                <a:gd name="T3" fmla="*/ 49 h 70"/>
                <a:gd name="T4" fmla="*/ 52 w 52"/>
                <a:gd name="T5" fmla="*/ 70 h 70"/>
                <a:gd name="T6" fmla="*/ 0 w 52"/>
                <a:gd name="T7" fmla="*/ 5 h 70"/>
                <a:gd name="T8" fmla="*/ 6 w 5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0">
                  <a:moveTo>
                    <a:pt x="6" y="0"/>
                  </a:moveTo>
                  <a:cubicBezTo>
                    <a:pt x="20" y="16"/>
                    <a:pt x="35" y="32"/>
                    <a:pt x="49" y="49"/>
                  </a:cubicBezTo>
                  <a:cubicBezTo>
                    <a:pt x="52" y="53"/>
                    <a:pt x="51" y="60"/>
                    <a:pt x="52" y="70"/>
                  </a:cubicBezTo>
                  <a:cubicBezTo>
                    <a:pt x="22" y="52"/>
                    <a:pt x="5" y="33"/>
                    <a:pt x="0" y="5"/>
                  </a:cubicBezTo>
                  <a:cubicBezTo>
                    <a:pt x="2" y="4"/>
                    <a:pt x="4" y="2"/>
                    <a:pt x="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5" name="Freeform 132">
              <a:extLst>
                <a:ext uri="{FF2B5EF4-FFF2-40B4-BE49-F238E27FC236}">
                  <a16:creationId xmlns:a16="http://schemas.microsoft.com/office/drawing/2014/main" id="{E060564E-7E67-45AC-82B5-84C499F08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075" y="1563688"/>
              <a:ext cx="111125" cy="71438"/>
            </a:xfrm>
            <a:custGeom>
              <a:avLst/>
              <a:gdLst>
                <a:gd name="T0" fmla="*/ 72 w 72"/>
                <a:gd name="T1" fmla="*/ 2 h 46"/>
                <a:gd name="T2" fmla="*/ 0 w 72"/>
                <a:gd name="T3" fmla="*/ 35 h 46"/>
                <a:gd name="T4" fmla="*/ 72 w 72"/>
                <a:gd name="T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46">
                  <a:moveTo>
                    <a:pt x="72" y="2"/>
                  </a:moveTo>
                  <a:cubicBezTo>
                    <a:pt x="26" y="40"/>
                    <a:pt x="13" y="46"/>
                    <a:pt x="0" y="35"/>
                  </a:cubicBezTo>
                  <a:cubicBezTo>
                    <a:pt x="18" y="14"/>
                    <a:pt x="39" y="0"/>
                    <a:pt x="72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6" name="Freeform 133">
              <a:extLst>
                <a:ext uri="{FF2B5EF4-FFF2-40B4-BE49-F238E27FC236}">
                  <a16:creationId xmlns:a16="http://schemas.microsoft.com/office/drawing/2014/main" id="{5D81E6B9-6EF9-4146-AB38-577C4773A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0488" y="1827213"/>
              <a:ext cx="65088" cy="65088"/>
            </a:xfrm>
            <a:custGeom>
              <a:avLst/>
              <a:gdLst>
                <a:gd name="T0" fmla="*/ 42 w 42"/>
                <a:gd name="T1" fmla="*/ 18 h 43"/>
                <a:gd name="T2" fmla="*/ 17 w 42"/>
                <a:gd name="T3" fmla="*/ 43 h 43"/>
                <a:gd name="T4" fmla="*/ 1 w 42"/>
                <a:gd name="T5" fmla="*/ 15 h 43"/>
                <a:gd name="T6" fmla="*/ 21 w 42"/>
                <a:gd name="T7" fmla="*/ 4 h 43"/>
                <a:gd name="T8" fmla="*/ 42 w 42"/>
                <a:gd name="T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18"/>
                  </a:moveTo>
                  <a:cubicBezTo>
                    <a:pt x="30" y="30"/>
                    <a:pt x="23" y="43"/>
                    <a:pt x="17" y="43"/>
                  </a:cubicBezTo>
                  <a:cubicBezTo>
                    <a:pt x="1" y="43"/>
                    <a:pt x="2" y="27"/>
                    <a:pt x="1" y="15"/>
                  </a:cubicBezTo>
                  <a:cubicBezTo>
                    <a:pt x="0" y="0"/>
                    <a:pt x="12" y="2"/>
                    <a:pt x="21" y="4"/>
                  </a:cubicBezTo>
                  <a:cubicBezTo>
                    <a:pt x="27" y="5"/>
                    <a:pt x="32" y="11"/>
                    <a:pt x="42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7" name="Freeform 134">
              <a:extLst>
                <a:ext uri="{FF2B5EF4-FFF2-40B4-BE49-F238E27FC236}">
                  <a16:creationId xmlns:a16="http://schemas.microsoft.com/office/drawing/2014/main" id="{4DDA4B1E-6B4A-4AD8-B137-4409D7B0B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0538" y="1830388"/>
              <a:ext cx="58738" cy="63500"/>
            </a:xfrm>
            <a:custGeom>
              <a:avLst/>
              <a:gdLst>
                <a:gd name="T0" fmla="*/ 38 w 38"/>
                <a:gd name="T1" fmla="*/ 7 h 42"/>
                <a:gd name="T2" fmla="*/ 22 w 38"/>
                <a:gd name="T3" fmla="*/ 41 h 42"/>
                <a:gd name="T4" fmla="*/ 8 w 38"/>
                <a:gd name="T5" fmla="*/ 36 h 42"/>
                <a:gd name="T6" fmla="*/ 4 w 38"/>
                <a:gd name="T7" fmla="*/ 7 h 42"/>
                <a:gd name="T8" fmla="*/ 31 w 38"/>
                <a:gd name="T9" fmla="*/ 0 h 42"/>
                <a:gd name="T10" fmla="*/ 38 w 38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2">
                  <a:moveTo>
                    <a:pt x="38" y="7"/>
                  </a:moveTo>
                  <a:cubicBezTo>
                    <a:pt x="33" y="18"/>
                    <a:pt x="28" y="30"/>
                    <a:pt x="22" y="41"/>
                  </a:cubicBezTo>
                  <a:cubicBezTo>
                    <a:pt x="21" y="42"/>
                    <a:pt x="9" y="39"/>
                    <a:pt x="8" y="36"/>
                  </a:cubicBezTo>
                  <a:cubicBezTo>
                    <a:pt x="4" y="27"/>
                    <a:pt x="0" y="14"/>
                    <a:pt x="4" y="7"/>
                  </a:cubicBezTo>
                  <a:cubicBezTo>
                    <a:pt x="7" y="1"/>
                    <a:pt x="21" y="2"/>
                    <a:pt x="31" y="0"/>
                  </a:cubicBezTo>
                  <a:cubicBezTo>
                    <a:pt x="33" y="2"/>
                    <a:pt x="36" y="4"/>
                    <a:pt x="38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8" name="Freeform 135">
              <a:extLst>
                <a:ext uri="{FF2B5EF4-FFF2-40B4-BE49-F238E27FC236}">
                  <a16:creationId xmlns:a16="http://schemas.microsoft.com/office/drawing/2014/main" id="{6A5AADB7-0DCA-47B4-BA49-4C2E2A3E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2287588"/>
              <a:ext cx="88900" cy="95250"/>
            </a:xfrm>
            <a:custGeom>
              <a:avLst/>
              <a:gdLst>
                <a:gd name="T0" fmla="*/ 58 w 58"/>
                <a:gd name="T1" fmla="*/ 62 h 62"/>
                <a:gd name="T2" fmla="*/ 0 w 58"/>
                <a:gd name="T3" fmla="*/ 2 h 62"/>
                <a:gd name="T4" fmla="*/ 20 w 58"/>
                <a:gd name="T5" fmla="*/ 3 h 62"/>
                <a:gd name="T6" fmla="*/ 58 w 58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2">
                  <a:moveTo>
                    <a:pt x="58" y="62"/>
                  </a:moveTo>
                  <a:cubicBezTo>
                    <a:pt x="37" y="41"/>
                    <a:pt x="21" y="23"/>
                    <a:pt x="0" y="2"/>
                  </a:cubicBezTo>
                  <a:cubicBezTo>
                    <a:pt x="8" y="2"/>
                    <a:pt x="16" y="0"/>
                    <a:pt x="20" y="3"/>
                  </a:cubicBezTo>
                  <a:cubicBezTo>
                    <a:pt x="39" y="15"/>
                    <a:pt x="52" y="33"/>
                    <a:pt x="58" y="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19" name="Freeform 136">
              <a:extLst>
                <a:ext uri="{FF2B5EF4-FFF2-40B4-BE49-F238E27FC236}">
                  <a16:creationId xmlns:a16="http://schemas.microsoft.com/office/drawing/2014/main" id="{2F55B439-99DB-4185-A08F-BC99D466B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3500" y="1920875"/>
              <a:ext cx="109538" cy="38100"/>
            </a:xfrm>
            <a:custGeom>
              <a:avLst/>
              <a:gdLst>
                <a:gd name="T0" fmla="*/ 0 w 71"/>
                <a:gd name="T1" fmla="*/ 19 h 25"/>
                <a:gd name="T2" fmla="*/ 20 w 71"/>
                <a:gd name="T3" fmla="*/ 4 h 25"/>
                <a:gd name="T4" fmla="*/ 71 w 71"/>
                <a:gd name="T5" fmla="*/ 25 h 25"/>
                <a:gd name="T6" fmla="*/ 0 w 71"/>
                <a:gd name="T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25">
                  <a:moveTo>
                    <a:pt x="0" y="19"/>
                  </a:moveTo>
                  <a:cubicBezTo>
                    <a:pt x="6" y="14"/>
                    <a:pt x="13" y="9"/>
                    <a:pt x="20" y="4"/>
                  </a:cubicBezTo>
                  <a:cubicBezTo>
                    <a:pt x="38" y="2"/>
                    <a:pt x="57" y="0"/>
                    <a:pt x="71" y="25"/>
                  </a:cubicBezTo>
                  <a:cubicBezTo>
                    <a:pt x="44" y="23"/>
                    <a:pt x="22" y="21"/>
                    <a:pt x="0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0" name="Freeform 137">
              <a:extLst>
                <a:ext uri="{FF2B5EF4-FFF2-40B4-BE49-F238E27FC236}">
                  <a16:creationId xmlns:a16="http://schemas.microsoft.com/office/drawing/2014/main" id="{79BDAD9A-6EA4-4981-B378-975CDBC5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1917700"/>
              <a:ext cx="100013" cy="38100"/>
            </a:xfrm>
            <a:custGeom>
              <a:avLst/>
              <a:gdLst>
                <a:gd name="T0" fmla="*/ 49 w 65"/>
                <a:gd name="T1" fmla="*/ 5 h 25"/>
                <a:gd name="T2" fmla="*/ 65 w 65"/>
                <a:gd name="T3" fmla="*/ 17 h 25"/>
                <a:gd name="T4" fmla="*/ 57 w 65"/>
                <a:gd name="T5" fmla="*/ 25 h 25"/>
                <a:gd name="T6" fmla="*/ 0 w 65"/>
                <a:gd name="T7" fmla="*/ 25 h 25"/>
                <a:gd name="T8" fmla="*/ 49 w 65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">
                  <a:moveTo>
                    <a:pt x="49" y="5"/>
                  </a:moveTo>
                  <a:cubicBezTo>
                    <a:pt x="54" y="9"/>
                    <a:pt x="60" y="13"/>
                    <a:pt x="65" y="17"/>
                  </a:cubicBezTo>
                  <a:cubicBezTo>
                    <a:pt x="63" y="20"/>
                    <a:pt x="60" y="25"/>
                    <a:pt x="57" y="25"/>
                  </a:cubicBezTo>
                  <a:cubicBezTo>
                    <a:pt x="39" y="25"/>
                    <a:pt x="21" y="25"/>
                    <a:pt x="0" y="25"/>
                  </a:cubicBezTo>
                  <a:cubicBezTo>
                    <a:pt x="11" y="0"/>
                    <a:pt x="31" y="5"/>
                    <a:pt x="49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1" name="Freeform 138">
              <a:extLst>
                <a:ext uri="{FF2B5EF4-FFF2-40B4-BE49-F238E27FC236}">
                  <a16:creationId xmlns:a16="http://schemas.microsoft.com/office/drawing/2014/main" id="{3456E756-CC5C-4DCA-B781-3E83BFDC7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9563" y="4630738"/>
              <a:ext cx="71438" cy="55563"/>
            </a:xfrm>
            <a:custGeom>
              <a:avLst/>
              <a:gdLst>
                <a:gd name="T0" fmla="*/ 33 w 46"/>
                <a:gd name="T1" fmla="*/ 0 h 36"/>
                <a:gd name="T2" fmla="*/ 37 w 46"/>
                <a:gd name="T3" fmla="*/ 26 h 36"/>
                <a:gd name="T4" fmla="*/ 11 w 46"/>
                <a:gd name="T5" fmla="*/ 27 h 36"/>
                <a:gd name="T6" fmla="*/ 13 w 46"/>
                <a:gd name="T7" fmla="*/ 0 h 36"/>
                <a:gd name="T8" fmla="*/ 33 w 4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6">
                  <a:moveTo>
                    <a:pt x="33" y="0"/>
                  </a:moveTo>
                  <a:cubicBezTo>
                    <a:pt x="46" y="7"/>
                    <a:pt x="45" y="16"/>
                    <a:pt x="37" y="26"/>
                  </a:cubicBezTo>
                  <a:cubicBezTo>
                    <a:pt x="29" y="34"/>
                    <a:pt x="20" y="36"/>
                    <a:pt x="11" y="27"/>
                  </a:cubicBezTo>
                  <a:cubicBezTo>
                    <a:pt x="2" y="18"/>
                    <a:pt x="0" y="8"/>
                    <a:pt x="13" y="0"/>
                  </a:cubicBezTo>
                  <a:cubicBezTo>
                    <a:pt x="20" y="0"/>
                    <a:pt x="27" y="0"/>
                    <a:pt x="3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2" name="Freeform 139">
              <a:extLst>
                <a:ext uri="{FF2B5EF4-FFF2-40B4-BE49-F238E27FC236}">
                  <a16:creationId xmlns:a16="http://schemas.microsoft.com/office/drawing/2014/main" id="{B904C79E-B533-48CF-A360-85F35788C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763" y="4630738"/>
              <a:ext cx="60325" cy="50800"/>
            </a:xfrm>
            <a:custGeom>
              <a:avLst/>
              <a:gdLst>
                <a:gd name="T0" fmla="*/ 29 w 39"/>
                <a:gd name="T1" fmla="*/ 0 h 32"/>
                <a:gd name="T2" fmla="*/ 37 w 39"/>
                <a:gd name="T3" fmla="*/ 17 h 32"/>
                <a:gd name="T4" fmla="*/ 19 w 39"/>
                <a:gd name="T5" fmla="*/ 31 h 32"/>
                <a:gd name="T6" fmla="*/ 1 w 39"/>
                <a:gd name="T7" fmla="*/ 15 h 32"/>
                <a:gd name="T8" fmla="*/ 12 w 39"/>
                <a:gd name="T9" fmla="*/ 1 h 32"/>
                <a:gd name="T10" fmla="*/ 29 w 39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2">
                  <a:moveTo>
                    <a:pt x="29" y="0"/>
                  </a:moveTo>
                  <a:cubicBezTo>
                    <a:pt x="32" y="6"/>
                    <a:pt x="39" y="14"/>
                    <a:pt x="37" y="17"/>
                  </a:cubicBezTo>
                  <a:cubicBezTo>
                    <a:pt x="33" y="24"/>
                    <a:pt x="24" y="32"/>
                    <a:pt x="19" y="31"/>
                  </a:cubicBezTo>
                  <a:cubicBezTo>
                    <a:pt x="12" y="30"/>
                    <a:pt x="6" y="22"/>
                    <a:pt x="1" y="15"/>
                  </a:cubicBezTo>
                  <a:cubicBezTo>
                    <a:pt x="0" y="13"/>
                    <a:pt x="8" y="6"/>
                    <a:pt x="12" y="1"/>
                  </a:cubicBezTo>
                  <a:cubicBezTo>
                    <a:pt x="17" y="1"/>
                    <a:pt x="23" y="0"/>
                    <a:pt x="2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3" name="Freeform 140">
              <a:extLst>
                <a:ext uri="{FF2B5EF4-FFF2-40B4-BE49-F238E27FC236}">
                  <a16:creationId xmlns:a16="http://schemas.microsoft.com/office/drawing/2014/main" id="{B3392C69-6308-4E2D-805F-3D3AC134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6175" y="2293938"/>
              <a:ext cx="39688" cy="107950"/>
            </a:xfrm>
            <a:custGeom>
              <a:avLst/>
              <a:gdLst>
                <a:gd name="T0" fmla="*/ 26 w 26"/>
                <a:gd name="T1" fmla="*/ 0 h 70"/>
                <a:gd name="T2" fmla="*/ 15 w 26"/>
                <a:gd name="T3" fmla="*/ 70 h 70"/>
                <a:gd name="T4" fmla="*/ 9 w 26"/>
                <a:gd name="T5" fmla="*/ 69 h 70"/>
                <a:gd name="T6" fmla="*/ 26 w 26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0">
                  <a:moveTo>
                    <a:pt x="26" y="0"/>
                  </a:moveTo>
                  <a:cubicBezTo>
                    <a:pt x="22" y="26"/>
                    <a:pt x="18" y="48"/>
                    <a:pt x="15" y="70"/>
                  </a:cubicBezTo>
                  <a:cubicBezTo>
                    <a:pt x="13" y="70"/>
                    <a:pt x="11" y="70"/>
                    <a:pt x="9" y="69"/>
                  </a:cubicBezTo>
                  <a:cubicBezTo>
                    <a:pt x="0" y="41"/>
                    <a:pt x="5" y="6"/>
                    <a:pt x="2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4" name="Freeform 141">
              <a:extLst>
                <a:ext uri="{FF2B5EF4-FFF2-40B4-BE49-F238E27FC236}">
                  <a16:creationId xmlns:a16="http://schemas.microsoft.com/office/drawing/2014/main" id="{044F5AF7-D938-4C2C-B062-EBA25593F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6825" y="4591050"/>
              <a:ext cx="69850" cy="42863"/>
            </a:xfrm>
            <a:custGeom>
              <a:avLst/>
              <a:gdLst>
                <a:gd name="T0" fmla="*/ 34 w 45"/>
                <a:gd name="T1" fmla="*/ 26 h 28"/>
                <a:gd name="T2" fmla="*/ 17 w 45"/>
                <a:gd name="T3" fmla="*/ 27 h 28"/>
                <a:gd name="T4" fmla="*/ 6 w 45"/>
                <a:gd name="T5" fmla="*/ 15 h 28"/>
                <a:gd name="T6" fmla="*/ 30 w 45"/>
                <a:gd name="T7" fmla="*/ 1 h 28"/>
                <a:gd name="T8" fmla="*/ 45 w 45"/>
                <a:gd name="T9" fmla="*/ 19 h 28"/>
                <a:gd name="T10" fmla="*/ 34 w 45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">
                  <a:moveTo>
                    <a:pt x="34" y="26"/>
                  </a:moveTo>
                  <a:cubicBezTo>
                    <a:pt x="28" y="26"/>
                    <a:pt x="22" y="27"/>
                    <a:pt x="17" y="27"/>
                  </a:cubicBezTo>
                  <a:cubicBezTo>
                    <a:pt x="7" y="28"/>
                    <a:pt x="0" y="23"/>
                    <a:pt x="6" y="15"/>
                  </a:cubicBezTo>
                  <a:cubicBezTo>
                    <a:pt x="11" y="8"/>
                    <a:pt x="21" y="2"/>
                    <a:pt x="30" y="1"/>
                  </a:cubicBezTo>
                  <a:cubicBezTo>
                    <a:pt x="34" y="0"/>
                    <a:pt x="40" y="13"/>
                    <a:pt x="45" y="19"/>
                  </a:cubicBezTo>
                  <a:cubicBezTo>
                    <a:pt x="41" y="22"/>
                    <a:pt x="37" y="24"/>
                    <a:pt x="34" y="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5" name="Freeform 142">
              <a:extLst>
                <a:ext uri="{FF2B5EF4-FFF2-40B4-BE49-F238E27FC236}">
                  <a16:creationId xmlns:a16="http://schemas.microsoft.com/office/drawing/2014/main" id="{16C93F05-D3EE-47E2-8AAC-1B60E2D9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975" y="4591050"/>
              <a:ext cx="68263" cy="42863"/>
            </a:xfrm>
            <a:custGeom>
              <a:avLst/>
              <a:gdLst>
                <a:gd name="T0" fmla="*/ 34 w 44"/>
                <a:gd name="T1" fmla="*/ 26 h 28"/>
                <a:gd name="T2" fmla="*/ 14 w 44"/>
                <a:gd name="T3" fmla="*/ 26 h 28"/>
                <a:gd name="T4" fmla="*/ 7 w 44"/>
                <a:gd name="T5" fmla="*/ 13 h 28"/>
                <a:gd name="T6" fmla="*/ 29 w 44"/>
                <a:gd name="T7" fmla="*/ 1 h 28"/>
                <a:gd name="T8" fmla="*/ 44 w 44"/>
                <a:gd name="T9" fmla="*/ 21 h 28"/>
                <a:gd name="T10" fmla="*/ 34 w 44"/>
                <a:gd name="T1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8">
                  <a:moveTo>
                    <a:pt x="34" y="26"/>
                  </a:moveTo>
                  <a:cubicBezTo>
                    <a:pt x="28" y="26"/>
                    <a:pt x="21" y="26"/>
                    <a:pt x="14" y="26"/>
                  </a:cubicBezTo>
                  <a:cubicBezTo>
                    <a:pt x="0" y="28"/>
                    <a:pt x="3" y="17"/>
                    <a:pt x="7" y="13"/>
                  </a:cubicBezTo>
                  <a:cubicBezTo>
                    <a:pt x="13" y="7"/>
                    <a:pt x="23" y="0"/>
                    <a:pt x="29" y="1"/>
                  </a:cubicBezTo>
                  <a:cubicBezTo>
                    <a:pt x="35" y="2"/>
                    <a:pt x="39" y="14"/>
                    <a:pt x="44" y="21"/>
                  </a:cubicBezTo>
                  <a:cubicBezTo>
                    <a:pt x="41" y="23"/>
                    <a:pt x="38" y="24"/>
                    <a:pt x="34" y="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6" name="Freeform 143">
              <a:extLst>
                <a:ext uri="{FF2B5EF4-FFF2-40B4-BE49-F238E27FC236}">
                  <a16:creationId xmlns:a16="http://schemas.microsoft.com/office/drawing/2014/main" id="{E83A96C4-EAAD-45E2-9A92-7178BDE03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3738" y="5932488"/>
              <a:ext cx="139700" cy="7938"/>
            </a:xfrm>
            <a:custGeom>
              <a:avLst/>
              <a:gdLst>
                <a:gd name="T0" fmla="*/ 91 w 91"/>
                <a:gd name="T1" fmla="*/ 5 h 5"/>
                <a:gd name="T2" fmla="*/ 0 w 91"/>
                <a:gd name="T3" fmla="*/ 5 h 5"/>
                <a:gd name="T4" fmla="*/ 0 w 91"/>
                <a:gd name="T5" fmla="*/ 0 h 5"/>
                <a:gd name="T6" fmla="*/ 91 w 91"/>
                <a:gd name="T7" fmla="*/ 0 h 5"/>
                <a:gd name="T8" fmla="*/ 91 w 9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">
                  <a:moveTo>
                    <a:pt x="91" y="5"/>
                  </a:moveTo>
                  <a:cubicBezTo>
                    <a:pt x="61" y="5"/>
                    <a:pt x="31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30" y="0"/>
                    <a:pt x="61" y="0"/>
                    <a:pt x="91" y="0"/>
                  </a:cubicBezTo>
                  <a:cubicBezTo>
                    <a:pt x="91" y="2"/>
                    <a:pt x="91" y="3"/>
                    <a:pt x="91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7" name="Freeform 144">
              <a:extLst>
                <a:ext uri="{FF2B5EF4-FFF2-40B4-BE49-F238E27FC236}">
                  <a16:creationId xmlns:a16="http://schemas.microsoft.com/office/drawing/2014/main" id="{5EC662CB-387F-4A7B-BC5D-030E719D5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6008688"/>
              <a:ext cx="93663" cy="47625"/>
            </a:xfrm>
            <a:custGeom>
              <a:avLst/>
              <a:gdLst>
                <a:gd name="T0" fmla="*/ 0 w 60"/>
                <a:gd name="T1" fmla="*/ 21 h 31"/>
                <a:gd name="T2" fmla="*/ 58 w 60"/>
                <a:gd name="T3" fmla="*/ 0 h 31"/>
                <a:gd name="T4" fmla="*/ 60 w 60"/>
                <a:gd name="T5" fmla="*/ 8 h 31"/>
                <a:gd name="T6" fmla="*/ 3 w 60"/>
                <a:gd name="T7" fmla="*/ 31 h 31"/>
                <a:gd name="T8" fmla="*/ 0 w 60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1">
                  <a:moveTo>
                    <a:pt x="0" y="21"/>
                  </a:moveTo>
                  <a:cubicBezTo>
                    <a:pt x="20" y="14"/>
                    <a:pt x="39" y="7"/>
                    <a:pt x="58" y="0"/>
                  </a:cubicBezTo>
                  <a:cubicBezTo>
                    <a:pt x="59" y="3"/>
                    <a:pt x="60" y="5"/>
                    <a:pt x="60" y="8"/>
                  </a:cubicBezTo>
                  <a:cubicBezTo>
                    <a:pt x="41" y="15"/>
                    <a:pt x="24" y="28"/>
                    <a:pt x="3" y="31"/>
                  </a:cubicBezTo>
                  <a:cubicBezTo>
                    <a:pt x="2" y="28"/>
                    <a:pt x="1" y="24"/>
                    <a:pt x="0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8" name="Freeform 145">
              <a:extLst>
                <a:ext uri="{FF2B5EF4-FFF2-40B4-BE49-F238E27FC236}">
                  <a16:creationId xmlns:a16="http://schemas.microsoft.com/office/drawing/2014/main" id="{6170AE5D-0734-4AB7-9F86-78FB84A9F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1700" y="4972050"/>
              <a:ext cx="101600" cy="23813"/>
            </a:xfrm>
            <a:custGeom>
              <a:avLst/>
              <a:gdLst>
                <a:gd name="T0" fmla="*/ 0 w 66"/>
                <a:gd name="T1" fmla="*/ 0 h 15"/>
                <a:gd name="T2" fmla="*/ 66 w 66"/>
                <a:gd name="T3" fmla="*/ 0 h 15"/>
                <a:gd name="T4" fmla="*/ 0 w 66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5">
                  <a:moveTo>
                    <a:pt x="0" y="0"/>
                  </a:moveTo>
                  <a:cubicBezTo>
                    <a:pt x="23" y="0"/>
                    <a:pt x="44" y="0"/>
                    <a:pt x="66" y="0"/>
                  </a:cubicBezTo>
                  <a:cubicBezTo>
                    <a:pt x="44" y="15"/>
                    <a:pt x="22" y="15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29" name="Freeform 146">
              <a:extLst>
                <a:ext uri="{FF2B5EF4-FFF2-40B4-BE49-F238E27FC236}">
                  <a16:creationId xmlns:a16="http://schemas.microsoft.com/office/drawing/2014/main" id="{E2420480-2998-4B1B-AA60-9AAF3BC8F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6065838"/>
              <a:ext cx="95250" cy="41275"/>
            </a:xfrm>
            <a:custGeom>
              <a:avLst/>
              <a:gdLst>
                <a:gd name="T0" fmla="*/ 1 w 62"/>
                <a:gd name="T1" fmla="*/ 0 h 26"/>
                <a:gd name="T2" fmla="*/ 62 w 62"/>
                <a:gd name="T3" fmla="*/ 10 h 26"/>
                <a:gd name="T4" fmla="*/ 62 w 62"/>
                <a:gd name="T5" fmla="*/ 26 h 26"/>
                <a:gd name="T6" fmla="*/ 0 w 62"/>
                <a:gd name="T7" fmla="*/ 2 h 26"/>
                <a:gd name="T8" fmla="*/ 1 w 6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">
                  <a:moveTo>
                    <a:pt x="1" y="0"/>
                  </a:moveTo>
                  <a:cubicBezTo>
                    <a:pt x="21" y="3"/>
                    <a:pt x="41" y="7"/>
                    <a:pt x="62" y="10"/>
                  </a:cubicBezTo>
                  <a:cubicBezTo>
                    <a:pt x="62" y="15"/>
                    <a:pt x="62" y="20"/>
                    <a:pt x="62" y="26"/>
                  </a:cubicBezTo>
                  <a:cubicBezTo>
                    <a:pt x="41" y="18"/>
                    <a:pt x="20" y="10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0" name="Freeform 147">
              <a:extLst>
                <a:ext uri="{FF2B5EF4-FFF2-40B4-BE49-F238E27FC236}">
                  <a16:creationId xmlns:a16="http://schemas.microsoft.com/office/drawing/2014/main" id="{07AA0A41-5EF9-4C40-A4EE-A61199499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6300788"/>
              <a:ext cx="69850" cy="71438"/>
            </a:xfrm>
            <a:custGeom>
              <a:avLst/>
              <a:gdLst>
                <a:gd name="T0" fmla="*/ 9 w 45"/>
                <a:gd name="T1" fmla="*/ 0 h 46"/>
                <a:gd name="T2" fmla="*/ 45 w 45"/>
                <a:gd name="T3" fmla="*/ 40 h 46"/>
                <a:gd name="T4" fmla="*/ 39 w 45"/>
                <a:gd name="T5" fmla="*/ 46 h 46"/>
                <a:gd name="T6" fmla="*/ 0 w 45"/>
                <a:gd name="T7" fmla="*/ 8 h 46"/>
                <a:gd name="T8" fmla="*/ 9 w 4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9" y="0"/>
                  </a:moveTo>
                  <a:cubicBezTo>
                    <a:pt x="21" y="13"/>
                    <a:pt x="33" y="26"/>
                    <a:pt x="45" y="40"/>
                  </a:cubicBezTo>
                  <a:cubicBezTo>
                    <a:pt x="43" y="42"/>
                    <a:pt x="41" y="44"/>
                    <a:pt x="39" y="46"/>
                  </a:cubicBezTo>
                  <a:cubicBezTo>
                    <a:pt x="26" y="33"/>
                    <a:pt x="13" y="21"/>
                    <a:pt x="0" y="8"/>
                  </a:cubicBezTo>
                  <a:cubicBezTo>
                    <a:pt x="3" y="5"/>
                    <a:pt x="6" y="3"/>
                    <a:pt x="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1" name="Freeform 148">
              <a:extLst>
                <a:ext uri="{FF2B5EF4-FFF2-40B4-BE49-F238E27FC236}">
                  <a16:creationId xmlns:a16="http://schemas.microsoft.com/office/drawing/2014/main" id="{8AB3F59F-E92A-4DF1-A88F-3198E91C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988" y="6300788"/>
              <a:ext cx="61913" cy="61913"/>
            </a:xfrm>
            <a:custGeom>
              <a:avLst/>
              <a:gdLst>
                <a:gd name="T0" fmla="*/ 40 w 40"/>
                <a:gd name="T1" fmla="*/ 5 h 40"/>
                <a:gd name="T2" fmla="*/ 0 w 40"/>
                <a:gd name="T3" fmla="*/ 40 h 40"/>
                <a:gd name="T4" fmla="*/ 34 w 40"/>
                <a:gd name="T5" fmla="*/ 0 h 40"/>
                <a:gd name="T6" fmla="*/ 40 w 40"/>
                <a:gd name="T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40" y="5"/>
                  </a:moveTo>
                  <a:cubicBezTo>
                    <a:pt x="35" y="25"/>
                    <a:pt x="21" y="36"/>
                    <a:pt x="0" y="40"/>
                  </a:cubicBezTo>
                  <a:cubicBezTo>
                    <a:pt x="11" y="27"/>
                    <a:pt x="23" y="14"/>
                    <a:pt x="34" y="0"/>
                  </a:cubicBezTo>
                  <a:cubicBezTo>
                    <a:pt x="36" y="2"/>
                    <a:pt x="38" y="4"/>
                    <a:pt x="40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2" name="Freeform 149">
              <a:extLst>
                <a:ext uri="{FF2B5EF4-FFF2-40B4-BE49-F238E27FC236}">
                  <a16:creationId xmlns:a16="http://schemas.microsoft.com/office/drawing/2014/main" id="{82D47C36-271D-49D8-8408-DE458912F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0" y="3178175"/>
              <a:ext cx="31750" cy="52388"/>
            </a:xfrm>
            <a:custGeom>
              <a:avLst/>
              <a:gdLst>
                <a:gd name="T0" fmla="*/ 0 w 20"/>
                <a:gd name="T1" fmla="*/ 15 h 34"/>
                <a:gd name="T2" fmla="*/ 11 w 20"/>
                <a:gd name="T3" fmla="*/ 0 h 34"/>
                <a:gd name="T4" fmla="*/ 20 w 20"/>
                <a:gd name="T5" fmla="*/ 22 h 34"/>
                <a:gd name="T6" fmla="*/ 0 w 20"/>
                <a:gd name="T7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34">
                  <a:moveTo>
                    <a:pt x="0" y="15"/>
                  </a:moveTo>
                  <a:cubicBezTo>
                    <a:pt x="4" y="10"/>
                    <a:pt x="7" y="5"/>
                    <a:pt x="11" y="0"/>
                  </a:cubicBezTo>
                  <a:cubicBezTo>
                    <a:pt x="14" y="7"/>
                    <a:pt x="17" y="15"/>
                    <a:pt x="20" y="22"/>
                  </a:cubicBezTo>
                  <a:cubicBezTo>
                    <a:pt x="9" y="30"/>
                    <a:pt x="0" y="34"/>
                    <a:pt x="0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3" name="Freeform 150">
              <a:extLst>
                <a:ext uri="{FF2B5EF4-FFF2-40B4-BE49-F238E27FC236}">
                  <a16:creationId xmlns:a16="http://schemas.microsoft.com/office/drawing/2014/main" id="{841390BF-68DD-412A-A353-737AFA26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6013450"/>
              <a:ext cx="71438" cy="46038"/>
            </a:xfrm>
            <a:custGeom>
              <a:avLst/>
              <a:gdLst>
                <a:gd name="T0" fmla="*/ 3 w 46"/>
                <a:gd name="T1" fmla="*/ 0 h 30"/>
                <a:gd name="T2" fmla="*/ 46 w 46"/>
                <a:gd name="T3" fmla="*/ 13 h 30"/>
                <a:gd name="T4" fmla="*/ 0 w 46"/>
                <a:gd name="T5" fmla="*/ 10 h 30"/>
                <a:gd name="T6" fmla="*/ 3 w 4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0">
                  <a:moveTo>
                    <a:pt x="3" y="0"/>
                  </a:moveTo>
                  <a:cubicBezTo>
                    <a:pt x="16" y="4"/>
                    <a:pt x="28" y="8"/>
                    <a:pt x="46" y="13"/>
                  </a:cubicBezTo>
                  <a:cubicBezTo>
                    <a:pt x="24" y="30"/>
                    <a:pt x="14" y="8"/>
                    <a:pt x="0" y="10"/>
                  </a:cubicBezTo>
                  <a:cubicBezTo>
                    <a:pt x="1" y="7"/>
                    <a:pt x="2" y="3"/>
                    <a:pt x="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4" name="Freeform 151">
              <a:extLst>
                <a:ext uri="{FF2B5EF4-FFF2-40B4-BE49-F238E27FC236}">
                  <a16:creationId xmlns:a16="http://schemas.microsoft.com/office/drawing/2014/main" id="{4C1AC084-ECE5-4C0B-9410-F853E4240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3" y="3705225"/>
              <a:ext cx="33338" cy="31750"/>
            </a:xfrm>
            <a:custGeom>
              <a:avLst/>
              <a:gdLst>
                <a:gd name="T0" fmla="*/ 0 w 22"/>
                <a:gd name="T1" fmla="*/ 0 h 21"/>
                <a:gd name="T2" fmla="*/ 20 w 22"/>
                <a:gd name="T3" fmla="*/ 1 h 21"/>
                <a:gd name="T4" fmla="*/ 11 w 22"/>
                <a:gd name="T5" fmla="*/ 2 h 21"/>
                <a:gd name="T6" fmla="*/ 21 w 22"/>
                <a:gd name="T7" fmla="*/ 5 h 21"/>
                <a:gd name="T8" fmla="*/ 22 w 22"/>
                <a:gd name="T9" fmla="*/ 8 h 21"/>
                <a:gd name="T10" fmla="*/ 4 w 22"/>
                <a:gd name="T11" fmla="*/ 21 h 21"/>
                <a:gd name="T12" fmla="*/ 0 w 22"/>
                <a:gd name="T13" fmla="*/ 8 h 21"/>
                <a:gd name="T14" fmla="*/ 0 w 22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cubicBezTo>
                    <a:pt x="7" y="0"/>
                    <a:pt x="14" y="1"/>
                    <a:pt x="20" y="1"/>
                  </a:cubicBezTo>
                  <a:cubicBezTo>
                    <a:pt x="18" y="1"/>
                    <a:pt x="17" y="1"/>
                    <a:pt x="11" y="2"/>
                  </a:cubicBezTo>
                  <a:cubicBezTo>
                    <a:pt x="16" y="3"/>
                    <a:pt x="19" y="4"/>
                    <a:pt x="21" y="5"/>
                  </a:cubicBezTo>
                  <a:cubicBezTo>
                    <a:pt x="20" y="6"/>
                    <a:pt x="21" y="7"/>
                    <a:pt x="22" y="8"/>
                  </a:cubicBezTo>
                  <a:cubicBezTo>
                    <a:pt x="16" y="12"/>
                    <a:pt x="10" y="16"/>
                    <a:pt x="4" y="21"/>
                  </a:cubicBezTo>
                  <a:cubicBezTo>
                    <a:pt x="3" y="16"/>
                    <a:pt x="2" y="12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5" name="Freeform 152">
              <a:extLst>
                <a:ext uri="{FF2B5EF4-FFF2-40B4-BE49-F238E27FC236}">
                  <a16:creationId xmlns:a16="http://schemas.microsoft.com/office/drawing/2014/main" id="{90C114B6-AA69-48F7-AFBF-0578FB205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3019425"/>
              <a:ext cx="19050" cy="28575"/>
            </a:xfrm>
            <a:custGeom>
              <a:avLst/>
              <a:gdLst>
                <a:gd name="T0" fmla="*/ 4 w 13"/>
                <a:gd name="T1" fmla="*/ 0 h 19"/>
                <a:gd name="T2" fmla="*/ 10 w 13"/>
                <a:gd name="T3" fmla="*/ 0 h 19"/>
                <a:gd name="T4" fmla="*/ 13 w 13"/>
                <a:gd name="T5" fmla="*/ 18 h 19"/>
                <a:gd name="T6" fmla="*/ 0 w 13"/>
                <a:gd name="T7" fmla="*/ 19 h 19"/>
                <a:gd name="T8" fmla="*/ 4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4" y="0"/>
                  </a:moveTo>
                  <a:cubicBezTo>
                    <a:pt x="6" y="0"/>
                    <a:pt x="8" y="0"/>
                    <a:pt x="10" y="0"/>
                  </a:cubicBezTo>
                  <a:cubicBezTo>
                    <a:pt x="11" y="6"/>
                    <a:pt x="12" y="12"/>
                    <a:pt x="13" y="18"/>
                  </a:cubicBezTo>
                  <a:cubicBezTo>
                    <a:pt x="9" y="19"/>
                    <a:pt x="4" y="19"/>
                    <a:pt x="0" y="19"/>
                  </a:cubicBezTo>
                  <a:cubicBezTo>
                    <a:pt x="1" y="12"/>
                    <a:pt x="3" y="6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6" name="Freeform 153">
              <a:extLst>
                <a:ext uri="{FF2B5EF4-FFF2-40B4-BE49-F238E27FC236}">
                  <a16:creationId xmlns:a16="http://schemas.microsoft.com/office/drawing/2014/main" id="{AD388EE1-5611-46F3-AA93-5E181DCEB3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3575" y="4983163"/>
              <a:ext cx="223838" cy="222250"/>
            </a:xfrm>
            <a:custGeom>
              <a:avLst/>
              <a:gdLst>
                <a:gd name="T0" fmla="*/ 72 w 145"/>
                <a:gd name="T1" fmla="*/ 0 h 144"/>
                <a:gd name="T2" fmla="*/ 145 w 145"/>
                <a:gd name="T3" fmla="*/ 72 h 144"/>
                <a:gd name="T4" fmla="*/ 71 w 145"/>
                <a:gd name="T5" fmla="*/ 144 h 144"/>
                <a:gd name="T6" fmla="*/ 0 w 145"/>
                <a:gd name="T7" fmla="*/ 72 h 144"/>
                <a:gd name="T8" fmla="*/ 72 w 145"/>
                <a:gd name="T9" fmla="*/ 0 h 144"/>
                <a:gd name="T10" fmla="*/ 138 w 145"/>
                <a:gd name="T11" fmla="*/ 73 h 144"/>
                <a:gd name="T12" fmla="*/ 72 w 145"/>
                <a:gd name="T13" fmla="*/ 5 h 144"/>
                <a:gd name="T14" fmla="*/ 6 w 145"/>
                <a:gd name="T15" fmla="*/ 72 h 144"/>
                <a:gd name="T16" fmla="*/ 72 w 145"/>
                <a:gd name="T17" fmla="*/ 138 h 144"/>
                <a:gd name="T18" fmla="*/ 138 w 145"/>
                <a:gd name="T19" fmla="*/ 7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44">
                  <a:moveTo>
                    <a:pt x="72" y="0"/>
                  </a:moveTo>
                  <a:cubicBezTo>
                    <a:pt x="112" y="0"/>
                    <a:pt x="145" y="33"/>
                    <a:pt x="145" y="72"/>
                  </a:cubicBezTo>
                  <a:cubicBezTo>
                    <a:pt x="144" y="112"/>
                    <a:pt x="111" y="144"/>
                    <a:pt x="71" y="144"/>
                  </a:cubicBezTo>
                  <a:cubicBezTo>
                    <a:pt x="33" y="144"/>
                    <a:pt x="0" y="111"/>
                    <a:pt x="0" y="72"/>
                  </a:cubicBezTo>
                  <a:cubicBezTo>
                    <a:pt x="0" y="33"/>
                    <a:pt x="32" y="0"/>
                    <a:pt x="72" y="0"/>
                  </a:cubicBezTo>
                  <a:close/>
                  <a:moveTo>
                    <a:pt x="138" y="73"/>
                  </a:moveTo>
                  <a:cubicBezTo>
                    <a:pt x="138" y="35"/>
                    <a:pt x="108" y="4"/>
                    <a:pt x="72" y="5"/>
                  </a:cubicBezTo>
                  <a:cubicBezTo>
                    <a:pt x="36" y="6"/>
                    <a:pt x="6" y="36"/>
                    <a:pt x="6" y="72"/>
                  </a:cubicBezTo>
                  <a:cubicBezTo>
                    <a:pt x="6" y="108"/>
                    <a:pt x="36" y="138"/>
                    <a:pt x="72" y="138"/>
                  </a:cubicBezTo>
                  <a:cubicBezTo>
                    <a:pt x="108" y="138"/>
                    <a:pt x="138" y="109"/>
                    <a:pt x="138" y="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7" name="Freeform 154">
              <a:extLst>
                <a:ext uri="{FF2B5EF4-FFF2-40B4-BE49-F238E27FC236}">
                  <a16:creationId xmlns:a16="http://schemas.microsoft.com/office/drawing/2014/main" id="{62B41BEF-DB8F-4C89-ABD5-2DBBC15E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3470275"/>
              <a:ext cx="87313" cy="85725"/>
            </a:xfrm>
            <a:custGeom>
              <a:avLst/>
              <a:gdLst>
                <a:gd name="T0" fmla="*/ 57 w 57"/>
                <a:gd name="T1" fmla="*/ 29 h 56"/>
                <a:gd name="T2" fmla="*/ 12 w 57"/>
                <a:gd name="T3" fmla="*/ 56 h 56"/>
                <a:gd name="T4" fmla="*/ 0 w 57"/>
                <a:gd name="T5" fmla="*/ 37 h 56"/>
                <a:gd name="T6" fmla="*/ 36 w 57"/>
                <a:gd name="T7" fmla="*/ 0 h 56"/>
                <a:gd name="T8" fmla="*/ 57 w 57"/>
                <a:gd name="T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57" y="29"/>
                  </a:moveTo>
                  <a:cubicBezTo>
                    <a:pt x="42" y="38"/>
                    <a:pt x="27" y="47"/>
                    <a:pt x="12" y="56"/>
                  </a:cubicBezTo>
                  <a:cubicBezTo>
                    <a:pt x="8" y="50"/>
                    <a:pt x="4" y="43"/>
                    <a:pt x="0" y="37"/>
                  </a:cubicBezTo>
                  <a:cubicBezTo>
                    <a:pt x="12" y="24"/>
                    <a:pt x="24" y="12"/>
                    <a:pt x="36" y="0"/>
                  </a:cubicBezTo>
                  <a:cubicBezTo>
                    <a:pt x="43" y="10"/>
                    <a:pt x="50" y="19"/>
                    <a:pt x="57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8" name="Freeform 155">
              <a:extLst>
                <a:ext uri="{FF2B5EF4-FFF2-40B4-BE49-F238E27FC236}">
                  <a16:creationId xmlns:a16="http://schemas.microsoft.com/office/drawing/2014/main" id="{8C8CE2E1-151F-4023-835A-B99C24A2B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0438" y="3590925"/>
              <a:ext cx="85725" cy="82550"/>
            </a:xfrm>
            <a:custGeom>
              <a:avLst/>
              <a:gdLst>
                <a:gd name="T0" fmla="*/ 0 w 56"/>
                <a:gd name="T1" fmla="*/ 34 h 54"/>
                <a:gd name="T2" fmla="*/ 12 w 56"/>
                <a:gd name="T3" fmla="*/ 15 h 54"/>
                <a:gd name="T4" fmla="*/ 41 w 56"/>
                <a:gd name="T5" fmla="*/ 0 h 54"/>
                <a:gd name="T6" fmla="*/ 56 w 56"/>
                <a:gd name="T7" fmla="*/ 18 h 54"/>
                <a:gd name="T8" fmla="*/ 21 w 56"/>
                <a:gd name="T9" fmla="*/ 54 h 54"/>
                <a:gd name="T10" fmla="*/ 0 w 56"/>
                <a:gd name="T11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4">
                  <a:moveTo>
                    <a:pt x="0" y="34"/>
                  </a:moveTo>
                  <a:cubicBezTo>
                    <a:pt x="4" y="28"/>
                    <a:pt x="7" y="19"/>
                    <a:pt x="12" y="15"/>
                  </a:cubicBezTo>
                  <a:cubicBezTo>
                    <a:pt x="21" y="9"/>
                    <a:pt x="31" y="5"/>
                    <a:pt x="41" y="0"/>
                  </a:cubicBezTo>
                  <a:cubicBezTo>
                    <a:pt x="46" y="6"/>
                    <a:pt x="51" y="12"/>
                    <a:pt x="56" y="18"/>
                  </a:cubicBezTo>
                  <a:cubicBezTo>
                    <a:pt x="44" y="30"/>
                    <a:pt x="32" y="42"/>
                    <a:pt x="21" y="54"/>
                  </a:cubicBezTo>
                  <a:cubicBezTo>
                    <a:pt x="14" y="47"/>
                    <a:pt x="7" y="41"/>
                    <a:pt x="0" y="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39" name="Freeform 156">
              <a:extLst>
                <a:ext uri="{FF2B5EF4-FFF2-40B4-BE49-F238E27FC236}">
                  <a16:creationId xmlns:a16="http://schemas.microsoft.com/office/drawing/2014/main" id="{EF7854AE-FB93-4662-A808-F283CE03C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3" y="3705225"/>
              <a:ext cx="0" cy="11113"/>
            </a:xfrm>
            <a:custGeom>
              <a:avLst/>
              <a:gdLst>
                <a:gd name="T0" fmla="*/ 0 h 8"/>
                <a:gd name="T1" fmla="*/ 8 h 8"/>
                <a:gd name="T2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2"/>
                    <a:pt x="0" y="5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0" name="Freeform 157">
              <a:extLst>
                <a:ext uri="{FF2B5EF4-FFF2-40B4-BE49-F238E27FC236}">
                  <a16:creationId xmlns:a16="http://schemas.microsoft.com/office/drawing/2014/main" id="{348AB187-4F96-45FA-A884-C3D71522E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6775" y="3148013"/>
              <a:ext cx="254000" cy="441325"/>
            </a:xfrm>
            <a:custGeom>
              <a:avLst/>
              <a:gdLst>
                <a:gd name="T0" fmla="*/ 105 w 165"/>
                <a:gd name="T1" fmla="*/ 268 h 285"/>
                <a:gd name="T2" fmla="*/ 38 w 165"/>
                <a:gd name="T3" fmla="*/ 258 h 285"/>
                <a:gd name="T4" fmla="*/ 33 w 165"/>
                <a:gd name="T5" fmla="*/ 242 h 285"/>
                <a:gd name="T6" fmla="*/ 29 w 165"/>
                <a:gd name="T7" fmla="*/ 44 h 285"/>
                <a:gd name="T8" fmla="*/ 99 w 165"/>
                <a:gd name="T9" fmla="*/ 4 h 285"/>
                <a:gd name="T10" fmla="*/ 98 w 165"/>
                <a:gd name="T11" fmla="*/ 4 h 285"/>
                <a:gd name="T12" fmla="*/ 105 w 165"/>
                <a:gd name="T13" fmla="*/ 268 h 285"/>
                <a:gd name="T14" fmla="*/ 47 w 165"/>
                <a:gd name="T15" fmla="*/ 123 h 285"/>
                <a:gd name="T16" fmla="*/ 69 w 165"/>
                <a:gd name="T17" fmla="*/ 101 h 285"/>
                <a:gd name="T18" fmla="*/ 48 w 165"/>
                <a:gd name="T19" fmla="*/ 88 h 285"/>
                <a:gd name="T20" fmla="*/ 26 w 165"/>
                <a:gd name="T21" fmla="*/ 101 h 285"/>
                <a:gd name="T22" fmla="*/ 47 w 165"/>
                <a:gd name="T23" fmla="*/ 123 h 285"/>
                <a:gd name="T24" fmla="*/ 113 w 165"/>
                <a:gd name="T25" fmla="*/ 81 h 285"/>
                <a:gd name="T26" fmla="*/ 90 w 165"/>
                <a:gd name="T27" fmla="*/ 100 h 285"/>
                <a:gd name="T28" fmla="*/ 110 w 165"/>
                <a:gd name="T29" fmla="*/ 115 h 285"/>
                <a:gd name="T30" fmla="*/ 133 w 165"/>
                <a:gd name="T31" fmla="*/ 101 h 285"/>
                <a:gd name="T32" fmla="*/ 113 w 165"/>
                <a:gd name="T33" fmla="*/ 8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5" h="285">
                  <a:moveTo>
                    <a:pt x="105" y="268"/>
                  </a:moveTo>
                  <a:cubicBezTo>
                    <a:pt x="79" y="285"/>
                    <a:pt x="67" y="283"/>
                    <a:pt x="38" y="258"/>
                  </a:cubicBezTo>
                  <a:cubicBezTo>
                    <a:pt x="36" y="253"/>
                    <a:pt x="35" y="247"/>
                    <a:pt x="33" y="242"/>
                  </a:cubicBezTo>
                  <a:cubicBezTo>
                    <a:pt x="2" y="177"/>
                    <a:pt x="0" y="110"/>
                    <a:pt x="29" y="44"/>
                  </a:cubicBezTo>
                  <a:cubicBezTo>
                    <a:pt x="45" y="8"/>
                    <a:pt x="60" y="0"/>
                    <a:pt x="99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162" y="79"/>
                    <a:pt x="165" y="191"/>
                    <a:pt x="105" y="268"/>
                  </a:cubicBezTo>
                  <a:close/>
                  <a:moveTo>
                    <a:pt x="47" y="123"/>
                  </a:moveTo>
                  <a:cubicBezTo>
                    <a:pt x="57" y="113"/>
                    <a:pt x="68" y="107"/>
                    <a:pt x="69" y="101"/>
                  </a:cubicBezTo>
                  <a:cubicBezTo>
                    <a:pt x="71" y="87"/>
                    <a:pt x="57" y="88"/>
                    <a:pt x="48" y="88"/>
                  </a:cubicBezTo>
                  <a:cubicBezTo>
                    <a:pt x="38" y="88"/>
                    <a:pt x="25" y="87"/>
                    <a:pt x="26" y="101"/>
                  </a:cubicBezTo>
                  <a:cubicBezTo>
                    <a:pt x="27" y="107"/>
                    <a:pt x="37" y="113"/>
                    <a:pt x="47" y="123"/>
                  </a:cubicBezTo>
                  <a:close/>
                  <a:moveTo>
                    <a:pt x="113" y="81"/>
                  </a:moveTo>
                  <a:cubicBezTo>
                    <a:pt x="102" y="89"/>
                    <a:pt x="91" y="94"/>
                    <a:pt x="90" y="100"/>
                  </a:cubicBezTo>
                  <a:cubicBezTo>
                    <a:pt x="88" y="113"/>
                    <a:pt x="99" y="115"/>
                    <a:pt x="110" y="115"/>
                  </a:cubicBezTo>
                  <a:cubicBezTo>
                    <a:pt x="121" y="115"/>
                    <a:pt x="133" y="116"/>
                    <a:pt x="133" y="101"/>
                  </a:cubicBezTo>
                  <a:cubicBezTo>
                    <a:pt x="133" y="96"/>
                    <a:pt x="122" y="90"/>
                    <a:pt x="113" y="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1" name="Freeform 158">
              <a:extLst>
                <a:ext uri="{FF2B5EF4-FFF2-40B4-BE49-F238E27FC236}">
                  <a16:creationId xmlns:a16="http://schemas.microsoft.com/office/drawing/2014/main" id="{87242C81-2CE6-4755-BC07-A13DE0E8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1663" y="3062288"/>
              <a:ext cx="93663" cy="80963"/>
            </a:xfrm>
            <a:custGeom>
              <a:avLst/>
              <a:gdLst>
                <a:gd name="T0" fmla="*/ 20 w 61"/>
                <a:gd name="T1" fmla="*/ 0 h 52"/>
                <a:gd name="T2" fmla="*/ 61 w 61"/>
                <a:gd name="T3" fmla="*/ 32 h 52"/>
                <a:gd name="T4" fmla="*/ 40 w 61"/>
                <a:gd name="T5" fmla="*/ 52 h 52"/>
                <a:gd name="T6" fmla="*/ 1 w 61"/>
                <a:gd name="T7" fmla="*/ 18 h 52"/>
                <a:gd name="T8" fmla="*/ 4 w 61"/>
                <a:gd name="T9" fmla="*/ 12 h 52"/>
                <a:gd name="T10" fmla="*/ 20 w 61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2">
                  <a:moveTo>
                    <a:pt x="20" y="0"/>
                  </a:moveTo>
                  <a:cubicBezTo>
                    <a:pt x="36" y="7"/>
                    <a:pt x="57" y="9"/>
                    <a:pt x="61" y="32"/>
                  </a:cubicBezTo>
                  <a:cubicBezTo>
                    <a:pt x="54" y="39"/>
                    <a:pt x="47" y="45"/>
                    <a:pt x="40" y="52"/>
                  </a:cubicBezTo>
                  <a:cubicBezTo>
                    <a:pt x="27" y="41"/>
                    <a:pt x="14" y="30"/>
                    <a:pt x="1" y="18"/>
                  </a:cubicBezTo>
                  <a:cubicBezTo>
                    <a:pt x="0" y="18"/>
                    <a:pt x="3" y="14"/>
                    <a:pt x="4" y="12"/>
                  </a:cubicBezTo>
                  <a:cubicBezTo>
                    <a:pt x="10" y="8"/>
                    <a:pt x="15" y="4"/>
                    <a:pt x="2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2" name="Freeform 159">
              <a:extLst>
                <a:ext uri="{FF2B5EF4-FFF2-40B4-BE49-F238E27FC236}">
                  <a16:creationId xmlns:a16="http://schemas.microsoft.com/office/drawing/2014/main" id="{CDCF964C-77A4-4BD9-916F-84422896A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7538" y="2930525"/>
              <a:ext cx="82550" cy="90488"/>
            </a:xfrm>
            <a:custGeom>
              <a:avLst/>
              <a:gdLst>
                <a:gd name="T0" fmla="*/ 54 w 54"/>
                <a:gd name="T1" fmla="*/ 25 h 58"/>
                <a:gd name="T2" fmla="*/ 8 w 54"/>
                <a:gd name="T3" fmla="*/ 51 h 58"/>
                <a:gd name="T4" fmla="*/ 6 w 54"/>
                <a:gd name="T5" fmla="*/ 45 h 58"/>
                <a:gd name="T6" fmla="*/ 2 w 54"/>
                <a:gd name="T7" fmla="*/ 33 h 58"/>
                <a:gd name="T8" fmla="*/ 34 w 54"/>
                <a:gd name="T9" fmla="*/ 0 h 58"/>
                <a:gd name="T10" fmla="*/ 54 w 54"/>
                <a:gd name="T11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8">
                  <a:moveTo>
                    <a:pt x="54" y="25"/>
                  </a:moveTo>
                  <a:cubicBezTo>
                    <a:pt x="49" y="43"/>
                    <a:pt x="22" y="58"/>
                    <a:pt x="8" y="51"/>
                  </a:cubicBezTo>
                  <a:cubicBezTo>
                    <a:pt x="7" y="49"/>
                    <a:pt x="7" y="47"/>
                    <a:pt x="6" y="45"/>
                  </a:cubicBezTo>
                  <a:cubicBezTo>
                    <a:pt x="4" y="40"/>
                    <a:pt x="0" y="34"/>
                    <a:pt x="2" y="33"/>
                  </a:cubicBezTo>
                  <a:cubicBezTo>
                    <a:pt x="12" y="21"/>
                    <a:pt x="23" y="11"/>
                    <a:pt x="34" y="0"/>
                  </a:cubicBezTo>
                  <a:cubicBezTo>
                    <a:pt x="41" y="9"/>
                    <a:pt x="47" y="17"/>
                    <a:pt x="54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3" name="Freeform 160">
              <a:extLst>
                <a:ext uri="{FF2B5EF4-FFF2-40B4-BE49-F238E27FC236}">
                  <a16:creationId xmlns:a16="http://schemas.microsoft.com/office/drawing/2014/main" id="{DACA3738-4C53-43D5-BA0F-0631D09C5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6325" y="3706813"/>
              <a:ext cx="14288" cy="6350"/>
            </a:xfrm>
            <a:custGeom>
              <a:avLst/>
              <a:gdLst>
                <a:gd name="T0" fmla="*/ 10 w 10"/>
                <a:gd name="T1" fmla="*/ 4 h 4"/>
                <a:gd name="T2" fmla="*/ 0 w 10"/>
                <a:gd name="T3" fmla="*/ 1 h 4"/>
                <a:gd name="T4" fmla="*/ 9 w 10"/>
                <a:gd name="T5" fmla="*/ 0 h 4"/>
                <a:gd name="T6" fmla="*/ 10 w 1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5" y="2"/>
                    <a:pt x="0" y="1"/>
                  </a:cubicBezTo>
                  <a:cubicBezTo>
                    <a:pt x="6" y="0"/>
                    <a:pt x="7" y="0"/>
                    <a:pt x="9" y="0"/>
                  </a:cubicBezTo>
                  <a:cubicBezTo>
                    <a:pt x="10" y="1"/>
                    <a:pt x="10" y="3"/>
                    <a:pt x="10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4" name="Freeform 161">
              <a:extLst>
                <a:ext uri="{FF2B5EF4-FFF2-40B4-BE49-F238E27FC236}">
                  <a16:creationId xmlns:a16="http://schemas.microsoft.com/office/drawing/2014/main" id="{F56D3D2C-5C1A-4DEB-A4E7-E60128F26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0" y="3435350"/>
              <a:ext cx="50800" cy="42863"/>
            </a:xfrm>
            <a:custGeom>
              <a:avLst/>
              <a:gdLst>
                <a:gd name="T0" fmla="*/ 33 w 33"/>
                <a:gd name="T1" fmla="*/ 15 h 27"/>
                <a:gd name="T2" fmla="*/ 12 w 33"/>
                <a:gd name="T3" fmla="*/ 26 h 27"/>
                <a:gd name="T4" fmla="*/ 0 w 33"/>
                <a:gd name="T5" fmla="*/ 12 h 27"/>
                <a:gd name="T6" fmla="*/ 14 w 33"/>
                <a:gd name="T7" fmla="*/ 0 h 27"/>
                <a:gd name="T8" fmla="*/ 33 w 33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33" y="15"/>
                  </a:moveTo>
                  <a:cubicBezTo>
                    <a:pt x="23" y="20"/>
                    <a:pt x="17" y="27"/>
                    <a:pt x="12" y="26"/>
                  </a:cubicBezTo>
                  <a:cubicBezTo>
                    <a:pt x="7" y="25"/>
                    <a:pt x="0" y="16"/>
                    <a:pt x="0" y="12"/>
                  </a:cubicBezTo>
                  <a:cubicBezTo>
                    <a:pt x="1" y="7"/>
                    <a:pt x="9" y="0"/>
                    <a:pt x="14" y="0"/>
                  </a:cubicBezTo>
                  <a:cubicBezTo>
                    <a:pt x="19" y="0"/>
                    <a:pt x="24" y="7"/>
                    <a:pt x="33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5" name="Freeform 162">
              <a:extLst>
                <a:ext uri="{FF2B5EF4-FFF2-40B4-BE49-F238E27FC236}">
                  <a16:creationId xmlns:a16="http://schemas.microsoft.com/office/drawing/2014/main" id="{267403B0-AA37-4DB6-B786-898106AE9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4687888"/>
              <a:ext cx="128588" cy="96838"/>
            </a:xfrm>
            <a:custGeom>
              <a:avLst/>
              <a:gdLst>
                <a:gd name="T0" fmla="*/ 84 w 84"/>
                <a:gd name="T1" fmla="*/ 0 h 62"/>
                <a:gd name="T2" fmla="*/ 84 w 84"/>
                <a:gd name="T3" fmla="*/ 62 h 62"/>
                <a:gd name="T4" fmla="*/ 0 w 84"/>
                <a:gd name="T5" fmla="*/ 62 h 62"/>
                <a:gd name="T6" fmla="*/ 0 w 84"/>
                <a:gd name="T7" fmla="*/ 0 h 62"/>
                <a:gd name="T8" fmla="*/ 84 w 8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2">
                  <a:moveTo>
                    <a:pt x="84" y="0"/>
                  </a:moveTo>
                  <a:cubicBezTo>
                    <a:pt x="84" y="21"/>
                    <a:pt x="84" y="41"/>
                    <a:pt x="84" y="62"/>
                  </a:cubicBezTo>
                  <a:cubicBezTo>
                    <a:pt x="56" y="62"/>
                    <a:pt x="29" y="62"/>
                    <a:pt x="0" y="62"/>
                  </a:cubicBezTo>
                  <a:cubicBezTo>
                    <a:pt x="0" y="41"/>
                    <a:pt x="0" y="21"/>
                    <a:pt x="0" y="0"/>
                  </a:cubicBezTo>
                  <a:cubicBezTo>
                    <a:pt x="28" y="0"/>
                    <a:pt x="55" y="0"/>
                    <a:pt x="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6" name="Freeform 163">
              <a:extLst>
                <a:ext uri="{FF2B5EF4-FFF2-40B4-BE49-F238E27FC236}">
                  <a16:creationId xmlns:a16="http://schemas.microsoft.com/office/drawing/2014/main" id="{344A30C4-313C-47B5-9AE2-D41111FD1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200" y="4510088"/>
              <a:ext cx="127000" cy="93663"/>
            </a:xfrm>
            <a:custGeom>
              <a:avLst/>
              <a:gdLst>
                <a:gd name="T0" fmla="*/ 83 w 83"/>
                <a:gd name="T1" fmla="*/ 0 h 61"/>
                <a:gd name="T2" fmla="*/ 83 w 83"/>
                <a:gd name="T3" fmla="*/ 61 h 61"/>
                <a:gd name="T4" fmla="*/ 0 w 83"/>
                <a:gd name="T5" fmla="*/ 61 h 61"/>
                <a:gd name="T6" fmla="*/ 0 w 83"/>
                <a:gd name="T7" fmla="*/ 0 h 61"/>
                <a:gd name="T8" fmla="*/ 83 w 83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1">
                  <a:moveTo>
                    <a:pt x="83" y="0"/>
                  </a:moveTo>
                  <a:cubicBezTo>
                    <a:pt x="83" y="21"/>
                    <a:pt x="83" y="41"/>
                    <a:pt x="83" y="61"/>
                  </a:cubicBezTo>
                  <a:cubicBezTo>
                    <a:pt x="55" y="61"/>
                    <a:pt x="28" y="61"/>
                    <a:pt x="0" y="61"/>
                  </a:cubicBezTo>
                  <a:cubicBezTo>
                    <a:pt x="0" y="41"/>
                    <a:pt x="0" y="22"/>
                    <a:pt x="0" y="0"/>
                  </a:cubicBezTo>
                  <a:cubicBezTo>
                    <a:pt x="26" y="0"/>
                    <a:pt x="54" y="0"/>
                    <a:pt x="8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7" name="Freeform 164">
              <a:extLst>
                <a:ext uri="{FF2B5EF4-FFF2-40B4-BE49-F238E27FC236}">
                  <a16:creationId xmlns:a16="http://schemas.microsoft.com/office/drawing/2014/main" id="{0D3509B9-AF60-4838-A502-023C377D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5027613"/>
              <a:ext cx="127000" cy="95250"/>
            </a:xfrm>
            <a:custGeom>
              <a:avLst/>
              <a:gdLst>
                <a:gd name="T0" fmla="*/ 0 w 83"/>
                <a:gd name="T1" fmla="*/ 61 h 61"/>
                <a:gd name="T2" fmla="*/ 0 w 83"/>
                <a:gd name="T3" fmla="*/ 0 h 61"/>
                <a:gd name="T4" fmla="*/ 83 w 83"/>
                <a:gd name="T5" fmla="*/ 0 h 61"/>
                <a:gd name="T6" fmla="*/ 83 w 83"/>
                <a:gd name="T7" fmla="*/ 61 h 61"/>
                <a:gd name="T8" fmla="*/ 0 w 83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61">
                  <a:moveTo>
                    <a:pt x="0" y="61"/>
                  </a:moveTo>
                  <a:cubicBezTo>
                    <a:pt x="0" y="40"/>
                    <a:pt x="0" y="21"/>
                    <a:pt x="0" y="0"/>
                  </a:cubicBezTo>
                  <a:cubicBezTo>
                    <a:pt x="27" y="0"/>
                    <a:pt x="55" y="0"/>
                    <a:pt x="83" y="0"/>
                  </a:cubicBezTo>
                  <a:cubicBezTo>
                    <a:pt x="83" y="20"/>
                    <a:pt x="83" y="40"/>
                    <a:pt x="83" y="61"/>
                  </a:cubicBezTo>
                  <a:cubicBezTo>
                    <a:pt x="56" y="61"/>
                    <a:pt x="29" y="61"/>
                    <a:pt x="0" y="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8" name="Freeform 165">
              <a:extLst>
                <a:ext uri="{FF2B5EF4-FFF2-40B4-BE49-F238E27FC236}">
                  <a16:creationId xmlns:a16="http://schemas.microsoft.com/office/drawing/2014/main" id="{2FB5B3D5-C861-4947-A027-4A7DA52C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613" y="4868863"/>
              <a:ext cx="128588" cy="95250"/>
            </a:xfrm>
            <a:custGeom>
              <a:avLst/>
              <a:gdLst>
                <a:gd name="T0" fmla="*/ 84 w 84"/>
                <a:gd name="T1" fmla="*/ 0 h 61"/>
                <a:gd name="T2" fmla="*/ 84 w 84"/>
                <a:gd name="T3" fmla="*/ 61 h 61"/>
                <a:gd name="T4" fmla="*/ 0 w 84"/>
                <a:gd name="T5" fmla="*/ 61 h 61"/>
                <a:gd name="T6" fmla="*/ 0 w 84"/>
                <a:gd name="T7" fmla="*/ 0 h 61"/>
                <a:gd name="T8" fmla="*/ 84 w 84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61">
                  <a:moveTo>
                    <a:pt x="84" y="0"/>
                  </a:moveTo>
                  <a:cubicBezTo>
                    <a:pt x="84" y="21"/>
                    <a:pt x="84" y="40"/>
                    <a:pt x="84" y="61"/>
                  </a:cubicBezTo>
                  <a:cubicBezTo>
                    <a:pt x="57" y="61"/>
                    <a:pt x="29" y="61"/>
                    <a:pt x="0" y="61"/>
                  </a:cubicBezTo>
                  <a:cubicBezTo>
                    <a:pt x="0" y="41"/>
                    <a:pt x="0" y="21"/>
                    <a:pt x="0" y="0"/>
                  </a:cubicBezTo>
                  <a:cubicBezTo>
                    <a:pt x="28" y="0"/>
                    <a:pt x="55" y="0"/>
                    <a:pt x="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49" name="Freeform 166">
              <a:extLst>
                <a:ext uri="{FF2B5EF4-FFF2-40B4-BE49-F238E27FC236}">
                  <a16:creationId xmlns:a16="http://schemas.microsoft.com/office/drawing/2014/main" id="{E523C679-E1D8-4F67-8D6B-1F20C301C2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3100" y="4989513"/>
              <a:ext cx="204788" cy="207963"/>
            </a:xfrm>
            <a:custGeom>
              <a:avLst/>
              <a:gdLst>
                <a:gd name="T0" fmla="*/ 132 w 132"/>
                <a:gd name="T1" fmla="*/ 69 h 134"/>
                <a:gd name="T2" fmla="*/ 66 w 132"/>
                <a:gd name="T3" fmla="*/ 134 h 134"/>
                <a:gd name="T4" fmla="*/ 0 w 132"/>
                <a:gd name="T5" fmla="*/ 68 h 134"/>
                <a:gd name="T6" fmla="*/ 66 w 132"/>
                <a:gd name="T7" fmla="*/ 1 h 134"/>
                <a:gd name="T8" fmla="*/ 132 w 132"/>
                <a:gd name="T9" fmla="*/ 69 h 134"/>
                <a:gd name="T10" fmla="*/ 78 w 132"/>
                <a:gd name="T11" fmla="*/ 114 h 134"/>
                <a:gd name="T12" fmla="*/ 104 w 132"/>
                <a:gd name="T13" fmla="*/ 87 h 134"/>
                <a:gd name="T14" fmla="*/ 76 w 132"/>
                <a:gd name="T15" fmla="*/ 61 h 134"/>
                <a:gd name="T16" fmla="*/ 51 w 132"/>
                <a:gd name="T17" fmla="*/ 88 h 134"/>
                <a:gd name="T18" fmla="*/ 78 w 132"/>
                <a:gd name="T19" fmla="*/ 11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4">
                  <a:moveTo>
                    <a:pt x="132" y="69"/>
                  </a:moveTo>
                  <a:cubicBezTo>
                    <a:pt x="132" y="105"/>
                    <a:pt x="102" y="134"/>
                    <a:pt x="66" y="134"/>
                  </a:cubicBezTo>
                  <a:cubicBezTo>
                    <a:pt x="30" y="134"/>
                    <a:pt x="0" y="104"/>
                    <a:pt x="0" y="68"/>
                  </a:cubicBezTo>
                  <a:cubicBezTo>
                    <a:pt x="0" y="32"/>
                    <a:pt x="30" y="2"/>
                    <a:pt x="66" y="1"/>
                  </a:cubicBezTo>
                  <a:cubicBezTo>
                    <a:pt x="102" y="0"/>
                    <a:pt x="132" y="31"/>
                    <a:pt x="132" y="69"/>
                  </a:cubicBezTo>
                  <a:close/>
                  <a:moveTo>
                    <a:pt x="78" y="114"/>
                  </a:moveTo>
                  <a:cubicBezTo>
                    <a:pt x="92" y="114"/>
                    <a:pt x="104" y="100"/>
                    <a:pt x="104" y="87"/>
                  </a:cubicBezTo>
                  <a:cubicBezTo>
                    <a:pt x="103" y="73"/>
                    <a:pt x="89" y="60"/>
                    <a:pt x="76" y="61"/>
                  </a:cubicBezTo>
                  <a:cubicBezTo>
                    <a:pt x="61" y="63"/>
                    <a:pt x="51" y="72"/>
                    <a:pt x="51" y="88"/>
                  </a:cubicBezTo>
                  <a:cubicBezTo>
                    <a:pt x="51" y="103"/>
                    <a:pt x="63" y="115"/>
                    <a:pt x="78" y="1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50" name="Freeform 167">
              <a:extLst>
                <a:ext uri="{FF2B5EF4-FFF2-40B4-BE49-F238E27FC236}">
                  <a16:creationId xmlns:a16="http://schemas.microsoft.com/office/drawing/2014/main" id="{DC35CB94-C74F-4FC8-B8CD-E652DAFC3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988" y="6140450"/>
              <a:ext cx="58738" cy="46038"/>
            </a:xfrm>
            <a:custGeom>
              <a:avLst/>
              <a:gdLst>
                <a:gd name="T0" fmla="*/ 38 w 38"/>
                <a:gd name="T1" fmla="*/ 14 h 30"/>
                <a:gd name="T2" fmla="*/ 17 w 38"/>
                <a:gd name="T3" fmla="*/ 29 h 30"/>
                <a:gd name="T4" fmla="*/ 1 w 38"/>
                <a:gd name="T5" fmla="*/ 14 h 30"/>
                <a:gd name="T6" fmla="*/ 15 w 38"/>
                <a:gd name="T7" fmla="*/ 0 h 30"/>
                <a:gd name="T8" fmla="*/ 38 w 38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8" y="14"/>
                  </a:moveTo>
                  <a:cubicBezTo>
                    <a:pt x="28" y="22"/>
                    <a:pt x="21" y="30"/>
                    <a:pt x="17" y="29"/>
                  </a:cubicBezTo>
                  <a:cubicBezTo>
                    <a:pt x="10" y="28"/>
                    <a:pt x="3" y="20"/>
                    <a:pt x="1" y="14"/>
                  </a:cubicBezTo>
                  <a:cubicBezTo>
                    <a:pt x="0" y="10"/>
                    <a:pt x="10" y="0"/>
                    <a:pt x="15" y="0"/>
                  </a:cubicBezTo>
                  <a:cubicBezTo>
                    <a:pt x="21" y="0"/>
                    <a:pt x="28" y="7"/>
                    <a:pt x="38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51" name="Freeform 168">
              <a:extLst>
                <a:ext uri="{FF2B5EF4-FFF2-40B4-BE49-F238E27FC236}">
                  <a16:creationId xmlns:a16="http://schemas.microsoft.com/office/drawing/2014/main" id="{4E534316-4ECB-462E-BD07-28E2B77B0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50" y="6240463"/>
              <a:ext cx="438150" cy="44450"/>
            </a:xfrm>
            <a:custGeom>
              <a:avLst/>
              <a:gdLst>
                <a:gd name="T0" fmla="*/ 283 w 283"/>
                <a:gd name="T1" fmla="*/ 18 h 28"/>
                <a:gd name="T2" fmla="*/ 0 w 283"/>
                <a:gd name="T3" fmla="*/ 21 h 28"/>
                <a:gd name="T4" fmla="*/ 283 w 283"/>
                <a:gd name="T5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" h="28">
                  <a:moveTo>
                    <a:pt x="283" y="18"/>
                  </a:moveTo>
                  <a:cubicBezTo>
                    <a:pt x="189" y="28"/>
                    <a:pt x="94" y="27"/>
                    <a:pt x="0" y="21"/>
                  </a:cubicBezTo>
                  <a:cubicBezTo>
                    <a:pt x="30" y="3"/>
                    <a:pt x="252" y="0"/>
                    <a:pt x="283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52" name="Freeform 169">
              <a:extLst>
                <a:ext uri="{FF2B5EF4-FFF2-40B4-BE49-F238E27FC236}">
                  <a16:creationId xmlns:a16="http://schemas.microsoft.com/office/drawing/2014/main" id="{C02D2AC9-2235-4047-87AF-BAF3F41CE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5" y="6242050"/>
              <a:ext cx="447675" cy="44450"/>
            </a:xfrm>
            <a:custGeom>
              <a:avLst/>
              <a:gdLst>
                <a:gd name="T0" fmla="*/ 289 w 289"/>
                <a:gd name="T1" fmla="*/ 18 h 29"/>
                <a:gd name="T2" fmla="*/ 0 w 289"/>
                <a:gd name="T3" fmla="*/ 23 h 29"/>
                <a:gd name="T4" fmla="*/ 289 w 289"/>
                <a:gd name="T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" h="29">
                  <a:moveTo>
                    <a:pt x="289" y="18"/>
                  </a:moveTo>
                  <a:cubicBezTo>
                    <a:pt x="194" y="26"/>
                    <a:pt x="100" y="29"/>
                    <a:pt x="0" y="23"/>
                  </a:cubicBezTo>
                  <a:cubicBezTo>
                    <a:pt x="31" y="3"/>
                    <a:pt x="251" y="0"/>
                    <a:pt x="289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53" name="Freeform 170">
              <a:extLst>
                <a:ext uri="{FF2B5EF4-FFF2-40B4-BE49-F238E27FC236}">
                  <a16:creationId xmlns:a16="http://schemas.microsoft.com/office/drawing/2014/main" id="{A87541E2-A924-417F-BBFB-D3CFE0512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5951538"/>
              <a:ext cx="268288" cy="9525"/>
            </a:xfrm>
            <a:custGeom>
              <a:avLst/>
              <a:gdLst>
                <a:gd name="T0" fmla="*/ 0 w 174"/>
                <a:gd name="T1" fmla="*/ 0 h 6"/>
                <a:gd name="T2" fmla="*/ 174 w 174"/>
                <a:gd name="T3" fmla="*/ 0 h 6"/>
                <a:gd name="T4" fmla="*/ 174 w 174"/>
                <a:gd name="T5" fmla="*/ 6 h 6"/>
                <a:gd name="T6" fmla="*/ 1 w 174"/>
                <a:gd name="T7" fmla="*/ 6 h 6"/>
                <a:gd name="T8" fmla="*/ 0 w 17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6">
                  <a:moveTo>
                    <a:pt x="0" y="0"/>
                  </a:moveTo>
                  <a:cubicBezTo>
                    <a:pt x="58" y="0"/>
                    <a:pt x="116" y="0"/>
                    <a:pt x="174" y="0"/>
                  </a:cubicBezTo>
                  <a:cubicBezTo>
                    <a:pt x="174" y="2"/>
                    <a:pt x="174" y="4"/>
                    <a:pt x="174" y="6"/>
                  </a:cubicBezTo>
                  <a:cubicBezTo>
                    <a:pt x="116" y="6"/>
                    <a:pt x="58" y="6"/>
                    <a:pt x="1" y="6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54" name="Freeform 171">
              <a:extLst>
                <a:ext uri="{FF2B5EF4-FFF2-40B4-BE49-F238E27FC236}">
                  <a16:creationId xmlns:a16="http://schemas.microsoft.com/office/drawing/2014/main" id="{76A68E77-4BD0-4E63-8097-F767DEE8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5943600"/>
              <a:ext cx="268288" cy="6350"/>
            </a:xfrm>
            <a:custGeom>
              <a:avLst/>
              <a:gdLst>
                <a:gd name="T0" fmla="*/ 174 w 174"/>
                <a:gd name="T1" fmla="*/ 4 h 4"/>
                <a:gd name="T2" fmla="*/ 0 w 174"/>
                <a:gd name="T3" fmla="*/ 4 h 4"/>
                <a:gd name="T4" fmla="*/ 0 w 174"/>
                <a:gd name="T5" fmla="*/ 0 h 4"/>
                <a:gd name="T6" fmla="*/ 173 w 174"/>
                <a:gd name="T7" fmla="*/ 0 h 4"/>
                <a:gd name="T8" fmla="*/ 174 w 17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">
                  <a:moveTo>
                    <a:pt x="174" y="4"/>
                  </a:moveTo>
                  <a:cubicBezTo>
                    <a:pt x="116" y="4"/>
                    <a:pt x="58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58" y="0"/>
                    <a:pt x="116" y="0"/>
                    <a:pt x="173" y="0"/>
                  </a:cubicBezTo>
                  <a:cubicBezTo>
                    <a:pt x="174" y="1"/>
                    <a:pt x="174" y="3"/>
                    <a:pt x="174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55" name="Freeform 172">
              <a:extLst>
                <a:ext uri="{FF2B5EF4-FFF2-40B4-BE49-F238E27FC236}">
                  <a16:creationId xmlns:a16="http://schemas.microsoft.com/office/drawing/2014/main" id="{248B15DF-3A05-4E65-8863-E5CE906B4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8" y="3286125"/>
              <a:ext cx="57150" cy="25400"/>
            </a:xfrm>
            <a:custGeom>
              <a:avLst/>
              <a:gdLst>
                <a:gd name="T0" fmla="*/ 0 w 37"/>
                <a:gd name="T1" fmla="*/ 16 h 16"/>
                <a:gd name="T2" fmla="*/ 37 w 37"/>
                <a:gd name="T3" fmla="*/ 16 h 16"/>
                <a:gd name="T4" fmla="*/ 0 w 37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6">
                  <a:moveTo>
                    <a:pt x="0" y="16"/>
                  </a:moveTo>
                  <a:cubicBezTo>
                    <a:pt x="15" y="0"/>
                    <a:pt x="26" y="0"/>
                    <a:pt x="37" y="16"/>
                  </a:cubicBezTo>
                  <a:cubicBezTo>
                    <a:pt x="25" y="16"/>
                    <a:pt x="14" y="16"/>
                    <a:pt x="0" y="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56" name="Freeform 173">
              <a:extLst>
                <a:ext uri="{FF2B5EF4-FFF2-40B4-BE49-F238E27FC236}">
                  <a16:creationId xmlns:a16="http://schemas.microsoft.com/office/drawing/2014/main" id="{A9656188-5AA2-4518-8BAD-3CA6251F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1238" y="3295650"/>
              <a:ext cx="50800" cy="19050"/>
            </a:xfrm>
            <a:custGeom>
              <a:avLst/>
              <a:gdLst>
                <a:gd name="T0" fmla="*/ 0 w 33"/>
                <a:gd name="T1" fmla="*/ 1 h 13"/>
                <a:gd name="T2" fmla="*/ 29 w 33"/>
                <a:gd name="T3" fmla="*/ 0 h 13"/>
                <a:gd name="T4" fmla="*/ 33 w 33"/>
                <a:gd name="T5" fmla="*/ 8 h 13"/>
                <a:gd name="T6" fmla="*/ 28 w 33"/>
                <a:gd name="T7" fmla="*/ 13 h 13"/>
                <a:gd name="T8" fmla="*/ 0 w 33"/>
                <a:gd name="T9" fmla="*/ 12 h 13"/>
                <a:gd name="T10" fmla="*/ 0 w 33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0" y="1"/>
                  </a:moveTo>
                  <a:cubicBezTo>
                    <a:pt x="10" y="1"/>
                    <a:pt x="19" y="0"/>
                    <a:pt x="29" y="0"/>
                  </a:cubicBezTo>
                  <a:cubicBezTo>
                    <a:pt x="30" y="0"/>
                    <a:pt x="33" y="5"/>
                    <a:pt x="33" y="8"/>
                  </a:cubicBezTo>
                  <a:cubicBezTo>
                    <a:pt x="33" y="9"/>
                    <a:pt x="30" y="13"/>
                    <a:pt x="28" y="13"/>
                  </a:cubicBezTo>
                  <a:cubicBezTo>
                    <a:pt x="19" y="13"/>
                    <a:pt x="9" y="12"/>
                    <a:pt x="0" y="12"/>
                  </a:cubicBezTo>
                  <a:cubicBezTo>
                    <a:pt x="0" y="8"/>
                    <a:pt x="0" y="5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25608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404813" y="243479"/>
            <a:ext cx="10414000" cy="87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b="1" dirty="0">
                <a:solidFill>
                  <a:srgbClr val="75B4C5"/>
                </a:solidFill>
                <a:latin typeface="+mn-lt"/>
              </a:rPr>
              <a:t>RESOURCES</a:t>
            </a:r>
            <a:endParaRPr b="1" dirty="0">
              <a:solidFill>
                <a:srgbClr val="75B4C5"/>
              </a:solidFill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554EF69-A744-4F22-B9BA-A585190032D0}"/>
              </a:ext>
            </a:extLst>
          </p:cNvPr>
          <p:cNvSpPr>
            <a:spLocks noEditPoints="1"/>
          </p:cNvSpPr>
          <p:nvPr/>
        </p:nvSpPr>
        <p:spPr bwMode="auto">
          <a:xfrm>
            <a:off x="631826" y="5294313"/>
            <a:ext cx="2787650" cy="1322388"/>
          </a:xfrm>
          <a:custGeom>
            <a:avLst/>
            <a:gdLst>
              <a:gd name="T0" fmla="*/ 257 w 1699"/>
              <a:gd name="T1" fmla="*/ 89 h 806"/>
              <a:gd name="T2" fmla="*/ 2 w 1699"/>
              <a:gd name="T3" fmla="*/ 98 h 806"/>
              <a:gd name="T4" fmla="*/ 241 w 1699"/>
              <a:gd name="T5" fmla="*/ 58 h 806"/>
              <a:gd name="T6" fmla="*/ 577 w 1699"/>
              <a:gd name="T7" fmla="*/ 12 h 806"/>
              <a:gd name="T8" fmla="*/ 720 w 1699"/>
              <a:gd name="T9" fmla="*/ 61 h 806"/>
              <a:gd name="T10" fmla="*/ 424 w 1699"/>
              <a:gd name="T11" fmla="*/ 103 h 806"/>
              <a:gd name="T12" fmla="*/ 776 w 1699"/>
              <a:gd name="T13" fmla="*/ 66 h 806"/>
              <a:gd name="T14" fmla="*/ 1276 w 1699"/>
              <a:gd name="T15" fmla="*/ 102 h 806"/>
              <a:gd name="T16" fmla="*/ 980 w 1699"/>
              <a:gd name="T17" fmla="*/ 60 h 806"/>
              <a:gd name="T18" fmla="*/ 1107 w 1699"/>
              <a:gd name="T19" fmla="*/ 4 h 806"/>
              <a:gd name="T20" fmla="*/ 1480 w 1699"/>
              <a:gd name="T21" fmla="*/ 57 h 806"/>
              <a:gd name="T22" fmla="*/ 1678 w 1699"/>
              <a:gd name="T23" fmla="*/ 98 h 806"/>
              <a:gd name="T24" fmla="*/ 1442 w 1699"/>
              <a:gd name="T25" fmla="*/ 99 h 806"/>
              <a:gd name="T26" fmla="*/ 1503 w 1699"/>
              <a:gd name="T27" fmla="*/ 203 h 806"/>
              <a:gd name="T28" fmla="*/ 1239 w 1699"/>
              <a:gd name="T29" fmla="*/ 254 h 806"/>
              <a:gd name="T30" fmla="*/ 1184 w 1699"/>
              <a:gd name="T31" fmla="*/ 790 h 806"/>
              <a:gd name="T32" fmla="*/ 1149 w 1699"/>
              <a:gd name="T33" fmla="*/ 451 h 806"/>
              <a:gd name="T34" fmla="*/ 1118 w 1699"/>
              <a:gd name="T35" fmla="*/ 620 h 806"/>
              <a:gd name="T36" fmla="*/ 1025 w 1699"/>
              <a:gd name="T37" fmla="*/ 281 h 806"/>
              <a:gd name="T38" fmla="*/ 1028 w 1699"/>
              <a:gd name="T39" fmla="*/ 376 h 806"/>
              <a:gd name="T40" fmla="*/ 1008 w 1699"/>
              <a:gd name="T41" fmla="*/ 433 h 806"/>
              <a:gd name="T42" fmla="*/ 961 w 1699"/>
              <a:gd name="T43" fmla="*/ 460 h 806"/>
              <a:gd name="T44" fmla="*/ 897 w 1699"/>
              <a:gd name="T45" fmla="*/ 508 h 806"/>
              <a:gd name="T46" fmla="*/ 962 w 1699"/>
              <a:gd name="T47" fmla="*/ 692 h 806"/>
              <a:gd name="T48" fmla="*/ 814 w 1699"/>
              <a:gd name="T49" fmla="*/ 674 h 806"/>
              <a:gd name="T50" fmla="*/ 732 w 1699"/>
              <a:gd name="T51" fmla="*/ 653 h 806"/>
              <a:gd name="T52" fmla="*/ 732 w 1699"/>
              <a:gd name="T53" fmla="*/ 597 h 806"/>
              <a:gd name="T54" fmla="*/ 833 w 1699"/>
              <a:gd name="T55" fmla="*/ 481 h 806"/>
              <a:gd name="T56" fmla="*/ 683 w 1699"/>
              <a:gd name="T57" fmla="*/ 451 h 806"/>
              <a:gd name="T58" fmla="*/ 665 w 1699"/>
              <a:gd name="T59" fmla="*/ 376 h 806"/>
              <a:gd name="T60" fmla="*/ 630 w 1699"/>
              <a:gd name="T61" fmla="*/ 310 h 806"/>
              <a:gd name="T62" fmla="*/ 556 w 1699"/>
              <a:gd name="T63" fmla="*/ 718 h 806"/>
              <a:gd name="T64" fmla="*/ 541 w 1699"/>
              <a:gd name="T65" fmla="*/ 785 h 806"/>
              <a:gd name="T66" fmla="*/ 531 w 1699"/>
              <a:gd name="T67" fmla="*/ 353 h 806"/>
              <a:gd name="T68" fmla="*/ 327 w 1699"/>
              <a:gd name="T69" fmla="*/ 225 h 806"/>
              <a:gd name="T70" fmla="*/ 889 w 1699"/>
              <a:gd name="T71" fmla="*/ 684 h 806"/>
              <a:gd name="T72" fmla="*/ 1196 w 1699"/>
              <a:gd name="T73" fmla="*/ 180 h 806"/>
              <a:gd name="T74" fmla="*/ 1202 w 1699"/>
              <a:gd name="T75" fmla="*/ 150 h 806"/>
              <a:gd name="T76" fmla="*/ 502 w 1699"/>
              <a:gd name="T77" fmla="*/ 168 h 806"/>
              <a:gd name="T78" fmla="*/ 475 w 1699"/>
              <a:gd name="T79" fmla="*/ 219 h 806"/>
              <a:gd name="T80" fmla="*/ 579 w 1699"/>
              <a:gd name="T81" fmla="*/ 162 h 806"/>
              <a:gd name="T82" fmla="*/ 551 w 1699"/>
              <a:gd name="T83" fmla="*/ 215 h 806"/>
              <a:gd name="T84" fmla="*/ 1147 w 1699"/>
              <a:gd name="T85" fmla="*/ 215 h 806"/>
              <a:gd name="T86" fmla="*/ 1123 w 1699"/>
              <a:gd name="T87" fmla="*/ 150 h 806"/>
              <a:gd name="T88" fmla="*/ 389 w 1699"/>
              <a:gd name="T89" fmla="*/ 112 h 806"/>
              <a:gd name="T90" fmla="*/ 1373 w 1699"/>
              <a:gd name="T91" fmla="*/ 160 h 806"/>
              <a:gd name="T92" fmla="*/ 1336 w 1699"/>
              <a:gd name="T93" fmla="*/ 126 h 806"/>
              <a:gd name="T94" fmla="*/ 814 w 1699"/>
              <a:gd name="T95" fmla="*/ 384 h 806"/>
              <a:gd name="T96" fmla="*/ 885 w 1699"/>
              <a:gd name="T97" fmla="*/ 384 h 806"/>
              <a:gd name="T98" fmla="*/ 307 w 1699"/>
              <a:gd name="T99" fmla="*/ 74 h 806"/>
              <a:gd name="T100" fmla="*/ 1393 w 1699"/>
              <a:gd name="T101" fmla="*/ 69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99" h="806">
                <a:moveTo>
                  <a:pt x="223" y="163"/>
                </a:moveTo>
                <a:cubicBezTo>
                  <a:pt x="223" y="147"/>
                  <a:pt x="223" y="132"/>
                  <a:pt x="223" y="116"/>
                </a:cubicBezTo>
                <a:cubicBezTo>
                  <a:pt x="223" y="103"/>
                  <a:pt x="227" y="100"/>
                  <a:pt x="239" y="100"/>
                </a:cubicBezTo>
                <a:cubicBezTo>
                  <a:pt x="245" y="99"/>
                  <a:pt x="250" y="100"/>
                  <a:pt x="257" y="100"/>
                </a:cubicBezTo>
                <a:cubicBezTo>
                  <a:pt x="257" y="95"/>
                  <a:pt x="257" y="92"/>
                  <a:pt x="257" y="89"/>
                </a:cubicBezTo>
                <a:cubicBezTo>
                  <a:pt x="252" y="84"/>
                  <a:pt x="241" y="92"/>
                  <a:pt x="241" y="79"/>
                </a:cubicBezTo>
                <a:cubicBezTo>
                  <a:pt x="232" y="83"/>
                  <a:pt x="224" y="86"/>
                  <a:pt x="216" y="90"/>
                </a:cubicBezTo>
                <a:cubicBezTo>
                  <a:pt x="202" y="98"/>
                  <a:pt x="188" y="100"/>
                  <a:pt x="172" y="100"/>
                </a:cubicBezTo>
                <a:cubicBezTo>
                  <a:pt x="117" y="99"/>
                  <a:pt x="62" y="98"/>
                  <a:pt x="7" y="98"/>
                </a:cubicBezTo>
                <a:cubicBezTo>
                  <a:pt x="5" y="98"/>
                  <a:pt x="3" y="98"/>
                  <a:pt x="2" y="98"/>
                </a:cubicBezTo>
                <a:cubicBezTo>
                  <a:pt x="1" y="97"/>
                  <a:pt x="1" y="96"/>
                  <a:pt x="0" y="95"/>
                </a:cubicBezTo>
                <a:cubicBezTo>
                  <a:pt x="4" y="93"/>
                  <a:pt x="7" y="89"/>
                  <a:pt x="11" y="88"/>
                </a:cubicBezTo>
                <a:cubicBezTo>
                  <a:pt x="67" y="77"/>
                  <a:pt x="124" y="66"/>
                  <a:pt x="181" y="56"/>
                </a:cubicBezTo>
                <a:cubicBezTo>
                  <a:pt x="191" y="55"/>
                  <a:pt x="202" y="56"/>
                  <a:pt x="212" y="57"/>
                </a:cubicBezTo>
                <a:cubicBezTo>
                  <a:pt x="222" y="57"/>
                  <a:pt x="231" y="58"/>
                  <a:pt x="241" y="58"/>
                </a:cubicBezTo>
                <a:cubicBezTo>
                  <a:pt x="245" y="27"/>
                  <a:pt x="253" y="16"/>
                  <a:pt x="273" y="15"/>
                </a:cubicBezTo>
                <a:cubicBezTo>
                  <a:pt x="290" y="14"/>
                  <a:pt x="303" y="26"/>
                  <a:pt x="307" y="45"/>
                </a:cubicBezTo>
                <a:cubicBezTo>
                  <a:pt x="402" y="30"/>
                  <a:pt x="497" y="15"/>
                  <a:pt x="591" y="0"/>
                </a:cubicBezTo>
                <a:cubicBezTo>
                  <a:pt x="592" y="1"/>
                  <a:pt x="592" y="3"/>
                  <a:pt x="593" y="4"/>
                </a:cubicBezTo>
                <a:cubicBezTo>
                  <a:pt x="588" y="7"/>
                  <a:pt x="583" y="11"/>
                  <a:pt x="577" y="12"/>
                </a:cubicBezTo>
                <a:cubicBezTo>
                  <a:pt x="520" y="25"/>
                  <a:pt x="462" y="37"/>
                  <a:pt x="405" y="49"/>
                </a:cubicBezTo>
                <a:cubicBezTo>
                  <a:pt x="422" y="51"/>
                  <a:pt x="435" y="59"/>
                  <a:pt x="439" y="75"/>
                </a:cubicBezTo>
                <a:cubicBezTo>
                  <a:pt x="486" y="71"/>
                  <a:pt x="532" y="65"/>
                  <a:pt x="579" y="62"/>
                </a:cubicBezTo>
                <a:cubicBezTo>
                  <a:pt x="625" y="59"/>
                  <a:pt x="672" y="58"/>
                  <a:pt x="718" y="56"/>
                </a:cubicBezTo>
                <a:cubicBezTo>
                  <a:pt x="719" y="58"/>
                  <a:pt x="719" y="59"/>
                  <a:pt x="720" y="61"/>
                </a:cubicBezTo>
                <a:cubicBezTo>
                  <a:pt x="718" y="62"/>
                  <a:pt x="716" y="65"/>
                  <a:pt x="713" y="66"/>
                </a:cubicBezTo>
                <a:cubicBezTo>
                  <a:pt x="674" y="72"/>
                  <a:pt x="634" y="77"/>
                  <a:pt x="595" y="83"/>
                </a:cubicBezTo>
                <a:cubicBezTo>
                  <a:pt x="553" y="90"/>
                  <a:pt x="511" y="96"/>
                  <a:pt x="469" y="101"/>
                </a:cubicBezTo>
                <a:cubicBezTo>
                  <a:pt x="460" y="103"/>
                  <a:pt x="450" y="99"/>
                  <a:pt x="442" y="97"/>
                </a:cubicBezTo>
                <a:cubicBezTo>
                  <a:pt x="436" y="99"/>
                  <a:pt x="430" y="101"/>
                  <a:pt x="424" y="103"/>
                </a:cubicBezTo>
                <a:cubicBezTo>
                  <a:pt x="424" y="105"/>
                  <a:pt x="424" y="108"/>
                  <a:pt x="424" y="112"/>
                </a:cubicBezTo>
                <a:cubicBezTo>
                  <a:pt x="449" y="116"/>
                  <a:pt x="449" y="116"/>
                  <a:pt x="451" y="132"/>
                </a:cubicBezTo>
                <a:cubicBezTo>
                  <a:pt x="473" y="129"/>
                  <a:pt x="495" y="128"/>
                  <a:pt x="517" y="124"/>
                </a:cubicBezTo>
                <a:cubicBezTo>
                  <a:pt x="572" y="114"/>
                  <a:pt x="626" y="103"/>
                  <a:pt x="680" y="91"/>
                </a:cubicBezTo>
                <a:cubicBezTo>
                  <a:pt x="712" y="84"/>
                  <a:pt x="744" y="73"/>
                  <a:pt x="776" y="66"/>
                </a:cubicBezTo>
                <a:cubicBezTo>
                  <a:pt x="851" y="49"/>
                  <a:pt x="925" y="61"/>
                  <a:pt x="997" y="84"/>
                </a:cubicBezTo>
                <a:cubicBezTo>
                  <a:pt x="1055" y="102"/>
                  <a:pt x="1113" y="114"/>
                  <a:pt x="1173" y="123"/>
                </a:cubicBezTo>
                <a:cubicBezTo>
                  <a:pt x="1198" y="126"/>
                  <a:pt x="1223" y="129"/>
                  <a:pt x="1248" y="132"/>
                </a:cubicBezTo>
                <a:cubicBezTo>
                  <a:pt x="1252" y="114"/>
                  <a:pt x="1252" y="114"/>
                  <a:pt x="1276" y="112"/>
                </a:cubicBezTo>
                <a:cubicBezTo>
                  <a:pt x="1276" y="109"/>
                  <a:pt x="1276" y="106"/>
                  <a:pt x="1276" y="102"/>
                </a:cubicBezTo>
                <a:cubicBezTo>
                  <a:pt x="1270" y="101"/>
                  <a:pt x="1264" y="99"/>
                  <a:pt x="1258" y="98"/>
                </a:cubicBezTo>
                <a:cubicBezTo>
                  <a:pt x="1258" y="96"/>
                  <a:pt x="1258" y="95"/>
                  <a:pt x="1258" y="94"/>
                </a:cubicBezTo>
                <a:cubicBezTo>
                  <a:pt x="1237" y="110"/>
                  <a:pt x="1215" y="99"/>
                  <a:pt x="1194" y="96"/>
                </a:cubicBezTo>
                <a:cubicBezTo>
                  <a:pt x="1125" y="87"/>
                  <a:pt x="1057" y="76"/>
                  <a:pt x="989" y="66"/>
                </a:cubicBezTo>
                <a:cubicBezTo>
                  <a:pt x="985" y="65"/>
                  <a:pt x="983" y="63"/>
                  <a:pt x="980" y="60"/>
                </a:cubicBezTo>
                <a:cubicBezTo>
                  <a:pt x="1074" y="57"/>
                  <a:pt x="1167" y="60"/>
                  <a:pt x="1260" y="78"/>
                </a:cubicBezTo>
                <a:cubicBezTo>
                  <a:pt x="1265" y="59"/>
                  <a:pt x="1277" y="51"/>
                  <a:pt x="1295" y="49"/>
                </a:cubicBezTo>
                <a:cubicBezTo>
                  <a:pt x="1263" y="42"/>
                  <a:pt x="1230" y="35"/>
                  <a:pt x="1198" y="28"/>
                </a:cubicBezTo>
                <a:cubicBezTo>
                  <a:pt x="1173" y="23"/>
                  <a:pt x="1148" y="18"/>
                  <a:pt x="1124" y="13"/>
                </a:cubicBezTo>
                <a:cubicBezTo>
                  <a:pt x="1118" y="11"/>
                  <a:pt x="1112" y="7"/>
                  <a:pt x="1107" y="4"/>
                </a:cubicBezTo>
                <a:cubicBezTo>
                  <a:pt x="1107" y="3"/>
                  <a:pt x="1108" y="2"/>
                  <a:pt x="1108" y="0"/>
                </a:cubicBezTo>
                <a:cubicBezTo>
                  <a:pt x="1203" y="15"/>
                  <a:pt x="1297" y="30"/>
                  <a:pt x="1391" y="45"/>
                </a:cubicBezTo>
                <a:cubicBezTo>
                  <a:pt x="1399" y="23"/>
                  <a:pt x="1410" y="13"/>
                  <a:pt x="1427" y="15"/>
                </a:cubicBezTo>
                <a:cubicBezTo>
                  <a:pt x="1447" y="17"/>
                  <a:pt x="1454" y="26"/>
                  <a:pt x="1458" y="57"/>
                </a:cubicBezTo>
                <a:cubicBezTo>
                  <a:pt x="1465" y="57"/>
                  <a:pt x="1473" y="58"/>
                  <a:pt x="1480" y="57"/>
                </a:cubicBezTo>
                <a:cubicBezTo>
                  <a:pt x="1511" y="52"/>
                  <a:pt x="1541" y="61"/>
                  <a:pt x="1572" y="66"/>
                </a:cubicBezTo>
                <a:cubicBezTo>
                  <a:pt x="1610" y="73"/>
                  <a:pt x="1649" y="80"/>
                  <a:pt x="1687" y="88"/>
                </a:cubicBezTo>
                <a:cubicBezTo>
                  <a:pt x="1691" y="89"/>
                  <a:pt x="1695" y="92"/>
                  <a:pt x="1699" y="94"/>
                </a:cubicBezTo>
                <a:cubicBezTo>
                  <a:pt x="1699" y="96"/>
                  <a:pt x="1698" y="97"/>
                  <a:pt x="1698" y="98"/>
                </a:cubicBezTo>
                <a:cubicBezTo>
                  <a:pt x="1691" y="98"/>
                  <a:pt x="1685" y="98"/>
                  <a:pt x="1678" y="98"/>
                </a:cubicBezTo>
                <a:cubicBezTo>
                  <a:pt x="1622" y="99"/>
                  <a:pt x="1566" y="99"/>
                  <a:pt x="1511" y="99"/>
                </a:cubicBezTo>
                <a:cubicBezTo>
                  <a:pt x="1506" y="99"/>
                  <a:pt x="1501" y="98"/>
                  <a:pt x="1497" y="96"/>
                </a:cubicBezTo>
                <a:cubicBezTo>
                  <a:pt x="1484" y="91"/>
                  <a:pt x="1472" y="85"/>
                  <a:pt x="1458" y="79"/>
                </a:cubicBezTo>
                <a:cubicBezTo>
                  <a:pt x="1458" y="91"/>
                  <a:pt x="1449" y="85"/>
                  <a:pt x="1442" y="88"/>
                </a:cubicBezTo>
                <a:cubicBezTo>
                  <a:pt x="1442" y="91"/>
                  <a:pt x="1442" y="94"/>
                  <a:pt x="1442" y="99"/>
                </a:cubicBezTo>
                <a:cubicBezTo>
                  <a:pt x="1449" y="99"/>
                  <a:pt x="1455" y="99"/>
                  <a:pt x="1461" y="100"/>
                </a:cubicBezTo>
                <a:cubicBezTo>
                  <a:pt x="1473" y="100"/>
                  <a:pt x="1477" y="104"/>
                  <a:pt x="1477" y="115"/>
                </a:cubicBezTo>
                <a:cubicBezTo>
                  <a:pt x="1477" y="131"/>
                  <a:pt x="1477" y="147"/>
                  <a:pt x="1477" y="163"/>
                </a:cubicBezTo>
                <a:cubicBezTo>
                  <a:pt x="1482" y="165"/>
                  <a:pt x="1488" y="165"/>
                  <a:pt x="1492" y="168"/>
                </a:cubicBezTo>
                <a:cubicBezTo>
                  <a:pt x="1507" y="176"/>
                  <a:pt x="1502" y="190"/>
                  <a:pt x="1503" y="203"/>
                </a:cubicBezTo>
                <a:cubicBezTo>
                  <a:pt x="1504" y="212"/>
                  <a:pt x="1500" y="220"/>
                  <a:pt x="1491" y="223"/>
                </a:cubicBezTo>
                <a:cubicBezTo>
                  <a:pt x="1487" y="225"/>
                  <a:pt x="1483" y="225"/>
                  <a:pt x="1478" y="225"/>
                </a:cubicBezTo>
                <a:cubicBezTo>
                  <a:pt x="1444" y="225"/>
                  <a:pt x="1409" y="225"/>
                  <a:pt x="1374" y="225"/>
                </a:cubicBezTo>
                <a:cubicBezTo>
                  <a:pt x="1369" y="225"/>
                  <a:pt x="1363" y="227"/>
                  <a:pt x="1358" y="231"/>
                </a:cubicBezTo>
                <a:cubicBezTo>
                  <a:pt x="1322" y="255"/>
                  <a:pt x="1282" y="261"/>
                  <a:pt x="1239" y="254"/>
                </a:cubicBezTo>
                <a:cubicBezTo>
                  <a:pt x="1222" y="251"/>
                  <a:pt x="1204" y="251"/>
                  <a:pt x="1186" y="251"/>
                </a:cubicBezTo>
                <a:cubicBezTo>
                  <a:pt x="1169" y="251"/>
                  <a:pt x="1167" y="254"/>
                  <a:pt x="1164" y="271"/>
                </a:cubicBezTo>
                <a:cubicBezTo>
                  <a:pt x="1158" y="299"/>
                  <a:pt x="1161" y="327"/>
                  <a:pt x="1168" y="353"/>
                </a:cubicBezTo>
                <a:cubicBezTo>
                  <a:pt x="1192" y="432"/>
                  <a:pt x="1196" y="513"/>
                  <a:pt x="1195" y="595"/>
                </a:cubicBezTo>
                <a:cubicBezTo>
                  <a:pt x="1194" y="660"/>
                  <a:pt x="1188" y="725"/>
                  <a:pt x="1184" y="790"/>
                </a:cubicBezTo>
                <a:cubicBezTo>
                  <a:pt x="1183" y="799"/>
                  <a:pt x="1177" y="804"/>
                  <a:pt x="1170" y="803"/>
                </a:cubicBezTo>
                <a:cubicBezTo>
                  <a:pt x="1161" y="802"/>
                  <a:pt x="1158" y="797"/>
                  <a:pt x="1158" y="788"/>
                </a:cubicBezTo>
                <a:cubicBezTo>
                  <a:pt x="1160" y="730"/>
                  <a:pt x="1162" y="672"/>
                  <a:pt x="1162" y="614"/>
                </a:cubicBezTo>
                <a:cubicBezTo>
                  <a:pt x="1163" y="563"/>
                  <a:pt x="1160" y="511"/>
                  <a:pt x="1150" y="460"/>
                </a:cubicBezTo>
                <a:cubicBezTo>
                  <a:pt x="1150" y="457"/>
                  <a:pt x="1149" y="454"/>
                  <a:pt x="1149" y="451"/>
                </a:cubicBezTo>
                <a:cubicBezTo>
                  <a:pt x="1149" y="494"/>
                  <a:pt x="1150" y="538"/>
                  <a:pt x="1149" y="581"/>
                </a:cubicBezTo>
                <a:cubicBezTo>
                  <a:pt x="1148" y="627"/>
                  <a:pt x="1146" y="673"/>
                  <a:pt x="1144" y="718"/>
                </a:cubicBezTo>
                <a:cubicBezTo>
                  <a:pt x="1144" y="730"/>
                  <a:pt x="1137" y="735"/>
                  <a:pt x="1128" y="733"/>
                </a:cubicBezTo>
                <a:cubicBezTo>
                  <a:pt x="1119" y="731"/>
                  <a:pt x="1118" y="725"/>
                  <a:pt x="1118" y="717"/>
                </a:cubicBezTo>
                <a:cubicBezTo>
                  <a:pt x="1118" y="685"/>
                  <a:pt x="1117" y="653"/>
                  <a:pt x="1118" y="620"/>
                </a:cubicBezTo>
                <a:cubicBezTo>
                  <a:pt x="1118" y="564"/>
                  <a:pt x="1118" y="508"/>
                  <a:pt x="1109" y="453"/>
                </a:cubicBezTo>
                <a:cubicBezTo>
                  <a:pt x="1102" y="415"/>
                  <a:pt x="1094" y="377"/>
                  <a:pt x="1085" y="340"/>
                </a:cubicBezTo>
                <a:cubicBezTo>
                  <a:pt x="1078" y="316"/>
                  <a:pt x="1063" y="296"/>
                  <a:pt x="1040" y="285"/>
                </a:cubicBezTo>
                <a:cubicBezTo>
                  <a:pt x="1037" y="283"/>
                  <a:pt x="1033" y="282"/>
                  <a:pt x="1030" y="281"/>
                </a:cubicBezTo>
                <a:cubicBezTo>
                  <a:pt x="1029" y="281"/>
                  <a:pt x="1027" y="281"/>
                  <a:pt x="1025" y="281"/>
                </a:cubicBezTo>
                <a:cubicBezTo>
                  <a:pt x="1021" y="307"/>
                  <a:pt x="1014" y="331"/>
                  <a:pt x="995" y="352"/>
                </a:cubicBezTo>
                <a:cubicBezTo>
                  <a:pt x="1000" y="353"/>
                  <a:pt x="1004" y="353"/>
                  <a:pt x="1008" y="353"/>
                </a:cubicBezTo>
                <a:cubicBezTo>
                  <a:pt x="1009" y="358"/>
                  <a:pt x="1009" y="362"/>
                  <a:pt x="1009" y="368"/>
                </a:cubicBezTo>
                <a:cubicBezTo>
                  <a:pt x="1013" y="368"/>
                  <a:pt x="1017" y="367"/>
                  <a:pt x="1021" y="369"/>
                </a:cubicBezTo>
                <a:cubicBezTo>
                  <a:pt x="1024" y="370"/>
                  <a:pt x="1026" y="373"/>
                  <a:pt x="1028" y="376"/>
                </a:cubicBezTo>
                <a:cubicBezTo>
                  <a:pt x="1026" y="378"/>
                  <a:pt x="1024" y="381"/>
                  <a:pt x="1021" y="383"/>
                </a:cubicBezTo>
                <a:cubicBezTo>
                  <a:pt x="1019" y="384"/>
                  <a:pt x="1017" y="383"/>
                  <a:pt x="1015" y="383"/>
                </a:cubicBezTo>
                <a:cubicBezTo>
                  <a:pt x="1009" y="383"/>
                  <a:pt x="1007" y="386"/>
                  <a:pt x="1011" y="391"/>
                </a:cubicBezTo>
                <a:cubicBezTo>
                  <a:pt x="1022" y="407"/>
                  <a:pt x="1021" y="410"/>
                  <a:pt x="1011" y="425"/>
                </a:cubicBezTo>
                <a:cubicBezTo>
                  <a:pt x="1009" y="427"/>
                  <a:pt x="1009" y="430"/>
                  <a:pt x="1008" y="433"/>
                </a:cubicBezTo>
                <a:cubicBezTo>
                  <a:pt x="1011" y="433"/>
                  <a:pt x="1013" y="434"/>
                  <a:pt x="1015" y="434"/>
                </a:cubicBezTo>
                <a:cubicBezTo>
                  <a:pt x="1021" y="434"/>
                  <a:pt x="1025" y="436"/>
                  <a:pt x="1025" y="442"/>
                </a:cubicBezTo>
                <a:cubicBezTo>
                  <a:pt x="1025" y="449"/>
                  <a:pt x="1021" y="450"/>
                  <a:pt x="1015" y="450"/>
                </a:cubicBezTo>
                <a:cubicBezTo>
                  <a:pt x="1001" y="451"/>
                  <a:pt x="986" y="451"/>
                  <a:pt x="972" y="451"/>
                </a:cubicBezTo>
                <a:cubicBezTo>
                  <a:pt x="966" y="451"/>
                  <a:pt x="959" y="449"/>
                  <a:pt x="961" y="460"/>
                </a:cubicBezTo>
                <a:cubicBezTo>
                  <a:pt x="948" y="460"/>
                  <a:pt x="937" y="460"/>
                  <a:pt x="924" y="460"/>
                </a:cubicBezTo>
                <a:cubicBezTo>
                  <a:pt x="924" y="467"/>
                  <a:pt x="924" y="473"/>
                  <a:pt x="923" y="480"/>
                </a:cubicBezTo>
                <a:cubicBezTo>
                  <a:pt x="904" y="480"/>
                  <a:pt x="886" y="480"/>
                  <a:pt x="866" y="480"/>
                </a:cubicBezTo>
                <a:cubicBezTo>
                  <a:pt x="866" y="490"/>
                  <a:pt x="866" y="499"/>
                  <a:pt x="866" y="508"/>
                </a:cubicBezTo>
                <a:cubicBezTo>
                  <a:pt x="877" y="508"/>
                  <a:pt x="886" y="508"/>
                  <a:pt x="897" y="508"/>
                </a:cubicBezTo>
                <a:cubicBezTo>
                  <a:pt x="897" y="530"/>
                  <a:pt x="897" y="551"/>
                  <a:pt x="897" y="573"/>
                </a:cubicBezTo>
                <a:cubicBezTo>
                  <a:pt x="919" y="573"/>
                  <a:pt x="938" y="573"/>
                  <a:pt x="958" y="573"/>
                </a:cubicBezTo>
                <a:cubicBezTo>
                  <a:pt x="975" y="573"/>
                  <a:pt x="977" y="575"/>
                  <a:pt x="977" y="592"/>
                </a:cubicBezTo>
                <a:cubicBezTo>
                  <a:pt x="977" y="620"/>
                  <a:pt x="977" y="648"/>
                  <a:pt x="977" y="677"/>
                </a:cubicBezTo>
                <a:cubicBezTo>
                  <a:pt x="977" y="689"/>
                  <a:pt x="974" y="692"/>
                  <a:pt x="962" y="692"/>
                </a:cubicBezTo>
                <a:cubicBezTo>
                  <a:pt x="958" y="692"/>
                  <a:pt x="954" y="692"/>
                  <a:pt x="949" y="692"/>
                </a:cubicBezTo>
                <a:cubicBezTo>
                  <a:pt x="938" y="691"/>
                  <a:pt x="927" y="693"/>
                  <a:pt x="917" y="700"/>
                </a:cubicBezTo>
                <a:cubicBezTo>
                  <a:pt x="897" y="711"/>
                  <a:pt x="876" y="710"/>
                  <a:pt x="857" y="698"/>
                </a:cubicBezTo>
                <a:cubicBezTo>
                  <a:pt x="849" y="694"/>
                  <a:pt x="842" y="692"/>
                  <a:pt x="833" y="692"/>
                </a:cubicBezTo>
                <a:cubicBezTo>
                  <a:pt x="816" y="692"/>
                  <a:pt x="814" y="690"/>
                  <a:pt x="814" y="674"/>
                </a:cubicBezTo>
                <a:cubicBezTo>
                  <a:pt x="814" y="672"/>
                  <a:pt x="814" y="670"/>
                  <a:pt x="814" y="668"/>
                </a:cubicBezTo>
                <a:cubicBezTo>
                  <a:pt x="814" y="667"/>
                  <a:pt x="814" y="667"/>
                  <a:pt x="813" y="665"/>
                </a:cubicBezTo>
                <a:cubicBezTo>
                  <a:pt x="796" y="665"/>
                  <a:pt x="779" y="665"/>
                  <a:pt x="762" y="665"/>
                </a:cubicBezTo>
                <a:cubicBezTo>
                  <a:pt x="757" y="665"/>
                  <a:pt x="752" y="664"/>
                  <a:pt x="747" y="665"/>
                </a:cubicBezTo>
                <a:cubicBezTo>
                  <a:pt x="738" y="665"/>
                  <a:pt x="733" y="662"/>
                  <a:pt x="732" y="653"/>
                </a:cubicBezTo>
                <a:cubicBezTo>
                  <a:pt x="731" y="653"/>
                  <a:pt x="731" y="652"/>
                  <a:pt x="730" y="652"/>
                </a:cubicBezTo>
                <a:cubicBezTo>
                  <a:pt x="710" y="651"/>
                  <a:pt x="710" y="651"/>
                  <a:pt x="710" y="631"/>
                </a:cubicBezTo>
                <a:cubicBezTo>
                  <a:pt x="710" y="624"/>
                  <a:pt x="710" y="618"/>
                  <a:pt x="710" y="612"/>
                </a:cubicBezTo>
                <a:cubicBezTo>
                  <a:pt x="710" y="599"/>
                  <a:pt x="712" y="597"/>
                  <a:pt x="724" y="597"/>
                </a:cubicBezTo>
                <a:cubicBezTo>
                  <a:pt x="727" y="597"/>
                  <a:pt x="729" y="597"/>
                  <a:pt x="732" y="597"/>
                </a:cubicBezTo>
                <a:cubicBezTo>
                  <a:pt x="733" y="585"/>
                  <a:pt x="741" y="583"/>
                  <a:pt x="750" y="583"/>
                </a:cubicBezTo>
                <a:cubicBezTo>
                  <a:pt x="767" y="584"/>
                  <a:pt x="784" y="584"/>
                  <a:pt x="801" y="584"/>
                </a:cubicBezTo>
                <a:cubicBezTo>
                  <a:pt x="801" y="559"/>
                  <a:pt x="801" y="534"/>
                  <a:pt x="801" y="509"/>
                </a:cubicBezTo>
                <a:cubicBezTo>
                  <a:pt x="812" y="509"/>
                  <a:pt x="822" y="509"/>
                  <a:pt x="833" y="509"/>
                </a:cubicBezTo>
                <a:cubicBezTo>
                  <a:pt x="833" y="499"/>
                  <a:pt x="833" y="490"/>
                  <a:pt x="833" y="481"/>
                </a:cubicBezTo>
                <a:cubicBezTo>
                  <a:pt x="820" y="481"/>
                  <a:pt x="807" y="481"/>
                  <a:pt x="792" y="481"/>
                </a:cubicBezTo>
                <a:cubicBezTo>
                  <a:pt x="792" y="474"/>
                  <a:pt x="792" y="467"/>
                  <a:pt x="791" y="460"/>
                </a:cubicBezTo>
                <a:cubicBezTo>
                  <a:pt x="773" y="460"/>
                  <a:pt x="754" y="460"/>
                  <a:pt x="735" y="460"/>
                </a:cubicBezTo>
                <a:cubicBezTo>
                  <a:pt x="734" y="450"/>
                  <a:pt x="728" y="450"/>
                  <a:pt x="722" y="450"/>
                </a:cubicBezTo>
                <a:cubicBezTo>
                  <a:pt x="709" y="451"/>
                  <a:pt x="696" y="451"/>
                  <a:pt x="683" y="451"/>
                </a:cubicBezTo>
                <a:cubicBezTo>
                  <a:pt x="677" y="450"/>
                  <a:pt x="669" y="452"/>
                  <a:pt x="668" y="442"/>
                </a:cubicBezTo>
                <a:cubicBezTo>
                  <a:pt x="668" y="432"/>
                  <a:pt x="677" y="434"/>
                  <a:pt x="685" y="433"/>
                </a:cubicBezTo>
                <a:cubicBezTo>
                  <a:pt x="681" y="425"/>
                  <a:pt x="675" y="417"/>
                  <a:pt x="675" y="409"/>
                </a:cubicBezTo>
                <a:cubicBezTo>
                  <a:pt x="675" y="401"/>
                  <a:pt x="681" y="393"/>
                  <a:pt x="684" y="384"/>
                </a:cubicBezTo>
                <a:cubicBezTo>
                  <a:pt x="678" y="380"/>
                  <a:pt x="665" y="388"/>
                  <a:pt x="665" y="376"/>
                </a:cubicBezTo>
                <a:cubicBezTo>
                  <a:pt x="665" y="364"/>
                  <a:pt x="677" y="370"/>
                  <a:pt x="684" y="367"/>
                </a:cubicBezTo>
                <a:cubicBezTo>
                  <a:pt x="684" y="363"/>
                  <a:pt x="684" y="359"/>
                  <a:pt x="685" y="353"/>
                </a:cubicBezTo>
                <a:cubicBezTo>
                  <a:pt x="690" y="353"/>
                  <a:pt x="696" y="353"/>
                  <a:pt x="705" y="353"/>
                </a:cubicBezTo>
                <a:cubicBezTo>
                  <a:pt x="686" y="331"/>
                  <a:pt x="678" y="307"/>
                  <a:pt x="674" y="280"/>
                </a:cubicBezTo>
                <a:cubicBezTo>
                  <a:pt x="655" y="284"/>
                  <a:pt x="641" y="295"/>
                  <a:pt x="630" y="310"/>
                </a:cubicBezTo>
                <a:cubicBezTo>
                  <a:pt x="614" y="332"/>
                  <a:pt x="609" y="357"/>
                  <a:pt x="603" y="382"/>
                </a:cubicBezTo>
                <a:cubicBezTo>
                  <a:pt x="588" y="450"/>
                  <a:pt x="582" y="518"/>
                  <a:pt x="582" y="587"/>
                </a:cubicBezTo>
                <a:cubicBezTo>
                  <a:pt x="582" y="631"/>
                  <a:pt x="582" y="674"/>
                  <a:pt x="582" y="717"/>
                </a:cubicBezTo>
                <a:cubicBezTo>
                  <a:pt x="582" y="729"/>
                  <a:pt x="578" y="733"/>
                  <a:pt x="569" y="733"/>
                </a:cubicBezTo>
                <a:cubicBezTo>
                  <a:pt x="560" y="734"/>
                  <a:pt x="556" y="729"/>
                  <a:pt x="556" y="718"/>
                </a:cubicBezTo>
                <a:cubicBezTo>
                  <a:pt x="554" y="640"/>
                  <a:pt x="552" y="561"/>
                  <a:pt x="550" y="482"/>
                </a:cubicBezTo>
                <a:cubicBezTo>
                  <a:pt x="550" y="473"/>
                  <a:pt x="552" y="464"/>
                  <a:pt x="552" y="454"/>
                </a:cubicBezTo>
                <a:cubicBezTo>
                  <a:pt x="551" y="454"/>
                  <a:pt x="551" y="454"/>
                  <a:pt x="550" y="454"/>
                </a:cubicBezTo>
                <a:cubicBezTo>
                  <a:pt x="547" y="471"/>
                  <a:pt x="544" y="488"/>
                  <a:pt x="542" y="505"/>
                </a:cubicBezTo>
                <a:cubicBezTo>
                  <a:pt x="533" y="598"/>
                  <a:pt x="536" y="692"/>
                  <a:pt x="541" y="785"/>
                </a:cubicBezTo>
                <a:cubicBezTo>
                  <a:pt x="542" y="792"/>
                  <a:pt x="542" y="798"/>
                  <a:pt x="535" y="802"/>
                </a:cubicBezTo>
                <a:cubicBezTo>
                  <a:pt x="526" y="806"/>
                  <a:pt x="517" y="802"/>
                  <a:pt x="516" y="791"/>
                </a:cubicBezTo>
                <a:cubicBezTo>
                  <a:pt x="513" y="756"/>
                  <a:pt x="508" y="721"/>
                  <a:pt x="507" y="686"/>
                </a:cubicBezTo>
                <a:cubicBezTo>
                  <a:pt x="506" y="624"/>
                  <a:pt x="506" y="562"/>
                  <a:pt x="507" y="500"/>
                </a:cubicBezTo>
                <a:cubicBezTo>
                  <a:pt x="508" y="450"/>
                  <a:pt x="518" y="401"/>
                  <a:pt x="531" y="353"/>
                </a:cubicBezTo>
                <a:cubicBezTo>
                  <a:pt x="539" y="324"/>
                  <a:pt x="542" y="294"/>
                  <a:pt x="535" y="265"/>
                </a:cubicBezTo>
                <a:cubicBezTo>
                  <a:pt x="533" y="257"/>
                  <a:pt x="530" y="253"/>
                  <a:pt x="523" y="253"/>
                </a:cubicBezTo>
                <a:cubicBezTo>
                  <a:pt x="502" y="253"/>
                  <a:pt x="481" y="251"/>
                  <a:pt x="461" y="254"/>
                </a:cubicBezTo>
                <a:cubicBezTo>
                  <a:pt x="416" y="261"/>
                  <a:pt x="375" y="255"/>
                  <a:pt x="338" y="228"/>
                </a:cubicBezTo>
                <a:cubicBezTo>
                  <a:pt x="335" y="226"/>
                  <a:pt x="330" y="225"/>
                  <a:pt x="327" y="225"/>
                </a:cubicBezTo>
                <a:cubicBezTo>
                  <a:pt x="291" y="225"/>
                  <a:pt x="256" y="225"/>
                  <a:pt x="221" y="225"/>
                </a:cubicBezTo>
                <a:cubicBezTo>
                  <a:pt x="204" y="225"/>
                  <a:pt x="196" y="217"/>
                  <a:pt x="196" y="200"/>
                </a:cubicBezTo>
                <a:cubicBezTo>
                  <a:pt x="196" y="199"/>
                  <a:pt x="196" y="198"/>
                  <a:pt x="196" y="196"/>
                </a:cubicBezTo>
                <a:cubicBezTo>
                  <a:pt x="196" y="173"/>
                  <a:pt x="199" y="169"/>
                  <a:pt x="223" y="163"/>
                </a:cubicBezTo>
                <a:close/>
                <a:moveTo>
                  <a:pt x="889" y="684"/>
                </a:moveTo>
                <a:cubicBezTo>
                  <a:pt x="908" y="684"/>
                  <a:pt x="924" y="669"/>
                  <a:pt x="924" y="650"/>
                </a:cubicBezTo>
                <a:cubicBezTo>
                  <a:pt x="924" y="632"/>
                  <a:pt x="908" y="617"/>
                  <a:pt x="888" y="617"/>
                </a:cubicBezTo>
                <a:cubicBezTo>
                  <a:pt x="869" y="617"/>
                  <a:pt x="853" y="632"/>
                  <a:pt x="853" y="651"/>
                </a:cubicBezTo>
                <a:cubicBezTo>
                  <a:pt x="853" y="670"/>
                  <a:pt x="869" y="684"/>
                  <a:pt x="889" y="684"/>
                </a:cubicBezTo>
                <a:close/>
                <a:moveTo>
                  <a:pt x="1196" y="180"/>
                </a:moveTo>
                <a:cubicBezTo>
                  <a:pt x="1197" y="221"/>
                  <a:pt x="1198" y="215"/>
                  <a:pt x="1222" y="219"/>
                </a:cubicBezTo>
                <a:cubicBezTo>
                  <a:pt x="1234" y="221"/>
                  <a:pt x="1237" y="216"/>
                  <a:pt x="1238" y="204"/>
                </a:cubicBezTo>
                <a:cubicBezTo>
                  <a:pt x="1239" y="192"/>
                  <a:pt x="1240" y="179"/>
                  <a:pt x="1243" y="166"/>
                </a:cubicBezTo>
                <a:cubicBezTo>
                  <a:pt x="1244" y="159"/>
                  <a:pt x="1247" y="152"/>
                  <a:pt x="1238" y="148"/>
                </a:cubicBezTo>
                <a:cubicBezTo>
                  <a:pt x="1226" y="142"/>
                  <a:pt x="1206" y="144"/>
                  <a:pt x="1202" y="150"/>
                </a:cubicBezTo>
                <a:cubicBezTo>
                  <a:pt x="1201" y="152"/>
                  <a:pt x="1200" y="155"/>
                  <a:pt x="1200" y="158"/>
                </a:cubicBezTo>
                <a:cubicBezTo>
                  <a:pt x="1198" y="167"/>
                  <a:pt x="1197" y="176"/>
                  <a:pt x="1196" y="180"/>
                </a:cubicBezTo>
                <a:close/>
                <a:moveTo>
                  <a:pt x="503" y="187"/>
                </a:moveTo>
                <a:cubicBezTo>
                  <a:pt x="503" y="187"/>
                  <a:pt x="503" y="187"/>
                  <a:pt x="503" y="187"/>
                </a:cubicBezTo>
                <a:cubicBezTo>
                  <a:pt x="503" y="180"/>
                  <a:pt x="503" y="174"/>
                  <a:pt x="502" y="168"/>
                </a:cubicBezTo>
                <a:cubicBezTo>
                  <a:pt x="498" y="146"/>
                  <a:pt x="496" y="141"/>
                  <a:pt x="474" y="146"/>
                </a:cubicBezTo>
                <a:cubicBezTo>
                  <a:pt x="470" y="147"/>
                  <a:pt x="466" y="147"/>
                  <a:pt x="462" y="148"/>
                </a:cubicBezTo>
                <a:cubicBezTo>
                  <a:pt x="456" y="150"/>
                  <a:pt x="454" y="154"/>
                  <a:pt x="455" y="161"/>
                </a:cubicBezTo>
                <a:cubicBezTo>
                  <a:pt x="457" y="176"/>
                  <a:pt x="460" y="191"/>
                  <a:pt x="461" y="207"/>
                </a:cubicBezTo>
                <a:cubicBezTo>
                  <a:pt x="462" y="216"/>
                  <a:pt x="466" y="220"/>
                  <a:pt x="475" y="219"/>
                </a:cubicBezTo>
                <a:cubicBezTo>
                  <a:pt x="499" y="216"/>
                  <a:pt x="503" y="219"/>
                  <a:pt x="503" y="192"/>
                </a:cubicBezTo>
                <a:cubicBezTo>
                  <a:pt x="503" y="190"/>
                  <a:pt x="503" y="188"/>
                  <a:pt x="503" y="187"/>
                </a:cubicBezTo>
                <a:close/>
                <a:moveTo>
                  <a:pt x="580" y="183"/>
                </a:moveTo>
                <a:cubicBezTo>
                  <a:pt x="580" y="183"/>
                  <a:pt x="580" y="183"/>
                  <a:pt x="581" y="183"/>
                </a:cubicBezTo>
                <a:cubicBezTo>
                  <a:pt x="580" y="176"/>
                  <a:pt x="580" y="169"/>
                  <a:pt x="579" y="162"/>
                </a:cubicBezTo>
                <a:cubicBezTo>
                  <a:pt x="576" y="141"/>
                  <a:pt x="572" y="138"/>
                  <a:pt x="551" y="141"/>
                </a:cubicBezTo>
                <a:cubicBezTo>
                  <a:pt x="548" y="142"/>
                  <a:pt x="544" y="142"/>
                  <a:pt x="541" y="143"/>
                </a:cubicBezTo>
                <a:cubicBezTo>
                  <a:pt x="534" y="144"/>
                  <a:pt x="531" y="149"/>
                  <a:pt x="532" y="156"/>
                </a:cubicBezTo>
                <a:cubicBezTo>
                  <a:pt x="535" y="172"/>
                  <a:pt x="537" y="187"/>
                  <a:pt x="538" y="203"/>
                </a:cubicBezTo>
                <a:cubicBezTo>
                  <a:pt x="539" y="211"/>
                  <a:pt x="543" y="216"/>
                  <a:pt x="551" y="215"/>
                </a:cubicBezTo>
                <a:cubicBezTo>
                  <a:pt x="574" y="211"/>
                  <a:pt x="580" y="218"/>
                  <a:pt x="580" y="187"/>
                </a:cubicBezTo>
                <a:cubicBezTo>
                  <a:pt x="580" y="186"/>
                  <a:pt x="580" y="184"/>
                  <a:pt x="580" y="183"/>
                </a:cubicBezTo>
                <a:close/>
                <a:moveTo>
                  <a:pt x="1118" y="182"/>
                </a:moveTo>
                <a:cubicBezTo>
                  <a:pt x="1119" y="211"/>
                  <a:pt x="1119" y="211"/>
                  <a:pt x="1146" y="215"/>
                </a:cubicBezTo>
                <a:cubicBezTo>
                  <a:pt x="1146" y="215"/>
                  <a:pt x="1146" y="215"/>
                  <a:pt x="1147" y="215"/>
                </a:cubicBezTo>
                <a:cubicBezTo>
                  <a:pt x="1155" y="216"/>
                  <a:pt x="1160" y="211"/>
                  <a:pt x="1161" y="202"/>
                </a:cubicBezTo>
                <a:cubicBezTo>
                  <a:pt x="1162" y="187"/>
                  <a:pt x="1164" y="172"/>
                  <a:pt x="1167" y="157"/>
                </a:cubicBezTo>
                <a:cubicBezTo>
                  <a:pt x="1168" y="150"/>
                  <a:pt x="1166" y="144"/>
                  <a:pt x="1158" y="143"/>
                </a:cubicBezTo>
                <a:cubicBezTo>
                  <a:pt x="1151" y="141"/>
                  <a:pt x="1145" y="141"/>
                  <a:pt x="1138" y="140"/>
                </a:cubicBezTo>
                <a:cubicBezTo>
                  <a:pt x="1130" y="139"/>
                  <a:pt x="1125" y="143"/>
                  <a:pt x="1123" y="150"/>
                </a:cubicBezTo>
                <a:cubicBezTo>
                  <a:pt x="1121" y="161"/>
                  <a:pt x="1120" y="171"/>
                  <a:pt x="1118" y="182"/>
                </a:cubicBezTo>
                <a:close/>
                <a:moveTo>
                  <a:pt x="363" y="153"/>
                </a:moveTo>
                <a:cubicBezTo>
                  <a:pt x="363" y="145"/>
                  <a:pt x="363" y="140"/>
                  <a:pt x="363" y="134"/>
                </a:cubicBezTo>
                <a:cubicBezTo>
                  <a:pt x="363" y="113"/>
                  <a:pt x="363" y="113"/>
                  <a:pt x="384" y="113"/>
                </a:cubicBezTo>
                <a:cubicBezTo>
                  <a:pt x="385" y="113"/>
                  <a:pt x="387" y="112"/>
                  <a:pt x="389" y="112"/>
                </a:cubicBezTo>
                <a:cubicBezTo>
                  <a:pt x="389" y="109"/>
                  <a:pt x="389" y="105"/>
                  <a:pt x="389" y="103"/>
                </a:cubicBezTo>
                <a:cubicBezTo>
                  <a:pt x="367" y="93"/>
                  <a:pt x="347" y="103"/>
                  <a:pt x="327" y="107"/>
                </a:cubicBezTo>
                <a:cubicBezTo>
                  <a:pt x="327" y="124"/>
                  <a:pt x="327" y="141"/>
                  <a:pt x="327" y="159"/>
                </a:cubicBezTo>
                <a:cubicBezTo>
                  <a:pt x="339" y="157"/>
                  <a:pt x="351" y="155"/>
                  <a:pt x="363" y="153"/>
                </a:cubicBezTo>
                <a:close/>
                <a:moveTo>
                  <a:pt x="1373" y="160"/>
                </a:moveTo>
                <a:cubicBezTo>
                  <a:pt x="1373" y="140"/>
                  <a:pt x="1373" y="124"/>
                  <a:pt x="1373" y="106"/>
                </a:cubicBezTo>
                <a:cubicBezTo>
                  <a:pt x="1352" y="103"/>
                  <a:pt x="1332" y="93"/>
                  <a:pt x="1310" y="103"/>
                </a:cubicBezTo>
                <a:cubicBezTo>
                  <a:pt x="1310" y="105"/>
                  <a:pt x="1310" y="109"/>
                  <a:pt x="1310" y="113"/>
                </a:cubicBezTo>
                <a:cubicBezTo>
                  <a:pt x="1315" y="113"/>
                  <a:pt x="1319" y="113"/>
                  <a:pt x="1323" y="113"/>
                </a:cubicBezTo>
                <a:cubicBezTo>
                  <a:pt x="1332" y="112"/>
                  <a:pt x="1336" y="117"/>
                  <a:pt x="1336" y="126"/>
                </a:cubicBezTo>
                <a:cubicBezTo>
                  <a:pt x="1336" y="131"/>
                  <a:pt x="1336" y="137"/>
                  <a:pt x="1336" y="143"/>
                </a:cubicBezTo>
                <a:cubicBezTo>
                  <a:pt x="1336" y="148"/>
                  <a:pt x="1337" y="152"/>
                  <a:pt x="1342" y="154"/>
                </a:cubicBezTo>
                <a:cubicBezTo>
                  <a:pt x="1352" y="156"/>
                  <a:pt x="1362" y="157"/>
                  <a:pt x="1373" y="160"/>
                </a:cubicBezTo>
                <a:close/>
                <a:moveTo>
                  <a:pt x="814" y="406"/>
                </a:moveTo>
                <a:cubicBezTo>
                  <a:pt x="814" y="398"/>
                  <a:pt x="814" y="391"/>
                  <a:pt x="814" y="384"/>
                </a:cubicBezTo>
                <a:cubicBezTo>
                  <a:pt x="784" y="384"/>
                  <a:pt x="755" y="384"/>
                  <a:pt x="724" y="384"/>
                </a:cubicBezTo>
                <a:cubicBezTo>
                  <a:pt x="729" y="392"/>
                  <a:pt x="733" y="399"/>
                  <a:pt x="737" y="406"/>
                </a:cubicBezTo>
                <a:cubicBezTo>
                  <a:pt x="762" y="406"/>
                  <a:pt x="787" y="406"/>
                  <a:pt x="814" y="406"/>
                </a:cubicBezTo>
                <a:close/>
                <a:moveTo>
                  <a:pt x="967" y="384"/>
                </a:moveTo>
                <a:cubicBezTo>
                  <a:pt x="940" y="384"/>
                  <a:pt x="913" y="384"/>
                  <a:pt x="885" y="384"/>
                </a:cubicBezTo>
                <a:cubicBezTo>
                  <a:pt x="885" y="391"/>
                  <a:pt x="885" y="398"/>
                  <a:pt x="885" y="406"/>
                </a:cubicBezTo>
                <a:cubicBezTo>
                  <a:pt x="906" y="406"/>
                  <a:pt x="926" y="406"/>
                  <a:pt x="947" y="406"/>
                </a:cubicBezTo>
                <a:cubicBezTo>
                  <a:pt x="956" y="406"/>
                  <a:pt x="967" y="395"/>
                  <a:pt x="967" y="384"/>
                </a:cubicBezTo>
                <a:close/>
                <a:moveTo>
                  <a:pt x="306" y="69"/>
                </a:moveTo>
                <a:cubicBezTo>
                  <a:pt x="307" y="71"/>
                  <a:pt x="307" y="72"/>
                  <a:pt x="307" y="74"/>
                </a:cubicBezTo>
                <a:cubicBezTo>
                  <a:pt x="329" y="76"/>
                  <a:pt x="352" y="77"/>
                  <a:pt x="374" y="79"/>
                </a:cubicBezTo>
                <a:cubicBezTo>
                  <a:pt x="376" y="64"/>
                  <a:pt x="385" y="56"/>
                  <a:pt x="397" y="50"/>
                </a:cubicBezTo>
                <a:cubicBezTo>
                  <a:pt x="367" y="56"/>
                  <a:pt x="336" y="63"/>
                  <a:pt x="306" y="69"/>
                </a:cubicBezTo>
                <a:close/>
                <a:moveTo>
                  <a:pt x="1392" y="74"/>
                </a:moveTo>
                <a:cubicBezTo>
                  <a:pt x="1392" y="72"/>
                  <a:pt x="1393" y="71"/>
                  <a:pt x="1393" y="69"/>
                </a:cubicBezTo>
                <a:cubicBezTo>
                  <a:pt x="1363" y="63"/>
                  <a:pt x="1333" y="56"/>
                  <a:pt x="1302" y="50"/>
                </a:cubicBezTo>
                <a:cubicBezTo>
                  <a:pt x="1316" y="55"/>
                  <a:pt x="1323" y="66"/>
                  <a:pt x="1326" y="79"/>
                </a:cubicBezTo>
                <a:cubicBezTo>
                  <a:pt x="1349" y="77"/>
                  <a:pt x="1371" y="75"/>
                  <a:pt x="1392" y="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1215F60-B58B-4497-BC6C-8DCBB822BCF0}"/>
              </a:ext>
            </a:extLst>
          </p:cNvPr>
          <p:cNvSpPr>
            <a:spLocks noEditPoints="1"/>
          </p:cNvSpPr>
          <p:nvPr/>
        </p:nvSpPr>
        <p:spPr bwMode="auto">
          <a:xfrm>
            <a:off x="3108326" y="2357438"/>
            <a:ext cx="2500313" cy="1295400"/>
          </a:xfrm>
          <a:custGeom>
            <a:avLst/>
            <a:gdLst>
              <a:gd name="T0" fmla="*/ 360 w 1524"/>
              <a:gd name="T1" fmla="*/ 107 h 790"/>
              <a:gd name="T2" fmla="*/ 108 w 1524"/>
              <a:gd name="T3" fmla="*/ 122 h 790"/>
              <a:gd name="T4" fmla="*/ 419 w 1524"/>
              <a:gd name="T5" fmla="*/ 47 h 790"/>
              <a:gd name="T6" fmla="*/ 445 w 1524"/>
              <a:gd name="T7" fmla="*/ 121 h 790"/>
              <a:gd name="T8" fmla="*/ 884 w 1524"/>
              <a:gd name="T9" fmla="*/ 156 h 790"/>
              <a:gd name="T10" fmla="*/ 1103 w 1524"/>
              <a:gd name="T11" fmla="*/ 84 h 790"/>
              <a:gd name="T12" fmla="*/ 1106 w 1524"/>
              <a:gd name="T13" fmla="*/ 47 h 790"/>
              <a:gd name="T14" fmla="*/ 1419 w 1524"/>
              <a:gd name="T15" fmla="*/ 122 h 790"/>
              <a:gd name="T16" fmla="*/ 1152 w 1524"/>
              <a:gd name="T17" fmla="*/ 84 h 790"/>
              <a:gd name="T18" fmla="*/ 963 w 1524"/>
              <a:gd name="T19" fmla="*/ 240 h 790"/>
              <a:gd name="T20" fmla="*/ 1219 w 1524"/>
              <a:gd name="T21" fmla="*/ 263 h 790"/>
              <a:gd name="T22" fmla="*/ 1269 w 1524"/>
              <a:gd name="T23" fmla="*/ 271 h 790"/>
              <a:gd name="T24" fmla="*/ 1172 w 1524"/>
              <a:gd name="T25" fmla="*/ 418 h 790"/>
              <a:gd name="T26" fmla="*/ 998 w 1524"/>
              <a:gd name="T27" fmla="*/ 380 h 790"/>
              <a:gd name="T28" fmla="*/ 1021 w 1524"/>
              <a:gd name="T29" fmla="*/ 778 h 790"/>
              <a:gd name="T30" fmla="*/ 892 w 1524"/>
              <a:gd name="T31" fmla="*/ 383 h 790"/>
              <a:gd name="T32" fmla="*/ 887 w 1524"/>
              <a:gd name="T33" fmla="*/ 462 h 790"/>
              <a:gd name="T34" fmla="*/ 867 w 1524"/>
              <a:gd name="T35" fmla="*/ 551 h 790"/>
              <a:gd name="T36" fmla="*/ 813 w 1524"/>
              <a:gd name="T37" fmla="*/ 632 h 790"/>
              <a:gd name="T38" fmla="*/ 855 w 1524"/>
              <a:gd name="T39" fmla="*/ 645 h 790"/>
              <a:gd name="T40" fmla="*/ 771 w 1524"/>
              <a:gd name="T41" fmla="*/ 710 h 790"/>
              <a:gd name="T42" fmla="*/ 694 w 1524"/>
              <a:gd name="T43" fmla="*/ 603 h 790"/>
              <a:gd name="T44" fmla="*/ 652 w 1524"/>
              <a:gd name="T45" fmla="*/ 552 h 790"/>
              <a:gd name="T46" fmla="*/ 640 w 1524"/>
              <a:gd name="T47" fmla="*/ 462 h 790"/>
              <a:gd name="T48" fmla="*/ 595 w 1524"/>
              <a:gd name="T49" fmla="*/ 398 h 790"/>
              <a:gd name="T50" fmla="*/ 505 w 1524"/>
              <a:gd name="T51" fmla="*/ 775 h 790"/>
              <a:gd name="T52" fmla="*/ 479 w 1524"/>
              <a:gd name="T53" fmla="*/ 386 h 790"/>
              <a:gd name="T54" fmla="*/ 227 w 1524"/>
              <a:gd name="T55" fmla="*/ 357 h 790"/>
              <a:gd name="T56" fmla="*/ 30 w 1524"/>
              <a:gd name="T57" fmla="*/ 196 h 790"/>
              <a:gd name="T58" fmla="*/ 306 w 1524"/>
              <a:gd name="T59" fmla="*/ 263 h 790"/>
              <a:gd name="T60" fmla="*/ 727 w 1524"/>
              <a:gd name="T61" fmla="*/ 722 h 790"/>
              <a:gd name="T62" fmla="*/ 711 w 1524"/>
              <a:gd name="T63" fmla="*/ 500 h 790"/>
              <a:gd name="T64" fmla="*/ 328 w 1524"/>
              <a:gd name="T65" fmla="*/ 314 h 790"/>
              <a:gd name="T66" fmla="*/ 1198 w 1524"/>
              <a:gd name="T67" fmla="*/ 333 h 790"/>
              <a:gd name="T68" fmla="*/ 664 w 1524"/>
              <a:gd name="T69" fmla="*/ 525 h 790"/>
              <a:gd name="T70" fmla="*/ 579 w 1524"/>
              <a:gd name="T71" fmla="*/ 293 h 790"/>
              <a:gd name="T72" fmla="*/ 954 w 1524"/>
              <a:gd name="T73" fmla="*/ 301 h 790"/>
              <a:gd name="T74" fmla="*/ 585 w 1524"/>
              <a:gd name="T75" fmla="*/ 270 h 790"/>
              <a:gd name="T76" fmla="*/ 934 w 1524"/>
              <a:gd name="T77" fmla="*/ 266 h 790"/>
              <a:gd name="T78" fmla="*/ 605 w 1524"/>
              <a:gd name="T79" fmla="*/ 260 h 790"/>
              <a:gd name="T80" fmla="*/ 858 w 1524"/>
              <a:gd name="T81" fmla="*/ 490 h 790"/>
              <a:gd name="T82" fmla="*/ 953 w 1524"/>
              <a:gd name="T83" fmla="*/ 270 h 790"/>
              <a:gd name="T84" fmla="*/ 615 w 1524"/>
              <a:gd name="T85" fmla="*/ 252 h 790"/>
              <a:gd name="T86" fmla="*/ 615 w 1524"/>
              <a:gd name="T87" fmla="*/ 252 h 790"/>
              <a:gd name="T88" fmla="*/ 557 w 1524"/>
              <a:gd name="T89" fmla="*/ 307 h 790"/>
              <a:gd name="T90" fmla="*/ 968 w 1524"/>
              <a:gd name="T91" fmla="*/ 307 h 790"/>
              <a:gd name="T92" fmla="*/ 565 w 1524"/>
              <a:gd name="T93" fmla="*/ 299 h 790"/>
              <a:gd name="T94" fmla="*/ 911 w 1524"/>
              <a:gd name="T95" fmla="*/ 254 h 790"/>
              <a:gd name="T96" fmla="*/ 910 w 1524"/>
              <a:gd name="T97" fmla="*/ 282 h 790"/>
              <a:gd name="T98" fmla="*/ 910 w 1524"/>
              <a:gd name="T99" fmla="*/ 282 h 790"/>
              <a:gd name="T100" fmla="*/ 551 w 1524"/>
              <a:gd name="T101" fmla="*/ 162 h 790"/>
              <a:gd name="T102" fmla="*/ 538 w 1524"/>
              <a:gd name="T103" fmla="*/ 179 h 790"/>
              <a:gd name="T104" fmla="*/ 587 w 1524"/>
              <a:gd name="T105" fmla="*/ 166 h 790"/>
              <a:gd name="T106" fmla="*/ 959 w 1524"/>
              <a:gd name="T107" fmla="*/ 164 h 790"/>
              <a:gd name="T108" fmla="*/ 570 w 1524"/>
              <a:gd name="T109" fmla="*/ 183 h 790"/>
              <a:gd name="T110" fmla="*/ 949 w 1524"/>
              <a:gd name="T111" fmla="*/ 165 h 790"/>
              <a:gd name="T112" fmla="*/ 597 w 1524"/>
              <a:gd name="T113" fmla="*/ 167 h 790"/>
              <a:gd name="T114" fmla="*/ 972 w 1524"/>
              <a:gd name="T115" fmla="*/ 181 h 790"/>
              <a:gd name="T116" fmla="*/ 935 w 1524"/>
              <a:gd name="T117" fmla="*/ 185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4" h="790">
                <a:moveTo>
                  <a:pt x="566" y="242"/>
                </a:moveTo>
                <a:cubicBezTo>
                  <a:pt x="523" y="224"/>
                  <a:pt x="483" y="207"/>
                  <a:pt x="443" y="191"/>
                </a:cubicBezTo>
                <a:cubicBezTo>
                  <a:pt x="440" y="190"/>
                  <a:pt x="435" y="191"/>
                  <a:pt x="432" y="192"/>
                </a:cubicBezTo>
                <a:cubicBezTo>
                  <a:pt x="403" y="200"/>
                  <a:pt x="374" y="200"/>
                  <a:pt x="350" y="181"/>
                </a:cubicBezTo>
                <a:cubicBezTo>
                  <a:pt x="329" y="165"/>
                  <a:pt x="329" y="140"/>
                  <a:pt x="350" y="125"/>
                </a:cubicBezTo>
                <a:cubicBezTo>
                  <a:pt x="357" y="120"/>
                  <a:pt x="360" y="115"/>
                  <a:pt x="360" y="107"/>
                </a:cubicBezTo>
                <a:cubicBezTo>
                  <a:pt x="359" y="96"/>
                  <a:pt x="364" y="89"/>
                  <a:pt x="373" y="84"/>
                </a:cubicBezTo>
                <a:cubicBezTo>
                  <a:pt x="375" y="83"/>
                  <a:pt x="377" y="79"/>
                  <a:pt x="379" y="77"/>
                </a:cubicBezTo>
                <a:cubicBezTo>
                  <a:pt x="378" y="76"/>
                  <a:pt x="377" y="75"/>
                  <a:pt x="376" y="75"/>
                </a:cubicBezTo>
                <a:cubicBezTo>
                  <a:pt x="369" y="78"/>
                  <a:pt x="362" y="81"/>
                  <a:pt x="356" y="85"/>
                </a:cubicBezTo>
                <a:cubicBezTo>
                  <a:pt x="339" y="95"/>
                  <a:pt x="321" y="100"/>
                  <a:pt x="302" y="102"/>
                </a:cubicBezTo>
                <a:cubicBezTo>
                  <a:pt x="237" y="108"/>
                  <a:pt x="173" y="115"/>
                  <a:pt x="108" y="122"/>
                </a:cubicBezTo>
                <a:cubicBezTo>
                  <a:pt x="97" y="123"/>
                  <a:pt x="90" y="118"/>
                  <a:pt x="81" y="111"/>
                </a:cubicBezTo>
                <a:cubicBezTo>
                  <a:pt x="103" y="106"/>
                  <a:pt x="123" y="101"/>
                  <a:pt x="144" y="97"/>
                </a:cubicBezTo>
                <a:cubicBezTo>
                  <a:pt x="202" y="84"/>
                  <a:pt x="259" y="70"/>
                  <a:pt x="317" y="58"/>
                </a:cubicBezTo>
                <a:cubicBezTo>
                  <a:pt x="336" y="54"/>
                  <a:pt x="356" y="54"/>
                  <a:pt x="377" y="52"/>
                </a:cubicBezTo>
                <a:cubicBezTo>
                  <a:pt x="378" y="40"/>
                  <a:pt x="382" y="28"/>
                  <a:pt x="397" y="28"/>
                </a:cubicBezTo>
                <a:cubicBezTo>
                  <a:pt x="409" y="27"/>
                  <a:pt x="417" y="35"/>
                  <a:pt x="419" y="47"/>
                </a:cubicBezTo>
                <a:cubicBezTo>
                  <a:pt x="504" y="31"/>
                  <a:pt x="589" y="16"/>
                  <a:pt x="675" y="0"/>
                </a:cubicBezTo>
                <a:cubicBezTo>
                  <a:pt x="658" y="16"/>
                  <a:pt x="638" y="20"/>
                  <a:pt x="617" y="24"/>
                </a:cubicBezTo>
                <a:cubicBezTo>
                  <a:pt x="552" y="37"/>
                  <a:pt x="486" y="50"/>
                  <a:pt x="419" y="63"/>
                </a:cubicBezTo>
                <a:cubicBezTo>
                  <a:pt x="419" y="72"/>
                  <a:pt x="415" y="81"/>
                  <a:pt x="427" y="87"/>
                </a:cubicBezTo>
                <a:cubicBezTo>
                  <a:pt x="432" y="90"/>
                  <a:pt x="435" y="100"/>
                  <a:pt x="436" y="106"/>
                </a:cubicBezTo>
                <a:cubicBezTo>
                  <a:pt x="437" y="113"/>
                  <a:pt x="438" y="117"/>
                  <a:pt x="445" y="121"/>
                </a:cubicBezTo>
                <a:cubicBezTo>
                  <a:pt x="450" y="124"/>
                  <a:pt x="457" y="129"/>
                  <a:pt x="460" y="135"/>
                </a:cubicBezTo>
                <a:cubicBezTo>
                  <a:pt x="464" y="142"/>
                  <a:pt x="470" y="143"/>
                  <a:pt x="477" y="144"/>
                </a:cubicBezTo>
                <a:cubicBezTo>
                  <a:pt x="528" y="148"/>
                  <a:pt x="579" y="153"/>
                  <a:pt x="630" y="157"/>
                </a:cubicBezTo>
                <a:cubicBezTo>
                  <a:pt x="635" y="158"/>
                  <a:pt x="641" y="156"/>
                  <a:pt x="646" y="155"/>
                </a:cubicBezTo>
                <a:cubicBezTo>
                  <a:pt x="682" y="142"/>
                  <a:pt x="719" y="138"/>
                  <a:pt x="756" y="137"/>
                </a:cubicBezTo>
                <a:cubicBezTo>
                  <a:pt x="800" y="137"/>
                  <a:pt x="843" y="141"/>
                  <a:pt x="884" y="156"/>
                </a:cubicBezTo>
                <a:cubicBezTo>
                  <a:pt x="890" y="159"/>
                  <a:pt x="897" y="157"/>
                  <a:pt x="904" y="157"/>
                </a:cubicBezTo>
                <a:cubicBezTo>
                  <a:pt x="953" y="152"/>
                  <a:pt x="1002" y="148"/>
                  <a:pt x="1051" y="144"/>
                </a:cubicBezTo>
                <a:cubicBezTo>
                  <a:pt x="1057" y="143"/>
                  <a:pt x="1061" y="141"/>
                  <a:pt x="1065" y="136"/>
                </a:cubicBezTo>
                <a:cubicBezTo>
                  <a:pt x="1069" y="130"/>
                  <a:pt x="1076" y="124"/>
                  <a:pt x="1083" y="120"/>
                </a:cubicBezTo>
                <a:cubicBezTo>
                  <a:pt x="1087" y="117"/>
                  <a:pt x="1089" y="115"/>
                  <a:pt x="1089" y="109"/>
                </a:cubicBezTo>
                <a:cubicBezTo>
                  <a:pt x="1088" y="98"/>
                  <a:pt x="1093" y="90"/>
                  <a:pt x="1103" y="84"/>
                </a:cubicBezTo>
                <a:cubicBezTo>
                  <a:pt x="1106" y="82"/>
                  <a:pt x="1107" y="73"/>
                  <a:pt x="1107" y="68"/>
                </a:cubicBezTo>
                <a:cubicBezTo>
                  <a:pt x="1107" y="66"/>
                  <a:pt x="1103" y="63"/>
                  <a:pt x="1100" y="63"/>
                </a:cubicBezTo>
                <a:cubicBezTo>
                  <a:pt x="1030" y="48"/>
                  <a:pt x="959" y="34"/>
                  <a:pt x="889" y="19"/>
                </a:cubicBezTo>
                <a:cubicBezTo>
                  <a:pt x="876" y="16"/>
                  <a:pt x="864" y="9"/>
                  <a:pt x="851" y="4"/>
                </a:cubicBezTo>
                <a:cubicBezTo>
                  <a:pt x="851" y="3"/>
                  <a:pt x="852" y="2"/>
                  <a:pt x="852" y="1"/>
                </a:cubicBezTo>
                <a:cubicBezTo>
                  <a:pt x="937" y="16"/>
                  <a:pt x="1021" y="31"/>
                  <a:pt x="1106" y="47"/>
                </a:cubicBezTo>
                <a:cubicBezTo>
                  <a:pt x="1112" y="32"/>
                  <a:pt x="1119" y="27"/>
                  <a:pt x="1129" y="28"/>
                </a:cubicBezTo>
                <a:cubicBezTo>
                  <a:pt x="1140" y="29"/>
                  <a:pt x="1145" y="35"/>
                  <a:pt x="1149" y="53"/>
                </a:cubicBezTo>
                <a:cubicBezTo>
                  <a:pt x="1155" y="53"/>
                  <a:pt x="1161" y="54"/>
                  <a:pt x="1167" y="54"/>
                </a:cubicBezTo>
                <a:cubicBezTo>
                  <a:pt x="1207" y="54"/>
                  <a:pt x="1244" y="67"/>
                  <a:pt x="1283" y="75"/>
                </a:cubicBezTo>
                <a:cubicBezTo>
                  <a:pt x="1336" y="86"/>
                  <a:pt x="1390" y="98"/>
                  <a:pt x="1444" y="111"/>
                </a:cubicBezTo>
                <a:cubicBezTo>
                  <a:pt x="1436" y="117"/>
                  <a:pt x="1430" y="123"/>
                  <a:pt x="1419" y="122"/>
                </a:cubicBezTo>
                <a:cubicBezTo>
                  <a:pt x="1359" y="115"/>
                  <a:pt x="1298" y="109"/>
                  <a:pt x="1238" y="103"/>
                </a:cubicBezTo>
                <a:cubicBezTo>
                  <a:pt x="1232" y="102"/>
                  <a:pt x="1226" y="101"/>
                  <a:pt x="1221" y="102"/>
                </a:cubicBezTo>
                <a:cubicBezTo>
                  <a:pt x="1199" y="102"/>
                  <a:pt x="1182" y="91"/>
                  <a:pt x="1165" y="82"/>
                </a:cubicBezTo>
                <a:cubicBezTo>
                  <a:pt x="1160" y="80"/>
                  <a:pt x="1155" y="77"/>
                  <a:pt x="1150" y="75"/>
                </a:cubicBezTo>
                <a:cubicBezTo>
                  <a:pt x="1149" y="75"/>
                  <a:pt x="1148" y="76"/>
                  <a:pt x="1147" y="76"/>
                </a:cubicBezTo>
                <a:cubicBezTo>
                  <a:pt x="1149" y="79"/>
                  <a:pt x="1150" y="83"/>
                  <a:pt x="1152" y="84"/>
                </a:cubicBezTo>
                <a:cubicBezTo>
                  <a:pt x="1163" y="89"/>
                  <a:pt x="1167" y="98"/>
                  <a:pt x="1166" y="110"/>
                </a:cubicBezTo>
                <a:cubicBezTo>
                  <a:pt x="1166" y="116"/>
                  <a:pt x="1168" y="120"/>
                  <a:pt x="1173" y="123"/>
                </a:cubicBezTo>
                <a:cubicBezTo>
                  <a:pt x="1198" y="141"/>
                  <a:pt x="1196" y="169"/>
                  <a:pt x="1170" y="185"/>
                </a:cubicBezTo>
                <a:cubicBezTo>
                  <a:pt x="1146" y="199"/>
                  <a:pt x="1120" y="200"/>
                  <a:pt x="1093" y="192"/>
                </a:cubicBezTo>
                <a:cubicBezTo>
                  <a:pt x="1090" y="191"/>
                  <a:pt x="1085" y="190"/>
                  <a:pt x="1082" y="191"/>
                </a:cubicBezTo>
                <a:cubicBezTo>
                  <a:pt x="1042" y="207"/>
                  <a:pt x="1003" y="224"/>
                  <a:pt x="963" y="240"/>
                </a:cubicBezTo>
                <a:cubicBezTo>
                  <a:pt x="963" y="240"/>
                  <a:pt x="962" y="241"/>
                  <a:pt x="961" y="242"/>
                </a:cubicBezTo>
                <a:cubicBezTo>
                  <a:pt x="966" y="244"/>
                  <a:pt x="970" y="246"/>
                  <a:pt x="974" y="248"/>
                </a:cubicBezTo>
                <a:cubicBezTo>
                  <a:pt x="1009" y="261"/>
                  <a:pt x="1043" y="274"/>
                  <a:pt x="1077" y="287"/>
                </a:cubicBezTo>
                <a:cubicBezTo>
                  <a:pt x="1081" y="288"/>
                  <a:pt x="1086" y="289"/>
                  <a:pt x="1089" y="287"/>
                </a:cubicBezTo>
                <a:cubicBezTo>
                  <a:pt x="1126" y="273"/>
                  <a:pt x="1165" y="271"/>
                  <a:pt x="1203" y="266"/>
                </a:cubicBezTo>
                <a:cubicBezTo>
                  <a:pt x="1208" y="265"/>
                  <a:pt x="1214" y="264"/>
                  <a:pt x="1219" y="263"/>
                </a:cubicBezTo>
                <a:cubicBezTo>
                  <a:pt x="1223" y="239"/>
                  <a:pt x="1229" y="231"/>
                  <a:pt x="1243" y="230"/>
                </a:cubicBezTo>
                <a:cubicBezTo>
                  <a:pt x="1256" y="230"/>
                  <a:pt x="1264" y="237"/>
                  <a:pt x="1270" y="255"/>
                </a:cubicBezTo>
                <a:cubicBezTo>
                  <a:pt x="1290" y="249"/>
                  <a:pt x="1309" y="241"/>
                  <a:pt x="1329" y="236"/>
                </a:cubicBezTo>
                <a:cubicBezTo>
                  <a:pt x="1381" y="223"/>
                  <a:pt x="1434" y="211"/>
                  <a:pt x="1487" y="198"/>
                </a:cubicBezTo>
                <a:cubicBezTo>
                  <a:pt x="1500" y="195"/>
                  <a:pt x="1512" y="195"/>
                  <a:pt x="1524" y="201"/>
                </a:cubicBezTo>
                <a:cubicBezTo>
                  <a:pt x="1441" y="232"/>
                  <a:pt x="1356" y="255"/>
                  <a:pt x="1269" y="271"/>
                </a:cubicBezTo>
                <a:cubicBezTo>
                  <a:pt x="1269" y="280"/>
                  <a:pt x="1269" y="287"/>
                  <a:pt x="1269" y="294"/>
                </a:cubicBezTo>
                <a:cubicBezTo>
                  <a:pt x="1288" y="302"/>
                  <a:pt x="1290" y="306"/>
                  <a:pt x="1290" y="326"/>
                </a:cubicBezTo>
                <a:cubicBezTo>
                  <a:pt x="1290" y="329"/>
                  <a:pt x="1291" y="332"/>
                  <a:pt x="1290" y="334"/>
                </a:cubicBezTo>
                <a:cubicBezTo>
                  <a:pt x="1289" y="344"/>
                  <a:pt x="1292" y="351"/>
                  <a:pt x="1299" y="358"/>
                </a:cubicBezTo>
                <a:cubicBezTo>
                  <a:pt x="1316" y="376"/>
                  <a:pt x="1314" y="400"/>
                  <a:pt x="1296" y="416"/>
                </a:cubicBezTo>
                <a:cubicBezTo>
                  <a:pt x="1264" y="443"/>
                  <a:pt x="1204" y="445"/>
                  <a:pt x="1172" y="418"/>
                </a:cubicBezTo>
                <a:cubicBezTo>
                  <a:pt x="1164" y="411"/>
                  <a:pt x="1158" y="401"/>
                  <a:pt x="1151" y="392"/>
                </a:cubicBezTo>
                <a:cubicBezTo>
                  <a:pt x="1152" y="391"/>
                  <a:pt x="1153" y="391"/>
                  <a:pt x="1154" y="390"/>
                </a:cubicBezTo>
                <a:cubicBezTo>
                  <a:pt x="1153" y="390"/>
                  <a:pt x="1152" y="390"/>
                  <a:pt x="1152" y="390"/>
                </a:cubicBezTo>
                <a:cubicBezTo>
                  <a:pt x="1141" y="404"/>
                  <a:pt x="1126" y="399"/>
                  <a:pt x="1112" y="397"/>
                </a:cubicBezTo>
                <a:cubicBezTo>
                  <a:pt x="1076" y="391"/>
                  <a:pt x="1040" y="386"/>
                  <a:pt x="1005" y="380"/>
                </a:cubicBezTo>
                <a:cubicBezTo>
                  <a:pt x="1003" y="380"/>
                  <a:pt x="1001" y="380"/>
                  <a:pt x="998" y="380"/>
                </a:cubicBezTo>
                <a:cubicBezTo>
                  <a:pt x="1006" y="410"/>
                  <a:pt x="1013" y="439"/>
                  <a:pt x="1022" y="468"/>
                </a:cubicBezTo>
                <a:cubicBezTo>
                  <a:pt x="1038" y="524"/>
                  <a:pt x="1047" y="582"/>
                  <a:pt x="1050" y="641"/>
                </a:cubicBezTo>
                <a:cubicBezTo>
                  <a:pt x="1052" y="682"/>
                  <a:pt x="1050" y="723"/>
                  <a:pt x="1050" y="764"/>
                </a:cubicBezTo>
                <a:cubicBezTo>
                  <a:pt x="1050" y="769"/>
                  <a:pt x="1051" y="775"/>
                  <a:pt x="1048" y="778"/>
                </a:cubicBezTo>
                <a:cubicBezTo>
                  <a:pt x="1045" y="783"/>
                  <a:pt x="1040" y="788"/>
                  <a:pt x="1035" y="789"/>
                </a:cubicBezTo>
                <a:cubicBezTo>
                  <a:pt x="1029" y="790"/>
                  <a:pt x="1022" y="786"/>
                  <a:pt x="1021" y="778"/>
                </a:cubicBezTo>
                <a:cubicBezTo>
                  <a:pt x="1011" y="725"/>
                  <a:pt x="1000" y="673"/>
                  <a:pt x="992" y="620"/>
                </a:cubicBezTo>
                <a:cubicBezTo>
                  <a:pt x="989" y="594"/>
                  <a:pt x="991" y="568"/>
                  <a:pt x="991" y="543"/>
                </a:cubicBezTo>
                <a:cubicBezTo>
                  <a:pt x="992" y="522"/>
                  <a:pt x="987" y="503"/>
                  <a:pt x="977" y="484"/>
                </a:cubicBezTo>
                <a:cubicBezTo>
                  <a:pt x="963" y="459"/>
                  <a:pt x="951" y="432"/>
                  <a:pt x="937" y="407"/>
                </a:cubicBezTo>
                <a:cubicBezTo>
                  <a:pt x="935" y="402"/>
                  <a:pt x="931" y="399"/>
                  <a:pt x="926" y="397"/>
                </a:cubicBezTo>
                <a:cubicBezTo>
                  <a:pt x="915" y="392"/>
                  <a:pt x="904" y="388"/>
                  <a:pt x="892" y="383"/>
                </a:cubicBezTo>
                <a:cubicBezTo>
                  <a:pt x="890" y="389"/>
                  <a:pt x="889" y="393"/>
                  <a:pt x="887" y="398"/>
                </a:cubicBezTo>
                <a:cubicBezTo>
                  <a:pt x="888" y="397"/>
                  <a:pt x="889" y="397"/>
                  <a:pt x="890" y="396"/>
                </a:cubicBezTo>
                <a:cubicBezTo>
                  <a:pt x="894" y="402"/>
                  <a:pt x="900" y="408"/>
                  <a:pt x="901" y="414"/>
                </a:cubicBezTo>
                <a:cubicBezTo>
                  <a:pt x="902" y="422"/>
                  <a:pt x="895" y="426"/>
                  <a:pt x="888" y="427"/>
                </a:cubicBezTo>
                <a:cubicBezTo>
                  <a:pt x="890" y="433"/>
                  <a:pt x="892" y="439"/>
                  <a:pt x="892" y="445"/>
                </a:cubicBezTo>
                <a:cubicBezTo>
                  <a:pt x="892" y="451"/>
                  <a:pt x="889" y="456"/>
                  <a:pt x="887" y="462"/>
                </a:cubicBezTo>
                <a:cubicBezTo>
                  <a:pt x="897" y="463"/>
                  <a:pt x="910" y="459"/>
                  <a:pt x="913" y="475"/>
                </a:cubicBezTo>
                <a:cubicBezTo>
                  <a:pt x="914" y="485"/>
                  <a:pt x="908" y="491"/>
                  <a:pt x="900" y="493"/>
                </a:cubicBezTo>
                <a:cubicBezTo>
                  <a:pt x="901" y="499"/>
                  <a:pt x="903" y="504"/>
                  <a:pt x="903" y="510"/>
                </a:cubicBezTo>
                <a:cubicBezTo>
                  <a:pt x="903" y="517"/>
                  <a:pt x="903" y="522"/>
                  <a:pt x="909" y="528"/>
                </a:cubicBezTo>
                <a:cubicBezTo>
                  <a:pt x="918" y="535"/>
                  <a:pt x="912" y="550"/>
                  <a:pt x="901" y="552"/>
                </a:cubicBezTo>
                <a:cubicBezTo>
                  <a:pt x="889" y="553"/>
                  <a:pt x="878" y="553"/>
                  <a:pt x="867" y="551"/>
                </a:cubicBezTo>
                <a:cubicBezTo>
                  <a:pt x="861" y="551"/>
                  <a:pt x="857" y="545"/>
                  <a:pt x="851" y="541"/>
                </a:cubicBezTo>
                <a:cubicBezTo>
                  <a:pt x="839" y="558"/>
                  <a:pt x="818" y="550"/>
                  <a:pt x="800" y="553"/>
                </a:cubicBezTo>
                <a:cubicBezTo>
                  <a:pt x="800" y="557"/>
                  <a:pt x="800" y="560"/>
                  <a:pt x="800" y="564"/>
                </a:cubicBezTo>
                <a:cubicBezTo>
                  <a:pt x="803" y="564"/>
                  <a:pt x="806" y="564"/>
                  <a:pt x="811" y="565"/>
                </a:cubicBezTo>
                <a:cubicBezTo>
                  <a:pt x="811" y="587"/>
                  <a:pt x="811" y="609"/>
                  <a:pt x="811" y="631"/>
                </a:cubicBezTo>
                <a:cubicBezTo>
                  <a:pt x="812" y="631"/>
                  <a:pt x="812" y="632"/>
                  <a:pt x="813" y="632"/>
                </a:cubicBezTo>
                <a:cubicBezTo>
                  <a:pt x="815" y="626"/>
                  <a:pt x="815" y="617"/>
                  <a:pt x="820" y="614"/>
                </a:cubicBezTo>
                <a:cubicBezTo>
                  <a:pt x="824" y="611"/>
                  <a:pt x="834" y="610"/>
                  <a:pt x="839" y="613"/>
                </a:cubicBezTo>
                <a:cubicBezTo>
                  <a:pt x="843" y="615"/>
                  <a:pt x="845" y="623"/>
                  <a:pt x="848" y="629"/>
                </a:cubicBezTo>
                <a:cubicBezTo>
                  <a:pt x="847" y="630"/>
                  <a:pt x="846" y="630"/>
                  <a:pt x="846" y="631"/>
                </a:cubicBezTo>
                <a:cubicBezTo>
                  <a:pt x="848" y="631"/>
                  <a:pt x="851" y="632"/>
                  <a:pt x="854" y="633"/>
                </a:cubicBezTo>
                <a:cubicBezTo>
                  <a:pt x="854" y="637"/>
                  <a:pt x="855" y="641"/>
                  <a:pt x="855" y="645"/>
                </a:cubicBezTo>
                <a:cubicBezTo>
                  <a:pt x="861" y="645"/>
                  <a:pt x="866" y="646"/>
                  <a:pt x="873" y="646"/>
                </a:cubicBezTo>
                <a:cubicBezTo>
                  <a:pt x="873" y="661"/>
                  <a:pt x="873" y="677"/>
                  <a:pt x="873" y="692"/>
                </a:cubicBezTo>
                <a:cubicBezTo>
                  <a:pt x="873" y="693"/>
                  <a:pt x="872" y="695"/>
                  <a:pt x="871" y="695"/>
                </a:cubicBezTo>
                <a:cubicBezTo>
                  <a:pt x="862" y="698"/>
                  <a:pt x="854" y="702"/>
                  <a:pt x="845" y="702"/>
                </a:cubicBezTo>
                <a:cubicBezTo>
                  <a:pt x="832" y="704"/>
                  <a:pt x="818" y="704"/>
                  <a:pt x="805" y="702"/>
                </a:cubicBezTo>
                <a:cubicBezTo>
                  <a:pt x="792" y="701"/>
                  <a:pt x="783" y="708"/>
                  <a:pt x="771" y="710"/>
                </a:cubicBezTo>
                <a:cubicBezTo>
                  <a:pt x="769" y="710"/>
                  <a:pt x="768" y="713"/>
                  <a:pt x="767" y="715"/>
                </a:cubicBezTo>
                <a:cubicBezTo>
                  <a:pt x="746" y="744"/>
                  <a:pt x="705" y="743"/>
                  <a:pt x="685" y="712"/>
                </a:cubicBezTo>
                <a:cubicBezTo>
                  <a:pt x="685" y="712"/>
                  <a:pt x="684" y="711"/>
                  <a:pt x="684" y="711"/>
                </a:cubicBezTo>
                <a:cubicBezTo>
                  <a:pt x="668" y="701"/>
                  <a:pt x="671" y="684"/>
                  <a:pt x="671" y="669"/>
                </a:cubicBezTo>
                <a:cubicBezTo>
                  <a:pt x="671" y="655"/>
                  <a:pt x="671" y="640"/>
                  <a:pt x="671" y="625"/>
                </a:cubicBezTo>
                <a:cubicBezTo>
                  <a:pt x="671" y="609"/>
                  <a:pt x="678" y="603"/>
                  <a:pt x="694" y="603"/>
                </a:cubicBezTo>
                <a:cubicBezTo>
                  <a:pt x="704" y="602"/>
                  <a:pt x="714" y="603"/>
                  <a:pt x="726" y="603"/>
                </a:cubicBezTo>
                <a:cubicBezTo>
                  <a:pt x="726" y="590"/>
                  <a:pt x="726" y="577"/>
                  <a:pt x="726" y="565"/>
                </a:cubicBezTo>
                <a:cubicBezTo>
                  <a:pt x="730" y="564"/>
                  <a:pt x="733" y="564"/>
                  <a:pt x="737" y="563"/>
                </a:cubicBezTo>
                <a:cubicBezTo>
                  <a:pt x="737" y="560"/>
                  <a:pt x="737" y="557"/>
                  <a:pt x="737" y="553"/>
                </a:cubicBezTo>
                <a:cubicBezTo>
                  <a:pt x="716" y="548"/>
                  <a:pt x="690" y="561"/>
                  <a:pt x="672" y="539"/>
                </a:cubicBezTo>
                <a:cubicBezTo>
                  <a:pt x="669" y="550"/>
                  <a:pt x="661" y="553"/>
                  <a:pt x="652" y="552"/>
                </a:cubicBezTo>
                <a:cubicBezTo>
                  <a:pt x="646" y="552"/>
                  <a:pt x="639" y="552"/>
                  <a:pt x="633" y="552"/>
                </a:cubicBezTo>
                <a:cubicBezTo>
                  <a:pt x="625" y="552"/>
                  <a:pt x="617" y="552"/>
                  <a:pt x="614" y="543"/>
                </a:cubicBezTo>
                <a:cubicBezTo>
                  <a:pt x="611" y="533"/>
                  <a:pt x="614" y="526"/>
                  <a:pt x="621" y="523"/>
                </a:cubicBezTo>
                <a:cubicBezTo>
                  <a:pt x="623" y="512"/>
                  <a:pt x="624" y="503"/>
                  <a:pt x="625" y="493"/>
                </a:cubicBezTo>
                <a:cubicBezTo>
                  <a:pt x="617" y="491"/>
                  <a:pt x="611" y="485"/>
                  <a:pt x="613" y="474"/>
                </a:cubicBezTo>
                <a:cubicBezTo>
                  <a:pt x="616" y="459"/>
                  <a:pt x="629" y="463"/>
                  <a:pt x="640" y="462"/>
                </a:cubicBezTo>
                <a:cubicBezTo>
                  <a:pt x="632" y="451"/>
                  <a:pt x="630" y="440"/>
                  <a:pt x="639" y="428"/>
                </a:cubicBezTo>
                <a:cubicBezTo>
                  <a:pt x="630" y="426"/>
                  <a:pt x="623" y="422"/>
                  <a:pt x="624" y="413"/>
                </a:cubicBezTo>
                <a:cubicBezTo>
                  <a:pt x="625" y="407"/>
                  <a:pt x="632" y="402"/>
                  <a:pt x="635" y="397"/>
                </a:cubicBezTo>
                <a:cubicBezTo>
                  <a:pt x="636" y="397"/>
                  <a:pt x="637" y="398"/>
                  <a:pt x="638" y="398"/>
                </a:cubicBezTo>
                <a:cubicBezTo>
                  <a:pt x="637" y="394"/>
                  <a:pt x="635" y="389"/>
                  <a:pt x="633" y="383"/>
                </a:cubicBezTo>
                <a:cubicBezTo>
                  <a:pt x="620" y="388"/>
                  <a:pt x="608" y="393"/>
                  <a:pt x="595" y="398"/>
                </a:cubicBezTo>
                <a:cubicBezTo>
                  <a:pt x="593" y="399"/>
                  <a:pt x="591" y="402"/>
                  <a:pt x="589" y="405"/>
                </a:cubicBezTo>
                <a:cubicBezTo>
                  <a:pt x="574" y="434"/>
                  <a:pt x="558" y="462"/>
                  <a:pt x="545" y="492"/>
                </a:cubicBezTo>
                <a:cubicBezTo>
                  <a:pt x="539" y="506"/>
                  <a:pt x="536" y="522"/>
                  <a:pt x="535" y="538"/>
                </a:cubicBezTo>
                <a:cubicBezTo>
                  <a:pt x="533" y="565"/>
                  <a:pt x="536" y="592"/>
                  <a:pt x="533" y="619"/>
                </a:cubicBezTo>
                <a:cubicBezTo>
                  <a:pt x="528" y="659"/>
                  <a:pt x="519" y="699"/>
                  <a:pt x="512" y="739"/>
                </a:cubicBezTo>
                <a:cubicBezTo>
                  <a:pt x="510" y="751"/>
                  <a:pt x="507" y="763"/>
                  <a:pt x="505" y="775"/>
                </a:cubicBezTo>
                <a:cubicBezTo>
                  <a:pt x="504" y="784"/>
                  <a:pt x="497" y="790"/>
                  <a:pt x="489" y="789"/>
                </a:cubicBezTo>
                <a:cubicBezTo>
                  <a:pt x="481" y="788"/>
                  <a:pt x="476" y="783"/>
                  <a:pt x="476" y="775"/>
                </a:cubicBezTo>
                <a:cubicBezTo>
                  <a:pt x="475" y="733"/>
                  <a:pt x="474" y="691"/>
                  <a:pt x="475" y="650"/>
                </a:cubicBezTo>
                <a:cubicBezTo>
                  <a:pt x="477" y="575"/>
                  <a:pt x="492" y="503"/>
                  <a:pt x="514" y="432"/>
                </a:cubicBezTo>
                <a:cubicBezTo>
                  <a:pt x="519" y="415"/>
                  <a:pt x="522" y="398"/>
                  <a:pt x="527" y="379"/>
                </a:cubicBezTo>
                <a:cubicBezTo>
                  <a:pt x="510" y="382"/>
                  <a:pt x="495" y="384"/>
                  <a:pt x="479" y="386"/>
                </a:cubicBezTo>
                <a:cubicBezTo>
                  <a:pt x="451" y="391"/>
                  <a:pt x="423" y="394"/>
                  <a:pt x="396" y="400"/>
                </a:cubicBezTo>
                <a:cubicBezTo>
                  <a:pt x="385" y="402"/>
                  <a:pt x="380" y="393"/>
                  <a:pt x="372" y="389"/>
                </a:cubicBezTo>
                <a:cubicBezTo>
                  <a:pt x="368" y="407"/>
                  <a:pt x="356" y="419"/>
                  <a:pt x="340" y="427"/>
                </a:cubicBezTo>
                <a:cubicBezTo>
                  <a:pt x="320" y="437"/>
                  <a:pt x="298" y="439"/>
                  <a:pt x="275" y="436"/>
                </a:cubicBezTo>
                <a:cubicBezTo>
                  <a:pt x="257" y="433"/>
                  <a:pt x="241" y="427"/>
                  <a:pt x="228" y="414"/>
                </a:cubicBezTo>
                <a:cubicBezTo>
                  <a:pt x="210" y="397"/>
                  <a:pt x="210" y="374"/>
                  <a:pt x="227" y="357"/>
                </a:cubicBezTo>
                <a:cubicBezTo>
                  <a:pt x="234" y="351"/>
                  <a:pt x="237" y="345"/>
                  <a:pt x="236" y="336"/>
                </a:cubicBezTo>
                <a:cubicBezTo>
                  <a:pt x="235" y="333"/>
                  <a:pt x="235" y="329"/>
                  <a:pt x="235" y="325"/>
                </a:cubicBezTo>
                <a:cubicBezTo>
                  <a:pt x="235" y="306"/>
                  <a:pt x="238" y="302"/>
                  <a:pt x="256" y="294"/>
                </a:cubicBezTo>
                <a:cubicBezTo>
                  <a:pt x="256" y="287"/>
                  <a:pt x="256" y="280"/>
                  <a:pt x="256" y="271"/>
                </a:cubicBezTo>
                <a:cubicBezTo>
                  <a:pt x="170" y="255"/>
                  <a:pt x="84" y="232"/>
                  <a:pt x="0" y="200"/>
                </a:cubicBezTo>
                <a:cubicBezTo>
                  <a:pt x="11" y="197"/>
                  <a:pt x="20" y="194"/>
                  <a:pt x="30" y="196"/>
                </a:cubicBezTo>
                <a:cubicBezTo>
                  <a:pt x="77" y="207"/>
                  <a:pt x="125" y="217"/>
                  <a:pt x="172" y="229"/>
                </a:cubicBezTo>
                <a:cubicBezTo>
                  <a:pt x="196" y="235"/>
                  <a:pt x="219" y="243"/>
                  <a:pt x="242" y="251"/>
                </a:cubicBezTo>
                <a:cubicBezTo>
                  <a:pt x="246" y="252"/>
                  <a:pt x="251" y="253"/>
                  <a:pt x="253" y="254"/>
                </a:cubicBezTo>
                <a:cubicBezTo>
                  <a:pt x="259" y="247"/>
                  <a:pt x="263" y="239"/>
                  <a:pt x="268" y="234"/>
                </a:cubicBezTo>
                <a:cubicBezTo>
                  <a:pt x="272" y="231"/>
                  <a:pt x="279" y="230"/>
                  <a:pt x="284" y="231"/>
                </a:cubicBezTo>
                <a:cubicBezTo>
                  <a:pt x="298" y="232"/>
                  <a:pt x="303" y="239"/>
                  <a:pt x="306" y="263"/>
                </a:cubicBezTo>
                <a:cubicBezTo>
                  <a:pt x="326" y="266"/>
                  <a:pt x="346" y="269"/>
                  <a:pt x="366" y="271"/>
                </a:cubicBezTo>
                <a:cubicBezTo>
                  <a:pt x="389" y="273"/>
                  <a:pt x="411" y="279"/>
                  <a:pt x="433" y="286"/>
                </a:cubicBezTo>
                <a:cubicBezTo>
                  <a:pt x="438" y="288"/>
                  <a:pt x="445" y="288"/>
                  <a:pt x="450" y="286"/>
                </a:cubicBezTo>
                <a:cubicBezTo>
                  <a:pt x="486" y="273"/>
                  <a:pt x="522" y="259"/>
                  <a:pt x="558" y="245"/>
                </a:cubicBezTo>
                <a:cubicBezTo>
                  <a:pt x="560" y="245"/>
                  <a:pt x="562" y="244"/>
                  <a:pt x="566" y="242"/>
                </a:cubicBezTo>
                <a:close/>
                <a:moveTo>
                  <a:pt x="727" y="722"/>
                </a:moveTo>
                <a:cubicBezTo>
                  <a:pt x="745" y="722"/>
                  <a:pt x="760" y="708"/>
                  <a:pt x="760" y="691"/>
                </a:cubicBezTo>
                <a:cubicBezTo>
                  <a:pt x="761" y="673"/>
                  <a:pt x="745" y="658"/>
                  <a:pt x="726" y="659"/>
                </a:cubicBezTo>
                <a:cubicBezTo>
                  <a:pt x="708" y="659"/>
                  <a:pt x="693" y="673"/>
                  <a:pt x="693" y="691"/>
                </a:cubicBezTo>
                <a:cubicBezTo>
                  <a:pt x="693" y="708"/>
                  <a:pt x="708" y="723"/>
                  <a:pt x="727" y="722"/>
                </a:cubicBezTo>
                <a:close/>
                <a:moveTo>
                  <a:pt x="814" y="500"/>
                </a:moveTo>
                <a:cubicBezTo>
                  <a:pt x="779" y="500"/>
                  <a:pt x="745" y="500"/>
                  <a:pt x="711" y="500"/>
                </a:cubicBezTo>
                <a:cubicBezTo>
                  <a:pt x="711" y="509"/>
                  <a:pt x="711" y="517"/>
                  <a:pt x="711" y="525"/>
                </a:cubicBezTo>
                <a:cubicBezTo>
                  <a:pt x="745" y="525"/>
                  <a:pt x="780" y="525"/>
                  <a:pt x="814" y="525"/>
                </a:cubicBezTo>
                <a:cubicBezTo>
                  <a:pt x="814" y="517"/>
                  <a:pt x="814" y="509"/>
                  <a:pt x="814" y="500"/>
                </a:cubicBezTo>
                <a:close/>
                <a:moveTo>
                  <a:pt x="359" y="321"/>
                </a:moveTo>
                <a:cubicBezTo>
                  <a:pt x="359" y="320"/>
                  <a:pt x="359" y="319"/>
                  <a:pt x="359" y="319"/>
                </a:cubicBezTo>
                <a:cubicBezTo>
                  <a:pt x="349" y="317"/>
                  <a:pt x="338" y="316"/>
                  <a:pt x="328" y="314"/>
                </a:cubicBezTo>
                <a:cubicBezTo>
                  <a:pt x="328" y="321"/>
                  <a:pt x="328" y="326"/>
                  <a:pt x="328" y="333"/>
                </a:cubicBezTo>
                <a:cubicBezTo>
                  <a:pt x="339" y="329"/>
                  <a:pt x="349" y="325"/>
                  <a:pt x="359" y="321"/>
                </a:cubicBezTo>
                <a:close/>
                <a:moveTo>
                  <a:pt x="1198" y="314"/>
                </a:moveTo>
                <a:cubicBezTo>
                  <a:pt x="1187" y="316"/>
                  <a:pt x="1176" y="317"/>
                  <a:pt x="1166" y="319"/>
                </a:cubicBezTo>
                <a:cubicBezTo>
                  <a:pt x="1166" y="320"/>
                  <a:pt x="1166" y="320"/>
                  <a:pt x="1166" y="321"/>
                </a:cubicBezTo>
                <a:cubicBezTo>
                  <a:pt x="1176" y="325"/>
                  <a:pt x="1187" y="329"/>
                  <a:pt x="1198" y="333"/>
                </a:cubicBezTo>
                <a:cubicBezTo>
                  <a:pt x="1198" y="326"/>
                  <a:pt x="1198" y="320"/>
                  <a:pt x="1198" y="314"/>
                </a:cubicBezTo>
                <a:close/>
                <a:moveTo>
                  <a:pt x="664" y="525"/>
                </a:moveTo>
                <a:cubicBezTo>
                  <a:pt x="665" y="525"/>
                  <a:pt x="666" y="525"/>
                  <a:pt x="667" y="524"/>
                </a:cubicBezTo>
                <a:cubicBezTo>
                  <a:pt x="667" y="513"/>
                  <a:pt x="667" y="502"/>
                  <a:pt x="667" y="489"/>
                </a:cubicBezTo>
                <a:cubicBezTo>
                  <a:pt x="664" y="491"/>
                  <a:pt x="661" y="492"/>
                  <a:pt x="660" y="492"/>
                </a:cubicBezTo>
                <a:cubicBezTo>
                  <a:pt x="661" y="504"/>
                  <a:pt x="663" y="515"/>
                  <a:pt x="664" y="525"/>
                </a:cubicBezTo>
                <a:close/>
                <a:moveTo>
                  <a:pt x="584" y="298"/>
                </a:moveTo>
                <a:cubicBezTo>
                  <a:pt x="585" y="295"/>
                  <a:pt x="587" y="293"/>
                  <a:pt x="586" y="291"/>
                </a:cubicBezTo>
                <a:cubicBezTo>
                  <a:pt x="584" y="285"/>
                  <a:pt x="581" y="278"/>
                  <a:pt x="578" y="272"/>
                </a:cubicBezTo>
                <a:cubicBezTo>
                  <a:pt x="577" y="271"/>
                  <a:pt x="575" y="271"/>
                  <a:pt x="573" y="270"/>
                </a:cubicBezTo>
                <a:cubicBezTo>
                  <a:pt x="572" y="272"/>
                  <a:pt x="571" y="274"/>
                  <a:pt x="572" y="276"/>
                </a:cubicBezTo>
                <a:cubicBezTo>
                  <a:pt x="574" y="282"/>
                  <a:pt x="576" y="287"/>
                  <a:pt x="579" y="293"/>
                </a:cubicBezTo>
                <a:cubicBezTo>
                  <a:pt x="580" y="294"/>
                  <a:pt x="581" y="296"/>
                  <a:pt x="584" y="298"/>
                </a:cubicBezTo>
                <a:close/>
                <a:moveTo>
                  <a:pt x="969" y="279"/>
                </a:moveTo>
                <a:cubicBezTo>
                  <a:pt x="968" y="278"/>
                  <a:pt x="967" y="276"/>
                  <a:pt x="966" y="276"/>
                </a:cubicBezTo>
                <a:cubicBezTo>
                  <a:pt x="964" y="275"/>
                  <a:pt x="962" y="277"/>
                  <a:pt x="961" y="278"/>
                </a:cubicBezTo>
                <a:cubicBezTo>
                  <a:pt x="958" y="284"/>
                  <a:pt x="955" y="290"/>
                  <a:pt x="953" y="297"/>
                </a:cubicBezTo>
                <a:cubicBezTo>
                  <a:pt x="952" y="298"/>
                  <a:pt x="953" y="301"/>
                  <a:pt x="954" y="301"/>
                </a:cubicBezTo>
                <a:cubicBezTo>
                  <a:pt x="955" y="302"/>
                  <a:pt x="959" y="301"/>
                  <a:pt x="959" y="300"/>
                </a:cubicBezTo>
                <a:cubicBezTo>
                  <a:pt x="963" y="294"/>
                  <a:pt x="966" y="287"/>
                  <a:pt x="969" y="279"/>
                </a:cubicBezTo>
                <a:close/>
                <a:moveTo>
                  <a:pt x="601" y="287"/>
                </a:moveTo>
                <a:cubicBezTo>
                  <a:pt x="598" y="279"/>
                  <a:pt x="595" y="272"/>
                  <a:pt x="591" y="266"/>
                </a:cubicBezTo>
                <a:cubicBezTo>
                  <a:pt x="591" y="265"/>
                  <a:pt x="587" y="264"/>
                  <a:pt x="586" y="265"/>
                </a:cubicBezTo>
                <a:cubicBezTo>
                  <a:pt x="585" y="265"/>
                  <a:pt x="584" y="268"/>
                  <a:pt x="585" y="270"/>
                </a:cubicBezTo>
                <a:cubicBezTo>
                  <a:pt x="587" y="276"/>
                  <a:pt x="590" y="282"/>
                  <a:pt x="593" y="288"/>
                </a:cubicBezTo>
                <a:cubicBezTo>
                  <a:pt x="594" y="290"/>
                  <a:pt x="597" y="291"/>
                  <a:pt x="598" y="291"/>
                </a:cubicBezTo>
                <a:cubicBezTo>
                  <a:pt x="599" y="290"/>
                  <a:pt x="600" y="288"/>
                  <a:pt x="601" y="287"/>
                </a:cubicBezTo>
                <a:close/>
                <a:moveTo>
                  <a:pt x="941" y="268"/>
                </a:moveTo>
                <a:cubicBezTo>
                  <a:pt x="940" y="267"/>
                  <a:pt x="940" y="265"/>
                  <a:pt x="939" y="264"/>
                </a:cubicBezTo>
                <a:cubicBezTo>
                  <a:pt x="937" y="264"/>
                  <a:pt x="934" y="265"/>
                  <a:pt x="934" y="266"/>
                </a:cubicBezTo>
                <a:cubicBezTo>
                  <a:pt x="931" y="273"/>
                  <a:pt x="928" y="279"/>
                  <a:pt x="925" y="286"/>
                </a:cubicBezTo>
                <a:cubicBezTo>
                  <a:pt x="925" y="287"/>
                  <a:pt x="926" y="290"/>
                  <a:pt x="927" y="290"/>
                </a:cubicBezTo>
                <a:cubicBezTo>
                  <a:pt x="928" y="291"/>
                  <a:pt x="931" y="291"/>
                  <a:pt x="931" y="290"/>
                </a:cubicBezTo>
                <a:cubicBezTo>
                  <a:pt x="935" y="283"/>
                  <a:pt x="938" y="276"/>
                  <a:pt x="941" y="268"/>
                </a:cubicBezTo>
                <a:close/>
                <a:moveTo>
                  <a:pt x="615" y="281"/>
                </a:moveTo>
                <a:cubicBezTo>
                  <a:pt x="612" y="274"/>
                  <a:pt x="608" y="267"/>
                  <a:pt x="605" y="260"/>
                </a:cubicBezTo>
                <a:cubicBezTo>
                  <a:pt x="604" y="259"/>
                  <a:pt x="601" y="258"/>
                  <a:pt x="601" y="259"/>
                </a:cubicBezTo>
                <a:cubicBezTo>
                  <a:pt x="600" y="260"/>
                  <a:pt x="598" y="262"/>
                  <a:pt x="599" y="264"/>
                </a:cubicBezTo>
                <a:cubicBezTo>
                  <a:pt x="601" y="270"/>
                  <a:pt x="604" y="277"/>
                  <a:pt x="607" y="283"/>
                </a:cubicBezTo>
                <a:cubicBezTo>
                  <a:pt x="608" y="284"/>
                  <a:pt x="611" y="285"/>
                  <a:pt x="612" y="285"/>
                </a:cubicBezTo>
                <a:cubicBezTo>
                  <a:pt x="613" y="285"/>
                  <a:pt x="614" y="283"/>
                  <a:pt x="615" y="281"/>
                </a:cubicBezTo>
                <a:close/>
                <a:moveTo>
                  <a:pt x="858" y="490"/>
                </a:moveTo>
                <a:cubicBezTo>
                  <a:pt x="858" y="502"/>
                  <a:pt x="858" y="513"/>
                  <a:pt x="858" y="525"/>
                </a:cubicBezTo>
                <a:cubicBezTo>
                  <a:pt x="859" y="525"/>
                  <a:pt x="860" y="525"/>
                  <a:pt x="861" y="525"/>
                </a:cubicBezTo>
                <a:cubicBezTo>
                  <a:pt x="863" y="514"/>
                  <a:pt x="864" y="504"/>
                  <a:pt x="866" y="492"/>
                </a:cubicBezTo>
                <a:cubicBezTo>
                  <a:pt x="864" y="492"/>
                  <a:pt x="861" y="491"/>
                  <a:pt x="858" y="490"/>
                </a:cubicBezTo>
                <a:close/>
                <a:moveTo>
                  <a:pt x="955" y="274"/>
                </a:moveTo>
                <a:cubicBezTo>
                  <a:pt x="954" y="273"/>
                  <a:pt x="954" y="270"/>
                  <a:pt x="953" y="270"/>
                </a:cubicBezTo>
                <a:cubicBezTo>
                  <a:pt x="951" y="270"/>
                  <a:pt x="948" y="271"/>
                  <a:pt x="948" y="272"/>
                </a:cubicBezTo>
                <a:cubicBezTo>
                  <a:pt x="945" y="278"/>
                  <a:pt x="942" y="285"/>
                  <a:pt x="939" y="291"/>
                </a:cubicBezTo>
                <a:cubicBezTo>
                  <a:pt x="938" y="292"/>
                  <a:pt x="940" y="295"/>
                  <a:pt x="941" y="296"/>
                </a:cubicBezTo>
                <a:cubicBezTo>
                  <a:pt x="942" y="296"/>
                  <a:pt x="945" y="296"/>
                  <a:pt x="945" y="295"/>
                </a:cubicBezTo>
                <a:cubicBezTo>
                  <a:pt x="949" y="288"/>
                  <a:pt x="952" y="281"/>
                  <a:pt x="955" y="274"/>
                </a:cubicBezTo>
                <a:close/>
                <a:moveTo>
                  <a:pt x="615" y="252"/>
                </a:moveTo>
                <a:cubicBezTo>
                  <a:pt x="614" y="254"/>
                  <a:pt x="612" y="257"/>
                  <a:pt x="612" y="258"/>
                </a:cubicBezTo>
                <a:cubicBezTo>
                  <a:pt x="615" y="264"/>
                  <a:pt x="618" y="271"/>
                  <a:pt x="621" y="277"/>
                </a:cubicBezTo>
                <a:cubicBezTo>
                  <a:pt x="622" y="279"/>
                  <a:pt x="624" y="279"/>
                  <a:pt x="626" y="279"/>
                </a:cubicBezTo>
                <a:cubicBezTo>
                  <a:pt x="626" y="277"/>
                  <a:pt x="628" y="275"/>
                  <a:pt x="627" y="274"/>
                </a:cubicBezTo>
                <a:cubicBezTo>
                  <a:pt x="625" y="268"/>
                  <a:pt x="623" y="262"/>
                  <a:pt x="620" y="257"/>
                </a:cubicBezTo>
                <a:cubicBezTo>
                  <a:pt x="619" y="255"/>
                  <a:pt x="617" y="254"/>
                  <a:pt x="615" y="252"/>
                </a:cubicBezTo>
                <a:close/>
                <a:moveTo>
                  <a:pt x="560" y="304"/>
                </a:moveTo>
                <a:cubicBezTo>
                  <a:pt x="556" y="296"/>
                  <a:pt x="553" y="289"/>
                  <a:pt x="550" y="283"/>
                </a:cubicBezTo>
                <a:cubicBezTo>
                  <a:pt x="549" y="282"/>
                  <a:pt x="547" y="281"/>
                  <a:pt x="545" y="282"/>
                </a:cubicBezTo>
                <a:cubicBezTo>
                  <a:pt x="544" y="282"/>
                  <a:pt x="543" y="285"/>
                  <a:pt x="543" y="285"/>
                </a:cubicBezTo>
                <a:cubicBezTo>
                  <a:pt x="546" y="292"/>
                  <a:pt x="549" y="299"/>
                  <a:pt x="552" y="305"/>
                </a:cubicBezTo>
                <a:cubicBezTo>
                  <a:pt x="553" y="306"/>
                  <a:pt x="555" y="307"/>
                  <a:pt x="557" y="307"/>
                </a:cubicBezTo>
                <a:cubicBezTo>
                  <a:pt x="558" y="307"/>
                  <a:pt x="559" y="305"/>
                  <a:pt x="560" y="304"/>
                </a:cubicBezTo>
                <a:close/>
                <a:moveTo>
                  <a:pt x="983" y="285"/>
                </a:moveTo>
                <a:cubicBezTo>
                  <a:pt x="982" y="284"/>
                  <a:pt x="981" y="282"/>
                  <a:pt x="980" y="282"/>
                </a:cubicBezTo>
                <a:cubicBezTo>
                  <a:pt x="979" y="281"/>
                  <a:pt x="976" y="282"/>
                  <a:pt x="975" y="283"/>
                </a:cubicBezTo>
                <a:cubicBezTo>
                  <a:pt x="972" y="289"/>
                  <a:pt x="969" y="296"/>
                  <a:pt x="966" y="302"/>
                </a:cubicBezTo>
                <a:cubicBezTo>
                  <a:pt x="966" y="303"/>
                  <a:pt x="967" y="306"/>
                  <a:pt x="968" y="307"/>
                </a:cubicBezTo>
                <a:cubicBezTo>
                  <a:pt x="970" y="307"/>
                  <a:pt x="973" y="306"/>
                  <a:pt x="973" y="305"/>
                </a:cubicBezTo>
                <a:cubicBezTo>
                  <a:pt x="977" y="299"/>
                  <a:pt x="979" y="292"/>
                  <a:pt x="983" y="285"/>
                </a:cubicBezTo>
                <a:close/>
                <a:moveTo>
                  <a:pt x="563" y="274"/>
                </a:moveTo>
                <a:cubicBezTo>
                  <a:pt x="562" y="274"/>
                  <a:pt x="561" y="274"/>
                  <a:pt x="559" y="275"/>
                </a:cubicBezTo>
                <a:cubicBezTo>
                  <a:pt x="559" y="277"/>
                  <a:pt x="557" y="279"/>
                  <a:pt x="557" y="280"/>
                </a:cubicBezTo>
                <a:cubicBezTo>
                  <a:pt x="560" y="287"/>
                  <a:pt x="562" y="293"/>
                  <a:pt x="565" y="299"/>
                </a:cubicBezTo>
                <a:cubicBezTo>
                  <a:pt x="566" y="300"/>
                  <a:pt x="569" y="301"/>
                  <a:pt x="571" y="302"/>
                </a:cubicBezTo>
                <a:cubicBezTo>
                  <a:pt x="571" y="300"/>
                  <a:pt x="573" y="297"/>
                  <a:pt x="572" y="296"/>
                </a:cubicBezTo>
                <a:cubicBezTo>
                  <a:pt x="570" y="290"/>
                  <a:pt x="567" y="284"/>
                  <a:pt x="565" y="278"/>
                </a:cubicBezTo>
                <a:cubicBezTo>
                  <a:pt x="564" y="277"/>
                  <a:pt x="563" y="275"/>
                  <a:pt x="563" y="274"/>
                </a:cubicBezTo>
                <a:close/>
                <a:moveTo>
                  <a:pt x="915" y="255"/>
                </a:moveTo>
                <a:cubicBezTo>
                  <a:pt x="914" y="254"/>
                  <a:pt x="912" y="253"/>
                  <a:pt x="911" y="254"/>
                </a:cubicBezTo>
                <a:cubicBezTo>
                  <a:pt x="909" y="254"/>
                  <a:pt x="906" y="254"/>
                  <a:pt x="906" y="256"/>
                </a:cubicBezTo>
                <a:cubicBezTo>
                  <a:pt x="903" y="262"/>
                  <a:pt x="900" y="268"/>
                  <a:pt x="898" y="275"/>
                </a:cubicBezTo>
                <a:cubicBezTo>
                  <a:pt x="897" y="276"/>
                  <a:pt x="898" y="278"/>
                  <a:pt x="899" y="279"/>
                </a:cubicBezTo>
                <a:cubicBezTo>
                  <a:pt x="900" y="280"/>
                  <a:pt x="903" y="279"/>
                  <a:pt x="904" y="278"/>
                </a:cubicBezTo>
                <a:cubicBezTo>
                  <a:pt x="907" y="271"/>
                  <a:pt x="910" y="264"/>
                  <a:pt x="915" y="255"/>
                </a:cubicBezTo>
                <a:close/>
                <a:moveTo>
                  <a:pt x="910" y="282"/>
                </a:moveTo>
                <a:cubicBezTo>
                  <a:pt x="911" y="283"/>
                  <a:pt x="912" y="285"/>
                  <a:pt x="913" y="285"/>
                </a:cubicBezTo>
                <a:cubicBezTo>
                  <a:pt x="915" y="285"/>
                  <a:pt x="917" y="285"/>
                  <a:pt x="918" y="284"/>
                </a:cubicBezTo>
                <a:cubicBezTo>
                  <a:pt x="921" y="277"/>
                  <a:pt x="924" y="270"/>
                  <a:pt x="927" y="262"/>
                </a:cubicBezTo>
                <a:cubicBezTo>
                  <a:pt x="927" y="262"/>
                  <a:pt x="926" y="259"/>
                  <a:pt x="924" y="259"/>
                </a:cubicBezTo>
                <a:cubicBezTo>
                  <a:pt x="923" y="258"/>
                  <a:pt x="921" y="259"/>
                  <a:pt x="920" y="260"/>
                </a:cubicBezTo>
                <a:cubicBezTo>
                  <a:pt x="917" y="267"/>
                  <a:pt x="914" y="274"/>
                  <a:pt x="910" y="282"/>
                </a:cubicBezTo>
                <a:close/>
                <a:moveTo>
                  <a:pt x="566" y="164"/>
                </a:moveTo>
                <a:cubicBezTo>
                  <a:pt x="565" y="164"/>
                  <a:pt x="564" y="164"/>
                  <a:pt x="564" y="163"/>
                </a:cubicBezTo>
                <a:cubicBezTo>
                  <a:pt x="558" y="171"/>
                  <a:pt x="558" y="179"/>
                  <a:pt x="564" y="183"/>
                </a:cubicBezTo>
                <a:cubicBezTo>
                  <a:pt x="565" y="176"/>
                  <a:pt x="566" y="170"/>
                  <a:pt x="566" y="164"/>
                </a:cubicBezTo>
                <a:close/>
                <a:moveTo>
                  <a:pt x="556" y="163"/>
                </a:moveTo>
                <a:cubicBezTo>
                  <a:pt x="554" y="162"/>
                  <a:pt x="553" y="162"/>
                  <a:pt x="551" y="162"/>
                </a:cubicBezTo>
                <a:cubicBezTo>
                  <a:pt x="550" y="168"/>
                  <a:pt x="550" y="174"/>
                  <a:pt x="550" y="181"/>
                </a:cubicBezTo>
                <a:cubicBezTo>
                  <a:pt x="551" y="181"/>
                  <a:pt x="553" y="181"/>
                  <a:pt x="554" y="181"/>
                </a:cubicBezTo>
                <a:cubicBezTo>
                  <a:pt x="555" y="175"/>
                  <a:pt x="555" y="169"/>
                  <a:pt x="556" y="163"/>
                </a:cubicBezTo>
                <a:close/>
                <a:moveTo>
                  <a:pt x="538" y="179"/>
                </a:moveTo>
                <a:cubicBezTo>
                  <a:pt x="546" y="174"/>
                  <a:pt x="547" y="166"/>
                  <a:pt x="541" y="160"/>
                </a:cubicBezTo>
                <a:cubicBezTo>
                  <a:pt x="540" y="167"/>
                  <a:pt x="539" y="173"/>
                  <a:pt x="538" y="179"/>
                </a:cubicBezTo>
                <a:close/>
                <a:moveTo>
                  <a:pt x="944" y="166"/>
                </a:moveTo>
                <a:cubicBezTo>
                  <a:pt x="942" y="166"/>
                  <a:pt x="941" y="166"/>
                  <a:pt x="939" y="166"/>
                </a:cubicBezTo>
                <a:cubicBezTo>
                  <a:pt x="940" y="172"/>
                  <a:pt x="941" y="178"/>
                  <a:pt x="942" y="184"/>
                </a:cubicBezTo>
                <a:cubicBezTo>
                  <a:pt x="943" y="184"/>
                  <a:pt x="944" y="184"/>
                  <a:pt x="946" y="184"/>
                </a:cubicBezTo>
                <a:cubicBezTo>
                  <a:pt x="945" y="178"/>
                  <a:pt x="945" y="172"/>
                  <a:pt x="944" y="166"/>
                </a:cubicBezTo>
                <a:close/>
                <a:moveTo>
                  <a:pt x="587" y="166"/>
                </a:moveTo>
                <a:cubicBezTo>
                  <a:pt x="585" y="166"/>
                  <a:pt x="584" y="166"/>
                  <a:pt x="582" y="165"/>
                </a:cubicBezTo>
                <a:cubicBezTo>
                  <a:pt x="581" y="172"/>
                  <a:pt x="580" y="178"/>
                  <a:pt x="580" y="184"/>
                </a:cubicBezTo>
                <a:cubicBezTo>
                  <a:pt x="581" y="184"/>
                  <a:pt x="583" y="184"/>
                  <a:pt x="584" y="185"/>
                </a:cubicBezTo>
                <a:cubicBezTo>
                  <a:pt x="585" y="178"/>
                  <a:pt x="586" y="172"/>
                  <a:pt x="587" y="166"/>
                </a:cubicBezTo>
                <a:close/>
                <a:moveTo>
                  <a:pt x="964" y="163"/>
                </a:moveTo>
                <a:cubicBezTo>
                  <a:pt x="962" y="164"/>
                  <a:pt x="961" y="164"/>
                  <a:pt x="959" y="164"/>
                </a:cubicBezTo>
                <a:cubicBezTo>
                  <a:pt x="960" y="170"/>
                  <a:pt x="961" y="176"/>
                  <a:pt x="962" y="182"/>
                </a:cubicBezTo>
                <a:cubicBezTo>
                  <a:pt x="964" y="182"/>
                  <a:pt x="965" y="182"/>
                  <a:pt x="966" y="182"/>
                </a:cubicBezTo>
                <a:cubicBezTo>
                  <a:pt x="965" y="176"/>
                  <a:pt x="965" y="169"/>
                  <a:pt x="964" y="163"/>
                </a:cubicBezTo>
                <a:close/>
                <a:moveTo>
                  <a:pt x="577" y="165"/>
                </a:moveTo>
                <a:cubicBezTo>
                  <a:pt x="575" y="165"/>
                  <a:pt x="573" y="165"/>
                  <a:pt x="572" y="164"/>
                </a:cubicBezTo>
                <a:cubicBezTo>
                  <a:pt x="571" y="171"/>
                  <a:pt x="570" y="177"/>
                  <a:pt x="570" y="183"/>
                </a:cubicBezTo>
                <a:cubicBezTo>
                  <a:pt x="571" y="183"/>
                  <a:pt x="573" y="183"/>
                  <a:pt x="574" y="183"/>
                </a:cubicBezTo>
                <a:cubicBezTo>
                  <a:pt x="575" y="177"/>
                  <a:pt x="576" y="171"/>
                  <a:pt x="577" y="165"/>
                </a:cubicBezTo>
                <a:close/>
                <a:moveTo>
                  <a:pt x="951" y="183"/>
                </a:moveTo>
                <a:cubicBezTo>
                  <a:pt x="953" y="183"/>
                  <a:pt x="954" y="183"/>
                  <a:pt x="956" y="182"/>
                </a:cubicBezTo>
                <a:cubicBezTo>
                  <a:pt x="955" y="176"/>
                  <a:pt x="954" y="171"/>
                  <a:pt x="954" y="165"/>
                </a:cubicBezTo>
                <a:cubicBezTo>
                  <a:pt x="952" y="165"/>
                  <a:pt x="951" y="165"/>
                  <a:pt x="949" y="165"/>
                </a:cubicBezTo>
                <a:cubicBezTo>
                  <a:pt x="950" y="171"/>
                  <a:pt x="950" y="177"/>
                  <a:pt x="951" y="183"/>
                </a:cubicBezTo>
                <a:close/>
                <a:moveTo>
                  <a:pt x="597" y="167"/>
                </a:moveTo>
                <a:cubicBezTo>
                  <a:pt x="595" y="167"/>
                  <a:pt x="594" y="167"/>
                  <a:pt x="592" y="167"/>
                </a:cubicBezTo>
                <a:cubicBezTo>
                  <a:pt x="591" y="173"/>
                  <a:pt x="591" y="179"/>
                  <a:pt x="590" y="185"/>
                </a:cubicBezTo>
                <a:cubicBezTo>
                  <a:pt x="592" y="185"/>
                  <a:pt x="593" y="185"/>
                  <a:pt x="595" y="185"/>
                </a:cubicBezTo>
                <a:cubicBezTo>
                  <a:pt x="595" y="179"/>
                  <a:pt x="596" y="173"/>
                  <a:pt x="597" y="167"/>
                </a:cubicBezTo>
                <a:close/>
                <a:moveTo>
                  <a:pt x="982" y="180"/>
                </a:moveTo>
                <a:cubicBezTo>
                  <a:pt x="983" y="180"/>
                  <a:pt x="985" y="180"/>
                  <a:pt x="987" y="180"/>
                </a:cubicBezTo>
                <a:cubicBezTo>
                  <a:pt x="986" y="173"/>
                  <a:pt x="985" y="167"/>
                  <a:pt x="984" y="161"/>
                </a:cubicBezTo>
                <a:cubicBezTo>
                  <a:pt x="982" y="161"/>
                  <a:pt x="981" y="162"/>
                  <a:pt x="980" y="162"/>
                </a:cubicBezTo>
                <a:cubicBezTo>
                  <a:pt x="980" y="168"/>
                  <a:pt x="981" y="174"/>
                  <a:pt x="982" y="180"/>
                </a:cubicBezTo>
                <a:close/>
                <a:moveTo>
                  <a:pt x="972" y="181"/>
                </a:moveTo>
                <a:cubicBezTo>
                  <a:pt x="973" y="181"/>
                  <a:pt x="975" y="180"/>
                  <a:pt x="977" y="180"/>
                </a:cubicBezTo>
                <a:cubicBezTo>
                  <a:pt x="976" y="174"/>
                  <a:pt x="975" y="168"/>
                  <a:pt x="974" y="162"/>
                </a:cubicBezTo>
                <a:cubicBezTo>
                  <a:pt x="972" y="162"/>
                  <a:pt x="971" y="163"/>
                  <a:pt x="969" y="163"/>
                </a:cubicBezTo>
                <a:cubicBezTo>
                  <a:pt x="970" y="169"/>
                  <a:pt x="971" y="175"/>
                  <a:pt x="972" y="181"/>
                </a:cubicBezTo>
                <a:close/>
                <a:moveTo>
                  <a:pt x="931" y="185"/>
                </a:moveTo>
                <a:cubicBezTo>
                  <a:pt x="932" y="185"/>
                  <a:pt x="934" y="185"/>
                  <a:pt x="935" y="185"/>
                </a:cubicBezTo>
                <a:cubicBezTo>
                  <a:pt x="935" y="179"/>
                  <a:pt x="934" y="173"/>
                  <a:pt x="933" y="167"/>
                </a:cubicBezTo>
                <a:cubicBezTo>
                  <a:pt x="932" y="167"/>
                  <a:pt x="930" y="167"/>
                  <a:pt x="928" y="167"/>
                </a:cubicBezTo>
                <a:cubicBezTo>
                  <a:pt x="929" y="173"/>
                  <a:pt x="930" y="179"/>
                  <a:pt x="931" y="1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6FE3757-28F4-49BE-9316-39C01F2E3DC5}"/>
              </a:ext>
            </a:extLst>
          </p:cNvPr>
          <p:cNvSpPr>
            <a:spLocks noEditPoints="1"/>
          </p:cNvSpPr>
          <p:nvPr/>
        </p:nvSpPr>
        <p:spPr bwMode="auto">
          <a:xfrm>
            <a:off x="625476" y="2339976"/>
            <a:ext cx="2589213" cy="1330325"/>
          </a:xfrm>
          <a:custGeom>
            <a:avLst/>
            <a:gdLst>
              <a:gd name="T0" fmla="*/ 1548 w 1578"/>
              <a:gd name="T1" fmla="*/ 477 h 810"/>
              <a:gd name="T2" fmla="*/ 1202 w 1578"/>
              <a:gd name="T3" fmla="*/ 703 h 810"/>
              <a:gd name="T4" fmla="*/ 1104 w 1578"/>
              <a:gd name="T5" fmla="*/ 579 h 810"/>
              <a:gd name="T6" fmla="*/ 1026 w 1578"/>
              <a:gd name="T7" fmla="*/ 805 h 810"/>
              <a:gd name="T8" fmla="*/ 881 w 1578"/>
              <a:gd name="T9" fmla="*/ 495 h 810"/>
              <a:gd name="T10" fmla="*/ 770 w 1578"/>
              <a:gd name="T11" fmla="*/ 574 h 810"/>
              <a:gd name="T12" fmla="*/ 736 w 1578"/>
              <a:gd name="T13" fmla="*/ 541 h 810"/>
              <a:gd name="T14" fmla="*/ 638 w 1578"/>
              <a:gd name="T15" fmla="*/ 566 h 810"/>
              <a:gd name="T16" fmla="*/ 505 w 1578"/>
              <a:gd name="T17" fmla="*/ 801 h 810"/>
              <a:gd name="T18" fmla="*/ 383 w 1578"/>
              <a:gd name="T19" fmla="*/ 610 h 810"/>
              <a:gd name="T20" fmla="*/ 369 w 1578"/>
              <a:gd name="T21" fmla="*/ 722 h 810"/>
              <a:gd name="T22" fmla="*/ 23 w 1578"/>
              <a:gd name="T23" fmla="*/ 526 h 810"/>
              <a:gd name="T24" fmla="*/ 381 w 1578"/>
              <a:gd name="T25" fmla="*/ 443 h 810"/>
              <a:gd name="T26" fmla="*/ 386 w 1578"/>
              <a:gd name="T27" fmla="*/ 410 h 810"/>
              <a:gd name="T28" fmla="*/ 623 w 1578"/>
              <a:gd name="T29" fmla="*/ 344 h 810"/>
              <a:gd name="T30" fmla="*/ 408 w 1578"/>
              <a:gd name="T31" fmla="*/ 175 h 810"/>
              <a:gd name="T32" fmla="*/ 277 w 1578"/>
              <a:gd name="T33" fmla="*/ 147 h 810"/>
              <a:gd name="T34" fmla="*/ 187 w 1578"/>
              <a:gd name="T35" fmla="*/ 77 h 810"/>
              <a:gd name="T36" fmla="*/ 441 w 1578"/>
              <a:gd name="T37" fmla="*/ 22 h 810"/>
              <a:gd name="T38" fmla="*/ 483 w 1578"/>
              <a:gd name="T39" fmla="*/ 114 h 810"/>
              <a:gd name="T40" fmla="*/ 1040 w 1578"/>
              <a:gd name="T41" fmla="*/ 179 h 810"/>
              <a:gd name="T42" fmla="*/ 883 w 1578"/>
              <a:gd name="T43" fmla="*/ 33 h 810"/>
              <a:gd name="T44" fmla="*/ 1081 w 1578"/>
              <a:gd name="T45" fmla="*/ 2 h 810"/>
              <a:gd name="T46" fmla="*/ 1294 w 1578"/>
              <a:gd name="T47" fmla="*/ 148 h 810"/>
              <a:gd name="T48" fmla="*/ 1156 w 1578"/>
              <a:gd name="T49" fmla="*/ 177 h 810"/>
              <a:gd name="T50" fmla="*/ 948 w 1578"/>
              <a:gd name="T51" fmla="*/ 343 h 810"/>
              <a:gd name="T52" fmla="*/ 1172 w 1578"/>
              <a:gd name="T53" fmla="*/ 414 h 810"/>
              <a:gd name="T54" fmla="*/ 1235 w 1578"/>
              <a:gd name="T55" fmla="*/ 418 h 810"/>
              <a:gd name="T56" fmla="*/ 1239 w 1578"/>
              <a:gd name="T57" fmla="*/ 547 h 810"/>
              <a:gd name="T58" fmla="*/ 25 w 1578"/>
              <a:gd name="T59" fmla="*/ 542 h 810"/>
              <a:gd name="T60" fmla="*/ 26 w 1578"/>
              <a:gd name="T61" fmla="*/ 538 h 810"/>
              <a:gd name="T62" fmla="*/ 340 w 1578"/>
              <a:gd name="T63" fmla="*/ 557 h 810"/>
              <a:gd name="T64" fmla="*/ 1382 w 1578"/>
              <a:gd name="T65" fmla="*/ 679 h 810"/>
              <a:gd name="T66" fmla="*/ 439 w 1578"/>
              <a:gd name="T67" fmla="*/ 95 h 810"/>
              <a:gd name="T68" fmla="*/ 1279 w 1578"/>
              <a:gd name="T69" fmla="*/ 45 h 810"/>
              <a:gd name="T70" fmla="*/ 1285 w 1578"/>
              <a:gd name="T71" fmla="*/ 47 h 810"/>
              <a:gd name="T72" fmla="*/ 181 w 1578"/>
              <a:gd name="T73" fmla="*/ 113 h 810"/>
              <a:gd name="T74" fmla="*/ 1293 w 1578"/>
              <a:gd name="T75" fmla="*/ 57 h 810"/>
              <a:gd name="T76" fmla="*/ 996 w 1578"/>
              <a:gd name="T77" fmla="*/ 512 h 810"/>
              <a:gd name="T78" fmla="*/ 597 w 1578"/>
              <a:gd name="T79" fmla="*/ 532 h 810"/>
              <a:gd name="T80" fmla="*/ 609 w 1578"/>
              <a:gd name="T81" fmla="*/ 277 h 810"/>
              <a:gd name="T82" fmla="*/ 965 w 1578"/>
              <a:gd name="T83" fmla="*/ 282 h 810"/>
              <a:gd name="T84" fmla="*/ 918 w 1578"/>
              <a:gd name="T85" fmla="*/ 419 h 810"/>
              <a:gd name="T86" fmla="*/ 664 w 1578"/>
              <a:gd name="T87" fmla="*/ 446 h 810"/>
              <a:gd name="T88" fmla="*/ 584 w 1578"/>
              <a:gd name="T89" fmla="*/ 247 h 810"/>
              <a:gd name="T90" fmla="*/ 932 w 1578"/>
              <a:gd name="T91" fmla="*/ 426 h 810"/>
              <a:gd name="T92" fmla="*/ 456 w 1578"/>
              <a:gd name="T93" fmla="*/ 141 h 810"/>
              <a:gd name="T94" fmla="*/ 652 w 1578"/>
              <a:gd name="T95" fmla="*/ 452 h 810"/>
              <a:gd name="T96" fmla="*/ 986 w 1578"/>
              <a:gd name="T97" fmla="*/ 258 h 810"/>
              <a:gd name="T98" fmla="*/ 985 w 1578"/>
              <a:gd name="T99" fmla="*/ 271 h 810"/>
              <a:gd name="T100" fmla="*/ 577 w 1578"/>
              <a:gd name="T101" fmla="*/ 247 h 810"/>
              <a:gd name="T102" fmla="*/ 953 w 1578"/>
              <a:gd name="T103" fmla="*/ 434 h 810"/>
              <a:gd name="T104" fmla="*/ 997 w 1578"/>
              <a:gd name="T105" fmla="*/ 263 h 810"/>
              <a:gd name="T106" fmla="*/ 616 w 1578"/>
              <a:gd name="T107" fmla="*/ 439 h 810"/>
              <a:gd name="T108" fmla="*/ 1178 w 1578"/>
              <a:gd name="T109" fmla="*/ 159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78" h="810">
                <a:moveTo>
                  <a:pt x="1173" y="483"/>
                </a:moveTo>
                <a:cubicBezTo>
                  <a:pt x="1184" y="489"/>
                  <a:pt x="1195" y="494"/>
                  <a:pt x="1205" y="499"/>
                </a:cubicBezTo>
                <a:cubicBezTo>
                  <a:pt x="1208" y="500"/>
                  <a:pt x="1212" y="501"/>
                  <a:pt x="1215" y="502"/>
                </a:cubicBezTo>
                <a:cubicBezTo>
                  <a:pt x="1314" y="509"/>
                  <a:pt x="1414" y="516"/>
                  <a:pt x="1514" y="524"/>
                </a:cubicBezTo>
                <a:cubicBezTo>
                  <a:pt x="1524" y="525"/>
                  <a:pt x="1534" y="525"/>
                  <a:pt x="1546" y="526"/>
                </a:cubicBezTo>
                <a:cubicBezTo>
                  <a:pt x="1544" y="515"/>
                  <a:pt x="1543" y="505"/>
                  <a:pt x="1541" y="495"/>
                </a:cubicBezTo>
                <a:cubicBezTo>
                  <a:pt x="1539" y="484"/>
                  <a:pt x="1541" y="478"/>
                  <a:pt x="1548" y="477"/>
                </a:cubicBezTo>
                <a:cubicBezTo>
                  <a:pt x="1558" y="476"/>
                  <a:pt x="1560" y="483"/>
                  <a:pt x="1561" y="491"/>
                </a:cubicBezTo>
                <a:cubicBezTo>
                  <a:pt x="1578" y="562"/>
                  <a:pt x="1548" y="628"/>
                  <a:pt x="1483" y="663"/>
                </a:cubicBezTo>
                <a:cubicBezTo>
                  <a:pt x="1441" y="686"/>
                  <a:pt x="1396" y="698"/>
                  <a:pt x="1350" y="708"/>
                </a:cubicBezTo>
                <a:cubicBezTo>
                  <a:pt x="1304" y="718"/>
                  <a:pt x="1257" y="723"/>
                  <a:pt x="1210" y="723"/>
                </a:cubicBezTo>
                <a:cubicBezTo>
                  <a:pt x="1207" y="723"/>
                  <a:pt x="1204" y="723"/>
                  <a:pt x="1201" y="723"/>
                </a:cubicBezTo>
                <a:cubicBezTo>
                  <a:pt x="1194" y="722"/>
                  <a:pt x="1190" y="719"/>
                  <a:pt x="1191" y="712"/>
                </a:cubicBezTo>
                <a:cubicBezTo>
                  <a:pt x="1191" y="706"/>
                  <a:pt x="1196" y="703"/>
                  <a:pt x="1202" y="703"/>
                </a:cubicBezTo>
                <a:cubicBezTo>
                  <a:pt x="1214" y="703"/>
                  <a:pt x="1226" y="703"/>
                  <a:pt x="1238" y="703"/>
                </a:cubicBezTo>
                <a:cubicBezTo>
                  <a:pt x="1247" y="702"/>
                  <a:pt x="1256" y="701"/>
                  <a:pt x="1267" y="701"/>
                </a:cubicBezTo>
                <a:cubicBezTo>
                  <a:pt x="1262" y="695"/>
                  <a:pt x="1258" y="690"/>
                  <a:pt x="1255" y="686"/>
                </a:cubicBezTo>
                <a:cubicBezTo>
                  <a:pt x="1236" y="662"/>
                  <a:pt x="1217" y="639"/>
                  <a:pt x="1198" y="615"/>
                </a:cubicBezTo>
                <a:cubicBezTo>
                  <a:pt x="1194" y="610"/>
                  <a:pt x="1190" y="608"/>
                  <a:pt x="1183" y="610"/>
                </a:cubicBezTo>
                <a:cubicBezTo>
                  <a:pt x="1172" y="612"/>
                  <a:pt x="1160" y="613"/>
                  <a:pt x="1149" y="612"/>
                </a:cubicBezTo>
                <a:cubicBezTo>
                  <a:pt x="1127" y="611"/>
                  <a:pt x="1111" y="599"/>
                  <a:pt x="1104" y="579"/>
                </a:cubicBezTo>
                <a:cubicBezTo>
                  <a:pt x="1099" y="564"/>
                  <a:pt x="1088" y="555"/>
                  <a:pt x="1078" y="545"/>
                </a:cubicBezTo>
                <a:cubicBezTo>
                  <a:pt x="1051" y="560"/>
                  <a:pt x="1025" y="574"/>
                  <a:pt x="998" y="589"/>
                </a:cubicBezTo>
                <a:cubicBezTo>
                  <a:pt x="1006" y="612"/>
                  <a:pt x="1014" y="635"/>
                  <a:pt x="1021" y="658"/>
                </a:cubicBezTo>
                <a:cubicBezTo>
                  <a:pt x="1033" y="694"/>
                  <a:pt x="1043" y="731"/>
                  <a:pt x="1054" y="768"/>
                </a:cubicBezTo>
                <a:cubicBezTo>
                  <a:pt x="1055" y="774"/>
                  <a:pt x="1058" y="779"/>
                  <a:pt x="1064" y="784"/>
                </a:cubicBezTo>
                <a:cubicBezTo>
                  <a:pt x="1074" y="791"/>
                  <a:pt x="1073" y="798"/>
                  <a:pt x="1061" y="803"/>
                </a:cubicBezTo>
                <a:cubicBezTo>
                  <a:pt x="1049" y="808"/>
                  <a:pt x="1038" y="809"/>
                  <a:pt x="1026" y="805"/>
                </a:cubicBezTo>
                <a:cubicBezTo>
                  <a:pt x="1016" y="801"/>
                  <a:pt x="1014" y="795"/>
                  <a:pt x="1019" y="786"/>
                </a:cubicBezTo>
                <a:cubicBezTo>
                  <a:pt x="1021" y="783"/>
                  <a:pt x="1022" y="778"/>
                  <a:pt x="1021" y="775"/>
                </a:cubicBezTo>
                <a:cubicBezTo>
                  <a:pt x="1011" y="726"/>
                  <a:pt x="995" y="678"/>
                  <a:pt x="974" y="633"/>
                </a:cubicBezTo>
                <a:cubicBezTo>
                  <a:pt x="968" y="619"/>
                  <a:pt x="959" y="607"/>
                  <a:pt x="947" y="598"/>
                </a:cubicBezTo>
                <a:cubicBezTo>
                  <a:pt x="938" y="592"/>
                  <a:pt x="931" y="585"/>
                  <a:pt x="923" y="578"/>
                </a:cubicBezTo>
                <a:cubicBezTo>
                  <a:pt x="926" y="574"/>
                  <a:pt x="929" y="570"/>
                  <a:pt x="932" y="565"/>
                </a:cubicBezTo>
                <a:cubicBezTo>
                  <a:pt x="909" y="546"/>
                  <a:pt x="895" y="522"/>
                  <a:pt x="881" y="495"/>
                </a:cubicBezTo>
                <a:cubicBezTo>
                  <a:pt x="877" y="500"/>
                  <a:pt x="872" y="505"/>
                  <a:pt x="869" y="508"/>
                </a:cubicBezTo>
                <a:cubicBezTo>
                  <a:pt x="869" y="513"/>
                  <a:pt x="871" y="517"/>
                  <a:pt x="870" y="519"/>
                </a:cubicBezTo>
                <a:cubicBezTo>
                  <a:pt x="869" y="521"/>
                  <a:pt x="865" y="522"/>
                  <a:pt x="861" y="523"/>
                </a:cubicBezTo>
                <a:cubicBezTo>
                  <a:pt x="855" y="523"/>
                  <a:pt x="848" y="522"/>
                  <a:pt x="840" y="522"/>
                </a:cubicBezTo>
                <a:cubicBezTo>
                  <a:pt x="840" y="531"/>
                  <a:pt x="840" y="539"/>
                  <a:pt x="840" y="548"/>
                </a:cubicBezTo>
                <a:cubicBezTo>
                  <a:pt x="839" y="564"/>
                  <a:pt x="832" y="573"/>
                  <a:pt x="815" y="574"/>
                </a:cubicBezTo>
                <a:cubicBezTo>
                  <a:pt x="801" y="574"/>
                  <a:pt x="786" y="574"/>
                  <a:pt x="770" y="574"/>
                </a:cubicBezTo>
                <a:cubicBezTo>
                  <a:pt x="773" y="584"/>
                  <a:pt x="766" y="594"/>
                  <a:pt x="776" y="604"/>
                </a:cubicBezTo>
                <a:cubicBezTo>
                  <a:pt x="781" y="608"/>
                  <a:pt x="778" y="621"/>
                  <a:pt x="775" y="629"/>
                </a:cubicBezTo>
                <a:cubicBezTo>
                  <a:pt x="772" y="637"/>
                  <a:pt x="762" y="637"/>
                  <a:pt x="754" y="635"/>
                </a:cubicBezTo>
                <a:cubicBezTo>
                  <a:pt x="745" y="632"/>
                  <a:pt x="742" y="625"/>
                  <a:pt x="743" y="616"/>
                </a:cubicBezTo>
                <a:cubicBezTo>
                  <a:pt x="743" y="610"/>
                  <a:pt x="745" y="605"/>
                  <a:pt x="748" y="599"/>
                </a:cubicBezTo>
                <a:cubicBezTo>
                  <a:pt x="752" y="592"/>
                  <a:pt x="753" y="577"/>
                  <a:pt x="748" y="572"/>
                </a:cubicBezTo>
                <a:cubicBezTo>
                  <a:pt x="739" y="562"/>
                  <a:pt x="735" y="553"/>
                  <a:pt x="736" y="541"/>
                </a:cubicBezTo>
                <a:cubicBezTo>
                  <a:pt x="736" y="535"/>
                  <a:pt x="736" y="529"/>
                  <a:pt x="736" y="523"/>
                </a:cubicBezTo>
                <a:cubicBezTo>
                  <a:pt x="725" y="523"/>
                  <a:pt x="716" y="523"/>
                  <a:pt x="706" y="523"/>
                </a:cubicBezTo>
                <a:cubicBezTo>
                  <a:pt x="704" y="523"/>
                  <a:pt x="700" y="521"/>
                  <a:pt x="699" y="519"/>
                </a:cubicBezTo>
                <a:cubicBezTo>
                  <a:pt x="698" y="516"/>
                  <a:pt x="700" y="513"/>
                  <a:pt x="701" y="508"/>
                </a:cubicBezTo>
                <a:cubicBezTo>
                  <a:pt x="698" y="505"/>
                  <a:pt x="693" y="501"/>
                  <a:pt x="688" y="497"/>
                </a:cubicBezTo>
                <a:cubicBezTo>
                  <a:pt x="681" y="508"/>
                  <a:pt x="674" y="521"/>
                  <a:pt x="666" y="533"/>
                </a:cubicBezTo>
                <a:cubicBezTo>
                  <a:pt x="658" y="544"/>
                  <a:pt x="648" y="554"/>
                  <a:pt x="638" y="566"/>
                </a:cubicBezTo>
                <a:cubicBezTo>
                  <a:pt x="640" y="569"/>
                  <a:pt x="643" y="573"/>
                  <a:pt x="647" y="578"/>
                </a:cubicBezTo>
                <a:cubicBezTo>
                  <a:pt x="636" y="587"/>
                  <a:pt x="624" y="596"/>
                  <a:pt x="614" y="606"/>
                </a:cubicBezTo>
                <a:cubicBezTo>
                  <a:pt x="609" y="610"/>
                  <a:pt x="605" y="614"/>
                  <a:pt x="602" y="619"/>
                </a:cubicBezTo>
                <a:cubicBezTo>
                  <a:pt x="577" y="668"/>
                  <a:pt x="560" y="720"/>
                  <a:pt x="548" y="774"/>
                </a:cubicBezTo>
                <a:cubicBezTo>
                  <a:pt x="548" y="778"/>
                  <a:pt x="549" y="783"/>
                  <a:pt x="551" y="786"/>
                </a:cubicBezTo>
                <a:cubicBezTo>
                  <a:pt x="556" y="796"/>
                  <a:pt x="554" y="801"/>
                  <a:pt x="544" y="805"/>
                </a:cubicBezTo>
                <a:cubicBezTo>
                  <a:pt x="530" y="810"/>
                  <a:pt x="517" y="808"/>
                  <a:pt x="505" y="801"/>
                </a:cubicBezTo>
                <a:cubicBezTo>
                  <a:pt x="497" y="797"/>
                  <a:pt x="496" y="791"/>
                  <a:pt x="503" y="787"/>
                </a:cubicBezTo>
                <a:cubicBezTo>
                  <a:pt x="514" y="779"/>
                  <a:pt x="516" y="768"/>
                  <a:pt x="519" y="757"/>
                </a:cubicBezTo>
                <a:cubicBezTo>
                  <a:pt x="536" y="701"/>
                  <a:pt x="553" y="645"/>
                  <a:pt x="570" y="588"/>
                </a:cubicBezTo>
                <a:cubicBezTo>
                  <a:pt x="545" y="575"/>
                  <a:pt x="518" y="560"/>
                  <a:pt x="491" y="545"/>
                </a:cubicBezTo>
                <a:cubicBezTo>
                  <a:pt x="481" y="556"/>
                  <a:pt x="471" y="564"/>
                  <a:pt x="466" y="579"/>
                </a:cubicBezTo>
                <a:cubicBezTo>
                  <a:pt x="457" y="603"/>
                  <a:pt x="435" y="615"/>
                  <a:pt x="408" y="613"/>
                </a:cubicBezTo>
                <a:cubicBezTo>
                  <a:pt x="399" y="612"/>
                  <a:pt x="391" y="610"/>
                  <a:pt x="383" y="610"/>
                </a:cubicBezTo>
                <a:cubicBezTo>
                  <a:pt x="380" y="609"/>
                  <a:pt x="376" y="610"/>
                  <a:pt x="374" y="612"/>
                </a:cubicBezTo>
                <a:cubicBezTo>
                  <a:pt x="351" y="640"/>
                  <a:pt x="329" y="668"/>
                  <a:pt x="306" y="696"/>
                </a:cubicBezTo>
                <a:cubicBezTo>
                  <a:pt x="305" y="697"/>
                  <a:pt x="305" y="698"/>
                  <a:pt x="303" y="701"/>
                </a:cubicBezTo>
                <a:cubicBezTo>
                  <a:pt x="324" y="702"/>
                  <a:pt x="343" y="703"/>
                  <a:pt x="362" y="703"/>
                </a:cubicBezTo>
                <a:cubicBezTo>
                  <a:pt x="365" y="703"/>
                  <a:pt x="368" y="702"/>
                  <a:pt x="370" y="703"/>
                </a:cubicBezTo>
                <a:cubicBezTo>
                  <a:pt x="374" y="706"/>
                  <a:pt x="378" y="710"/>
                  <a:pt x="378" y="713"/>
                </a:cubicBezTo>
                <a:cubicBezTo>
                  <a:pt x="378" y="717"/>
                  <a:pt x="373" y="722"/>
                  <a:pt x="369" y="722"/>
                </a:cubicBezTo>
                <a:cubicBezTo>
                  <a:pt x="350" y="723"/>
                  <a:pt x="331" y="723"/>
                  <a:pt x="312" y="722"/>
                </a:cubicBezTo>
                <a:cubicBezTo>
                  <a:pt x="246" y="716"/>
                  <a:pt x="182" y="702"/>
                  <a:pt x="120" y="679"/>
                </a:cubicBezTo>
                <a:cubicBezTo>
                  <a:pt x="80" y="663"/>
                  <a:pt x="45" y="641"/>
                  <a:pt x="23" y="602"/>
                </a:cubicBezTo>
                <a:cubicBezTo>
                  <a:pt x="3" y="566"/>
                  <a:pt x="0" y="527"/>
                  <a:pt x="9" y="488"/>
                </a:cubicBezTo>
                <a:cubicBezTo>
                  <a:pt x="10" y="481"/>
                  <a:pt x="14" y="476"/>
                  <a:pt x="22" y="478"/>
                </a:cubicBezTo>
                <a:cubicBezTo>
                  <a:pt x="30" y="479"/>
                  <a:pt x="31" y="485"/>
                  <a:pt x="29" y="493"/>
                </a:cubicBezTo>
                <a:cubicBezTo>
                  <a:pt x="26" y="503"/>
                  <a:pt x="25" y="514"/>
                  <a:pt x="23" y="526"/>
                </a:cubicBezTo>
                <a:cubicBezTo>
                  <a:pt x="28" y="526"/>
                  <a:pt x="31" y="526"/>
                  <a:pt x="35" y="526"/>
                </a:cubicBezTo>
                <a:cubicBezTo>
                  <a:pt x="101" y="521"/>
                  <a:pt x="167" y="516"/>
                  <a:pt x="233" y="511"/>
                </a:cubicBezTo>
                <a:cubicBezTo>
                  <a:pt x="271" y="508"/>
                  <a:pt x="310" y="505"/>
                  <a:pt x="348" y="502"/>
                </a:cubicBezTo>
                <a:cubicBezTo>
                  <a:pt x="355" y="501"/>
                  <a:pt x="362" y="498"/>
                  <a:pt x="369" y="496"/>
                </a:cubicBezTo>
                <a:cubicBezTo>
                  <a:pt x="376" y="493"/>
                  <a:pt x="382" y="490"/>
                  <a:pt x="388" y="487"/>
                </a:cubicBezTo>
                <a:cubicBezTo>
                  <a:pt x="397" y="484"/>
                  <a:pt x="401" y="471"/>
                  <a:pt x="393" y="465"/>
                </a:cubicBezTo>
                <a:cubicBezTo>
                  <a:pt x="386" y="459"/>
                  <a:pt x="381" y="453"/>
                  <a:pt x="381" y="443"/>
                </a:cubicBezTo>
                <a:cubicBezTo>
                  <a:pt x="382" y="441"/>
                  <a:pt x="379" y="438"/>
                  <a:pt x="377" y="437"/>
                </a:cubicBezTo>
                <a:cubicBezTo>
                  <a:pt x="372" y="434"/>
                  <a:pt x="366" y="432"/>
                  <a:pt x="360" y="430"/>
                </a:cubicBezTo>
                <a:cubicBezTo>
                  <a:pt x="311" y="413"/>
                  <a:pt x="272" y="380"/>
                  <a:pt x="232" y="349"/>
                </a:cubicBezTo>
                <a:cubicBezTo>
                  <a:pt x="221" y="340"/>
                  <a:pt x="210" y="331"/>
                  <a:pt x="197" y="322"/>
                </a:cubicBezTo>
                <a:cubicBezTo>
                  <a:pt x="210" y="314"/>
                  <a:pt x="223" y="316"/>
                  <a:pt x="233" y="321"/>
                </a:cubicBezTo>
                <a:cubicBezTo>
                  <a:pt x="277" y="344"/>
                  <a:pt x="320" y="366"/>
                  <a:pt x="363" y="390"/>
                </a:cubicBezTo>
                <a:cubicBezTo>
                  <a:pt x="372" y="395"/>
                  <a:pt x="378" y="403"/>
                  <a:pt x="386" y="410"/>
                </a:cubicBezTo>
                <a:cubicBezTo>
                  <a:pt x="389" y="412"/>
                  <a:pt x="394" y="414"/>
                  <a:pt x="398" y="414"/>
                </a:cubicBezTo>
                <a:cubicBezTo>
                  <a:pt x="409" y="415"/>
                  <a:pt x="419" y="419"/>
                  <a:pt x="426" y="428"/>
                </a:cubicBezTo>
                <a:cubicBezTo>
                  <a:pt x="428" y="431"/>
                  <a:pt x="432" y="434"/>
                  <a:pt x="436" y="435"/>
                </a:cubicBezTo>
                <a:cubicBezTo>
                  <a:pt x="450" y="441"/>
                  <a:pt x="465" y="446"/>
                  <a:pt x="480" y="450"/>
                </a:cubicBezTo>
                <a:cubicBezTo>
                  <a:pt x="484" y="451"/>
                  <a:pt x="490" y="450"/>
                  <a:pt x="493" y="448"/>
                </a:cubicBezTo>
                <a:cubicBezTo>
                  <a:pt x="523" y="428"/>
                  <a:pt x="554" y="409"/>
                  <a:pt x="583" y="387"/>
                </a:cubicBezTo>
                <a:cubicBezTo>
                  <a:pt x="598" y="376"/>
                  <a:pt x="609" y="359"/>
                  <a:pt x="623" y="344"/>
                </a:cubicBezTo>
                <a:cubicBezTo>
                  <a:pt x="606" y="330"/>
                  <a:pt x="590" y="316"/>
                  <a:pt x="575" y="302"/>
                </a:cubicBezTo>
                <a:cubicBezTo>
                  <a:pt x="556" y="287"/>
                  <a:pt x="538" y="271"/>
                  <a:pt x="519" y="255"/>
                </a:cubicBezTo>
                <a:cubicBezTo>
                  <a:pt x="515" y="251"/>
                  <a:pt x="512" y="250"/>
                  <a:pt x="505" y="252"/>
                </a:cubicBezTo>
                <a:cubicBezTo>
                  <a:pt x="485" y="258"/>
                  <a:pt x="465" y="253"/>
                  <a:pt x="445" y="245"/>
                </a:cubicBezTo>
                <a:cubicBezTo>
                  <a:pt x="442" y="244"/>
                  <a:pt x="438" y="241"/>
                  <a:pt x="436" y="238"/>
                </a:cubicBezTo>
                <a:cubicBezTo>
                  <a:pt x="426" y="220"/>
                  <a:pt x="410" y="205"/>
                  <a:pt x="413" y="181"/>
                </a:cubicBezTo>
                <a:cubicBezTo>
                  <a:pt x="413" y="180"/>
                  <a:pt x="410" y="176"/>
                  <a:pt x="408" y="175"/>
                </a:cubicBezTo>
                <a:cubicBezTo>
                  <a:pt x="393" y="172"/>
                  <a:pt x="379" y="169"/>
                  <a:pt x="365" y="166"/>
                </a:cubicBezTo>
                <a:cubicBezTo>
                  <a:pt x="361" y="165"/>
                  <a:pt x="357" y="166"/>
                  <a:pt x="354" y="167"/>
                </a:cubicBezTo>
                <a:cubicBezTo>
                  <a:pt x="316" y="177"/>
                  <a:pt x="277" y="186"/>
                  <a:pt x="239" y="196"/>
                </a:cubicBezTo>
                <a:cubicBezTo>
                  <a:pt x="231" y="198"/>
                  <a:pt x="225" y="198"/>
                  <a:pt x="219" y="193"/>
                </a:cubicBezTo>
                <a:cubicBezTo>
                  <a:pt x="209" y="184"/>
                  <a:pt x="210" y="176"/>
                  <a:pt x="222" y="171"/>
                </a:cubicBezTo>
                <a:cubicBezTo>
                  <a:pt x="240" y="164"/>
                  <a:pt x="257" y="157"/>
                  <a:pt x="274" y="149"/>
                </a:cubicBezTo>
                <a:cubicBezTo>
                  <a:pt x="275" y="149"/>
                  <a:pt x="275" y="149"/>
                  <a:pt x="277" y="147"/>
                </a:cubicBezTo>
                <a:cubicBezTo>
                  <a:pt x="263" y="144"/>
                  <a:pt x="251" y="141"/>
                  <a:pt x="239" y="138"/>
                </a:cubicBezTo>
                <a:cubicBezTo>
                  <a:pt x="218" y="134"/>
                  <a:pt x="198" y="130"/>
                  <a:pt x="178" y="125"/>
                </a:cubicBezTo>
                <a:cubicBezTo>
                  <a:pt x="170" y="123"/>
                  <a:pt x="164" y="124"/>
                  <a:pt x="159" y="132"/>
                </a:cubicBezTo>
                <a:cubicBezTo>
                  <a:pt x="158" y="134"/>
                  <a:pt x="156" y="136"/>
                  <a:pt x="154" y="138"/>
                </a:cubicBezTo>
                <a:cubicBezTo>
                  <a:pt x="150" y="144"/>
                  <a:pt x="145" y="146"/>
                  <a:pt x="139" y="142"/>
                </a:cubicBezTo>
                <a:cubicBezTo>
                  <a:pt x="133" y="138"/>
                  <a:pt x="133" y="131"/>
                  <a:pt x="138" y="127"/>
                </a:cubicBezTo>
                <a:cubicBezTo>
                  <a:pt x="154" y="110"/>
                  <a:pt x="169" y="92"/>
                  <a:pt x="187" y="77"/>
                </a:cubicBezTo>
                <a:cubicBezTo>
                  <a:pt x="234" y="40"/>
                  <a:pt x="289" y="20"/>
                  <a:pt x="348" y="10"/>
                </a:cubicBezTo>
                <a:cubicBezTo>
                  <a:pt x="394" y="2"/>
                  <a:pt x="440" y="1"/>
                  <a:pt x="486" y="2"/>
                </a:cubicBezTo>
                <a:cubicBezTo>
                  <a:pt x="488" y="2"/>
                  <a:pt x="490" y="2"/>
                  <a:pt x="491" y="3"/>
                </a:cubicBezTo>
                <a:cubicBezTo>
                  <a:pt x="495" y="6"/>
                  <a:pt x="497" y="9"/>
                  <a:pt x="500" y="13"/>
                </a:cubicBezTo>
                <a:cubicBezTo>
                  <a:pt x="497" y="16"/>
                  <a:pt x="493" y="21"/>
                  <a:pt x="490" y="22"/>
                </a:cubicBezTo>
                <a:cubicBezTo>
                  <a:pt x="477" y="23"/>
                  <a:pt x="465" y="22"/>
                  <a:pt x="452" y="22"/>
                </a:cubicBezTo>
                <a:cubicBezTo>
                  <a:pt x="449" y="22"/>
                  <a:pt x="446" y="22"/>
                  <a:pt x="441" y="22"/>
                </a:cubicBezTo>
                <a:cubicBezTo>
                  <a:pt x="448" y="39"/>
                  <a:pt x="454" y="55"/>
                  <a:pt x="461" y="72"/>
                </a:cubicBezTo>
                <a:cubicBezTo>
                  <a:pt x="467" y="87"/>
                  <a:pt x="481" y="94"/>
                  <a:pt x="497" y="89"/>
                </a:cubicBezTo>
                <a:cubicBezTo>
                  <a:pt x="556" y="71"/>
                  <a:pt x="614" y="54"/>
                  <a:pt x="672" y="36"/>
                </a:cubicBezTo>
                <a:cubicBezTo>
                  <a:pt x="677" y="35"/>
                  <a:pt x="681" y="34"/>
                  <a:pt x="687" y="32"/>
                </a:cubicBezTo>
                <a:cubicBezTo>
                  <a:pt x="679" y="44"/>
                  <a:pt x="668" y="48"/>
                  <a:pt x="657" y="51"/>
                </a:cubicBezTo>
                <a:cubicBezTo>
                  <a:pt x="603" y="68"/>
                  <a:pt x="550" y="84"/>
                  <a:pt x="496" y="101"/>
                </a:cubicBezTo>
                <a:cubicBezTo>
                  <a:pt x="490" y="103"/>
                  <a:pt x="483" y="104"/>
                  <a:pt x="483" y="114"/>
                </a:cubicBezTo>
                <a:cubicBezTo>
                  <a:pt x="482" y="121"/>
                  <a:pt x="478" y="128"/>
                  <a:pt x="475" y="137"/>
                </a:cubicBezTo>
                <a:cubicBezTo>
                  <a:pt x="480" y="137"/>
                  <a:pt x="483" y="136"/>
                  <a:pt x="485" y="136"/>
                </a:cubicBezTo>
                <a:cubicBezTo>
                  <a:pt x="503" y="136"/>
                  <a:pt x="508" y="139"/>
                  <a:pt x="512" y="156"/>
                </a:cubicBezTo>
                <a:cubicBezTo>
                  <a:pt x="515" y="169"/>
                  <a:pt x="522" y="176"/>
                  <a:pt x="534" y="182"/>
                </a:cubicBezTo>
                <a:cubicBezTo>
                  <a:pt x="593" y="212"/>
                  <a:pt x="655" y="233"/>
                  <a:pt x="720" y="241"/>
                </a:cubicBezTo>
                <a:cubicBezTo>
                  <a:pt x="743" y="244"/>
                  <a:pt x="765" y="242"/>
                  <a:pt x="788" y="243"/>
                </a:cubicBezTo>
                <a:cubicBezTo>
                  <a:pt x="879" y="247"/>
                  <a:pt x="961" y="220"/>
                  <a:pt x="1040" y="179"/>
                </a:cubicBezTo>
                <a:cubicBezTo>
                  <a:pt x="1049" y="175"/>
                  <a:pt x="1053" y="170"/>
                  <a:pt x="1056" y="161"/>
                </a:cubicBezTo>
                <a:cubicBezTo>
                  <a:pt x="1063" y="137"/>
                  <a:pt x="1065" y="136"/>
                  <a:pt x="1093" y="137"/>
                </a:cubicBezTo>
                <a:cubicBezTo>
                  <a:pt x="1092" y="130"/>
                  <a:pt x="1090" y="124"/>
                  <a:pt x="1089" y="118"/>
                </a:cubicBezTo>
                <a:cubicBezTo>
                  <a:pt x="1089" y="118"/>
                  <a:pt x="1088" y="118"/>
                  <a:pt x="1088" y="118"/>
                </a:cubicBezTo>
                <a:cubicBezTo>
                  <a:pt x="1087" y="102"/>
                  <a:pt x="1074" y="102"/>
                  <a:pt x="1064" y="98"/>
                </a:cubicBezTo>
                <a:cubicBezTo>
                  <a:pt x="1013" y="83"/>
                  <a:pt x="963" y="67"/>
                  <a:pt x="913" y="51"/>
                </a:cubicBezTo>
                <a:cubicBezTo>
                  <a:pt x="902" y="48"/>
                  <a:pt x="892" y="44"/>
                  <a:pt x="883" y="33"/>
                </a:cubicBezTo>
                <a:cubicBezTo>
                  <a:pt x="887" y="34"/>
                  <a:pt x="890" y="34"/>
                  <a:pt x="892" y="35"/>
                </a:cubicBezTo>
                <a:cubicBezTo>
                  <a:pt x="953" y="53"/>
                  <a:pt x="1014" y="72"/>
                  <a:pt x="1075" y="90"/>
                </a:cubicBezTo>
                <a:cubicBezTo>
                  <a:pt x="1086" y="93"/>
                  <a:pt x="1103" y="85"/>
                  <a:pt x="1107" y="75"/>
                </a:cubicBezTo>
                <a:cubicBezTo>
                  <a:pt x="1114" y="58"/>
                  <a:pt x="1121" y="40"/>
                  <a:pt x="1129" y="22"/>
                </a:cubicBezTo>
                <a:cubicBezTo>
                  <a:pt x="1113" y="22"/>
                  <a:pt x="1097" y="22"/>
                  <a:pt x="1082" y="22"/>
                </a:cubicBezTo>
                <a:cubicBezTo>
                  <a:pt x="1075" y="22"/>
                  <a:pt x="1070" y="20"/>
                  <a:pt x="1070" y="13"/>
                </a:cubicBezTo>
                <a:cubicBezTo>
                  <a:pt x="1069" y="5"/>
                  <a:pt x="1074" y="2"/>
                  <a:pt x="1081" y="2"/>
                </a:cubicBezTo>
                <a:cubicBezTo>
                  <a:pt x="1155" y="0"/>
                  <a:pt x="1227" y="4"/>
                  <a:pt x="1297" y="30"/>
                </a:cubicBezTo>
                <a:cubicBezTo>
                  <a:pt x="1345" y="48"/>
                  <a:pt x="1388" y="75"/>
                  <a:pt x="1422" y="114"/>
                </a:cubicBezTo>
                <a:cubicBezTo>
                  <a:pt x="1426" y="119"/>
                  <a:pt x="1430" y="123"/>
                  <a:pt x="1433" y="128"/>
                </a:cubicBezTo>
                <a:cubicBezTo>
                  <a:pt x="1436" y="133"/>
                  <a:pt x="1436" y="139"/>
                  <a:pt x="1430" y="142"/>
                </a:cubicBezTo>
                <a:cubicBezTo>
                  <a:pt x="1426" y="143"/>
                  <a:pt x="1418" y="142"/>
                  <a:pt x="1417" y="140"/>
                </a:cubicBezTo>
                <a:cubicBezTo>
                  <a:pt x="1408" y="122"/>
                  <a:pt x="1395" y="124"/>
                  <a:pt x="1379" y="128"/>
                </a:cubicBezTo>
                <a:cubicBezTo>
                  <a:pt x="1351" y="135"/>
                  <a:pt x="1322" y="140"/>
                  <a:pt x="1294" y="148"/>
                </a:cubicBezTo>
                <a:cubicBezTo>
                  <a:pt x="1304" y="153"/>
                  <a:pt x="1314" y="157"/>
                  <a:pt x="1324" y="161"/>
                </a:cubicBezTo>
                <a:cubicBezTo>
                  <a:pt x="1333" y="165"/>
                  <a:pt x="1342" y="169"/>
                  <a:pt x="1352" y="173"/>
                </a:cubicBezTo>
                <a:cubicBezTo>
                  <a:pt x="1358" y="175"/>
                  <a:pt x="1358" y="178"/>
                  <a:pt x="1357" y="183"/>
                </a:cubicBezTo>
                <a:cubicBezTo>
                  <a:pt x="1354" y="194"/>
                  <a:pt x="1344" y="199"/>
                  <a:pt x="1332" y="197"/>
                </a:cubicBezTo>
                <a:cubicBezTo>
                  <a:pt x="1295" y="187"/>
                  <a:pt x="1258" y="177"/>
                  <a:pt x="1221" y="168"/>
                </a:cubicBezTo>
                <a:cubicBezTo>
                  <a:pt x="1213" y="166"/>
                  <a:pt x="1205" y="166"/>
                  <a:pt x="1198" y="168"/>
                </a:cubicBezTo>
                <a:cubicBezTo>
                  <a:pt x="1184" y="170"/>
                  <a:pt x="1171" y="173"/>
                  <a:pt x="1156" y="177"/>
                </a:cubicBezTo>
                <a:cubicBezTo>
                  <a:pt x="1156" y="180"/>
                  <a:pt x="1156" y="184"/>
                  <a:pt x="1156" y="188"/>
                </a:cubicBezTo>
                <a:cubicBezTo>
                  <a:pt x="1155" y="201"/>
                  <a:pt x="1152" y="214"/>
                  <a:pt x="1142" y="223"/>
                </a:cubicBezTo>
                <a:cubicBezTo>
                  <a:pt x="1141" y="224"/>
                  <a:pt x="1139" y="225"/>
                  <a:pt x="1139" y="226"/>
                </a:cubicBezTo>
                <a:cubicBezTo>
                  <a:pt x="1132" y="250"/>
                  <a:pt x="1112" y="251"/>
                  <a:pt x="1093" y="253"/>
                </a:cubicBezTo>
                <a:cubicBezTo>
                  <a:pt x="1083" y="255"/>
                  <a:pt x="1073" y="252"/>
                  <a:pt x="1062" y="251"/>
                </a:cubicBezTo>
                <a:cubicBezTo>
                  <a:pt x="1059" y="251"/>
                  <a:pt x="1055" y="251"/>
                  <a:pt x="1054" y="253"/>
                </a:cubicBezTo>
                <a:cubicBezTo>
                  <a:pt x="1018" y="283"/>
                  <a:pt x="983" y="313"/>
                  <a:pt x="948" y="343"/>
                </a:cubicBezTo>
                <a:cubicBezTo>
                  <a:pt x="948" y="343"/>
                  <a:pt x="948" y="343"/>
                  <a:pt x="948" y="343"/>
                </a:cubicBezTo>
                <a:cubicBezTo>
                  <a:pt x="966" y="370"/>
                  <a:pt x="989" y="392"/>
                  <a:pt x="1017" y="408"/>
                </a:cubicBezTo>
                <a:cubicBezTo>
                  <a:pt x="1037" y="421"/>
                  <a:pt x="1056" y="434"/>
                  <a:pt x="1076" y="448"/>
                </a:cubicBezTo>
                <a:cubicBezTo>
                  <a:pt x="1081" y="451"/>
                  <a:pt x="1085" y="452"/>
                  <a:pt x="1091" y="450"/>
                </a:cubicBezTo>
                <a:cubicBezTo>
                  <a:pt x="1101" y="446"/>
                  <a:pt x="1111" y="443"/>
                  <a:pt x="1122" y="439"/>
                </a:cubicBezTo>
                <a:cubicBezTo>
                  <a:pt x="1132" y="436"/>
                  <a:pt x="1141" y="433"/>
                  <a:pt x="1149" y="424"/>
                </a:cubicBezTo>
                <a:cubicBezTo>
                  <a:pt x="1154" y="418"/>
                  <a:pt x="1164" y="417"/>
                  <a:pt x="1172" y="414"/>
                </a:cubicBezTo>
                <a:cubicBezTo>
                  <a:pt x="1176" y="413"/>
                  <a:pt x="1180" y="413"/>
                  <a:pt x="1182" y="411"/>
                </a:cubicBezTo>
                <a:cubicBezTo>
                  <a:pt x="1199" y="392"/>
                  <a:pt x="1223" y="381"/>
                  <a:pt x="1245" y="369"/>
                </a:cubicBezTo>
                <a:cubicBezTo>
                  <a:pt x="1274" y="354"/>
                  <a:pt x="1302" y="338"/>
                  <a:pt x="1331" y="324"/>
                </a:cubicBezTo>
                <a:cubicBezTo>
                  <a:pt x="1344" y="317"/>
                  <a:pt x="1357" y="313"/>
                  <a:pt x="1372" y="321"/>
                </a:cubicBezTo>
                <a:cubicBezTo>
                  <a:pt x="1369" y="324"/>
                  <a:pt x="1368" y="325"/>
                  <a:pt x="1366" y="327"/>
                </a:cubicBezTo>
                <a:cubicBezTo>
                  <a:pt x="1334" y="352"/>
                  <a:pt x="1302" y="377"/>
                  <a:pt x="1269" y="401"/>
                </a:cubicBezTo>
                <a:cubicBezTo>
                  <a:pt x="1259" y="409"/>
                  <a:pt x="1246" y="413"/>
                  <a:pt x="1235" y="418"/>
                </a:cubicBezTo>
                <a:cubicBezTo>
                  <a:pt x="1224" y="423"/>
                  <a:pt x="1214" y="428"/>
                  <a:pt x="1203" y="432"/>
                </a:cubicBezTo>
                <a:cubicBezTo>
                  <a:pt x="1195" y="436"/>
                  <a:pt x="1185" y="438"/>
                  <a:pt x="1187" y="451"/>
                </a:cubicBezTo>
                <a:cubicBezTo>
                  <a:pt x="1187" y="454"/>
                  <a:pt x="1184" y="458"/>
                  <a:pt x="1181" y="461"/>
                </a:cubicBezTo>
                <a:cubicBezTo>
                  <a:pt x="1173" y="470"/>
                  <a:pt x="1172" y="471"/>
                  <a:pt x="1173" y="483"/>
                </a:cubicBezTo>
                <a:close/>
                <a:moveTo>
                  <a:pt x="1223" y="514"/>
                </a:moveTo>
                <a:cubicBezTo>
                  <a:pt x="1226" y="522"/>
                  <a:pt x="1229" y="530"/>
                  <a:pt x="1230" y="537"/>
                </a:cubicBezTo>
                <a:cubicBezTo>
                  <a:pt x="1231" y="543"/>
                  <a:pt x="1233" y="545"/>
                  <a:pt x="1239" y="547"/>
                </a:cubicBezTo>
                <a:cubicBezTo>
                  <a:pt x="1317" y="578"/>
                  <a:pt x="1395" y="608"/>
                  <a:pt x="1474" y="638"/>
                </a:cubicBezTo>
                <a:cubicBezTo>
                  <a:pt x="1478" y="640"/>
                  <a:pt x="1484" y="639"/>
                  <a:pt x="1487" y="637"/>
                </a:cubicBezTo>
                <a:cubicBezTo>
                  <a:pt x="1507" y="623"/>
                  <a:pt x="1523" y="606"/>
                  <a:pt x="1534" y="583"/>
                </a:cubicBezTo>
                <a:cubicBezTo>
                  <a:pt x="1540" y="569"/>
                  <a:pt x="1544" y="555"/>
                  <a:pt x="1544" y="539"/>
                </a:cubicBezTo>
                <a:cubicBezTo>
                  <a:pt x="1437" y="530"/>
                  <a:pt x="1330" y="522"/>
                  <a:pt x="1223" y="514"/>
                </a:cubicBezTo>
                <a:close/>
                <a:moveTo>
                  <a:pt x="26" y="538"/>
                </a:moveTo>
                <a:cubicBezTo>
                  <a:pt x="25" y="540"/>
                  <a:pt x="25" y="541"/>
                  <a:pt x="25" y="542"/>
                </a:cubicBezTo>
                <a:cubicBezTo>
                  <a:pt x="25" y="544"/>
                  <a:pt x="25" y="546"/>
                  <a:pt x="25" y="547"/>
                </a:cubicBezTo>
                <a:cubicBezTo>
                  <a:pt x="31" y="586"/>
                  <a:pt x="51" y="615"/>
                  <a:pt x="82" y="637"/>
                </a:cubicBezTo>
                <a:cubicBezTo>
                  <a:pt x="87" y="640"/>
                  <a:pt x="91" y="641"/>
                  <a:pt x="97" y="638"/>
                </a:cubicBezTo>
                <a:cubicBezTo>
                  <a:pt x="175" y="608"/>
                  <a:pt x="253" y="578"/>
                  <a:pt x="332" y="547"/>
                </a:cubicBezTo>
                <a:cubicBezTo>
                  <a:pt x="334" y="546"/>
                  <a:pt x="337" y="545"/>
                  <a:pt x="338" y="543"/>
                </a:cubicBezTo>
                <a:cubicBezTo>
                  <a:pt x="341" y="534"/>
                  <a:pt x="343" y="524"/>
                  <a:pt x="346" y="514"/>
                </a:cubicBezTo>
                <a:cubicBezTo>
                  <a:pt x="239" y="522"/>
                  <a:pt x="133" y="530"/>
                  <a:pt x="26" y="538"/>
                </a:cubicBezTo>
                <a:close/>
                <a:moveTo>
                  <a:pt x="340" y="557"/>
                </a:moveTo>
                <a:cubicBezTo>
                  <a:pt x="261" y="588"/>
                  <a:pt x="183" y="618"/>
                  <a:pt x="103" y="649"/>
                </a:cubicBezTo>
                <a:cubicBezTo>
                  <a:pt x="107" y="651"/>
                  <a:pt x="108" y="652"/>
                  <a:pt x="110" y="652"/>
                </a:cubicBezTo>
                <a:cubicBezTo>
                  <a:pt x="165" y="676"/>
                  <a:pt x="223" y="690"/>
                  <a:pt x="283" y="698"/>
                </a:cubicBezTo>
                <a:cubicBezTo>
                  <a:pt x="285" y="699"/>
                  <a:pt x="289" y="698"/>
                  <a:pt x="290" y="696"/>
                </a:cubicBezTo>
                <a:cubicBezTo>
                  <a:pt x="313" y="668"/>
                  <a:pt x="335" y="640"/>
                  <a:pt x="356" y="615"/>
                </a:cubicBezTo>
                <a:cubicBezTo>
                  <a:pt x="350" y="595"/>
                  <a:pt x="345" y="576"/>
                  <a:pt x="340" y="557"/>
                </a:cubicBezTo>
                <a:close/>
                <a:moveTo>
                  <a:pt x="1465" y="652"/>
                </a:moveTo>
                <a:cubicBezTo>
                  <a:pt x="1465" y="651"/>
                  <a:pt x="1465" y="649"/>
                  <a:pt x="1464" y="648"/>
                </a:cubicBezTo>
                <a:cubicBezTo>
                  <a:pt x="1386" y="618"/>
                  <a:pt x="1308" y="588"/>
                  <a:pt x="1230" y="557"/>
                </a:cubicBezTo>
                <a:cubicBezTo>
                  <a:pt x="1224" y="576"/>
                  <a:pt x="1219" y="595"/>
                  <a:pt x="1213" y="615"/>
                </a:cubicBezTo>
                <a:cubicBezTo>
                  <a:pt x="1234" y="640"/>
                  <a:pt x="1256" y="668"/>
                  <a:pt x="1278" y="694"/>
                </a:cubicBezTo>
                <a:cubicBezTo>
                  <a:pt x="1281" y="697"/>
                  <a:pt x="1286" y="699"/>
                  <a:pt x="1290" y="698"/>
                </a:cubicBezTo>
                <a:cubicBezTo>
                  <a:pt x="1321" y="692"/>
                  <a:pt x="1352" y="687"/>
                  <a:pt x="1382" y="679"/>
                </a:cubicBezTo>
                <a:cubicBezTo>
                  <a:pt x="1410" y="671"/>
                  <a:pt x="1437" y="661"/>
                  <a:pt x="1465" y="652"/>
                </a:cubicBezTo>
                <a:close/>
                <a:moveTo>
                  <a:pt x="286" y="44"/>
                </a:moveTo>
                <a:cubicBezTo>
                  <a:pt x="286" y="46"/>
                  <a:pt x="286" y="47"/>
                  <a:pt x="286" y="48"/>
                </a:cubicBezTo>
                <a:cubicBezTo>
                  <a:pt x="310" y="65"/>
                  <a:pt x="333" y="81"/>
                  <a:pt x="356" y="97"/>
                </a:cubicBezTo>
                <a:cubicBezTo>
                  <a:pt x="366" y="104"/>
                  <a:pt x="375" y="112"/>
                  <a:pt x="387" y="103"/>
                </a:cubicBezTo>
                <a:cubicBezTo>
                  <a:pt x="388" y="102"/>
                  <a:pt x="390" y="103"/>
                  <a:pt x="392" y="102"/>
                </a:cubicBezTo>
                <a:cubicBezTo>
                  <a:pt x="408" y="100"/>
                  <a:pt x="424" y="98"/>
                  <a:pt x="439" y="95"/>
                </a:cubicBezTo>
                <a:cubicBezTo>
                  <a:pt x="445" y="94"/>
                  <a:pt x="449" y="91"/>
                  <a:pt x="454" y="89"/>
                </a:cubicBezTo>
                <a:cubicBezTo>
                  <a:pt x="446" y="67"/>
                  <a:pt x="437" y="48"/>
                  <a:pt x="430" y="28"/>
                </a:cubicBezTo>
                <a:cubicBezTo>
                  <a:pt x="428" y="22"/>
                  <a:pt x="424" y="22"/>
                  <a:pt x="419" y="22"/>
                </a:cubicBezTo>
                <a:cubicBezTo>
                  <a:pt x="401" y="24"/>
                  <a:pt x="382" y="25"/>
                  <a:pt x="364" y="28"/>
                </a:cubicBezTo>
                <a:cubicBezTo>
                  <a:pt x="338" y="33"/>
                  <a:pt x="312" y="39"/>
                  <a:pt x="286" y="44"/>
                </a:cubicBezTo>
                <a:close/>
                <a:moveTo>
                  <a:pt x="1285" y="47"/>
                </a:moveTo>
                <a:cubicBezTo>
                  <a:pt x="1282" y="46"/>
                  <a:pt x="1281" y="46"/>
                  <a:pt x="1279" y="45"/>
                </a:cubicBezTo>
                <a:cubicBezTo>
                  <a:pt x="1237" y="30"/>
                  <a:pt x="1193" y="25"/>
                  <a:pt x="1148" y="22"/>
                </a:cubicBezTo>
                <a:cubicBezTo>
                  <a:pt x="1145" y="22"/>
                  <a:pt x="1141" y="26"/>
                  <a:pt x="1140" y="29"/>
                </a:cubicBezTo>
                <a:cubicBezTo>
                  <a:pt x="1133" y="45"/>
                  <a:pt x="1126" y="61"/>
                  <a:pt x="1120" y="77"/>
                </a:cubicBezTo>
                <a:cubicBezTo>
                  <a:pt x="1115" y="89"/>
                  <a:pt x="1117" y="92"/>
                  <a:pt x="1130" y="95"/>
                </a:cubicBezTo>
                <a:cubicBezTo>
                  <a:pt x="1151" y="99"/>
                  <a:pt x="1172" y="104"/>
                  <a:pt x="1194" y="108"/>
                </a:cubicBezTo>
                <a:cubicBezTo>
                  <a:pt x="1196" y="108"/>
                  <a:pt x="1199" y="107"/>
                  <a:pt x="1201" y="106"/>
                </a:cubicBezTo>
                <a:cubicBezTo>
                  <a:pt x="1228" y="87"/>
                  <a:pt x="1256" y="67"/>
                  <a:pt x="1285" y="47"/>
                </a:cubicBezTo>
                <a:close/>
                <a:moveTo>
                  <a:pt x="358" y="115"/>
                </a:moveTo>
                <a:cubicBezTo>
                  <a:pt x="357" y="113"/>
                  <a:pt x="356" y="113"/>
                  <a:pt x="355" y="112"/>
                </a:cubicBezTo>
                <a:cubicBezTo>
                  <a:pt x="329" y="93"/>
                  <a:pt x="302" y="74"/>
                  <a:pt x="275" y="56"/>
                </a:cubicBezTo>
                <a:cubicBezTo>
                  <a:pt x="273" y="54"/>
                  <a:pt x="267" y="54"/>
                  <a:pt x="265" y="55"/>
                </a:cubicBezTo>
                <a:cubicBezTo>
                  <a:pt x="247" y="64"/>
                  <a:pt x="230" y="73"/>
                  <a:pt x="213" y="84"/>
                </a:cubicBezTo>
                <a:cubicBezTo>
                  <a:pt x="201" y="91"/>
                  <a:pt x="190" y="102"/>
                  <a:pt x="178" y="111"/>
                </a:cubicBezTo>
                <a:cubicBezTo>
                  <a:pt x="180" y="113"/>
                  <a:pt x="180" y="113"/>
                  <a:pt x="181" y="113"/>
                </a:cubicBezTo>
                <a:cubicBezTo>
                  <a:pt x="218" y="122"/>
                  <a:pt x="256" y="130"/>
                  <a:pt x="294" y="138"/>
                </a:cubicBezTo>
                <a:cubicBezTo>
                  <a:pt x="296" y="138"/>
                  <a:pt x="299" y="139"/>
                  <a:pt x="301" y="138"/>
                </a:cubicBezTo>
                <a:cubicBezTo>
                  <a:pt x="320" y="131"/>
                  <a:pt x="339" y="123"/>
                  <a:pt x="358" y="115"/>
                </a:cubicBezTo>
                <a:close/>
                <a:moveTo>
                  <a:pt x="1392" y="113"/>
                </a:moveTo>
                <a:cubicBezTo>
                  <a:pt x="1390" y="110"/>
                  <a:pt x="1389" y="109"/>
                  <a:pt x="1388" y="108"/>
                </a:cubicBezTo>
                <a:cubicBezTo>
                  <a:pt x="1363" y="85"/>
                  <a:pt x="1335" y="68"/>
                  <a:pt x="1304" y="55"/>
                </a:cubicBezTo>
                <a:cubicBezTo>
                  <a:pt x="1301" y="53"/>
                  <a:pt x="1296" y="55"/>
                  <a:pt x="1293" y="57"/>
                </a:cubicBezTo>
                <a:cubicBezTo>
                  <a:pt x="1275" y="69"/>
                  <a:pt x="1257" y="81"/>
                  <a:pt x="1239" y="94"/>
                </a:cubicBezTo>
                <a:cubicBezTo>
                  <a:pt x="1230" y="100"/>
                  <a:pt x="1221" y="107"/>
                  <a:pt x="1211" y="114"/>
                </a:cubicBezTo>
                <a:cubicBezTo>
                  <a:pt x="1229" y="122"/>
                  <a:pt x="1245" y="129"/>
                  <a:pt x="1261" y="135"/>
                </a:cubicBezTo>
                <a:cubicBezTo>
                  <a:pt x="1267" y="137"/>
                  <a:pt x="1274" y="138"/>
                  <a:pt x="1281" y="137"/>
                </a:cubicBezTo>
                <a:cubicBezTo>
                  <a:pt x="1295" y="134"/>
                  <a:pt x="1309" y="131"/>
                  <a:pt x="1323" y="128"/>
                </a:cubicBezTo>
                <a:cubicBezTo>
                  <a:pt x="1346" y="123"/>
                  <a:pt x="1368" y="118"/>
                  <a:pt x="1392" y="113"/>
                </a:cubicBezTo>
                <a:close/>
                <a:moveTo>
                  <a:pt x="996" y="512"/>
                </a:moveTo>
                <a:cubicBezTo>
                  <a:pt x="983" y="510"/>
                  <a:pt x="973" y="508"/>
                  <a:pt x="960" y="505"/>
                </a:cubicBezTo>
                <a:cubicBezTo>
                  <a:pt x="965" y="515"/>
                  <a:pt x="969" y="523"/>
                  <a:pt x="973" y="532"/>
                </a:cubicBezTo>
                <a:cubicBezTo>
                  <a:pt x="981" y="525"/>
                  <a:pt x="987" y="520"/>
                  <a:pt x="996" y="512"/>
                </a:cubicBezTo>
                <a:close/>
                <a:moveTo>
                  <a:pt x="597" y="532"/>
                </a:moveTo>
                <a:cubicBezTo>
                  <a:pt x="601" y="523"/>
                  <a:pt x="605" y="515"/>
                  <a:pt x="609" y="505"/>
                </a:cubicBezTo>
                <a:cubicBezTo>
                  <a:pt x="597" y="508"/>
                  <a:pt x="586" y="510"/>
                  <a:pt x="574" y="513"/>
                </a:cubicBezTo>
                <a:cubicBezTo>
                  <a:pt x="582" y="520"/>
                  <a:pt x="589" y="525"/>
                  <a:pt x="597" y="532"/>
                </a:cubicBezTo>
                <a:close/>
                <a:moveTo>
                  <a:pt x="609" y="264"/>
                </a:moveTo>
                <a:cubicBezTo>
                  <a:pt x="609" y="259"/>
                  <a:pt x="610" y="255"/>
                  <a:pt x="609" y="250"/>
                </a:cubicBezTo>
                <a:cubicBezTo>
                  <a:pt x="609" y="249"/>
                  <a:pt x="606" y="246"/>
                  <a:pt x="605" y="246"/>
                </a:cubicBezTo>
                <a:cubicBezTo>
                  <a:pt x="603" y="246"/>
                  <a:pt x="600" y="248"/>
                  <a:pt x="600" y="250"/>
                </a:cubicBezTo>
                <a:cubicBezTo>
                  <a:pt x="600" y="259"/>
                  <a:pt x="600" y="268"/>
                  <a:pt x="600" y="277"/>
                </a:cubicBezTo>
                <a:cubicBezTo>
                  <a:pt x="600" y="279"/>
                  <a:pt x="604" y="280"/>
                  <a:pt x="605" y="282"/>
                </a:cubicBezTo>
                <a:cubicBezTo>
                  <a:pt x="607" y="280"/>
                  <a:pt x="609" y="279"/>
                  <a:pt x="609" y="277"/>
                </a:cubicBezTo>
                <a:cubicBezTo>
                  <a:pt x="610" y="273"/>
                  <a:pt x="609" y="268"/>
                  <a:pt x="609" y="264"/>
                </a:cubicBezTo>
                <a:close/>
                <a:moveTo>
                  <a:pt x="969" y="264"/>
                </a:moveTo>
                <a:cubicBezTo>
                  <a:pt x="969" y="260"/>
                  <a:pt x="970" y="255"/>
                  <a:pt x="969" y="251"/>
                </a:cubicBezTo>
                <a:cubicBezTo>
                  <a:pt x="969" y="249"/>
                  <a:pt x="967" y="248"/>
                  <a:pt x="965" y="246"/>
                </a:cubicBezTo>
                <a:cubicBezTo>
                  <a:pt x="963" y="247"/>
                  <a:pt x="960" y="249"/>
                  <a:pt x="960" y="251"/>
                </a:cubicBezTo>
                <a:cubicBezTo>
                  <a:pt x="960" y="259"/>
                  <a:pt x="960" y="268"/>
                  <a:pt x="960" y="277"/>
                </a:cubicBezTo>
                <a:cubicBezTo>
                  <a:pt x="960" y="279"/>
                  <a:pt x="963" y="280"/>
                  <a:pt x="965" y="282"/>
                </a:cubicBezTo>
                <a:cubicBezTo>
                  <a:pt x="967" y="280"/>
                  <a:pt x="969" y="278"/>
                  <a:pt x="969" y="276"/>
                </a:cubicBezTo>
                <a:cubicBezTo>
                  <a:pt x="970" y="272"/>
                  <a:pt x="969" y="268"/>
                  <a:pt x="969" y="264"/>
                </a:cubicBezTo>
                <a:close/>
                <a:moveTo>
                  <a:pt x="901" y="449"/>
                </a:moveTo>
                <a:cubicBezTo>
                  <a:pt x="903" y="448"/>
                  <a:pt x="904" y="448"/>
                  <a:pt x="905" y="447"/>
                </a:cubicBezTo>
                <a:cubicBezTo>
                  <a:pt x="911" y="439"/>
                  <a:pt x="918" y="432"/>
                  <a:pt x="924" y="424"/>
                </a:cubicBezTo>
                <a:cubicBezTo>
                  <a:pt x="925" y="423"/>
                  <a:pt x="924" y="420"/>
                  <a:pt x="923" y="419"/>
                </a:cubicBezTo>
                <a:cubicBezTo>
                  <a:pt x="922" y="418"/>
                  <a:pt x="919" y="418"/>
                  <a:pt x="918" y="419"/>
                </a:cubicBezTo>
                <a:cubicBezTo>
                  <a:pt x="911" y="426"/>
                  <a:pt x="904" y="434"/>
                  <a:pt x="898" y="442"/>
                </a:cubicBezTo>
                <a:cubicBezTo>
                  <a:pt x="897" y="443"/>
                  <a:pt x="899" y="446"/>
                  <a:pt x="901" y="449"/>
                </a:cubicBezTo>
                <a:close/>
                <a:moveTo>
                  <a:pt x="673" y="442"/>
                </a:moveTo>
                <a:cubicBezTo>
                  <a:pt x="665" y="434"/>
                  <a:pt x="658" y="426"/>
                  <a:pt x="650" y="418"/>
                </a:cubicBezTo>
                <a:cubicBezTo>
                  <a:pt x="649" y="418"/>
                  <a:pt x="646" y="419"/>
                  <a:pt x="646" y="420"/>
                </a:cubicBezTo>
                <a:cubicBezTo>
                  <a:pt x="645" y="421"/>
                  <a:pt x="645" y="424"/>
                  <a:pt x="646" y="425"/>
                </a:cubicBezTo>
                <a:cubicBezTo>
                  <a:pt x="652" y="432"/>
                  <a:pt x="658" y="439"/>
                  <a:pt x="664" y="446"/>
                </a:cubicBezTo>
                <a:cubicBezTo>
                  <a:pt x="665" y="447"/>
                  <a:pt x="668" y="447"/>
                  <a:pt x="670" y="447"/>
                </a:cubicBezTo>
                <a:cubicBezTo>
                  <a:pt x="671" y="447"/>
                  <a:pt x="672" y="445"/>
                  <a:pt x="673" y="442"/>
                </a:cubicBezTo>
                <a:close/>
                <a:moveTo>
                  <a:pt x="593" y="259"/>
                </a:moveTo>
                <a:cubicBezTo>
                  <a:pt x="593" y="259"/>
                  <a:pt x="593" y="259"/>
                  <a:pt x="593" y="259"/>
                </a:cubicBezTo>
                <a:cubicBezTo>
                  <a:pt x="593" y="255"/>
                  <a:pt x="594" y="251"/>
                  <a:pt x="593" y="248"/>
                </a:cubicBezTo>
                <a:cubicBezTo>
                  <a:pt x="593" y="246"/>
                  <a:pt x="590" y="244"/>
                  <a:pt x="588" y="242"/>
                </a:cubicBezTo>
                <a:cubicBezTo>
                  <a:pt x="587" y="244"/>
                  <a:pt x="584" y="245"/>
                  <a:pt x="584" y="247"/>
                </a:cubicBezTo>
                <a:cubicBezTo>
                  <a:pt x="584" y="255"/>
                  <a:pt x="584" y="262"/>
                  <a:pt x="584" y="270"/>
                </a:cubicBezTo>
                <a:cubicBezTo>
                  <a:pt x="584" y="271"/>
                  <a:pt x="587" y="273"/>
                  <a:pt x="589" y="275"/>
                </a:cubicBezTo>
                <a:cubicBezTo>
                  <a:pt x="590" y="273"/>
                  <a:pt x="593" y="271"/>
                  <a:pt x="593" y="269"/>
                </a:cubicBezTo>
                <a:cubicBezTo>
                  <a:pt x="594" y="266"/>
                  <a:pt x="593" y="262"/>
                  <a:pt x="593" y="259"/>
                </a:cubicBezTo>
                <a:close/>
                <a:moveTo>
                  <a:pt x="941" y="430"/>
                </a:moveTo>
                <a:cubicBezTo>
                  <a:pt x="939" y="428"/>
                  <a:pt x="939" y="426"/>
                  <a:pt x="938" y="426"/>
                </a:cubicBezTo>
                <a:cubicBezTo>
                  <a:pt x="936" y="425"/>
                  <a:pt x="933" y="425"/>
                  <a:pt x="932" y="426"/>
                </a:cubicBezTo>
                <a:cubicBezTo>
                  <a:pt x="929" y="430"/>
                  <a:pt x="925" y="433"/>
                  <a:pt x="922" y="437"/>
                </a:cubicBezTo>
                <a:cubicBezTo>
                  <a:pt x="920" y="441"/>
                  <a:pt x="915" y="450"/>
                  <a:pt x="916" y="450"/>
                </a:cubicBezTo>
                <a:cubicBezTo>
                  <a:pt x="924" y="456"/>
                  <a:pt x="925" y="447"/>
                  <a:pt x="929" y="443"/>
                </a:cubicBezTo>
                <a:cubicBezTo>
                  <a:pt x="933" y="440"/>
                  <a:pt x="937" y="435"/>
                  <a:pt x="941" y="430"/>
                </a:cubicBezTo>
                <a:close/>
                <a:moveTo>
                  <a:pt x="456" y="128"/>
                </a:moveTo>
                <a:cubicBezTo>
                  <a:pt x="444" y="134"/>
                  <a:pt x="435" y="139"/>
                  <a:pt x="423" y="145"/>
                </a:cubicBezTo>
                <a:cubicBezTo>
                  <a:pt x="436" y="150"/>
                  <a:pt x="445" y="142"/>
                  <a:pt x="456" y="141"/>
                </a:cubicBezTo>
                <a:cubicBezTo>
                  <a:pt x="456" y="137"/>
                  <a:pt x="456" y="133"/>
                  <a:pt x="456" y="128"/>
                </a:cubicBezTo>
                <a:close/>
                <a:moveTo>
                  <a:pt x="656" y="447"/>
                </a:moveTo>
                <a:cubicBezTo>
                  <a:pt x="649" y="439"/>
                  <a:pt x="642" y="432"/>
                  <a:pt x="634" y="425"/>
                </a:cubicBezTo>
                <a:cubicBezTo>
                  <a:pt x="634" y="425"/>
                  <a:pt x="631" y="426"/>
                  <a:pt x="631" y="427"/>
                </a:cubicBezTo>
                <a:cubicBezTo>
                  <a:pt x="630" y="429"/>
                  <a:pt x="630" y="431"/>
                  <a:pt x="631" y="432"/>
                </a:cubicBezTo>
                <a:cubicBezTo>
                  <a:pt x="636" y="439"/>
                  <a:pt x="642" y="445"/>
                  <a:pt x="647" y="451"/>
                </a:cubicBezTo>
                <a:cubicBezTo>
                  <a:pt x="648" y="452"/>
                  <a:pt x="651" y="452"/>
                  <a:pt x="652" y="452"/>
                </a:cubicBezTo>
                <a:cubicBezTo>
                  <a:pt x="653" y="451"/>
                  <a:pt x="654" y="449"/>
                  <a:pt x="656" y="447"/>
                </a:cubicBezTo>
                <a:close/>
                <a:moveTo>
                  <a:pt x="1143" y="149"/>
                </a:moveTo>
                <a:cubicBezTo>
                  <a:pt x="1143" y="147"/>
                  <a:pt x="1144" y="146"/>
                  <a:pt x="1145" y="144"/>
                </a:cubicBezTo>
                <a:cubicBezTo>
                  <a:pt x="1135" y="139"/>
                  <a:pt x="1124" y="134"/>
                  <a:pt x="1114" y="128"/>
                </a:cubicBezTo>
                <a:cubicBezTo>
                  <a:pt x="1114" y="134"/>
                  <a:pt x="1114" y="137"/>
                  <a:pt x="1114" y="141"/>
                </a:cubicBezTo>
                <a:cubicBezTo>
                  <a:pt x="1124" y="144"/>
                  <a:pt x="1133" y="146"/>
                  <a:pt x="1143" y="149"/>
                </a:cubicBezTo>
                <a:close/>
                <a:moveTo>
                  <a:pt x="986" y="258"/>
                </a:moveTo>
                <a:cubicBezTo>
                  <a:pt x="986" y="258"/>
                  <a:pt x="986" y="258"/>
                  <a:pt x="985" y="258"/>
                </a:cubicBezTo>
                <a:cubicBezTo>
                  <a:pt x="985" y="254"/>
                  <a:pt x="986" y="250"/>
                  <a:pt x="985" y="246"/>
                </a:cubicBezTo>
                <a:cubicBezTo>
                  <a:pt x="985" y="245"/>
                  <a:pt x="983" y="242"/>
                  <a:pt x="981" y="242"/>
                </a:cubicBezTo>
                <a:cubicBezTo>
                  <a:pt x="980" y="242"/>
                  <a:pt x="977" y="245"/>
                  <a:pt x="977" y="246"/>
                </a:cubicBezTo>
                <a:cubicBezTo>
                  <a:pt x="976" y="254"/>
                  <a:pt x="976" y="263"/>
                  <a:pt x="977" y="271"/>
                </a:cubicBezTo>
                <a:cubicBezTo>
                  <a:pt x="977" y="272"/>
                  <a:pt x="979" y="275"/>
                  <a:pt x="980" y="274"/>
                </a:cubicBezTo>
                <a:cubicBezTo>
                  <a:pt x="982" y="274"/>
                  <a:pt x="985" y="272"/>
                  <a:pt x="985" y="271"/>
                </a:cubicBezTo>
                <a:cubicBezTo>
                  <a:pt x="986" y="267"/>
                  <a:pt x="986" y="262"/>
                  <a:pt x="986" y="258"/>
                </a:cubicBezTo>
                <a:close/>
                <a:moveTo>
                  <a:pt x="568" y="251"/>
                </a:moveTo>
                <a:cubicBezTo>
                  <a:pt x="568" y="251"/>
                  <a:pt x="568" y="251"/>
                  <a:pt x="568" y="251"/>
                </a:cubicBezTo>
                <a:cubicBezTo>
                  <a:pt x="568" y="252"/>
                  <a:pt x="567" y="254"/>
                  <a:pt x="568" y="255"/>
                </a:cubicBezTo>
                <a:cubicBezTo>
                  <a:pt x="569" y="258"/>
                  <a:pt x="571" y="260"/>
                  <a:pt x="572" y="263"/>
                </a:cubicBezTo>
                <a:cubicBezTo>
                  <a:pt x="574" y="260"/>
                  <a:pt x="576" y="258"/>
                  <a:pt x="577" y="255"/>
                </a:cubicBezTo>
                <a:cubicBezTo>
                  <a:pt x="578" y="253"/>
                  <a:pt x="578" y="250"/>
                  <a:pt x="577" y="247"/>
                </a:cubicBezTo>
                <a:cubicBezTo>
                  <a:pt x="576" y="244"/>
                  <a:pt x="574" y="241"/>
                  <a:pt x="573" y="238"/>
                </a:cubicBezTo>
                <a:cubicBezTo>
                  <a:pt x="571" y="241"/>
                  <a:pt x="569" y="244"/>
                  <a:pt x="568" y="247"/>
                </a:cubicBezTo>
                <a:cubicBezTo>
                  <a:pt x="567" y="248"/>
                  <a:pt x="568" y="249"/>
                  <a:pt x="568" y="251"/>
                </a:cubicBezTo>
                <a:close/>
                <a:moveTo>
                  <a:pt x="937" y="453"/>
                </a:moveTo>
                <a:cubicBezTo>
                  <a:pt x="938" y="454"/>
                  <a:pt x="939" y="454"/>
                  <a:pt x="940" y="454"/>
                </a:cubicBezTo>
                <a:cubicBezTo>
                  <a:pt x="945" y="450"/>
                  <a:pt x="949" y="445"/>
                  <a:pt x="953" y="440"/>
                </a:cubicBezTo>
                <a:cubicBezTo>
                  <a:pt x="954" y="439"/>
                  <a:pt x="953" y="436"/>
                  <a:pt x="953" y="434"/>
                </a:cubicBezTo>
                <a:cubicBezTo>
                  <a:pt x="951" y="434"/>
                  <a:pt x="948" y="433"/>
                  <a:pt x="947" y="434"/>
                </a:cubicBezTo>
                <a:cubicBezTo>
                  <a:pt x="943" y="438"/>
                  <a:pt x="939" y="442"/>
                  <a:pt x="936" y="446"/>
                </a:cubicBezTo>
                <a:cubicBezTo>
                  <a:pt x="935" y="448"/>
                  <a:pt x="937" y="451"/>
                  <a:pt x="937" y="453"/>
                </a:cubicBezTo>
                <a:close/>
                <a:moveTo>
                  <a:pt x="991" y="249"/>
                </a:moveTo>
                <a:cubicBezTo>
                  <a:pt x="991" y="249"/>
                  <a:pt x="992" y="250"/>
                  <a:pt x="993" y="250"/>
                </a:cubicBezTo>
                <a:cubicBezTo>
                  <a:pt x="993" y="251"/>
                  <a:pt x="992" y="251"/>
                  <a:pt x="993" y="252"/>
                </a:cubicBezTo>
                <a:cubicBezTo>
                  <a:pt x="994" y="256"/>
                  <a:pt x="995" y="259"/>
                  <a:pt x="997" y="263"/>
                </a:cubicBezTo>
                <a:cubicBezTo>
                  <a:pt x="999" y="259"/>
                  <a:pt x="1000" y="256"/>
                  <a:pt x="1002" y="252"/>
                </a:cubicBezTo>
                <a:cubicBezTo>
                  <a:pt x="1002" y="251"/>
                  <a:pt x="1002" y="251"/>
                  <a:pt x="1002" y="250"/>
                </a:cubicBezTo>
                <a:cubicBezTo>
                  <a:pt x="1000" y="246"/>
                  <a:pt x="999" y="242"/>
                  <a:pt x="997" y="238"/>
                </a:cubicBezTo>
                <a:cubicBezTo>
                  <a:pt x="995" y="242"/>
                  <a:pt x="993" y="245"/>
                  <a:pt x="991" y="249"/>
                </a:cubicBezTo>
                <a:close/>
                <a:moveTo>
                  <a:pt x="621" y="431"/>
                </a:moveTo>
                <a:cubicBezTo>
                  <a:pt x="620" y="431"/>
                  <a:pt x="619" y="431"/>
                  <a:pt x="618" y="432"/>
                </a:cubicBezTo>
                <a:cubicBezTo>
                  <a:pt x="617" y="434"/>
                  <a:pt x="615" y="437"/>
                  <a:pt x="616" y="439"/>
                </a:cubicBezTo>
                <a:cubicBezTo>
                  <a:pt x="619" y="444"/>
                  <a:pt x="623" y="448"/>
                  <a:pt x="627" y="452"/>
                </a:cubicBezTo>
                <a:cubicBezTo>
                  <a:pt x="628" y="453"/>
                  <a:pt x="632" y="450"/>
                  <a:pt x="635" y="449"/>
                </a:cubicBezTo>
                <a:cubicBezTo>
                  <a:pt x="630" y="443"/>
                  <a:pt x="626" y="437"/>
                  <a:pt x="621" y="431"/>
                </a:cubicBezTo>
                <a:close/>
                <a:moveTo>
                  <a:pt x="418" y="156"/>
                </a:moveTo>
                <a:cubicBezTo>
                  <a:pt x="408" y="147"/>
                  <a:pt x="400" y="158"/>
                  <a:pt x="391" y="158"/>
                </a:cubicBezTo>
                <a:cubicBezTo>
                  <a:pt x="414" y="165"/>
                  <a:pt x="414" y="165"/>
                  <a:pt x="418" y="156"/>
                </a:cubicBezTo>
                <a:close/>
                <a:moveTo>
                  <a:pt x="1178" y="159"/>
                </a:moveTo>
                <a:cubicBezTo>
                  <a:pt x="1163" y="150"/>
                  <a:pt x="1158" y="150"/>
                  <a:pt x="1151" y="158"/>
                </a:cubicBezTo>
                <a:cubicBezTo>
                  <a:pt x="1160" y="170"/>
                  <a:pt x="1169" y="158"/>
                  <a:pt x="1178" y="1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F979CE-6D07-4178-B60C-82978C6CAC29}"/>
              </a:ext>
            </a:extLst>
          </p:cNvPr>
          <p:cNvSpPr>
            <a:spLocks noEditPoints="1"/>
          </p:cNvSpPr>
          <p:nvPr/>
        </p:nvSpPr>
        <p:spPr bwMode="auto">
          <a:xfrm>
            <a:off x="3663951" y="5281613"/>
            <a:ext cx="1949450" cy="1335088"/>
          </a:xfrm>
          <a:custGeom>
            <a:avLst/>
            <a:gdLst>
              <a:gd name="T0" fmla="*/ 1097 w 1188"/>
              <a:gd name="T1" fmla="*/ 245 h 814"/>
              <a:gd name="T2" fmla="*/ 866 w 1188"/>
              <a:gd name="T3" fmla="*/ 288 h 814"/>
              <a:gd name="T4" fmla="*/ 1034 w 1188"/>
              <a:gd name="T5" fmla="*/ 253 h 814"/>
              <a:gd name="T6" fmla="*/ 925 w 1188"/>
              <a:gd name="T7" fmla="*/ 398 h 814"/>
              <a:gd name="T8" fmla="*/ 803 w 1188"/>
              <a:gd name="T9" fmla="*/ 378 h 814"/>
              <a:gd name="T10" fmla="*/ 693 w 1188"/>
              <a:gd name="T11" fmla="*/ 384 h 814"/>
              <a:gd name="T12" fmla="*/ 853 w 1188"/>
              <a:gd name="T13" fmla="*/ 615 h 814"/>
              <a:gd name="T14" fmla="*/ 886 w 1188"/>
              <a:gd name="T15" fmla="*/ 611 h 814"/>
              <a:gd name="T16" fmla="*/ 901 w 1188"/>
              <a:gd name="T17" fmla="*/ 692 h 814"/>
              <a:gd name="T18" fmla="*/ 884 w 1188"/>
              <a:gd name="T19" fmla="*/ 791 h 814"/>
              <a:gd name="T20" fmla="*/ 861 w 1188"/>
              <a:gd name="T21" fmla="*/ 685 h 814"/>
              <a:gd name="T22" fmla="*/ 708 w 1188"/>
              <a:gd name="T23" fmla="*/ 454 h 814"/>
              <a:gd name="T24" fmla="*/ 658 w 1188"/>
              <a:gd name="T25" fmla="*/ 517 h 814"/>
              <a:gd name="T26" fmla="*/ 660 w 1188"/>
              <a:gd name="T27" fmla="*/ 584 h 814"/>
              <a:gd name="T28" fmla="*/ 648 w 1188"/>
              <a:gd name="T29" fmla="*/ 680 h 814"/>
              <a:gd name="T30" fmla="*/ 562 w 1188"/>
              <a:gd name="T31" fmla="*/ 703 h 814"/>
              <a:gd name="T32" fmla="*/ 518 w 1188"/>
              <a:gd name="T33" fmla="*/ 602 h 814"/>
              <a:gd name="T34" fmla="*/ 536 w 1188"/>
              <a:gd name="T35" fmla="*/ 518 h 814"/>
              <a:gd name="T36" fmla="*/ 435 w 1188"/>
              <a:gd name="T37" fmla="*/ 521 h 814"/>
              <a:gd name="T38" fmla="*/ 308 w 1188"/>
              <a:gd name="T39" fmla="*/ 698 h 814"/>
              <a:gd name="T40" fmla="*/ 274 w 1188"/>
              <a:gd name="T41" fmla="*/ 811 h 814"/>
              <a:gd name="T42" fmla="*/ 295 w 1188"/>
              <a:gd name="T43" fmla="*/ 654 h 814"/>
              <a:gd name="T44" fmla="*/ 338 w 1188"/>
              <a:gd name="T45" fmla="*/ 548 h 814"/>
              <a:gd name="T46" fmla="*/ 319 w 1188"/>
              <a:gd name="T47" fmla="*/ 646 h 814"/>
              <a:gd name="T48" fmla="*/ 494 w 1188"/>
              <a:gd name="T49" fmla="*/ 383 h 814"/>
              <a:gd name="T50" fmla="*/ 409 w 1188"/>
              <a:gd name="T51" fmla="*/ 376 h 814"/>
              <a:gd name="T52" fmla="*/ 276 w 1188"/>
              <a:gd name="T53" fmla="*/ 414 h 814"/>
              <a:gd name="T54" fmla="*/ 154 w 1188"/>
              <a:gd name="T55" fmla="*/ 250 h 814"/>
              <a:gd name="T56" fmla="*/ 160 w 1188"/>
              <a:gd name="T57" fmla="*/ 237 h 814"/>
              <a:gd name="T58" fmla="*/ 53 w 1188"/>
              <a:gd name="T59" fmla="*/ 245 h 814"/>
              <a:gd name="T60" fmla="*/ 1 w 1188"/>
              <a:gd name="T61" fmla="*/ 217 h 814"/>
              <a:gd name="T62" fmla="*/ 116 w 1188"/>
              <a:gd name="T63" fmla="*/ 83 h 814"/>
              <a:gd name="T64" fmla="*/ 145 w 1188"/>
              <a:gd name="T65" fmla="*/ 206 h 814"/>
              <a:gd name="T66" fmla="*/ 401 w 1188"/>
              <a:gd name="T67" fmla="*/ 257 h 814"/>
              <a:gd name="T68" fmla="*/ 395 w 1188"/>
              <a:gd name="T69" fmla="*/ 137 h 814"/>
              <a:gd name="T70" fmla="*/ 332 w 1188"/>
              <a:gd name="T71" fmla="*/ 28 h 814"/>
              <a:gd name="T72" fmla="*/ 330 w 1188"/>
              <a:gd name="T73" fmla="*/ 20 h 814"/>
              <a:gd name="T74" fmla="*/ 542 w 1188"/>
              <a:gd name="T75" fmla="*/ 1 h 814"/>
              <a:gd name="T76" fmla="*/ 393 w 1188"/>
              <a:gd name="T77" fmla="*/ 94 h 814"/>
              <a:gd name="T78" fmla="*/ 523 w 1188"/>
              <a:gd name="T79" fmla="*/ 209 h 814"/>
              <a:gd name="T80" fmla="*/ 662 w 1188"/>
              <a:gd name="T81" fmla="*/ 211 h 814"/>
              <a:gd name="T82" fmla="*/ 797 w 1188"/>
              <a:gd name="T83" fmla="*/ 88 h 814"/>
              <a:gd name="T84" fmla="*/ 792 w 1188"/>
              <a:gd name="T85" fmla="*/ 12 h 814"/>
              <a:gd name="T86" fmla="*/ 866 w 1188"/>
              <a:gd name="T87" fmla="*/ 21 h 814"/>
              <a:gd name="T88" fmla="*/ 856 w 1188"/>
              <a:gd name="T89" fmla="*/ 28 h 814"/>
              <a:gd name="T90" fmla="*/ 805 w 1188"/>
              <a:gd name="T91" fmla="*/ 128 h 814"/>
              <a:gd name="T92" fmla="*/ 790 w 1188"/>
              <a:gd name="T93" fmla="*/ 275 h 814"/>
              <a:gd name="T94" fmla="*/ 1021 w 1188"/>
              <a:gd name="T95" fmla="*/ 218 h 814"/>
              <a:gd name="T96" fmla="*/ 1091 w 1188"/>
              <a:gd name="T97" fmla="*/ 136 h 814"/>
              <a:gd name="T98" fmla="*/ 1144 w 1188"/>
              <a:gd name="T99" fmla="*/ 149 h 814"/>
              <a:gd name="T100" fmla="*/ 632 w 1188"/>
              <a:gd name="T101" fmla="*/ 337 h 814"/>
              <a:gd name="T102" fmla="*/ 556 w 1188"/>
              <a:gd name="T103" fmla="*/ 337 h 814"/>
              <a:gd name="T104" fmla="*/ 328 w 1188"/>
              <a:gd name="T105" fmla="*/ 299 h 814"/>
              <a:gd name="T106" fmla="*/ 796 w 1188"/>
              <a:gd name="T107" fmla="*/ 316 h 814"/>
              <a:gd name="T108" fmla="*/ 858 w 1188"/>
              <a:gd name="T109" fmla="*/ 298 h 814"/>
              <a:gd name="T110" fmla="*/ 575 w 1188"/>
              <a:gd name="T111" fmla="*/ 653 h 814"/>
              <a:gd name="T112" fmla="*/ 607 w 1188"/>
              <a:gd name="T113" fmla="*/ 424 h 814"/>
              <a:gd name="T114" fmla="*/ 564 w 1188"/>
              <a:gd name="T115" fmla="*/ 438 h 814"/>
              <a:gd name="T116" fmla="*/ 675 w 1188"/>
              <a:gd name="T117" fmla="*/ 413 h 814"/>
              <a:gd name="T118" fmla="*/ 517 w 1188"/>
              <a:gd name="T119" fmla="*/ 437 h 814"/>
              <a:gd name="T120" fmla="*/ 387 w 1188"/>
              <a:gd name="T121" fmla="*/ 360 h 814"/>
              <a:gd name="T122" fmla="*/ 798 w 1188"/>
              <a:gd name="T123" fmla="*/ 36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8" h="814">
                <a:moveTo>
                  <a:pt x="1188" y="223"/>
                </a:moveTo>
                <a:cubicBezTo>
                  <a:pt x="1171" y="244"/>
                  <a:pt x="1161" y="223"/>
                  <a:pt x="1148" y="218"/>
                </a:cubicBezTo>
                <a:cubicBezTo>
                  <a:pt x="1148" y="224"/>
                  <a:pt x="1148" y="228"/>
                  <a:pt x="1148" y="233"/>
                </a:cubicBezTo>
                <a:cubicBezTo>
                  <a:pt x="1148" y="241"/>
                  <a:pt x="1144" y="245"/>
                  <a:pt x="1137" y="245"/>
                </a:cubicBezTo>
                <a:cubicBezTo>
                  <a:pt x="1124" y="245"/>
                  <a:pt x="1110" y="245"/>
                  <a:pt x="1097" y="245"/>
                </a:cubicBezTo>
                <a:cubicBezTo>
                  <a:pt x="1096" y="245"/>
                  <a:pt x="1094" y="245"/>
                  <a:pt x="1093" y="244"/>
                </a:cubicBezTo>
                <a:cubicBezTo>
                  <a:pt x="1077" y="230"/>
                  <a:pt x="1060" y="238"/>
                  <a:pt x="1044" y="241"/>
                </a:cubicBezTo>
                <a:cubicBezTo>
                  <a:pt x="1032" y="244"/>
                  <a:pt x="1032" y="244"/>
                  <a:pt x="1026" y="237"/>
                </a:cubicBezTo>
                <a:cubicBezTo>
                  <a:pt x="973" y="253"/>
                  <a:pt x="920" y="270"/>
                  <a:pt x="866" y="286"/>
                </a:cubicBezTo>
                <a:cubicBezTo>
                  <a:pt x="866" y="286"/>
                  <a:pt x="866" y="287"/>
                  <a:pt x="866" y="288"/>
                </a:cubicBezTo>
                <a:cubicBezTo>
                  <a:pt x="878" y="288"/>
                  <a:pt x="890" y="287"/>
                  <a:pt x="901" y="288"/>
                </a:cubicBezTo>
                <a:cubicBezTo>
                  <a:pt x="912" y="289"/>
                  <a:pt x="922" y="286"/>
                  <a:pt x="932" y="281"/>
                </a:cubicBezTo>
                <a:cubicBezTo>
                  <a:pt x="959" y="270"/>
                  <a:pt x="986" y="261"/>
                  <a:pt x="1013" y="251"/>
                </a:cubicBezTo>
                <a:cubicBezTo>
                  <a:pt x="1019" y="249"/>
                  <a:pt x="1026" y="250"/>
                  <a:pt x="1033" y="250"/>
                </a:cubicBezTo>
                <a:cubicBezTo>
                  <a:pt x="1033" y="251"/>
                  <a:pt x="1034" y="252"/>
                  <a:pt x="1034" y="253"/>
                </a:cubicBezTo>
                <a:cubicBezTo>
                  <a:pt x="1015" y="261"/>
                  <a:pt x="997" y="270"/>
                  <a:pt x="978" y="277"/>
                </a:cubicBezTo>
                <a:cubicBezTo>
                  <a:pt x="960" y="284"/>
                  <a:pt x="940" y="289"/>
                  <a:pt x="919" y="296"/>
                </a:cubicBezTo>
                <a:cubicBezTo>
                  <a:pt x="921" y="306"/>
                  <a:pt x="922" y="316"/>
                  <a:pt x="924" y="327"/>
                </a:cubicBezTo>
                <a:cubicBezTo>
                  <a:pt x="925" y="330"/>
                  <a:pt x="925" y="332"/>
                  <a:pt x="925" y="335"/>
                </a:cubicBezTo>
                <a:cubicBezTo>
                  <a:pt x="925" y="356"/>
                  <a:pt x="925" y="377"/>
                  <a:pt x="925" y="398"/>
                </a:cubicBezTo>
                <a:cubicBezTo>
                  <a:pt x="925" y="411"/>
                  <a:pt x="922" y="414"/>
                  <a:pt x="909" y="414"/>
                </a:cubicBezTo>
                <a:cubicBezTo>
                  <a:pt x="895" y="414"/>
                  <a:pt x="882" y="414"/>
                  <a:pt x="868" y="414"/>
                </a:cubicBezTo>
                <a:cubicBezTo>
                  <a:pt x="861" y="414"/>
                  <a:pt x="857" y="411"/>
                  <a:pt x="854" y="403"/>
                </a:cubicBezTo>
                <a:cubicBezTo>
                  <a:pt x="851" y="396"/>
                  <a:pt x="844" y="389"/>
                  <a:pt x="837" y="386"/>
                </a:cubicBezTo>
                <a:cubicBezTo>
                  <a:pt x="826" y="382"/>
                  <a:pt x="814" y="379"/>
                  <a:pt x="803" y="378"/>
                </a:cubicBezTo>
                <a:cubicBezTo>
                  <a:pt x="785" y="375"/>
                  <a:pt x="768" y="375"/>
                  <a:pt x="751" y="373"/>
                </a:cubicBezTo>
                <a:cubicBezTo>
                  <a:pt x="748" y="373"/>
                  <a:pt x="744" y="373"/>
                  <a:pt x="744" y="374"/>
                </a:cubicBezTo>
                <a:cubicBezTo>
                  <a:pt x="739" y="387"/>
                  <a:pt x="721" y="375"/>
                  <a:pt x="715" y="387"/>
                </a:cubicBezTo>
                <a:cubicBezTo>
                  <a:pt x="715" y="387"/>
                  <a:pt x="712" y="386"/>
                  <a:pt x="710" y="386"/>
                </a:cubicBezTo>
                <a:cubicBezTo>
                  <a:pt x="704" y="385"/>
                  <a:pt x="699" y="383"/>
                  <a:pt x="693" y="384"/>
                </a:cubicBezTo>
                <a:cubicBezTo>
                  <a:pt x="708" y="391"/>
                  <a:pt x="718" y="403"/>
                  <a:pt x="724" y="418"/>
                </a:cubicBezTo>
                <a:cubicBezTo>
                  <a:pt x="756" y="494"/>
                  <a:pt x="808" y="558"/>
                  <a:pt x="847" y="629"/>
                </a:cubicBezTo>
                <a:cubicBezTo>
                  <a:pt x="848" y="631"/>
                  <a:pt x="849" y="633"/>
                  <a:pt x="851" y="634"/>
                </a:cubicBezTo>
                <a:cubicBezTo>
                  <a:pt x="856" y="636"/>
                  <a:pt x="861" y="639"/>
                  <a:pt x="866" y="641"/>
                </a:cubicBezTo>
                <a:cubicBezTo>
                  <a:pt x="867" y="630"/>
                  <a:pt x="864" y="622"/>
                  <a:pt x="853" y="615"/>
                </a:cubicBezTo>
                <a:cubicBezTo>
                  <a:pt x="843" y="607"/>
                  <a:pt x="834" y="567"/>
                  <a:pt x="841" y="555"/>
                </a:cubicBezTo>
                <a:cubicBezTo>
                  <a:pt x="847" y="547"/>
                  <a:pt x="855" y="543"/>
                  <a:pt x="865" y="544"/>
                </a:cubicBezTo>
                <a:cubicBezTo>
                  <a:pt x="874" y="545"/>
                  <a:pt x="882" y="550"/>
                  <a:pt x="884" y="560"/>
                </a:cubicBezTo>
                <a:cubicBezTo>
                  <a:pt x="888" y="571"/>
                  <a:pt x="890" y="583"/>
                  <a:pt x="891" y="595"/>
                </a:cubicBezTo>
                <a:cubicBezTo>
                  <a:pt x="892" y="600"/>
                  <a:pt x="888" y="606"/>
                  <a:pt x="886" y="611"/>
                </a:cubicBezTo>
                <a:cubicBezTo>
                  <a:pt x="885" y="614"/>
                  <a:pt x="883" y="618"/>
                  <a:pt x="883" y="622"/>
                </a:cubicBezTo>
                <a:cubicBezTo>
                  <a:pt x="884" y="630"/>
                  <a:pt x="886" y="638"/>
                  <a:pt x="888" y="645"/>
                </a:cubicBezTo>
                <a:cubicBezTo>
                  <a:pt x="890" y="649"/>
                  <a:pt x="893" y="652"/>
                  <a:pt x="895" y="655"/>
                </a:cubicBezTo>
                <a:cubicBezTo>
                  <a:pt x="896" y="656"/>
                  <a:pt x="898" y="657"/>
                  <a:pt x="898" y="659"/>
                </a:cubicBezTo>
                <a:cubicBezTo>
                  <a:pt x="898" y="670"/>
                  <a:pt x="903" y="680"/>
                  <a:pt x="901" y="692"/>
                </a:cubicBezTo>
                <a:cubicBezTo>
                  <a:pt x="899" y="703"/>
                  <a:pt x="898" y="718"/>
                  <a:pt x="913" y="726"/>
                </a:cubicBezTo>
                <a:cubicBezTo>
                  <a:pt x="918" y="729"/>
                  <a:pt x="921" y="736"/>
                  <a:pt x="923" y="742"/>
                </a:cubicBezTo>
                <a:cubicBezTo>
                  <a:pt x="927" y="755"/>
                  <a:pt x="929" y="769"/>
                  <a:pt x="931" y="782"/>
                </a:cubicBezTo>
                <a:cubicBezTo>
                  <a:pt x="934" y="797"/>
                  <a:pt x="927" y="808"/>
                  <a:pt x="912" y="811"/>
                </a:cubicBezTo>
                <a:cubicBezTo>
                  <a:pt x="899" y="814"/>
                  <a:pt x="887" y="806"/>
                  <a:pt x="884" y="791"/>
                </a:cubicBezTo>
                <a:cubicBezTo>
                  <a:pt x="881" y="777"/>
                  <a:pt x="878" y="763"/>
                  <a:pt x="876" y="749"/>
                </a:cubicBezTo>
                <a:cubicBezTo>
                  <a:pt x="875" y="743"/>
                  <a:pt x="877" y="736"/>
                  <a:pt x="881" y="731"/>
                </a:cubicBezTo>
                <a:cubicBezTo>
                  <a:pt x="884" y="726"/>
                  <a:pt x="886" y="722"/>
                  <a:pt x="883" y="717"/>
                </a:cubicBezTo>
                <a:cubicBezTo>
                  <a:pt x="883" y="716"/>
                  <a:pt x="883" y="714"/>
                  <a:pt x="883" y="713"/>
                </a:cubicBezTo>
                <a:cubicBezTo>
                  <a:pt x="881" y="700"/>
                  <a:pt x="877" y="690"/>
                  <a:pt x="861" y="685"/>
                </a:cubicBezTo>
                <a:cubicBezTo>
                  <a:pt x="845" y="681"/>
                  <a:pt x="835" y="667"/>
                  <a:pt x="826" y="653"/>
                </a:cubicBezTo>
                <a:cubicBezTo>
                  <a:pt x="825" y="651"/>
                  <a:pt x="824" y="649"/>
                  <a:pt x="825" y="648"/>
                </a:cubicBezTo>
                <a:cubicBezTo>
                  <a:pt x="829" y="640"/>
                  <a:pt x="824" y="635"/>
                  <a:pt x="820" y="629"/>
                </a:cubicBezTo>
                <a:cubicBezTo>
                  <a:pt x="784" y="572"/>
                  <a:pt x="748" y="516"/>
                  <a:pt x="712" y="459"/>
                </a:cubicBezTo>
                <a:cubicBezTo>
                  <a:pt x="711" y="458"/>
                  <a:pt x="710" y="457"/>
                  <a:pt x="708" y="454"/>
                </a:cubicBezTo>
                <a:cubicBezTo>
                  <a:pt x="708" y="458"/>
                  <a:pt x="707" y="461"/>
                  <a:pt x="707" y="465"/>
                </a:cubicBezTo>
                <a:cubicBezTo>
                  <a:pt x="696" y="465"/>
                  <a:pt x="684" y="465"/>
                  <a:pt x="672" y="465"/>
                </a:cubicBezTo>
                <a:cubicBezTo>
                  <a:pt x="672" y="468"/>
                  <a:pt x="672" y="470"/>
                  <a:pt x="672" y="471"/>
                </a:cubicBezTo>
                <a:cubicBezTo>
                  <a:pt x="670" y="485"/>
                  <a:pt x="668" y="499"/>
                  <a:pt x="666" y="512"/>
                </a:cubicBezTo>
                <a:cubicBezTo>
                  <a:pt x="665" y="514"/>
                  <a:pt x="661" y="517"/>
                  <a:pt x="658" y="517"/>
                </a:cubicBezTo>
                <a:cubicBezTo>
                  <a:pt x="652" y="518"/>
                  <a:pt x="646" y="517"/>
                  <a:pt x="639" y="517"/>
                </a:cubicBezTo>
                <a:cubicBezTo>
                  <a:pt x="639" y="524"/>
                  <a:pt x="638" y="531"/>
                  <a:pt x="639" y="538"/>
                </a:cubicBezTo>
                <a:cubicBezTo>
                  <a:pt x="640" y="547"/>
                  <a:pt x="637" y="554"/>
                  <a:pt x="628" y="558"/>
                </a:cubicBezTo>
                <a:cubicBezTo>
                  <a:pt x="626" y="559"/>
                  <a:pt x="624" y="561"/>
                  <a:pt x="621" y="563"/>
                </a:cubicBezTo>
                <a:cubicBezTo>
                  <a:pt x="635" y="570"/>
                  <a:pt x="647" y="577"/>
                  <a:pt x="660" y="584"/>
                </a:cubicBezTo>
                <a:cubicBezTo>
                  <a:pt x="663" y="586"/>
                  <a:pt x="665" y="590"/>
                  <a:pt x="667" y="594"/>
                </a:cubicBezTo>
                <a:cubicBezTo>
                  <a:pt x="668" y="597"/>
                  <a:pt x="667" y="601"/>
                  <a:pt x="669" y="603"/>
                </a:cubicBezTo>
                <a:cubicBezTo>
                  <a:pt x="684" y="616"/>
                  <a:pt x="675" y="634"/>
                  <a:pt x="677" y="649"/>
                </a:cubicBezTo>
                <a:cubicBezTo>
                  <a:pt x="677" y="651"/>
                  <a:pt x="671" y="654"/>
                  <a:pt x="668" y="657"/>
                </a:cubicBezTo>
                <a:cubicBezTo>
                  <a:pt x="661" y="664"/>
                  <a:pt x="649" y="666"/>
                  <a:pt x="648" y="680"/>
                </a:cubicBezTo>
                <a:cubicBezTo>
                  <a:pt x="647" y="683"/>
                  <a:pt x="638" y="686"/>
                  <a:pt x="634" y="690"/>
                </a:cubicBezTo>
                <a:cubicBezTo>
                  <a:pt x="631" y="692"/>
                  <a:pt x="628" y="696"/>
                  <a:pt x="627" y="700"/>
                </a:cubicBezTo>
                <a:cubicBezTo>
                  <a:pt x="624" y="707"/>
                  <a:pt x="619" y="711"/>
                  <a:pt x="611" y="711"/>
                </a:cubicBezTo>
                <a:cubicBezTo>
                  <a:pt x="599" y="711"/>
                  <a:pt x="588" y="712"/>
                  <a:pt x="576" y="711"/>
                </a:cubicBezTo>
                <a:cubicBezTo>
                  <a:pt x="571" y="710"/>
                  <a:pt x="563" y="706"/>
                  <a:pt x="562" y="703"/>
                </a:cubicBezTo>
                <a:cubicBezTo>
                  <a:pt x="560" y="693"/>
                  <a:pt x="554" y="690"/>
                  <a:pt x="546" y="686"/>
                </a:cubicBezTo>
                <a:cubicBezTo>
                  <a:pt x="542" y="683"/>
                  <a:pt x="538" y="681"/>
                  <a:pt x="537" y="673"/>
                </a:cubicBezTo>
                <a:cubicBezTo>
                  <a:pt x="537" y="670"/>
                  <a:pt x="531" y="665"/>
                  <a:pt x="527" y="663"/>
                </a:cubicBezTo>
                <a:cubicBezTo>
                  <a:pt x="512" y="656"/>
                  <a:pt x="507" y="644"/>
                  <a:pt x="509" y="629"/>
                </a:cubicBezTo>
                <a:cubicBezTo>
                  <a:pt x="510" y="619"/>
                  <a:pt x="507" y="609"/>
                  <a:pt x="518" y="602"/>
                </a:cubicBezTo>
                <a:cubicBezTo>
                  <a:pt x="519" y="602"/>
                  <a:pt x="520" y="599"/>
                  <a:pt x="520" y="598"/>
                </a:cubicBezTo>
                <a:cubicBezTo>
                  <a:pt x="517" y="587"/>
                  <a:pt x="526" y="584"/>
                  <a:pt x="534" y="580"/>
                </a:cubicBezTo>
                <a:cubicBezTo>
                  <a:pt x="544" y="575"/>
                  <a:pt x="554" y="569"/>
                  <a:pt x="568" y="562"/>
                </a:cubicBezTo>
                <a:cubicBezTo>
                  <a:pt x="540" y="555"/>
                  <a:pt x="550" y="534"/>
                  <a:pt x="548" y="517"/>
                </a:cubicBezTo>
                <a:cubicBezTo>
                  <a:pt x="543" y="517"/>
                  <a:pt x="540" y="518"/>
                  <a:pt x="536" y="518"/>
                </a:cubicBezTo>
                <a:cubicBezTo>
                  <a:pt x="525" y="519"/>
                  <a:pt x="522" y="515"/>
                  <a:pt x="520" y="504"/>
                </a:cubicBezTo>
                <a:cubicBezTo>
                  <a:pt x="519" y="492"/>
                  <a:pt x="515" y="479"/>
                  <a:pt x="513" y="465"/>
                </a:cubicBezTo>
                <a:cubicBezTo>
                  <a:pt x="503" y="465"/>
                  <a:pt x="492" y="465"/>
                  <a:pt x="480" y="465"/>
                </a:cubicBezTo>
                <a:cubicBezTo>
                  <a:pt x="479" y="462"/>
                  <a:pt x="479" y="459"/>
                  <a:pt x="478" y="454"/>
                </a:cubicBezTo>
                <a:cubicBezTo>
                  <a:pt x="463" y="477"/>
                  <a:pt x="449" y="499"/>
                  <a:pt x="435" y="521"/>
                </a:cubicBezTo>
                <a:cubicBezTo>
                  <a:pt x="412" y="558"/>
                  <a:pt x="388" y="595"/>
                  <a:pt x="365" y="633"/>
                </a:cubicBezTo>
                <a:cubicBezTo>
                  <a:pt x="362" y="636"/>
                  <a:pt x="363" y="641"/>
                  <a:pt x="362" y="646"/>
                </a:cubicBezTo>
                <a:cubicBezTo>
                  <a:pt x="361" y="648"/>
                  <a:pt x="361" y="651"/>
                  <a:pt x="360" y="653"/>
                </a:cubicBezTo>
                <a:cubicBezTo>
                  <a:pt x="350" y="670"/>
                  <a:pt x="336" y="683"/>
                  <a:pt x="316" y="690"/>
                </a:cubicBezTo>
                <a:cubicBezTo>
                  <a:pt x="313" y="691"/>
                  <a:pt x="310" y="695"/>
                  <a:pt x="308" y="698"/>
                </a:cubicBezTo>
                <a:cubicBezTo>
                  <a:pt x="306" y="702"/>
                  <a:pt x="306" y="707"/>
                  <a:pt x="305" y="711"/>
                </a:cubicBezTo>
                <a:cubicBezTo>
                  <a:pt x="302" y="719"/>
                  <a:pt x="301" y="726"/>
                  <a:pt x="308" y="734"/>
                </a:cubicBezTo>
                <a:cubicBezTo>
                  <a:pt x="311" y="737"/>
                  <a:pt x="312" y="744"/>
                  <a:pt x="311" y="749"/>
                </a:cubicBezTo>
                <a:cubicBezTo>
                  <a:pt x="309" y="764"/>
                  <a:pt x="305" y="778"/>
                  <a:pt x="302" y="793"/>
                </a:cubicBezTo>
                <a:cubicBezTo>
                  <a:pt x="299" y="806"/>
                  <a:pt x="287" y="814"/>
                  <a:pt x="274" y="811"/>
                </a:cubicBezTo>
                <a:cubicBezTo>
                  <a:pt x="260" y="808"/>
                  <a:pt x="253" y="797"/>
                  <a:pt x="255" y="783"/>
                </a:cubicBezTo>
                <a:cubicBezTo>
                  <a:pt x="258" y="769"/>
                  <a:pt x="260" y="755"/>
                  <a:pt x="264" y="742"/>
                </a:cubicBezTo>
                <a:cubicBezTo>
                  <a:pt x="265" y="736"/>
                  <a:pt x="269" y="730"/>
                  <a:pt x="274" y="726"/>
                </a:cubicBezTo>
                <a:cubicBezTo>
                  <a:pt x="282" y="719"/>
                  <a:pt x="289" y="699"/>
                  <a:pt x="285" y="688"/>
                </a:cubicBezTo>
                <a:cubicBezTo>
                  <a:pt x="282" y="680"/>
                  <a:pt x="288" y="659"/>
                  <a:pt x="295" y="654"/>
                </a:cubicBezTo>
                <a:cubicBezTo>
                  <a:pt x="297" y="652"/>
                  <a:pt x="297" y="650"/>
                  <a:pt x="298" y="648"/>
                </a:cubicBezTo>
                <a:cubicBezTo>
                  <a:pt x="299" y="642"/>
                  <a:pt x="300" y="636"/>
                  <a:pt x="302" y="630"/>
                </a:cubicBezTo>
                <a:cubicBezTo>
                  <a:pt x="304" y="622"/>
                  <a:pt x="305" y="615"/>
                  <a:pt x="298" y="607"/>
                </a:cubicBezTo>
                <a:cubicBezTo>
                  <a:pt x="291" y="597"/>
                  <a:pt x="300" y="557"/>
                  <a:pt x="310" y="549"/>
                </a:cubicBezTo>
                <a:cubicBezTo>
                  <a:pt x="318" y="543"/>
                  <a:pt x="329" y="542"/>
                  <a:pt x="338" y="548"/>
                </a:cubicBezTo>
                <a:cubicBezTo>
                  <a:pt x="347" y="553"/>
                  <a:pt x="350" y="562"/>
                  <a:pt x="348" y="573"/>
                </a:cubicBezTo>
                <a:cubicBezTo>
                  <a:pt x="347" y="581"/>
                  <a:pt x="345" y="589"/>
                  <a:pt x="344" y="597"/>
                </a:cubicBezTo>
                <a:cubicBezTo>
                  <a:pt x="342" y="606"/>
                  <a:pt x="338" y="613"/>
                  <a:pt x="329" y="617"/>
                </a:cubicBezTo>
                <a:cubicBezTo>
                  <a:pt x="326" y="619"/>
                  <a:pt x="324" y="622"/>
                  <a:pt x="324" y="624"/>
                </a:cubicBezTo>
                <a:cubicBezTo>
                  <a:pt x="322" y="631"/>
                  <a:pt x="321" y="637"/>
                  <a:pt x="319" y="646"/>
                </a:cubicBezTo>
                <a:cubicBezTo>
                  <a:pt x="361" y="608"/>
                  <a:pt x="380" y="558"/>
                  <a:pt x="410" y="514"/>
                </a:cubicBezTo>
                <a:cubicBezTo>
                  <a:pt x="425" y="492"/>
                  <a:pt x="438" y="469"/>
                  <a:pt x="452" y="447"/>
                </a:cubicBezTo>
                <a:cubicBezTo>
                  <a:pt x="454" y="442"/>
                  <a:pt x="456" y="437"/>
                  <a:pt x="457" y="432"/>
                </a:cubicBezTo>
                <a:cubicBezTo>
                  <a:pt x="464" y="412"/>
                  <a:pt x="473" y="394"/>
                  <a:pt x="495" y="386"/>
                </a:cubicBezTo>
                <a:cubicBezTo>
                  <a:pt x="494" y="385"/>
                  <a:pt x="494" y="384"/>
                  <a:pt x="494" y="383"/>
                </a:cubicBezTo>
                <a:cubicBezTo>
                  <a:pt x="489" y="383"/>
                  <a:pt x="483" y="384"/>
                  <a:pt x="478" y="385"/>
                </a:cubicBezTo>
                <a:cubicBezTo>
                  <a:pt x="476" y="385"/>
                  <a:pt x="472" y="387"/>
                  <a:pt x="471" y="387"/>
                </a:cubicBezTo>
                <a:cubicBezTo>
                  <a:pt x="466" y="380"/>
                  <a:pt x="458" y="381"/>
                  <a:pt x="451" y="381"/>
                </a:cubicBezTo>
                <a:cubicBezTo>
                  <a:pt x="450" y="381"/>
                  <a:pt x="449" y="381"/>
                  <a:pt x="449" y="380"/>
                </a:cubicBezTo>
                <a:cubicBezTo>
                  <a:pt x="438" y="365"/>
                  <a:pt x="423" y="377"/>
                  <a:pt x="409" y="376"/>
                </a:cubicBezTo>
                <a:cubicBezTo>
                  <a:pt x="397" y="375"/>
                  <a:pt x="385" y="376"/>
                  <a:pt x="373" y="379"/>
                </a:cubicBezTo>
                <a:cubicBezTo>
                  <a:pt x="360" y="383"/>
                  <a:pt x="345" y="385"/>
                  <a:pt x="335" y="397"/>
                </a:cubicBezTo>
                <a:cubicBezTo>
                  <a:pt x="334" y="398"/>
                  <a:pt x="332" y="399"/>
                  <a:pt x="332" y="400"/>
                </a:cubicBezTo>
                <a:cubicBezTo>
                  <a:pt x="332" y="415"/>
                  <a:pt x="321" y="414"/>
                  <a:pt x="311" y="414"/>
                </a:cubicBezTo>
                <a:cubicBezTo>
                  <a:pt x="299" y="414"/>
                  <a:pt x="288" y="414"/>
                  <a:pt x="276" y="414"/>
                </a:cubicBezTo>
                <a:cubicBezTo>
                  <a:pt x="265" y="414"/>
                  <a:pt x="262" y="411"/>
                  <a:pt x="262" y="401"/>
                </a:cubicBezTo>
                <a:cubicBezTo>
                  <a:pt x="262" y="378"/>
                  <a:pt x="261" y="355"/>
                  <a:pt x="262" y="333"/>
                </a:cubicBezTo>
                <a:cubicBezTo>
                  <a:pt x="263" y="320"/>
                  <a:pt x="266" y="308"/>
                  <a:pt x="268" y="295"/>
                </a:cubicBezTo>
                <a:cubicBezTo>
                  <a:pt x="227" y="285"/>
                  <a:pt x="189" y="271"/>
                  <a:pt x="153" y="252"/>
                </a:cubicBezTo>
                <a:cubicBezTo>
                  <a:pt x="153" y="251"/>
                  <a:pt x="153" y="250"/>
                  <a:pt x="154" y="250"/>
                </a:cubicBezTo>
                <a:cubicBezTo>
                  <a:pt x="160" y="250"/>
                  <a:pt x="167" y="249"/>
                  <a:pt x="173" y="251"/>
                </a:cubicBezTo>
                <a:cubicBezTo>
                  <a:pt x="203" y="262"/>
                  <a:pt x="232" y="273"/>
                  <a:pt x="262" y="284"/>
                </a:cubicBezTo>
                <a:cubicBezTo>
                  <a:pt x="267" y="286"/>
                  <a:pt x="273" y="287"/>
                  <a:pt x="278" y="288"/>
                </a:cubicBezTo>
                <a:cubicBezTo>
                  <a:pt x="292" y="288"/>
                  <a:pt x="306" y="288"/>
                  <a:pt x="320" y="286"/>
                </a:cubicBezTo>
                <a:cubicBezTo>
                  <a:pt x="267" y="270"/>
                  <a:pt x="214" y="253"/>
                  <a:pt x="160" y="237"/>
                </a:cubicBezTo>
                <a:cubicBezTo>
                  <a:pt x="157" y="245"/>
                  <a:pt x="151" y="244"/>
                  <a:pt x="144" y="242"/>
                </a:cubicBezTo>
                <a:cubicBezTo>
                  <a:pt x="134" y="239"/>
                  <a:pt x="124" y="238"/>
                  <a:pt x="113" y="237"/>
                </a:cubicBezTo>
                <a:cubicBezTo>
                  <a:pt x="107" y="236"/>
                  <a:pt x="101" y="236"/>
                  <a:pt x="97" y="242"/>
                </a:cubicBezTo>
                <a:cubicBezTo>
                  <a:pt x="96" y="244"/>
                  <a:pt x="91" y="245"/>
                  <a:pt x="88" y="245"/>
                </a:cubicBezTo>
                <a:cubicBezTo>
                  <a:pt x="76" y="245"/>
                  <a:pt x="65" y="245"/>
                  <a:pt x="53" y="245"/>
                </a:cubicBezTo>
                <a:cubicBezTo>
                  <a:pt x="41" y="245"/>
                  <a:pt x="39" y="242"/>
                  <a:pt x="39" y="230"/>
                </a:cubicBezTo>
                <a:cubicBezTo>
                  <a:pt x="39" y="226"/>
                  <a:pt x="39" y="222"/>
                  <a:pt x="39" y="217"/>
                </a:cubicBezTo>
                <a:cubicBezTo>
                  <a:pt x="31" y="222"/>
                  <a:pt x="25" y="226"/>
                  <a:pt x="18" y="231"/>
                </a:cubicBezTo>
                <a:cubicBezTo>
                  <a:pt x="11" y="237"/>
                  <a:pt x="7" y="230"/>
                  <a:pt x="3" y="226"/>
                </a:cubicBezTo>
                <a:cubicBezTo>
                  <a:pt x="1" y="225"/>
                  <a:pt x="0" y="219"/>
                  <a:pt x="1" y="217"/>
                </a:cubicBezTo>
                <a:cubicBezTo>
                  <a:pt x="9" y="197"/>
                  <a:pt x="20" y="178"/>
                  <a:pt x="36" y="164"/>
                </a:cubicBezTo>
                <a:cubicBezTo>
                  <a:pt x="41" y="159"/>
                  <a:pt x="43" y="155"/>
                  <a:pt x="43" y="148"/>
                </a:cubicBezTo>
                <a:cubicBezTo>
                  <a:pt x="42" y="138"/>
                  <a:pt x="45" y="135"/>
                  <a:pt x="56" y="135"/>
                </a:cubicBezTo>
                <a:cubicBezTo>
                  <a:pt x="61" y="135"/>
                  <a:pt x="64" y="133"/>
                  <a:pt x="67" y="128"/>
                </a:cubicBezTo>
                <a:cubicBezTo>
                  <a:pt x="79" y="108"/>
                  <a:pt x="96" y="94"/>
                  <a:pt x="116" y="83"/>
                </a:cubicBezTo>
                <a:cubicBezTo>
                  <a:pt x="120" y="81"/>
                  <a:pt x="128" y="84"/>
                  <a:pt x="135" y="86"/>
                </a:cubicBezTo>
                <a:cubicBezTo>
                  <a:pt x="126" y="108"/>
                  <a:pt x="113" y="124"/>
                  <a:pt x="95" y="136"/>
                </a:cubicBezTo>
                <a:cubicBezTo>
                  <a:pt x="97" y="151"/>
                  <a:pt x="99" y="167"/>
                  <a:pt x="101" y="182"/>
                </a:cubicBezTo>
                <a:cubicBezTo>
                  <a:pt x="102" y="185"/>
                  <a:pt x="104" y="188"/>
                  <a:pt x="107" y="189"/>
                </a:cubicBezTo>
                <a:cubicBezTo>
                  <a:pt x="120" y="195"/>
                  <a:pt x="133" y="199"/>
                  <a:pt x="145" y="206"/>
                </a:cubicBezTo>
                <a:cubicBezTo>
                  <a:pt x="200" y="236"/>
                  <a:pt x="262" y="245"/>
                  <a:pt x="320" y="266"/>
                </a:cubicBezTo>
                <a:cubicBezTo>
                  <a:pt x="322" y="267"/>
                  <a:pt x="324" y="268"/>
                  <a:pt x="325" y="267"/>
                </a:cubicBezTo>
                <a:cubicBezTo>
                  <a:pt x="343" y="258"/>
                  <a:pt x="362" y="267"/>
                  <a:pt x="381" y="265"/>
                </a:cubicBezTo>
                <a:cubicBezTo>
                  <a:pt x="388" y="264"/>
                  <a:pt x="396" y="263"/>
                  <a:pt x="397" y="275"/>
                </a:cubicBezTo>
                <a:cubicBezTo>
                  <a:pt x="398" y="269"/>
                  <a:pt x="400" y="264"/>
                  <a:pt x="401" y="257"/>
                </a:cubicBezTo>
                <a:cubicBezTo>
                  <a:pt x="423" y="257"/>
                  <a:pt x="444" y="257"/>
                  <a:pt x="466" y="257"/>
                </a:cubicBezTo>
                <a:cubicBezTo>
                  <a:pt x="467" y="244"/>
                  <a:pt x="468" y="234"/>
                  <a:pt x="460" y="224"/>
                </a:cubicBezTo>
                <a:cubicBezTo>
                  <a:pt x="457" y="219"/>
                  <a:pt x="456" y="212"/>
                  <a:pt x="453" y="206"/>
                </a:cubicBezTo>
                <a:cubicBezTo>
                  <a:pt x="452" y="204"/>
                  <a:pt x="451" y="201"/>
                  <a:pt x="450" y="199"/>
                </a:cubicBezTo>
                <a:cubicBezTo>
                  <a:pt x="432" y="178"/>
                  <a:pt x="416" y="156"/>
                  <a:pt x="395" y="137"/>
                </a:cubicBezTo>
                <a:cubicBezTo>
                  <a:pt x="384" y="127"/>
                  <a:pt x="372" y="113"/>
                  <a:pt x="352" y="117"/>
                </a:cubicBezTo>
                <a:cubicBezTo>
                  <a:pt x="348" y="118"/>
                  <a:pt x="343" y="117"/>
                  <a:pt x="339" y="117"/>
                </a:cubicBezTo>
                <a:cubicBezTo>
                  <a:pt x="331" y="117"/>
                  <a:pt x="327" y="113"/>
                  <a:pt x="327" y="106"/>
                </a:cubicBezTo>
                <a:cubicBezTo>
                  <a:pt x="327" y="86"/>
                  <a:pt x="327" y="66"/>
                  <a:pt x="328" y="47"/>
                </a:cubicBezTo>
                <a:cubicBezTo>
                  <a:pt x="328" y="41"/>
                  <a:pt x="330" y="35"/>
                  <a:pt x="332" y="28"/>
                </a:cubicBezTo>
                <a:cubicBezTo>
                  <a:pt x="314" y="31"/>
                  <a:pt x="298" y="33"/>
                  <a:pt x="282" y="35"/>
                </a:cubicBezTo>
                <a:cubicBezTo>
                  <a:pt x="244" y="40"/>
                  <a:pt x="206" y="44"/>
                  <a:pt x="168" y="48"/>
                </a:cubicBezTo>
                <a:cubicBezTo>
                  <a:pt x="162" y="49"/>
                  <a:pt x="156" y="46"/>
                  <a:pt x="151" y="44"/>
                </a:cubicBezTo>
                <a:cubicBezTo>
                  <a:pt x="151" y="43"/>
                  <a:pt x="151" y="42"/>
                  <a:pt x="151" y="41"/>
                </a:cubicBezTo>
                <a:cubicBezTo>
                  <a:pt x="210" y="34"/>
                  <a:pt x="270" y="27"/>
                  <a:pt x="330" y="20"/>
                </a:cubicBezTo>
                <a:cubicBezTo>
                  <a:pt x="331" y="8"/>
                  <a:pt x="339" y="6"/>
                  <a:pt x="349" y="7"/>
                </a:cubicBezTo>
                <a:cubicBezTo>
                  <a:pt x="356" y="8"/>
                  <a:pt x="363" y="7"/>
                  <a:pt x="370" y="7"/>
                </a:cubicBezTo>
                <a:cubicBezTo>
                  <a:pt x="372" y="7"/>
                  <a:pt x="374" y="6"/>
                  <a:pt x="375" y="7"/>
                </a:cubicBezTo>
                <a:cubicBezTo>
                  <a:pt x="395" y="18"/>
                  <a:pt x="415" y="9"/>
                  <a:pt x="435" y="8"/>
                </a:cubicBezTo>
                <a:cubicBezTo>
                  <a:pt x="471" y="6"/>
                  <a:pt x="506" y="3"/>
                  <a:pt x="542" y="1"/>
                </a:cubicBezTo>
                <a:cubicBezTo>
                  <a:pt x="547" y="1"/>
                  <a:pt x="551" y="4"/>
                  <a:pt x="555" y="7"/>
                </a:cubicBezTo>
                <a:cubicBezTo>
                  <a:pt x="500" y="21"/>
                  <a:pt x="444" y="32"/>
                  <a:pt x="386" y="26"/>
                </a:cubicBezTo>
                <a:cubicBezTo>
                  <a:pt x="386" y="29"/>
                  <a:pt x="385" y="32"/>
                  <a:pt x="386" y="34"/>
                </a:cubicBezTo>
                <a:cubicBezTo>
                  <a:pt x="387" y="50"/>
                  <a:pt x="388" y="66"/>
                  <a:pt x="389" y="82"/>
                </a:cubicBezTo>
                <a:cubicBezTo>
                  <a:pt x="390" y="86"/>
                  <a:pt x="391" y="91"/>
                  <a:pt x="393" y="94"/>
                </a:cubicBezTo>
                <a:cubicBezTo>
                  <a:pt x="413" y="127"/>
                  <a:pt x="440" y="155"/>
                  <a:pt x="466" y="182"/>
                </a:cubicBezTo>
                <a:cubicBezTo>
                  <a:pt x="470" y="187"/>
                  <a:pt x="477" y="189"/>
                  <a:pt x="482" y="193"/>
                </a:cubicBezTo>
                <a:cubicBezTo>
                  <a:pt x="487" y="196"/>
                  <a:pt x="491" y="199"/>
                  <a:pt x="496" y="201"/>
                </a:cubicBezTo>
                <a:cubicBezTo>
                  <a:pt x="503" y="204"/>
                  <a:pt x="509" y="206"/>
                  <a:pt x="516" y="208"/>
                </a:cubicBezTo>
                <a:cubicBezTo>
                  <a:pt x="518" y="208"/>
                  <a:pt x="521" y="208"/>
                  <a:pt x="523" y="209"/>
                </a:cubicBezTo>
                <a:cubicBezTo>
                  <a:pt x="535" y="215"/>
                  <a:pt x="543" y="212"/>
                  <a:pt x="551" y="200"/>
                </a:cubicBezTo>
                <a:cubicBezTo>
                  <a:pt x="554" y="196"/>
                  <a:pt x="560" y="193"/>
                  <a:pt x="566" y="192"/>
                </a:cubicBezTo>
                <a:cubicBezTo>
                  <a:pt x="585" y="187"/>
                  <a:pt x="604" y="187"/>
                  <a:pt x="623" y="192"/>
                </a:cubicBezTo>
                <a:cubicBezTo>
                  <a:pt x="630" y="194"/>
                  <a:pt x="636" y="196"/>
                  <a:pt x="637" y="205"/>
                </a:cubicBezTo>
                <a:cubicBezTo>
                  <a:pt x="639" y="211"/>
                  <a:pt x="657" y="215"/>
                  <a:pt x="662" y="211"/>
                </a:cubicBezTo>
                <a:cubicBezTo>
                  <a:pt x="664" y="209"/>
                  <a:pt x="667" y="208"/>
                  <a:pt x="669" y="208"/>
                </a:cubicBezTo>
                <a:cubicBezTo>
                  <a:pt x="679" y="210"/>
                  <a:pt x="686" y="203"/>
                  <a:pt x="694" y="199"/>
                </a:cubicBezTo>
                <a:cubicBezTo>
                  <a:pt x="730" y="183"/>
                  <a:pt x="748" y="149"/>
                  <a:pt x="775" y="122"/>
                </a:cubicBezTo>
                <a:cubicBezTo>
                  <a:pt x="784" y="114"/>
                  <a:pt x="789" y="101"/>
                  <a:pt x="796" y="91"/>
                </a:cubicBezTo>
                <a:cubicBezTo>
                  <a:pt x="797" y="90"/>
                  <a:pt x="797" y="89"/>
                  <a:pt x="797" y="88"/>
                </a:cubicBezTo>
                <a:cubicBezTo>
                  <a:pt x="798" y="68"/>
                  <a:pt x="799" y="48"/>
                  <a:pt x="799" y="27"/>
                </a:cubicBezTo>
                <a:cubicBezTo>
                  <a:pt x="743" y="32"/>
                  <a:pt x="687" y="21"/>
                  <a:pt x="632" y="9"/>
                </a:cubicBezTo>
                <a:cubicBezTo>
                  <a:pt x="632" y="8"/>
                  <a:pt x="631" y="7"/>
                  <a:pt x="631" y="6"/>
                </a:cubicBezTo>
                <a:cubicBezTo>
                  <a:pt x="635" y="4"/>
                  <a:pt x="640" y="0"/>
                  <a:pt x="644" y="1"/>
                </a:cubicBezTo>
                <a:cubicBezTo>
                  <a:pt x="693" y="4"/>
                  <a:pt x="743" y="8"/>
                  <a:pt x="792" y="12"/>
                </a:cubicBezTo>
                <a:cubicBezTo>
                  <a:pt x="796" y="12"/>
                  <a:pt x="801" y="10"/>
                  <a:pt x="805" y="9"/>
                </a:cubicBezTo>
                <a:cubicBezTo>
                  <a:pt x="808" y="9"/>
                  <a:pt x="810" y="7"/>
                  <a:pt x="813" y="7"/>
                </a:cubicBezTo>
                <a:cubicBezTo>
                  <a:pt x="823" y="7"/>
                  <a:pt x="833" y="7"/>
                  <a:pt x="843" y="7"/>
                </a:cubicBezTo>
                <a:cubicBezTo>
                  <a:pt x="847" y="8"/>
                  <a:pt x="853" y="10"/>
                  <a:pt x="854" y="13"/>
                </a:cubicBezTo>
                <a:cubicBezTo>
                  <a:pt x="855" y="20"/>
                  <a:pt x="860" y="20"/>
                  <a:pt x="866" y="21"/>
                </a:cubicBezTo>
                <a:cubicBezTo>
                  <a:pt x="922" y="27"/>
                  <a:pt x="978" y="34"/>
                  <a:pt x="1034" y="41"/>
                </a:cubicBezTo>
                <a:cubicBezTo>
                  <a:pt x="1034" y="41"/>
                  <a:pt x="1035" y="41"/>
                  <a:pt x="1039" y="43"/>
                </a:cubicBezTo>
                <a:cubicBezTo>
                  <a:pt x="1030" y="46"/>
                  <a:pt x="1025" y="49"/>
                  <a:pt x="1019" y="48"/>
                </a:cubicBezTo>
                <a:cubicBezTo>
                  <a:pt x="968" y="42"/>
                  <a:pt x="916" y="36"/>
                  <a:pt x="865" y="29"/>
                </a:cubicBezTo>
                <a:cubicBezTo>
                  <a:pt x="862" y="29"/>
                  <a:pt x="859" y="29"/>
                  <a:pt x="856" y="28"/>
                </a:cubicBezTo>
                <a:cubicBezTo>
                  <a:pt x="856" y="31"/>
                  <a:pt x="855" y="33"/>
                  <a:pt x="855" y="35"/>
                </a:cubicBezTo>
                <a:cubicBezTo>
                  <a:pt x="864" y="58"/>
                  <a:pt x="857" y="83"/>
                  <a:pt x="859" y="107"/>
                </a:cubicBezTo>
                <a:cubicBezTo>
                  <a:pt x="860" y="114"/>
                  <a:pt x="855" y="117"/>
                  <a:pt x="848" y="117"/>
                </a:cubicBezTo>
                <a:cubicBezTo>
                  <a:pt x="844" y="117"/>
                  <a:pt x="840" y="118"/>
                  <a:pt x="836" y="117"/>
                </a:cubicBezTo>
                <a:cubicBezTo>
                  <a:pt x="824" y="116"/>
                  <a:pt x="815" y="121"/>
                  <a:pt x="805" y="128"/>
                </a:cubicBezTo>
                <a:cubicBezTo>
                  <a:pt x="776" y="146"/>
                  <a:pt x="760" y="176"/>
                  <a:pt x="736" y="200"/>
                </a:cubicBezTo>
                <a:cubicBezTo>
                  <a:pt x="735" y="217"/>
                  <a:pt x="718" y="229"/>
                  <a:pt x="720" y="248"/>
                </a:cubicBezTo>
                <a:cubicBezTo>
                  <a:pt x="720" y="255"/>
                  <a:pt x="722" y="257"/>
                  <a:pt x="729" y="256"/>
                </a:cubicBezTo>
                <a:cubicBezTo>
                  <a:pt x="748" y="256"/>
                  <a:pt x="766" y="256"/>
                  <a:pt x="785" y="256"/>
                </a:cubicBezTo>
                <a:cubicBezTo>
                  <a:pt x="787" y="263"/>
                  <a:pt x="788" y="269"/>
                  <a:pt x="790" y="275"/>
                </a:cubicBezTo>
                <a:cubicBezTo>
                  <a:pt x="792" y="265"/>
                  <a:pt x="798" y="264"/>
                  <a:pt x="806" y="264"/>
                </a:cubicBezTo>
                <a:cubicBezTo>
                  <a:pt x="818" y="265"/>
                  <a:pt x="831" y="263"/>
                  <a:pt x="843" y="263"/>
                </a:cubicBezTo>
                <a:cubicBezTo>
                  <a:pt x="848" y="263"/>
                  <a:pt x="854" y="266"/>
                  <a:pt x="859" y="266"/>
                </a:cubicBezTo>
                <a:cubicBezTo>
                  <a:pt x="862" y="267"/>
                  <a:pt x="865" y="267"/>
                  <a:pt x="867" y="266"/>
                </a:cubicBezTo>
                <a:cubicBezTo>
                  <a:pt x="919" y="250"/>
                  <a:pt x="970" y="235"/>
                  <a:pt x="1021" y="218"/>
                </a:cubicBezTo>
                <a:cubicBezTo>
                  <a:pt x="1029" y="216"/>
                  <a:pt x="1035" y="209"/>
                  <a:pt x="1042" y="206"/>
                </a:cubicBezTo>
                <a:cubicBezTo>
                  <a:pt x="1054" y="200"/>
                  <a:pt x="1067" y="195"/>
                  <a:pt x="1080" y="189"/>
                </a:cubicBezTo>
                <a:cubicBezTo>
                  <a:pt x="1082" y="188"/>
                  <a:pt x="1085" y="186"/>
                  <a:pt x="1085" y="184"/>
                </a:cubicBezTo>
                <a:cubicBezTo>
                  <a:pt x="1087" y="172"/>
                  <a:pt x="1088" y="160"/>
                  <a:pt x="1090" y="148"/>
                </a:cubicBezTo>
                <a:cubicBezTo>
                  <a:pt x="1090" y="144"/>
                  <a:pt x="1091" y="141"/>
                  <a:pt x="1091" y="136"/>
                </a:cubicBezTo>
                <a:cubicBezTo>
                  <a:pt x="1074" y="124"/>
                  <a:pt x="1061" y="109"/>
                  <a:pt x="1053" y="89"/>
                </a:cubicBezTo>
                <a:cubicBezTo>
                  <a:pt x="1064" y="79"/>
                  <a:pt x="1066" y="79"/>
                  <a:pt x="1078" y="87"/>
                </a:cubicBezTo>
                <a:cubicBezTo>
                  <a:pt x="1095" y="99"/>
                  <a:pt x="1111" y="112"/>
                  <a:pt x="1121" y="131"/>
                </a:cubicBezTo>
                <a:cubicBezTo>
                  <a:pt x="1123" y="133"/>
                  <a:pt x="1127" y="134"/>
                  <a:pt x="1130" y="135"/>
                </a:cubicBezTo>
                <a:cubicBezTo>
                  <a:pt x="1141" y="135"/>
                  <a:pt x="1143" y="138"/>
                  <a:pt x="1144" y="149"/>
                </a:cubicBezTo>
                <a:cubicBezTo>
                  <a:pt x="1145" y="154"/>
                  <a:pt x="1147" y="159"/>
                  <a:pt x="1151" y="163"/>
                </a:cubicBezTo>
                <a:cubicBezTo>
                  <a:pt x="1167" y="180"/>
                  <a:pt x="1180" y="201"/>
                  <a:pt x="1188" y="223"/>
                </a:cubicBezTo>
                <a:close/>
                <a:moveTo>
                  <a:pt x="594" y="337"/>
                </a:moveTo>
                <a:cubicBezTo>
                  <a:pt x="594" y="337"/>
                  <a:pt x="594" y="337"/>
                  <a:pt x="594" y="337"/>
                </a:cubicBezTo>
                <a:cubicBezTo>
                  <a:pt x="607" y="337"/>
                  <a:pt x="619" y="337"/>
                  <a:pt x="632" y="337"/>
                </a:cubicBezTo>
                <a:cubicBezTo>
                  <a:pt x="638" y="337"/>
                  <a:pt x="643" y="335"/>
                  <a:pt x="643" y="327"/>
                </a:cubicBezTo>
                <a:cubicBezTo>
                  <a:pt x="643" y="319"/>
                  <a:pt x="638" y="317"/>
                  <a:pt x="631" y="317"/>
                </a:cubicBezTo>
                <a:cubicBezTo>
                  <a:pt x="606" y="317"/>
                  <a:pt x="581" y="317"/>
                  <a:pt x="556" y="317"/>
                </a:cubicBezTo>
                <a:cubicBezTo>
                  <a:pt x="549" y="317"/>
                  <a:pt x="544" y="318"/>
                  <a:pt x="544" y="326"/>
                </a:cubicBezTo>
                <a:cubicBezTo>
                  <a:pt x="544" y="335"/>
                  <a:pt x="549" y="337"/>
                  <a:pt x="556" y="337"/>
                </a:cubicBezTo>
                <a:cubicBezTo>
                  <a:pt x="569" y="337"/>
                  <a:pt x="581" y="337"/>
                  <a:pt x="594" y="337"/>
                </a:cubicBezTo>
                <a:close/>
                <a:moveTo>
                  <a:pt x="449" y="345"/>
                </a:moveTo>
                <a:cubicBezTo>
                  <a:pt x="433" y="339"/>
                  <a:pt x="416" y="333"/>
                  <a:pt x="399" y="328"/>
                </a:cubicBezTo>
                <a:cubicBezTo>
                  <a:pt x="393" y="326"/>
                  <a:pt x="389" y="323"/>
                  <a:pt x="390" y="318"/>
                </a:cubicBezTo>
                <a:cubicBezTo>
                  <a:pt x="368" y="314"/>
                  <a:pt x="349" y="304"/>
                  <a:pt x="328" y="299"/>
                </a:cubicBezTo>
                <a:cubicBezTo>
                  <a:pt x="327" y="308"/>
                  <a:pt x="327" y="308"/>
                  <a:pt x="335" y="310"/>
                </a:cubicBezTo>
                <a:cubicBezTo>
                  <a:pt x="338" y="311"/>
                  <a:pt x="342" y="312"/>
                  <a:pt x="345" y="313"/>
                </a:cubicBezTo>
                <a:cubicBezTo>
                  <a:pt x="374" y="325"/>
                  <a:pt x="402" y="337"/>
                  <a:pt x="431" y="350"/>
                </a:cubicBezTo>
                <a:cubicBezTo>
                  <a:pt x="440" y="354"/>
                  <a:pt x="446" y="353"/>
                  <a:pt x="449" y="345"/>
                </a:cubicBezTo>
                <a:close/>
                <a:moveTo>
                  <a:pt x="796" y="316"/>
                </a:moveTo>
                <a:cubicBezTo>
                  <a:pt x="796" y="318"/>
                  <a:pt x="796" y="321"/>
                  <a:pt x="795" y="325"/>
                </a:cubicBezTo>
                <a:cubicBezTo>
                  <a:pt x="776" y="331"/>
                  <a:pt x="756" y="338"/>
                  <a:pt x="737" y="345"/>
                </a:cubicBezTo>
                <a:cubicBezTo>
                  <a:pt x="742" y="353"/>
                  <a:pt x="748" y="354"/>
                  <a:pt x="757" y="349"/>
                </a:cubicBezTo>
                <a:cubicBezTo>
                  <a:pt x="787" y="333"/>
                  <a:pt x="818" y="319"/>
                  <a:pt x="851" y="311"/>
                </a:cubicBezTo>
                <a:cubicBezTo>
                  <a:pt x="859" y="309"/>
                  <a:pt x="860" y="305"/>
                  <a:pt x="858" y="298"/>
                </a:cubicBezTo>
                <a:cubicBezTo>
                  <a:pt x="841" y="304"/>
                  <a:pt x="824" y="310"/>
                  <a:pt x="807" y="316"/>
                </a:cubicBezTo>
                <a:cubicBezTo>
                  <a:pt x="804" y="317"/>
                  <a:pt x="800" y="316"/>
                  <a:pt x="796" y="316"/>
                </a:cubicBezTo>
                <a:close/>
                <a:moveTo>
                  <a:pt x="611" y="655"/>
                </a:moveTo>
                <a:cubicBezTo>
                  <a:pt x="612" y="645"/>
                  <a:pt x="604" y="637"/>
                  <a:pt x="593" y="637"/>
                </a:cubicBezTo>
                <a:cubicBezTo>
                  <a:pt x="584" y="636"/>
                  <a:pt x="576" y="644"/>
                  <a:pt x="575" y="653"/>
                </a:cubicBezTo>
                <a:cubicBezTo>
                  <a:pt x="575" y="663"/>
                  <a:pt x="583" y="671"/>
                  <a:pt x="593" y="671"/>
                </a:cubicBezTo>
                <a:cubicBezTo>
                  <a:pt x="603" y="672"/>
                  <a:pt x="611" y="664"/>
                  <a:pt x="611" y="655"/>
                </a:cubicBezTo>
                <a:close/>
                <a:moveTo>
                  <a:pt x="637" y="424"/>
                </a:moveTo>
                <a:cubicBezTo>
                  <a:pt x="637" y="416"/>
                  <a:pt x="630" y="409"/>
                  <a:pt x="622" y="410"/>
                </a:cubicBezTo>
                <a:cubicBezTo>
                  <a:pt x="614" y="410"/>
                  <a:pt x="607" y="416"/>
                  <a:pt x="607" y="424"/>
                </a:cubicBezTo>
                <a:cubicBezTo>
                  <a:pt x="607" y="432"/>
                  <a:pt x="614" y="438"/>
                  <a:pt x="622" y="438"/>
                </a:cubicBezTo>
                <a:cubicBezTo>
                  <a:pt x="631" y="439"/>
                  <a:pt x="637" y="432"/>
                  <a:pt x="637" y="424"/>
                </a:cubicBezTo>
                <a:close/>
                <a:moveTo>
                  <a:pt x="564" y="410"/>
                </a:moveTo>
                <a:cubicBezTo>
                  <a:pt x="556" y="410"/>
                  <a:pt x="549" y="416"/>
                  <a:pt x="549" y="424"/>
                </a:cubicBezTo>
                <a:cubicBezTo>
                  <a:pt x="550" y="432"/>
                  <a:pt x="556" y="438"/>
                  <a:pt x="564" y="438"/>
                </a:cubicBezTo>
                <a:cubicBezTo>
                  <a:pt x="573" y="439"/>
                  <a:pt x="579" y="432"/>
                  <a:pt x="579" y="424"/>
                </a:cubicBezTo>
                <a:cubicBezTo>
                  <a:pt x="579" y="416"/>
                  <a:pt x="573" y="410"/>
                  <a:pt x="564" y="410"/>
                </a:cubicBezTo>
                <a:close/>
                <a:moveTo>
                  <a:pt x="693" y="437"/>
                </a:moveTo>
                <a:cubicBezTo>
                  <a:pt x="688" y="429"/>
                  <a:pt x="685" y="422"/>
                  <a:pt x="681" y="415"/>
                </a:cubicBezTo>
                <a:cubicBezTo>
                  <a:pt x="680" y="414"/>
                  <a:pt x="677" y="413"/>
                  <a:pt x="675" y="413"/>
                </a:cubicBezTo>
                <a:cubicBezTo>
                  <a:pt x="673" y="414"/>
                  <a:pt x="670" y="416"/>
                  <a:pt x="670" y="418"/>
                </a:cubicBezTo>
                <a:cubicBezTo>
                  <a:pt x="670" y="424"/>
                  <a:pt x="670" y="431"/>
                  <a:pt x="670" y="437"/>
                </a:cubicBezTo>
                <a:cubicBezTo>
                  <a:pt x="678" y="437"/>
                  <a:pt x="684" y="437"/>
                  <a:pt x="693" y="437"/>
                </a:cubicBezTo>
                <a:close/>
                <a:moveTo>
                  <a:pt x="494" y="437"/>
                </a:moveTo>
                <a:cubicBezTo>
                  <a:pt x="502" y="437"/>
                  <a:pt x="509" y="437"/>
                  <a:pt x="517" y="437"/>
                </a:cubicBezTo>
                <a:cubicBezTo>
                  <a:pt x="517" y="431"/>
                  <a:pt x="517" y="425"/>
                  <a:pt x="516" y="419"/>
                </a:cubicBezTo>
                <a:cubicBezTo>
                  <a:pt x="516" y="417"/>
                  <a:pt x="514" y="414"/>
                  <a:pt x="512" y="413"/>
                </a:cubicBezTo>
                <a:cubicBezTo>
                  <a:pt x="510" y="413"/>
                  <a:pt x="506" y="414"/>
                  <a:pt x="505" y="416"/>
                </a:cubicBezTo>
                <a:cubicBezTo>
                  <a:pt x="501" y="422"/>
                  <a:pt x="498" y="429"/>
                  <a:pt x="494" y="437"/>
                </a:cubicBezTo>
                <a:close/>
                <a:moveTo>
                  <a:pt x="387" y="360"/>
                </a:moveTo>
                <a:cubicBezTo>
                  <a:pt x="369" y="353"/>
                  <a:pt x="351" y="346"/>
                  <a:pt x="333" y="339"/>
                </a:cubicBezTo>
                <a:cubicBezTo>
                  <a:pt x="332" y="340"/>
                  <a:pt x="332" y="341"/>
                  <a:pt x="332" y="342"/>
                </a:cubicBezTo>
                <a:cubicBezTo>
                  <a:pt x="345" y="362"/>
                  <a:pt x="368" y="357"/>
                  <a:pt x="387" y="360"/>
                </a:cubicBezTo>
                <a:close/>
                <a:moveTo>
                  <a:pt x="854" y="339"/>
                </a:moveTo>
                <a:cubicBezTo>
                  <a:pt x="836" y="346"/>
                  <a:pt x="818" y="353"/>
                  <a:pt x="798" y="360"/>
                </a:cubicBezTo>
                <a:cubicBezTo>
                  <a:pt x="843" y="356"/>
                  <a:pt x="854" y="352"/>
                  <a:pt x="854" y="3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A9E49A2-E152-41D7-97CF-516C116F2EFF}"/>
              </a:ext>
            </a:extLst>
          </p:cNvPr>
          <p:cNvSpPr>
            <a:spLocks noEditPoints="1"/>
          </p:cNvSpPr>
          <p:nvPr/>
        </p:nvSpPr>
        <p:spPr bwMode="auto">
          <a:xfrm>
            <a:off x="2058988" y="4010026"/>
            <a:ext cx="2190750" cy="955675"/>
          </a:xfrm>
          <a:custGeom>
            <a:avLst/>
            <a:gdLst>
              <a:gd name="T0" fmla="*/ 107 w 1335"/>
              <a:gd name="T1" fmla="*/ 136 h 583"/>
              <a:gd name="T2" fmla="*/ 293 w 1335"/>
              <a:gd name="T3" fmla="*/ 53 h 583"/>
              <a:gd name="T4" fmla="*/ 456 w 1335"/>
              <a:gd name="T5" fmla="*/ 4 h 583"/>
              <a:gd name="T6" fmla="*/ 375 w 1335"/>
              <a:gd name="T7" fmla="*/ 40 h 583"/>
              <a:gd name="T8" fmla="*/ 339 w 1335"/>
              <a:gd name="T9" fmla="*/ 99 h 583"/>
              <a:gd name="T10" fmla="*/ 513 w 1335"/>
              <a:gd name="T11" fmla="*/ 168 h 583"/>
              <a:gd name="T12" fmla="*/ 579 w 1335"/>
              <a:gd name="T13" fmla="*/ 116 h 583"/>
              <a:gd name="T14" fmla="*/ 774 w 1335"/>
              <a:gd name="T15" fmla="*/ 140 h 583"/>
              <a:gd name="T16" fmla="*/ 989 w 1335"/>
              <a:gd name="T17" fmla="*/ 107 h 583"/>
              <a:gd name="T18" fmla="*/ 998 w 1335"/>
              <a:gd name="T19" fmla="*/ 57 h 583"/>
              <a:gd name="T20" fmla="*/ 844 w 1335"/>
              <a:gd name="T21" fmla="*/ 0 h 583"/>
              <a:gd name="T22" fmla="*/ 1017 w 1335"/>
              <a:gd name="T23" fmla="*/ 45 h 583"/>
              <a:gd name="T24" fmla="*/ 1246 w 1335"/>
              <a:gd name="T25" fmla="*/ 128 h 583"/>
              <a:gd name="T26" fmla="*/ 1043 w 1335"/>
              <a:gd name="T27" fmla="*/ 73 h 583"/>
              <a:gd name="T28" fmla="*/ 1052 w 1335"/>
              <a:gd name="T29" fmla="*/ 95 h 583"/>
              <a:gd name="T30" fmla="*/ 1054 w 1335"/>
              <a:gd name="T31" fmla="*/ 153 h 583"/>
              <a:gd name="T32" fmla="*/ 965 w 1335"/>
              <a:gd name="T33" fmla="*/ 166 h 583"/>
              <a:gd name="T34" fmla="*/ 835 w 1335"/>
              <a:gd name="T35" fmla="*/ 266 h 583"/>
              <a:gd name="T36" fmla="*/ 1084 w 1335"/>
              <a:gd name="T37" fmla="*/ 356 h 583"/>
              <a:gd name="T38" fmla="*/ 1183 w 1335"/>
              <a:gd name="T39" fmla="*/ 309 h 583"/>
              <a:gd name="T40" fmla="*/ 1335 w 1335"/>
              <a:gd name="T41" fmla="*/ 230 h 583"/>
              <a:gd name="T42" fmla="*/ 1195 w 1335"/>
              <a:gd name="T43" fmla="*/ 315 h 583"/>
              <a:gd name="T44" fmla="*/ 1208 w 1335"/>
              <a:gd name="T45" fmla="*/ 391 h 583"/>
              <a:gd name="T46" fmla="*/ 1179 w 1335"/>
              <a:gd name="T47" fmla="*/ 458 h 583"/>
              <a:gd name="T48" fmla="*/ 1098 w 1335"/>
              <a:gd name="T49" fmla="*/ 431 h 583"/>
              <a:gd name="T50" fmla="*/ 987 w 1335"/>
              <a:gd name="T51" fmla="*/ 418 h 583"/>
              <a:gd name="T52" fmla="*/ 842 w 1335"/>
              <a:gd name="T53" fmla="*/ 390 h 583"/>
              <a:gd name="T54" fmla="*/ 855 w 1335"/>
              <a:gd name="T55" fmla="*/ 529 h 583"/>
              <a:gd name="T56" fmla="*/ 799 w 1335"/>
              <a:gd name="T57" fmla="*/ 386 h 583"/>
              <a:gd name="T58" fmla="*/ 777 w 1335"/>
              <a:gd name="T59" fmla="*/ 416 h 583"/>
              <a:gd name="T60" fmla="*/ 807 w 1335"/>
              <a:gd name="T61" fmla="*/ 459 h 583"/>
              <a:gd name="T62" fmla="*/ 808 w 1335"/>
              <a:gd name="T63" fmla="*/ 544 h 583"/>
              <a:gd name="T64" fmla="*/ 716 w 1335"/>
              <a:gd name="T65" fmla="*/ 582 h 583"/>
              <a:gd name="T66" fmla="*/ 521 w 1335"/>
              <a:gd name="T67" fmla="*/ 440 h 583"/>
              <a:gd name="T68" fmla="*/ 529 w 1335"/>
              <a:gd name="T69" fmla="*/ 386 h 583"/>
              <a:gd name="T70" fmla="*/ 469 w 1335"/>
              <a:gd name="T71" fmla="*/ 538 h 583"/>
              <a:gd name="T72" fmla="*/ 493 w 1335"/>
              <a:gd name="T73" fmla="*/ 373 h 583"/>
              <a:gd name="T74" fmla="*/ 373 w 1335"/>
              <a:gd name="T75" fmla="*/ 440 h 583"/>
              <a:gd name="T76" fmla="*/ 220 w 1335"/>
              <a:gd name="T77" fmla="*/ 434 h 583"/>
              <a:gd name="T78" fmla="*/ 129 w 1335"/>
              <a:gd name="T79" fmla="*/ 432 h 583"/>
              <a:gd name="T80" fmla="*/ 132 w 1335"/>
              <a:gd name="T81" fmla="*/ 375 h 583"/>
              <a:gd name="T82" fmla="*/ 103 w 1335"/>
              <a:gd name="T83" fmla="*/ 296 h 583"/>
              <a:gd name="T84" fmla="*/ 25 w 1335"/>
              <a:gd name="T85" fmla="*/ 230 h 583"/>
              <a:gd name="T86" fmla="*/ 182 w 1335"/>
              <a:gd name="T87" fmla="*/ 314 h 583"/>
              <a:gd name="T88" fmla="*/ 260 w 1335"/>
              <a:gd name="T89" fmla="*/ 357 h 583"/>
              <a:gd name="T90" fmla="*/ 503 w 1335"/>
              <a:gd name="T91" fmla="*/ 225 h 583"/>
              <a:gd name="T92" fmla="*/ 332 w 1335"/>
              <a:gd name="T93" fmla="*/ 164 h 583"/>
              <a:gd name="T94" fmla="*/ 274 w 1335"/>
              <a:gd name="T95" fmla="*/ 125 h 583"/>
              <a:gd name="T96" fmla="*/ 287 w 1335"/>
              <a:gd name="T97" fmla="*/ 84 h 583"/>
              <a:gd name="T98" fmla="*/ 569 w 1335"/>
              <a:gd name="T99" fmla="*/ 284 h 583"/>
              <a:gd name="T100" fmla="*/ 605 w 1335"/>
              <a:gd name="T101" fmla="*/ 314 h 583"/>
              <a:gd name="T102" fmla="*/ 724 w 1335"/>
              <a:gd name="T103" fmla="*/ 312 h 583"/>
              <a:gd name="T104" fmla="*/ 750 w 1335"/>
              <a:gd name="T105" fmla="*/ 131 h 583"/>
              <a:gd name="T106" fmla="*/ 582 w 1335"/>
              <a:gd name="T107" fmla="*/ 141 h 583"/>
              <a:gd name="T108" fmla="*/ 611 w 1335"/>
              <a:gd name="T109" fmla="*/ 534 h 583"/>
              <a:gd name="T110" fmla="*/ 684 w 1335"/>
              <a:gd name="T111" fmla="*/ 466 h 583"/>
              <a:gd name="T112" fmla="*/ 538 w 1335"/>
              <a:gd name="T113" fmla="*/ 466 h 583"/>
              <a:gd name="T114" fmla="*/ 611 w 1335"/>
              <a:gd name="T115" fmla="*/ 534 h 583"/>
              <a:gd name="T116" fmla="*/ 738 w 1335"/>
              <a:gd name="T117" fmla="*/ 421 h 583"/>
              <a:gd name="T118" fmla="*/ 771 w 1335"/>
              <a:gd name="T119" fmla="*/ 459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35" h="583">
                <a:moveTo>
                  <a:pt x="291" y="73"/>
                </a:moveTo>
                <a:cubicBezTo>
                  <a:pt x="255" y="98"/>
                  <a:pt x="217" y="115"/>
                  <a:pt x="175" y="125"/>
                </a:cubicBezTo>
                <a:cubicBezTo>
                  <a:pt x="152" y="130"/>
                  <a:pt x="130" y="133"/>
                  <a:pt x="107" y="136"/>
                </a:cubicBezTo>
                <a:cubicBezTo>
                  <a:pt x="101" y="137"/>
                  <a:pt x="94" y="133"/>
                  <a:pt x="88" y="130"/>
                </a:cubicBezTo>
                <a:cubicBezTo>
                  <a:pt x="154" y="100"/>
                  <a:pt x="219" y="72"/>
                  <a:pt x="291" y="59"/>
                </a:cubicBezTo>
                <a:cubicBezTo>
                  <a:pt x="292" y="57"/>
                  <a:pt x="292" y="55"/>
                  <a:pt x="293" y="53"/>
                </a:cubicBezTo>
                <a:cubicBezTo>
                  <a:pt x="298" y="43"/>
                  <a:pt x="306" y="40"/>
                  <a:pt x="316" y="45"/>
                </a:cubicBezTo>
                <a:cubicBezTo>
                  <a:pt x="320" y="47"/>
                  <a:pt x="324" y="47"/>
                  <a:pt x="328" y="46"/>
                </a:cubicBezTo>
                <a:cubicBezTo>
                  <a:pt x="371" y="32"/>
                  <a:pt x="413" y="18"/>
                  <a:pt x="456" y="4"/>
                </a:cubicBezTo>
                <a:cubicBezTo>
                  <a:pt x="466" y="1"/>
                  <a:pt x="477" y="1"/>
                  <a:pt x="489" y="2"/>
                </a:cubicBezTo>
                <a:cubicBezTo>
                  <a:pt x="487" y="3"/>
                  <a:pt x="486" y="4"/>
                  <a:pt x="484" y="4"/>
                </a:cubicBezTo>
                <a:cubicBezTo>
                  <a:pt x="448" y="16"/>
                  <a:pt x="411" y="27"/>
                  <a:pt x="375" y="40"/>
                </a:cubicBezTo>
                <a:cubicBezTo>
                  <a:pt x="358" y="45"/>
                  <a:pt x="343" y="53"/>
                  <a:pt x="328" y="61"/>
                </a:cubicBezTo>
                <a:cubicBezTo>
                  <a:pt x="324" y="64"/>
                  <a:pt x="324" y="72"/>
                  <a:pt x="321" y="80"/>
                </a:cubicBezTo>
                <a:cubicBezTo>
                  <a:pt x="338" y="79"/>
                  <a:pt x="339" y="88"/>
                  <a:pt x="339" y="99"/>
                </a:cubicBezTo>
                <a:cubicBezTo>
                  <a:pt x="339" y="102"/>
                  <a:pt x="343" y="107"/>
                  <a:pt x="345" y="108"/>
                </a:cubicBezTo>
                <a:cubicBezTo>
                  <a:pt x="399" y="128"/>
                  <a:pt x="452" y="148"/>
                  <a:pt x="505" y="168"/>
                </a:cubicBezTo>
                <a:cubicBezTo>
                  <a:pt x="508" y="168"/>
                  <a:pt x="511" y="169"/>
                  <a:pt x="513" y="168"/>
                </a:cubicBezTo>
                <a:cubicBezTo>
                  <a:pt x="528" y="159"/>
                  <a:pt x="543" y="150"/>
                  <a:pt x="558" y="140"/>
                </a:cubicBezTo>
                <a:cubicBezTo>
                  <a:pt x="561" y="139"/>
                  <a:pt x="562" y="135"/>
                  <a:pt x="565" y="132"/>
                </a:cubicBezTo>
                <a:cubicBezTo>
                  <a:pt x="569" y="126"/>
                  <a:pt x="573" y="119"/>
                  <a:pt x="579" y="116"/>
                </a:cubicBezTo>
                <a:cubicBezTo>
                  <a:pt x="637" y="86"/>
                  <a:pt x="696" y="86"/>
                  <a:pt x="755" y="116"/>
                </a:cubicBezTo>
                <a:cubicBezTo>
                  <a:pt x="761" y="119"/>
                  <a:pt x="764" y="127"/>
                  <a:pt x="768" y="133"/>
                </a:cubicBezTo>
                <a:cubicBezTo>
                  <a:pt x="770" y="135"/>
                  <a:pt x="772" y="138"/>
                  <a:pt x="774" y="140"/>
                </a:cubicBezTo>
                <a:cubicBezTo>
                  <a:pt x="789" y="149"/>
                  <a:pt x="805" y="159"/>
                  <a:pt x="821" y="168"/>
                </a:cubicBezTo>
                <a:cubicBezTo>
                  <a:pt x="822" y="169"/>
                  <a:pt x="825" y="169"/>
                  <a:pt x="827" y="168"/>
                </a:cubicBezTo>
                <a:cubicBezTo>
                  <a:pt x="881" y="148"/>
                  <a:pt x="935" y="128"/>
                  <a:pt x="989" y="107"/>
                </a:cubicBezTo>
                <a:cubicBezTo>
                  <a:pt x="992" y="106"/>
                  <a:pt x="994" y="102"/>
                  <a:pt x="994" y="99"/>
                </a:cubicBezTo>
                <a:cubicBezTo>
                  <a:pt x="994" y="88"/>
                  <a:pt x="994" y="78"/>
                  <a:pt x="1009" y="80"/>
                </a:cubicBezTo>
                <a:cubicBezTo>
                  <a:pt x="1012" y="68"/>
                  <a:pt x="1008" y="62"/>
                  <a:pt x="998" y="57"/>
                </a:cubicBezTo>
                <a:cubicBezTo>
                  <a:pt x="956" y="35"/>
                  <a:pt x="911" y="26"/>
                  <a:pt x="868" y="10"/>
                </a:cubicBezTo>
                <a:cubicBezTo>
                  <a:pt x="860" y="8"/>
                  <a:pt x="852" y="5"/>
                  <a:pt x="844" y="2"/>
                </a:cubicBezTo>
                <a:cubicBezTo>
                  <a:pt x="844" y="2"/>
                  <a:pt x="844" y="1"/>
                  <a:pt x="844" y="0"/>
                </a:cubicBezTo>
                <a:cubicBezTo>
                  <a:pt x="857" y="2"/>
                  <a:pt x="870" y="2"/>
                  <a:pt x="882" y="6"/>
                </a:cubicBezTo>
                <a:cubicBezTo>
                  <a:pt x="924" y="19"/>
                  <a:pt x="965" y="33"/>
                  <a:pt x="1006" y="46"/>
                </a:cubicBezTo>
                <a:cubicBezTo>
                  <a:pt x="1009" y="47"/>
                  <a:pt x="1014" y="46"/>
                  <a:pt x="1017" y="45"/>
                </a:cubicBezTo>
                <a:cubicBezTo>
                  <a:pt x="1026" y="40"/>
                  <a:pt x="1036" y="43"/>
                  <a:pt x="1039" y="53"/>
                </a:cubicBezTo>
                <a:cubicBezTo>
                  <a:pt x="1041" y="58"/>
                  <a:pt x="1044" y="59"/>
                  <a:pt x="1049" y="60"/>
                </a:cubicBezTo>
                <a:cubicBezTo>
                  <a:pt x="1117" y="73"/>
                  <a:pt x="1181" y="101"/>
                  <a:pt x="1246" y="128"/>
                </a:cubicBezTo>
                <a:cubicBezTo>
                  <a:pt x="1240" y="136"/>
                  <a:pt x="1233" y="137"/>
                  <a:pt x="1224" y="136"/>
                </a:cubicBezTo>
                <a:cubicBezTo>
                  <a:pt x="1161" y="131"/>
                  <a:pt x="1102" y="112"/>
                  <a:pt x="1048" y="77"/>
                </a:cubicBezTo>
                <a:cubicBezTo>
                  <a:pt x="1046" y="76"/>
                  <a:pt x="1045" y="75"/>
                  <a:pt x="1043" y="73"/>
                </a:cubicBezTo>
                <a:cubicBezTo>
                  <a:pt x="1042" y="74"/>
                  <a:pt x="1041" y="75"/>
                  <a:pt x="1040" y="75"/>
                </a:cubicBezTo>
                <a:cubicBezTo>
                  <a:pt x="1042" y="78"/>
                  <a:pt x="1043" y="83"/>
                  <a:pt x="1046" y="84"/>
                </a:cubicBezTo>
                <a:cubicBezTo>
                  <a:pt x="1052" y="86"/>
                  <a:pt x="1053" y="90"/>
                  <a:pt x="1052" y="95"/>
                </a:cubicBezTo>
                <a:cubicBezTo>
                  <a:pt x="1052" y="102"/>
                  <a:pt x="1049" y="110"/>
                  <a:pt x="1058" y="115"/>
                </a:cubicBezTo>
                <a:cubicBezTo>
                  <a:pt x="1059" y="116"/>
                  <a:pt x="1060" y="119"/>
                  <a:pt x="1060" y="121"/>
                </a:cubicBezTo>
                <a:cubicBezTo>
                  <a:pt x="1058" y="132"/>
                  <a:pt x="1056" y="143"/>
                  <a:pt x="1054" y="153"/>
                </a:cubicBezTo>
                <a:cubicBezTo>
                  <a:pt x="1054" y="156"/>
                  <a:pt x="1051" y="158"/>
                  <a:pt x="1048" y="159"/>
                </a:cubicBezTo>
                <a:cubicBezTo>
                  <a:pt x="1036" y="166"/>
                  <a:pt x="1022" y="171"/>
                  <a:pt x="1009" y="166"/>
                </a:cubicBezTo>
                <a:cubicBezTo>
                  <a:pt x="994" y="160"/>
                  <a:pt x="980" y="163"/>
                  <a:pt x="965" y="166"/>
                </a:cubicBezTo>
                <a:cubicBezTo>
                  <a:pt x="920" y="177"/>
                  <a:pt x="876" y="195"/>
                  <a:pt x="835" y="217"/>
                </a:cubicBezTo>
                <a:cubicBezTo>
                  <a:pt x="832" y="218"/>
                  <a:pt x="830" y="222"/>
                  <a:pt x="830" y="225"/>
                </a:cubicBezTo>
                <a:cubicBezTo>
                  <a:pt x="831" y="238"/>
                  <a:pt x="832" y="252"/>
                  <a:pt x="835" y="266"/>
                </a:cubicBezTo>
                <a:cubicBezTo>
                  <a:pt x="835" y="269"/>
                  <a:pt x="838" y="273"/>
                  <a:pt x="841" y="274"/>
                </a:cubicBezTo>
                <a:cubicBezTo>
                  <a:pt x="918" y="302"/>
                  <a:pt x="995" y="330"/>
                  <a:pt x="1073" y="357"/>
                </a:cubicBezTo>
                <a:cubicBezTo>
                  <a:pt x="1076" y="358"/>
                  <a:pt x="1081" y="358"/>
                  <a:pt x="1084" y="356"/>
                </a:cubicBezTo>
                <a:cubicBezTo>
                  <a:pt x="1103" y="347"/>
                  <a:pt x="1122" y="338"/>
                  <a:pt x="1141" y="329"/>
                </a:cubicBezTo>
                <a:cubicBezTo>
                  <a:pt x="1144" y="328"/>
                  <a:pt x="1148" y="325"/>
                  <a:pt x="1148" y="322"/>
                </a:cubicBezTo>
                <a:cubicBezTo>
                  <a:pt x="1154" y="302"/>
                  <a:pt x="1165" y="297"/>
                  <a:pt x="1183" y="309"/>
                </a:cubicBezTo>
                <a:cubicBezTo>
                  <a:pt x="1204" y="282"/>
                  <a:pt x="1232" y="262"/>
                  <a:pt x="1263" y="247"/>
                </a:cubicBezTo>
                <a:cubicBezTo>
                  <a:pt x="1282" y="239"/>
                  <a:pt x="1300" y="229"/>
                  <a:pt x="1322" y="229"/>
                </a:cubicBezTo>
                <a:cubicBezTo>
                  <a:pt x="1325" y="229"/>
                  <a:pt x="1329" y="229"/>
                  <a:pt x="1335" y="230"/>
                </a:cubicBezTo>
                <a:cubicBezTo>
                  <a:pt x="1329" y="235"/>
                  <a:pt x="1325" y="237"/>
                  <a:pt x="1322" y="240"/>
                </a:cubicBezTo>
                <a:cubicBezTo>
                  <a:pt x="1285" y="266"/>
                  <a:pt x="1247" y="290"/>
                  <a:pt x="1206" y="309"/>
                </a:cubicBezTo>
                <a:cubicBezTo>
                  <a:pt x="1202" y="311"/>
                  <a:pt x="1199" y="313"/>
                  <a:pt x="1195" y="315"/>
                </a:cubicBezTo>
                <a:cubicBezTo>
                  <a:pt x="1183" y="323"/>
                  <a:pt x="1183" y="336"/>
                  <a:pt x="1194" y="344"/>
                </a:cubicBezTo>
                <a:cubicBezTo>
                  <a:pt x="1201" y="348"/>
                  <a:pt x="1204" y="355"/>
                  <a:pt x="1203" y="363"/>
                </a:cubicBezTo>
                <a:cubicBezTo>
                  <a:pt x="1201" y="373"/>
                  <a:pt x="1198" y="382"/>
                  <a:pt x="1208" y="391"/>
                </a:cubicBezTo>
                <a:cubicBezTo>
                  <a:pt x="1211" y="393"/>
                  <a:pt x="1211" y="401"/>
                  <a:pt x="1210" y="406"/>
                </a:cubicBezTo>
                <a:cubicBezTo>
                  <a:pt x="1209" y="415"/>
                  <a:pt x="1206" y="424"/>
                  <a:pt x="1205" y="432"/>
                </a:cubicBezTo>
                <a:cubicBezTo>
                  <a:pt x="1202" y="447"/>
                  <a:pt x="1193" y="455"/>
                  <a:pt x="1179" y="458"/>
                </a:cubicBezTo>
                <a:cubicBezTo>
                  <a:pt x="1162" y="462"/>
                  <a:pt x="1145" y="460"/>
                  <a:pt x="1130" y="452"/>
                </a:cubicBezTo>
                <a:cubicBezTo>
                  <a:pt x="1124" y="448"/>
                  <a:pt x="1118" y="442"/>
                  <a:pt x="1114" y="436"/>
                </a:cubicBezTo>
                <a:cubicBezTo>
                  <a:pt x="1109" y="428"/>
                  <a:pt x="1106" y="426"/>
                  <a:pt x="1098" y="431"/>
                </a:cubicBezTo>
                <a:cubicBezTo>
                  <a:pt x="1068" y="448"/>
                  <a:pt x="1036" y="457"/>
                  <a:pt x="1002" y="459"/>
                </a:cubicBezTo>
                <a:cubicBezTo>
                  <a:pt x="979" y="460"/>
                  <a:pt x="979" y="460"/>
                  <a:pt x="960" y="441"/>
                </a:cubicBezTo>
                <a:cubicBezTo>
                  <a:pt x="969" y="433"/>
                  <a:pt x="978" y="425"/>
                  <a:pt x="987" y="418"/>
                </a:cubicBezTo>
                <a:cubicBezTo>
                  <a:pt x="996" y="410"/>
                  <a:pt x="1006" y="403"/>
                  <a:pt x="1017" y="395"/>
                </a:cubicBezTo>
                <a:cubicBezTo>
                  <a:pt x="957" y="373"/>
                  <a:pt x="901" y="342"/>
                  <a:pt x="837" y="331"/>
                </a:cubicBezTo>
                <a:cubicBezTo>
                  <a:pt x="839" y="352"/>
                  <a:pt x="841" y="371"/>
                  <a:pt x="842" y="390"/>
                </a:cubicBezTo>
                <a:cubicBezTo>
                  <a:pt x="844" y="436"/>
                  <a:pt x="859" y="480"/>
                  <a:pt x="870" y="524"/>
                </a:cubicBezTo>
                <a:cubicBezTo>
                  <a:pt x="871" y="528"/>
                  <a:pt x="871" y="533"/>
                  <a:pt x="869" y="535"/>
                </a:cubicBezTo>
                <a:cubicBezTo>
                  <a:pt x="864" y="541"/>
                  <a:pt x="858" y="538"/>
                  <a:pt x="855" y="529"/>
                </a:cubicBezTo>
                <a:cubicBezTo>
                  <a:pt x="847" y="499"/>
                  <a:pt x="838" y="468"/>
                  <a:pt x="829" y="438"/>
                </a:cubicBezTo>
                <a:cubicBezTo>
                  <a:pt x="825" y="423"/>
                  <a:pt x="817" y="408"/>
                  <a:pt x="812" y="394"/>
                </a:cubicBezTo>
                <a:cubicBezTo>
                  <a:pt x="810" y="387"/>
                  <a:pt x="805" y="385"/>
                  <a:pt x="799" y="386"/>
                </a:cubicBezTo>
                <a:cubicBezTo>
                  <a:pt x="789" y="388"/>
                  <a:pt x="780" y="390"/>
                  <a:pt x="770" y="393"/>
                </a:cubicBezTo>
                <a:cubicBezTo>
                  <a:pt x="769" y="394"/>
                  <a:pt x="767" y="399"/>
                  <a:pt x="768" y="401"/>
                </a:cubicBezTo>
                <a:cubicBezTo>
                  <a:pt x="770" y="407"/>
                  <a:pt x="774" y="411"/>
                  <a:pt x="777" y="416"/>
                </a:cubicBezTo>
                <a:cubicBezTo>
                  <a:pt x="783" y="430"/>
                  <a:pt x="789" y="443"/>
                  <a:pt x="796" y="457"/>
                </a:cubicBezTo>
                <a:cubicBezTo>
                  <a:pt x="795" y="457"/>
                  <a:pt x="794" y="458"/>
                  <a:pt x="793" y="459"/>
                </a:cubicBezTo>
                <a:cubicBezTo>
                  <a:pt x="798" y="459"/>
                  <a:pt x="803" y="459"/>
                  <a:pt x="807" y="459"/>
                </a:cubicBezTo>
                <a:cubicBezTo>
                  <a:pt x="818" y="459"/>
                  <a:pt x="824" y="464"/>
                  <a:pt x="825" y="475"/>
                </a:cubicBezTo>
                <a:cubicBezTo>
                  <a:pt x="825" y="493"/>
                  <a:pt x="825" y="511"/>
                  <a:pt x="824" y="529"/>
                </a:cubicBezTo>
                <a:cubicBezTo>
                  <a:pt x="824" y="539"/>
                  <a:pt x="818" y="544"/>
                  <a:pt x="808" y="544"/>
                </a:cubicBezTo>
                <a:cubicBezTo>
                  <a:pt x="787" y="544"/>
                  <a:pt x="766" y="544"/>
                  <a:pt x="745" y="544"/>
                </a:cubicBezTo>
                <a:cubicBezTo>
                  <a:pt x="745" y="548"/>
                  <a:pt x="745" y="551"/>
                  <a:pt x="745" y="555"/>
                </a:cubicBezTo>
                <a:cubicBezTo>
                  <a:pt x="744" y="573"/>
                  <a:pt x="735" y="582"/>
                  <a:pt x="716" y="582"/>
                </a:cubicBezTo>
                <a:cubicBezTo>
                  <a:pt x="661" y="583"/>
                  <a:pt x="605" y="583"/>
                  <a:pt x="549" y="582"/>
                </a:cubicBezTo>
                <a:cubicBezTo>
                  <a:pt x="531" y="582"/>
                  <a:pt x="521" y="573"/>
                  <a:pt x="521" y="555"/>
                </a:cubicBezTo>
                <a:cubicBezTo>
                  <a:pt x="521" y="517"/>
                  <a:pt x="521" y="479"/>
                  <a:pt x="521" y="440"/>
                </a:cubicBezTo>
                <a:cubicBezTo>
                  <a:pt x="521" y="422"/>
                  <a:pt x="531" y="414"/>
                  <a:pt x="549" y="414"/>
                </a:cubicBezTo>
                <a:cubicBezTo>
                  <a:pt x="560" y="414"/>
                  <a:pt x="571" y="414"/>
                  <a:pt x="582" y="414"/>
                </a:cubicBezTo>
                <a:cubicBezTo>
                  <a:pt x="570" y="393"/>
                  <a:pt x="550" y="388"/>
                  <a:pt x="529" y="386"/>
                </a:cubicBezTo>
                <a:cubicBezTo>
                  <a:pt x="526" y="386"/>
                  <a:pt x="523" y="391"/>
                  <a:pt x="521" y="394"/>
                </a:cubicBezTo>
                <a:cubicBezTo>
                  <a:pt x="502" y="437"/>
                  <a:pt x="489" y="481"/>
                  <a:pt x="479" y="527"/>
                </a:cubicBezTo>
                <a:cubicBezTo>
                  <a:pt x="477" y="532"/>
                  <a:pt x="478" y="540"/>
                  <a:pt x="469" y="538"/>
                </a:cubicBezTo>
                <a:cubicBezTo>
                  <a:pt x="462" y="537"/>
                  <a:pt x="460" y="533"/>
                  <a:pt x="462" y="526"/>
                </a:cubicBezTo>
                <a:cubicBezTo>
                  <a:pt x="470" y="500"/>
                  <a:pt x="477" y="473"/>
                  <a:pt x="483" y="447"/>
                </a:cubicBezTo>
                <a:cubicBezTo>
                  <a:pt x="488" y="422"/>
                  <a:pt x="490" y="397"/>
                  <a:pt x="493" y="373"/>
                </a:cubicBezTo>
                <a:cubicBezTo>
                  <a:pt x="494" y="359"/>
                  <a:pt x="495" y="346"/>
                  <a:pt x="496" y="331"/>
                </a:cubicBezTo>
                <a:cubicBezTo>
                  <a:pt x="432" y="342"/>
                  <a:pt x="377" y="373"/>
                  <a:pt x="317" y="394"/>
                </a:cubicBezTo>
                <a:cubicBezTo>
                  <a:pt x="337" y="410"/>
                  <a:pt x="355" y="425"/>
                  <a:pt x="373" y="440"/>
                </a:cubicBezTo>
                <a:cubicBezTo>
                  <a:pt x="355" y="467"/>
                  <a:pt x="331" y="459"/>
                  <a:pt x="308" y="456"/>
                </a:cubicBezTo>
                <a:cubicBezTo>
                  <a:pt x="282" y="452"/>
                  <a:pt x="257" y="444"/>
                  <a:pt x="234" y="430"/>
                </a:cubicBezTo>
                <a:cubicBezTo>
                  <a:pt x="228" y="426"/>
                  <a:pt x="223" y="428"/>
                  <a:pt x="220" y="434"/>
                </a:cubicBezTo>
                <a:cubicBezTo>
                  <a:pt x="214" y="449"/>
                  <a:pt x="202" y="455"/>
                  <a:pt x="187" y="458"/>
                </a:cubicBezTo>
                <a:cubicBezTo>
                  <a:pt x="177" y="459"/>
                  <a:pt x="168" y="460"/>
                  <a:pt x="158" y="459"/>
                </a:cubicBezTo>
                <a:cubicBezTo>
                  <a:pt x="141" y="457"/>
                  <a:pt x="132" y="448"/>
                  <a:pt x="129" y="432"/>
                </a:cubicBezTo>
                <a:cubicBezTo>
                  <a:pt x="127" y="423"/>
                  <a:pt x="124" y="414"/>
                  <a:pt x="123" y="405"/>
                </a:cubicBezTo>
                <a:cubicBezTo>
                  <a:pt x="121" y="397"/>
                  <a:pt x="123" y="391"/>
                  <a:pt x="129" y="385"/>
                </a:cubicBezTo>
                <a:cubicBezTo>
                  <a:pt x="131" y="383"/>
                  <a:pt x="132" y="378"/>
                  <a:pt x="132" y="375"/>
                </a:cubicBezTo>
                <a:cubicBezTo>
                  <a:pt x="130" y="361"/>
                  <a:pt x="128" y="348"/>
                  <a:pt x="144" y="340"/>
                </a:cubicBezTo>
                <a:cubicBezTo>
                  <a:pt x="150" y="338"/>
                  <a:pt x="147" y="321"/>
                  <a:pt x="142" y="318"/>
                </a:cubicBezTo>
                <a:cubicBezTo>
                  <a:pt x="129" y="310"/>
                  <a:pt x="116" y="304"/>
                  <a:pt x="103" y="296"/>
                </a:cubicBezTo>
                <a:cubicBezTo>
                  <a:pt x="69" y="276"/>
                  <a:pt x="34" y="255"/>
                  <a:pt x="0" y="234"/>
                </a:cubicBezTo>
                <a:cubicBezTo>
                  <a:pt x="0" y="233"/>
                  <a:pt x="1" y="231"/>
                  <a:pt x="1" y="230"/>
                </a:cubicBezTo>
                <a:cubicBezTo>
                  <a:pt x="9" y="230"/>
                  <a:pt x="17" y="228"/>
                  <a:pt x="25" y="230"/>
                </a:cubicBezTo>
                <a:cubicBezTo>
                  <a:pt x="72" y="244"/>
                  <a:pt x="113" y="266"/>
                  <a:pt x="145" y="304"/>
                </a:cubicBezTo>
                <a:cubicBezTo>
                  <a:pt x="147" y="305"/>
                  <a:pt x="149" y="307"/>
                  <a:pt x="150" y="309"/>
                </a:cubicBezTo>
                <a:cubicBezTo>
                  <a:pt x="166" y="300"/>
                  <a:pt x="179" y="301"/>
                  <a:pt x="182" y="314"/>
                </a:cubicBezTo>
                <a:cubicBezTo>
                  <a:pt x="184" y="327"/>
                  <a:pt x="193" y="329"/>
                  <a:pt x="202" y="334"/>
                </a:cubicBezTo>
                <a:cubicBezTo>
                  <a:pt x="218" y="341"/>
                  <a:pt x="233" y="349"/>
                  <a:pt x="249" y="356"/>
                </a:cubicBezTo>
                <a:cubicBezTo>
                  <a:pt x="252" y="358"/>
                  <a:pt x="257" y="358"/>
                  <a:pt x="260" y="357"/>
                </a:cubicBezTo>
                <a:cubicBezTo>
                  <a:pt x="337" y="330"/>
                  <a:pt x="414" y="303"/>
                  <a:pt x="490" y="275"/>
                </a:cubicBezTo>
                <a:cubicBezTo>
                  <a:pt x="496" y="273"/>
                  <a:pt x="499" y="270"/>
                  <a:pt x="499" y="263"/>
                </a:cubicBezTo>
                <a:cubicBezTo>
                  <a:pt x="500" y="251"/>
                  <a:pt x="502" y="238"/>
                  <a:pt x="503" y="225"/>
                </a:cubicBezTo>
                <a:cubicBezTo>
                  <a:pt x="503" y="222"/>
                  <a:pt x="501" y="218"/>
                  <a:pt x="498" y="216"/>
                </a:cubicBezTo>
                <a:cubicBezTo>
                  <a:pt x="451" y="192"/>
                  <a:pt x="402" y="172"/>
                  <a:pt x="349" y="163"/>
                </a:cubicBezTo>
                <a:cubicBezTo>
                  <a:pt x="343" y="162"/>
                  <a:pt x="337" y="164"/>
                  <a:pt x="332" y="164"/>
                </a:cubicBezTo>
                <a:cubicBezTo>
                  <a:pt x="321" y="165"/>
                  <a:pt x="310" y="167"/>
                  <a:pt x="300" y="165"/>
                </a:cubicBezTo>
                <a:cubicBezTo>
                  <a:pt x="283" y="163"/>
                  <a:pt x="279" y="157"/>
                  <a:pt x="276" y="141"/>
                </a:cubicBezTo>
                <a:cubicBezTo>
                  <a:pt x="275" y="135"/>
                  <a:pt x="274" y="130"/>
                  <a:pt x="274" y="125"/>
                </a:cubicBezTo>
                <a:cubicBezTo>
                  <a:pt x="273" y="122"/>
                  <a:pt x="273" y="117"/>
                  <a:pt x="275" y="116"/>
                </a:cubicBezTo>
                <a:cubicBezTo>
                  <a:pt x="283" y="110"/>
                  <a:pt x="281" y="103"/>
                  <a:pt x="280" y="95"/>
                </a:cubicBezTo>
                <a:cubicBezTo>
                  <a:pt x="280" y="90"/>
                  <a:pt x="281" y="86"/>
                  <a:pt x="287" y="84"/>
                </a:cubicBezTo>
                <a:cubicBezTo>
                  <a:pt x="290" y="83"/>
                  <a:pt x="291" y="78"/>
                  <a:pt x="293" y="76"/>
                </a:cubicBezTo>
                <a:cubicBezTo>
                  <a:pt x="292" y="75"/>
                  <a:pt x="292" y="74"/>
                  <a:pt x="291" y="73"/>
                </a:cubicBezTo>
                <a:close/>
                <a:moveTo>
                  <a:pt x="569" y="284"/>
                </a:moveTo>
                <a:cubicBezTo>
                  <a:pt x="570" y="284"/>
                  <a:pt x="570" y="284"/>
                  <a:pt x="570" y="284"/>
                </a:cubicBezTo>
                <a:cubicBezTo>
                  <a:pt x="570" y="287"/>
                  <a:pt x="569" y="290"/>
                  <a:pt x="570" y="294"/>
                </a:cubicBezTo>
                <a:cubicBezTo>
                  <a:pt x="573" y="313"/>
                  <a:pt x="591" y="324"/>
                  <a:pt x="605" y="314"/>
                </a:cubicBezTo>
                <a:cubicBezTo>
                  <a:pt x="621" y="303"/>
                  <a:pt x="638" y="300"/>
                  <a:pt x="656" y="301"/>
                </a:cubicBezTo>
                <a:cubicBezTo>
                  <a:pt x="666" y="302"/>
                  <a:pt x="676" y="302"/>
                  <a:pt x="686" y="301"/>
                </a:cubicBezTo>
                <a:cubicBezTo>
                  <a:pt x="700" y="300"/>
                  <a:pt x="712" y="304"/>
                  <a:pt x="724" y="312"/>
                </a:cubicBezTo>
                <a:cubicBezTo>
                  <a:pt x="741" y="323"/>
                  <a:pt x="758" y="316"/>
                  <a:pt x="762" y="296"/>
                </a:cubicBezTo>
                <a:cubicBezTo>
                  <a:pt x="764" y="288"/>
                  <a:pt x="763" y="280"/>
                  <a:pt x="762" y="272"/>
                </a:cubicBezTo>
                <a:cubicBezTo>
                  <a:pt x="758" y="225"/>
                  <a:pt x="754" y="178"/>
                  <a:pt x="750" y="131"/>
                </a:cubicBezTo>
                <a:cubicBezTo>
                  <a:pt x="749" y="124"/>
                  <a:pt x="747" y="121"/>
                  <a:pt x="740" y="118"/>
                </a:cubicBezTo>
                <a:cubicBezTo>
                  <a:pt x="695" y="100"/>
                  <a:pt x="650" y="98"/>
                  <a:pt x="604" y="114"/>
                </a:cubicBezTo>
                <a:cubicBezTo>
                  <a:pt x="590" y="119"/>
                  <a:pt x="583" y="124"/>
                  <a:pt x="582" y="141"/>
                </a:cubicBezTo>
                <a:cubicBezTo>
                  <a:pt x="579" y="189"/>
                  <a:pt x="574" y="236"/>
                  <a:pt x="569" y="284"/>
                </a:cubicBezTo>
                <a:close/>
                <a:moveTo>
                  <a:pt x="611" y="534"/>
                </a:moveTo>
                <a:cubicBezTo>
                  <a:pt x="611" y="534"/>
                  <a:pt x="611" y="534"/>
                  <a:pt x="611" y="534"/>
                </a:cubicBezTo>
                <a:cubicBezTo>
                  <a:pt x="630" y="534"/>
                  <a:pt x="650" y="534"/>
                  <a:pt x="670" y="534"/>
                </a:cubicBezTo>
                <a:cubicBezTo>
                  <a:pt x="680" y="534"/>
                  <a:pt x="684" y="531"/>
                  <a:pt x="684" y="521"/>
                </a:cubicBezTo>
                <a:cubicBezTo>
                  <a:pt x="684" y="503"/>
                  <a:pt x="684" y="484"/>
                  <a:pt x="684" y="466"/>
                </a:cubicBezTo>
                <a:cubicBezTo>
                  <a:pt x="684" y="457"/>
                  <a:pt x="679" y="453"/>
                  <a:pt x="670" y="453"/>
                </a:cubicBezTo>
                <a:cubicBezTo>
                  <a:pt x="631" y="453"/>
                  <a:pt x="591" y="453"/>
                  <a:pt x="551" y="453"/>
                </a:cubicBezTo>
                <a:cubicBezTo>
                  <a:pt x="542" y="453"/>
                  <a:pt x="538" y="458"/>
                  <a:pt x="538" y="466"/>
                </a:cubicBezTo>
                <a:cubicBezTo>
                  <a:pt x="538" y="485"/>
                  <a:pt x="538" y="503"/>
                  <a:pt x="538" y="521"/>
                </a:cubicBezTo>
                <a:cubicBezTo>
                  <a:pt x="538" y="530"/>
                  <a:pt x="542" y="534"/>
                  <a:pt x="552" y="534"/>
                </a:cubicBezTo>
                <a:cubicBezTo>
                  <a:pt x="571" y="534"/>
                  <a:pt x="591" y="534"/>
                  <a:pt x="611" y="534"/>
                </a:cubicBezTo>
                <a:close/>
                <a:moveTo>
                  <a:pt x="771" y="459"/>
                </a:moveTo>
                <a:cubicBezTo>
                  <a:pt x="769" y="440"/>
                  <a:pt x="755" y="430"/>
                  <a:pt x="747" y="415"/>
                </a:cubicBezTo>
                <a:cubicBezTo>
                  <a:pt x="743" y="417"/>
                  <a:pt x="741" y="419"/>
                  <a:pt x="738" y="421"/>
                </a:cubicBezTo>
                <a:cubicBezTo>
                  <a:pt x="739" y="421"/>
                  <a:pt x="740" y="421"/>
                  <a:pt x="741" y="421"/>
                </a:cubicBezTo>
                <a:cubicBezTo>
                  <a:pt x="743" y="434"/>
                  <a:pt x="744" y="446"/>
                  <a:pt x="746" y="459"/>
                </a:cubicBezTo>
                <a:cubicBezTo>
                  <a:pt x="754" y="459"/>
                  <a:pt x="761" y="459"/>
                  <a:pt x="771" y="4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5E98877-A811-4E72-A71E-FF10790B2CB5}"/>
              </a:ext>
            </a:extLst>
          </p:cNvPr>
          <p:cNvSpPr>
            <a:spLocks noEditPoints="1"/>
          </p:cNvSpPr>
          <p:nvPr/>
        </p:nvSpPr>
        <p:spPr bwMode="auto">
          <a:xfrm>
            <a:off x="635001" y="3860801"/>
            <a:ext cx="1258888" cy="1192213"/>
          </a:xfrm>
          <a:custGeom>
            <a:avLst/>
            <a:gdLst>
              <a:gd name="T0" fmla="*/ 615 w 767"/>
              <a:gd name="T1" fmla="*/ 634 h 726"/>
              <a:gd name="T2" fmla="*/ 501 w 767"/>
              <a:gd name="T3" fmla="*/ 717 h 726"/>
              <a:gd name="T4" fmla="*/ 581 w 767"/>
              <a:gd name="T5" fmla="*/ 587 h 726"/>
              <a:gd name="T6" fmla="*/ 511 w 767"/>
              <a:gd name="T7" fmla="*/ 560 h 726"/>
              <a:gd name="T8" fmla="*/ 445 w 767"/>
              <a:gd name="T9" fmla="*/ 491 h 726"/>
              <a:gd name="T10" fmla="*/ 267 w 767"/>
              <a:gd name="T11" fmla="*/ 554 h 726"/>
              <a:gd name="T12" fmla="*/ 241 w 767"/>
              <a:gd name="T13" fmla="*/ 532 h 726"/>
              <a:gd name="T14" fmla="*/ 178 w 767"/>
              <a:gd name="T15" fmla="*/ 603 h 726"/>
              <a:gd name="T16" fmla="*/ 259 w 767"/>
              <a:gd name="T17" fmla="*/ 713 h 726"/>
              <a:gd name="T18" fmla="*/ 220 w 767"/>
              <a:gd name="T19" fmla="*/ 703 h 726"/>
              <a:gd name="T20" fmla="*/ 97 w 767"/>
              <a:gd name="T21" fmla="*/ 616 h 726"/>
              <a:gd name="T22" fmla="*/ 95 w 767"/>
              <a:gd name="T23" fmla="*/ 548 h 726"/>
              <a:gd name="T24" fmla="*/ 15 w 767"/>
              <a:gd name="T25" fmla="*/ 440 h 726"/>
              <a:gd name="T26" fmla="*/ 113 w 767"/>
              <a:gd name="T27" fmla="*/ 542 h 726"/>
              <a:gd name="T28" fmla="*/ 243 w 767"/>
              <a:gd name="T29" fmla="*/ 436 h 726"/>
              <a:gd name="T30" fmla="*/ 249 w 767"/>
              <a:gd name="T31" fmla="*/ 318 h 726"/>
              <a:gd name="T32" fmla="*/ 162 w 767"/>
              <a:gd name="T33" fmla="*/ 180 h 726"/>
              <a:gd name="T34" fmla="*/ 125 w 767"/>
              <a:gd name="T35" fmla="*/ 140 h 726"/>
              <a:gd name="T36" fmla="*/ 12 w 767"/>
              <a:gd name="T37" fmla="*/ 210 h 726"/>
              <a:gd name="T38" fmla="*/ 137 w 767"/>
              <a:gd name="T39" fmla="*/ 105 h 726"/>
              <a:gd name="T40" fmla="*/ 177 w 767"/>
              <a:gd name="T41" fmla="*/ 100 h 726"/>
              <a:gd name="T42" fmla="*/ 293 w 767"/>
              <a:gd name="T43" fmla="*/ 18 h 726"/>
              <a:gd name="T44" fmla="*/ 202 w 767"/>
              <a:gd name="T45" fmla="*/ 138 h 726"/>
              <a:gd name="T46" fmla="*/ 299 w 767"/>
              <a:gd name="T47" fmla="*/ 207 h 726"/>
              <a:gd name="T48" fmla="*/ 352 w 767"/>
              <a:gd name="T49" fmla="*/ 173 h 726"/>
              <a:gd name="T50" fmla="*/ 456 w 767"/>
              <a:gd name="T51" fmla="*/ 210 h 726"/>
              <a:gd name="T52" fmla="*/ 556 w 767"/>
              <a:gd name="T53" fmla="*/ 144 h 726"/>
              <a:gd name="T54" fmla="*/ 552 w 767"/>
              <a:gd name="T55" fmla="*/ 89 h 726"/>
              <a:gd name="T56" fmla="*/ 480 w 767"/>
              <a:gd name="T57" fmla="*/ 5 h 726"/>
              <a:gd name="T58" fmla="*/ 604 w 767"/>
              <a:gd name="T59" fmla="*/ 104 h 726"/>
              <a:gd name="T60" fmla="*/ 627 w 767"/>
              <a:gd name="T61" fmla="*/ 112 h 726"/>
              <a:gd name="T62" fmla="*/ 733 w 767"/>
              <a:gd name="T63" fmla="*/ 190 h 726"/>
              <a:gd name="T64" fmla="*/ 742 w 767"/>
              <a:gd name="T65" fmla="*/ 227 h 726"/>
              <a:gd name="T66" fmla="*/ 608 w 767"/>
              <a:gd name="T67" fmla="*/ 175 h 726"/>
              <a:gd name="T68" fmla="*/ 511 w 767"/>
              <a:gd name="T69" fmla="*/ 281 h 726"/>
              <a:gd name="T70" fmla="*/ 517 w 767"/>
              <a:gd name="T71" fmla="*/ 429 h 726"/>
              <a:gd name="T72" fmla="*/ 645 w 767"/>
              <a:gd name="T73" fmla="*/ 547 h 726"/>
              <a:gd name="T74" fmla="*/ 757 w 767"/>
              <a:gd name="T75" fmla="*/ 440 h 726"/>
              <a:gd name="T76" fmla="*/ 658 w 767"/>
              <a:gd name="T77" fmla="*/ 556 h 726"/>
              <a:gd name="T78" fmla="*/ 363 w 767"/>
              <a:gd name="T79" fmla="*/ 367 h 726"/>
              <a:gd name="T80" fmla="*/ 400 w 767"/>
              <a:gd name="T81" fmla="*/ 261 h 726"/>
              <a:gd name="T82" fmla="*/ 414 w 767"/>
              <a:gd name="T83" fmla="*/ 284 h 726"/>
              <a:gd name="T84" fmla="*/ 430 w 767"/>
              <a:gd name="T85" fmla="*/ 373 h 726"/>
              <a:gd name="T86" fmla="*/ 430 w 767"/>
              <a:gd name="T87" fmla="*/ 258 h 726"/>
              <a:gd name="T88" fmla="*/ 335 w 767"/>
              <a:gd name="T89" fmla="*/ 374 h 726"/>
              <a:gd name="T90" fmla="*/ 349 w 767"/>
              <a:gd name="T91" fmla="*/ 282 h 726"/>
              <a:gd name="T92" fmla="*/ 511 w 767"/>
              <a:gd name="T93" fmla="*/ 501 h 726"/>
              <a:gd name="T94" fmla="*/ 508 w 767"/>
              <a:gd name="T95" fmla="*/ 501 h 726"/>
              <a:gd name="T96" fmla="*/ 244 w 767"/>
              <a:gd name="T97" fmla="*/ 495 h 726"/>
              <a:gd name="T98" fmla="*/ 255 w 767"/>
              <a:gd name="T99" fmla="*/ 483 h 726"/>
              <a:gd name="T100" fmla="*/ 255 w 767"/>
              <a:gd name="T101" fmla="*/ 50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7" h="726">
                <a:moveTo>
                  <a:pt x="658" y="556"/>
                </a:moveTo>
                <a:cubicBezTo>
                  <a:pt x="670" y="567"/>
                  <a:pt x="676" y="581"/>
                  <a:pt x="673" y="598"/>
                </a:cubicBezTo>
                <a:cubicBezTo>
                  <a:pt x="669" y="626"/>
                  <a:pt x="642" y="642"/>
                  <a:pt x="615" y="634"/>
                </a:cubicBezTo>
                <a:cubicBezTo>
                  <a:pt x="608" y="632"/>
                  <a:pt x="605" y="632"/>
                  <a:pt x="601" y="638"/>
                </a:cubicBezTo>
                <a:cubicBezTo>
                  <a:pt x="582" y="673"/>
                  <a:pt x="551" y="698"/>
                  <a:pt x="519" y="721"/>
                </a:cubicBezTo>
                <a:cubicBezTo>
                  <a:pt x="511" y="726"/>
                  <a:pt x="509" y="726"/>
                  <a:pt x="501" y="717"/>
                </a:cubicBezTo>
                <a:cubicBezTo>
                  <a:pt x="528" y="682"/>
                  <a:pt x="556" y="647"/>
                  <a:pt x="594" y="626"/>
                </a:cubicBezTo>
                <a:cubicBezTo>
                  <a:pt x="590" y="613"/>
                  <a:pt x="587" y="602"/>
                  <a:pt x="583" y="591"/>
                </a:cubicBezTo>
                <a:cubicBezTo>
                  <a:pt x="583" y="590"/>
                  <a:pt x="582" y="588"/>
                  <a:pt x="581" y="587"/>
                </a:cubicBezTo>
                <a:cubicBezTo>
                  <a:pt x="562" y="569"/>
                  <a:pt x="543" y="551"/>
                  <a:pt x="522" y="530"/>
                </a:cubicBezTo>
                <a:cubicBezTo>
                  <a:pt x="521" y="538"/>
                  <a:pt x="521" y="541"/>
                  <a:pt x="521" y="545"/>
                </a:cubicBezTo>
                <a:cubicBezTo>
                  <a:pt x="521" y="553"/>
                  <a:pt x="519" y="558"/>
                  <a:pt x="511" y="560"/>
                </a:cubicBezTo>
                <a:cubicBezTo>
                  <a:pt x="504" y="562"/>
                  <a:pt x="499" y="559"/>
                  <a:pt x="494" y="552"/>
                </a:cubicBezTo>
                <a:cubicBezTo>
                  <a:pt x="484" y="536"/>
                  <a:pt x="472" y="520"/>
                  <a:pt x="462" y="504"/>
                </a:cubicBezTo>
                <a:cubicBezTo>
                  <a:pt x="458" y="497"/>
                  <a:pt x="452" y="493"/>
                  <a:pt x="445" y="491"/>
                </a:cubicBezTo>
                <a:cubicBezTo>
                  <a:pt x="401" y="478"/>
                  <a:pt x="358" y="478"/>
                  <a:pt x="315" y="492"/>
                </a:cubicBezTo>
                <a:cubicBezTo>
                  <a:pt x="311" y="494"/>
                  <a:pt x="306" y="498"/>
                  <a:pt x="303" y="501"/>
                </a:cubicBezTo>
                <a:cubicBezTo>
                  <a:pt x="291" y="519"/>
                  <a:pt x="279" y="536"/>
                  <a:pt x="267" y="554"/>
                </a:cubicBezTo>
                <a:cubicBezTo>
                  <a:pt x="263" y="561"/>
                  <a:pt x="258" y="562"/>
                  <a:pt x="251" y="560"/>
                </a:cubicBezTo>
                <a:cubicBezTo>
                  <a:pt x="245" y="559"/>
                  <a:pt x="242" y="554"/>
                  <a:pt x="242" y="548"/>
                </a:cubicBezTo>
                <a:cubicBezTo>
                  <a:pt x="242" y="543"/>
                  <a:pt x="242" y="539"/>
                  <a:pt x="241" y="532"/>
                </a:cubicBezTo>
                <a:cubicBezTo>
                  <a:pt x="233" y="539"/>
                  <a:pt x="227" y="544"/>
                  <a:pt x="220" y="550"/>
                </a:cubicBezTo>
                <a:cubicBezTo>
                  <a:pt x="212" y="558"/>
                  <a:pt x="203" y="566"/>
                  <a:pt x="195" y="574"/>
                </a:cubicBezTo>
                <a:cubicBezTo>
                  <a:pt x="186" y="582"/>
                  <a:pt x="179" y="590"/>
                  <a:pt x="178" y="603"/>
                </a:cubicBezTo>
                <a:cubicBezTo>
                  <a:pt x="177" y="610"/>
                  <a:pt x="171" y="617"/>
                  <a:pt x="167" y="625"/>
                </a:cubicBezTo>
                <a:cubicBezTo>
                  <a:pt x="174" y="629"/>
                  <a:pt x="181" y="633"/>
                  <a:pt x="188" y="638"/>
                </a:cubicBezTo>
                <a:cubicBezTo>
                  <a:pt x="216" y="659"/>
                  <a:pt x="238" y="685"/>
                  <a:pt x="259" y="713"/>
                </a:cubicBezTo>
                <a:cubicBezTo>
                  <a:pt x="260" y="714"/>
                  <a:pt x="260" y="720"/>
                  <a:pt x="259" y="721"/>
                </a:cubicBezTo>
                <a:cubicBezTo>
                  <a:pt x="255" y="722"/>
                  <a:pt x="250" y="724"/>
                  <a:pt x="247" y="722"/>
                </a:cubicBezTo>
                <a:cubicBezTo>
                  <a:pt x="238" y="717"/>
                  <a:pt x="229" y="710"/>
                  <a:pt x="220" y="703"/>
                </a:cubicBezTo>
                <a:cubicBezTo>
                  <a:pt x="197" y="684"/>
                  <a:pt x="175" y="664"/>
                  <a:pt x="160" y="637"/>
                </a:cubicBezTo>
                <a:cubicBezTo>
                  <a:pt x="159" y="634"/>
                  <a:pt x="154" y="632"/>
                  <a:pt x="151" y="633"/>
                </a:cubicBezTo>
                <a:cubicBezTo>
                  <a:pt x="128" y="640"/>
                  <a:pt x="108" y="634"/>
                  <a:pt x="97" y="616"/>
                </a:cubicBezTo>
                <a:cubicBezTo>
                  <a:pt x="85" y="598"/>
                  <a:pt x="87" y="577"/>
                  <a:pt x="102" y="559"/>
                </a:cubicBezTo>
                <a:cubicBezTo>
                  <a:pt x="103" y="558"/>
                  <a:pt x="103" y="557"/>
                  <a:pt x="105" y="555"/>
                </a:cubicBezTo>
                <a:cubicBezTo>
                  <a:pt x="101" y="553"/>
                  <a:pt x="98" y="550"/>
                  <a:pt x="95" y="548"/>
                </a:cubicBezTo>
                <a:cubicBezTo>
                  <a:pt x="56" y="523"/>
                  <a:pt x="29" y="487"/>
                  <a:pt x="1" y="451"/>
                </a:cubicBezTo>
                <a:cubicBezTo>
                  <a:pt x="0" y="449"/>
                  <a:pt x="0" y="443"/>
                  <a:pt x="1" y="443"/>
                </a:cubicBezTo>
                <a:cubicBezTo>
                  <a:pt x="5" y="441"/>
                  <a:pt x="11" y="439"/>
                  <a:pt x="15" y="440"/>
                </a:cubicBezTo>
                <a:cubicBezTo>
                  <a:pt x="20" y="442"/>
                  <a:pt x="25" y="446"/>
                  <a:pt x="30" y="450"/>
                </a:cubicBezTo>
                <a:cubicBezTo>
                  <a:pt x="56" y="470"/>
                  <a:pt x="78" y="493"/>
                  <a:pt x="99" y="518"/>
                </a:cubicBezTo>
                <a:cubicBezTo>
                  <a:pt x="104" y="526"/>
                  <a:pt x="108" y="534"/>
                  <a:pt x="113" y="542"/>
                </a:cubicBezTo>
                <a:cubicBezTo>
                  <a:pt x="115" y="547"/>
                  <a:pt x="118" y="547"/>
                  <a:pt x="124" y="547"/>
                </a:cubicBezTo>
                <a:cubicBezTo>
                  <a:pt x="140" y="547"/>
                  <a:pt x="151" y="537"/>
                  <a:pt x="161" y="527"/>
                </a:cubicBezTo>
                <a:cubicBezTo>
                  <a:pt x="189" y="497"/>
                  <a:pt x="216" y="467"/>
                  <a:pt x="243" y="436"/>
                </a:cubicBezTo>
                <a:cubicBezTo>
                  <a:pt x="245" y="433"/>
                  <a:pt x="246" y="429"/>
                  <a:pt x="247" y="425"/>
                </a:cubicBezTo>
                <a:cubicBezTo>
                  <a:pt x="247" y="405"/>
                  <a:pt x="249" y="385"/>
                  <a:pt x="246" y="366"/>
                </a:cubicBezTo>
                <a:cubicBezTo>
                  <a:pt x="243" y="349"/>
                  <a:pt x="241" y="334"/>
                  <a:pt x="249" y="318"/>
                </a:cubicBezTo>
                <a:cubicBezTo>
                  <a:pt x="251" y="313"/>
                  <a:pt x="250" y="307"/>
                  <a:pt x="251" y="301"/>
                </a:cubicBezTo>
                <a:cubicBezTo>
                  <a:pt x="257" y="278"/>
                  <a:pt x="248" y="261"/>
                  <a:pt x="232" y="246"/>
                </a:cubicBezTo>
                <a:cubicBezTo>
                  <a:pt x="208" y="224"/>
                  <a:pt x="185" y="202"/>
                  <a:pt x="162" y="180"/>
                </a:cubicBezTo>
                <a:cubicBezTo>
                  <a:pt x="159" y="177"/>
                  <a:pt x="156" y="175"/>
                  <a:pt x="153" y="174"/>
                </a:cubicBezTo>
                <a:cubicBezTo>
                  <a:pt x="138" y="169"/>
                  <a:pt x="129" y="159"/>
                  <a:pt x="126" y="143"/>
                </a:cubicBezTo>
                <a:cubicBezTo>
                  <a:pt x="126" y="142"/>
                  <a:pt x="126" y="141"/>
                  <a:pt x="125" y="140"/>
                </a:cubicBezTo>
                <a:cubicBezTo>
                  <a:pt x="125" y="140"/>
                  <a:pt x="125" y="140"/>
                  <a:pt x="123" y="139"/>
                </a:cubicBezTo>
                <a:cubicBezTo>
                  <a:pt x="95" y="179"/>
                  <a:pt x="55" y="205"/>
                  <a:pt x="15" y="230"/>
                </a:cubicBezTo>
                <a:cubicBezTo>
                  <a:pt x="7" y="222"/>
                  <a:pt x="6" y="218"/>
                  <a:pt x="12" y="210"/>
                </a:cubicBezTo>
                <a:cubicBezTo>
                  <a:pt x="36" y="182"/>
                  <a:pt x="63" y="157"/>
                  <a:pt x="94" y="138"/>
                </a:cubicBezTo>
                <a:cubicBezTo>
                  <a:pt x="108" y="129"/>
                  <a:pt x="124" y="123"/>
                  <a:pt x="138" y="115"/>
                </a:cubicBezTo>
                <a:cubicBezTo>
                  <a:pt x="138" y="111"/>
                  <a:pt x="136" y="108"/>
                  <a:pt x="137" y="105"/>
                </a:cubicBezTo>
                <a:cubicBezTo>
                  <a:pt x="137" y="102"/>
                  <a:pt x="139" y="98"/>
                  <a:pt x="141" y="97"/>
                </a:cubicBezTo>
                <a:cubicBezTo>
                  <a:pt x="144" y="96"/>
                  <a:pt x="148" y="97"/>
                  <a:pt x="151" y="99"/>
                </a:cubicBezTo>
                <a:cubicBezTo>
                  <a:pt x="159" y="105"/>
                  <a:pt x="169" y="106"/>
                  <a:pt x="177" y="100"/>
                </a:cubicBezTo>
                <a:cubicBezTo>
                  <a:pt x="185" y="93"/>
                  <a:pt x="195" y="85"/>
                  <a:pt x="201" y="76"/>
                </a:cubicBezTo>
                <a:cubicBezTo>
                  <a:pt x="225" y="44"/>
                  <a:pt x="257" y="22"/>
                  <a:pt x="290" y="0"/>
                </a:cubicBezTo>
                <a:cubicBezTo>
                  <a:pt x="296" y="6"/>
                  <a:pt x="298" y="11"/>
                  <a:pt x="293" y="18"/>
                </a:cubicBezTo>
                <a:cubicBezTo>
                  <a:pt x="268" y="47"/>
                  <a:pt x="242" y="74"/>
                  <a:pt x="207" y="91"/>
                </a:cubicBezTo>
                <a:cubicBezTo>
                  <a:pt x="198" y="95"/>
                  <a:pt x="190" y="101"/>
                  <a:pt x="181" y="106"/>
                </a:cubicBezTo>
                <a:cubicBezTo>
                  <a:pt x="193" y="115"/>
                  <a:pt x="201" y="124"/>
                  <a:pt x="202" y="138"/>
                </a:cubicBezTo>
                <a:cubicBezTo>
                  <a:pt x="202" y="140"/>
                  <a:pt x="204" y="142"/>
                  <a:pt x="206" y="144"/>
                </a:cubicBezTo>
                <a:cubicBezTo>
                  <a:pt x="227" y="161"/>
                  <a:pt x="249" y="179"/>
                  <a:pt x="271" y="197"/>
                </a:cubicBezTo>
                <a:cubicBezTo>
                  <a:pt x="279" y="203"/>
                  <a:pt x="288" y="208"/>
                  <a:pt x="299" y="207"/>
                </a:cubicBezTo>
                <a:cubicBezTo>
                  <a:pt x="301" y="207"/>
                  <a:pt x="304" y="208"/>
                  <a:pt x="306" y="210"/>
                </a:cubicBezTo>
                <a:cubicBezTo>
                  <a:pt x="315" y="214"/>
                  <a:pt x="323" y="218"/>
                  <a:pt x="333" y="223"/>
                </a:cubicBezTo>
                <a:cubicBezTo>
                  <a:pt x="332" y="201"/>
                  <a:pt x="336" y="184"/>
                  <a:pt x="352" y="173"/>
                </a:cubicBezTo>
                <a:cubicBezTo>
                  <a:pt x="361" y="167"/>
                  <a:pt x="372" y="163"/>
                  <a:pt x="382" y="162"/>
                </a:cubicBezTo>
                <a:cubicBezTo>
                  <a:pt x="411" y="162"/>
                  <a:pt x="426" y="181"/>
                  <a:pt x="431" y="222"/>
                </a:cubicBezTo>
                <a:cubicBezTo>
                  <a:pt x="440" y="218"/>
                  <a:pt x="448" y="214"/>
                  <a:pt x="456" y="210"/>
                </a:cubicBezTo>
                <a:cubicBezTo>
                  <a:pt x="458" y="209"/>
                  <a:pt x="460" y="207"/>
                  <a:pt x="462" y="207"/>
                </a:cubicBezTo>
                <a:cubicBezTo>
                  <a:pt x="481" y="208"/>
                  <a:pt x="494" y="196"/>
                  <a:pt x="508" y="186"/>
                </a:cubicBezTo>
                <a:cubicBezTo>
                  <a:pt x="525" y="173"/>
                  <a:pt x="540" y="158"/>
                  <a:pt x="556" y="144"/>
                </a:cubicBezTo>
                <a:cubicBezTo>
                  <a:pt x="558" y="143"/>
                  <a:pt x="561" y="140"/>
                  <a:pt x="561" y="137"/>
                </a:cubicBezTo>
                <a:cubicBezTo>
                  <a:pt x="562" y="124"/>
                  <a:pt x="570" y="115"/>
                  <a:pt x="582" y="106"/>
                </a:cubicBezTo>
                <a:cubicBezTo>
                  <a:pt x="571" y="100"/>
                  <a:pt x="562" y="94"/>
                  <a:pt x="552" y="89"/>
                </a:cubicBezTo>
                <a:cubicBezTo>
                  <a:pt x="518" y="71"/>
                  <a:pt x="493" y="45"/>
                  <a:pt x="470" y="16"/>
                </a:cubicBezTo>
                <a:cubicBezTo>
                  <a:pt x="468" y="14"/>
                  <a:pt x="470" y="7"/>
                  <a:pt x="470" y="3"/>
                </a:cubicBezTo>
                <a:cubicBezTo>
                  <a:pt x="473" y="4"/>
                  <a:pt x="478" y="3"/>
                  <a:pt x="480" y="5"/>
                </a:cubicBezTo>
                <a:cubicBezTo>
                  <a:pt x="504" y="24"/>
                  <a:pt x="527" y="42"/>
                  <a:pt x="550" y="62"/>
                </a:cubicBezTo>
                <a:cubicBezTo>
                  <a:pt x="561" y="71"/>
                  <a:pt x="570" y="84"/>
                  <a:pt x="580" y="95"/>
                </a:cubicBezTo>
                <a:cubicBezTo>
                  <a:pt x="586" y="102"/>
                  <a:pt x="594" y="105"/>
                  <a:pt x="604" y="104"/>
                </a:cubicBezTo>
                <a:cubicBezTo>
                  <a:pt x="606" y="104"/>
                  <a:pt x="609" y="103"/>
                  <a:pt x="610" y="102"/>
                </a:cubicBezTo>
                <a:cubicBezTo>
                  <a:pt x="613" y="97"/>
                  <a:pt x="618" y="94"/>
                  <a:pt x="623" y="98"/>
                </a:cubicBezTo>
                <a:cubicBezTo>
                  <a:pt x="626" y="101"/>
                  <a:pt x="626" y="107"/>
                  <a:pt x="627" y="112"/>
                </a:cubicBezTo>
                <a:cubicBezTo>
                  <a:pt x="626" y="113"/>
                  <a:pt x="625" y="113"/>
                  <a:pt x="624" y="114"/>
                </a:cubicBezTo>
                <a:cubicBezTo>
                  <a:pt x="633" y="119"/>
                  <a:pt x="641" y="125"/>
                  <a:pt x="650" y="128"/>
                </a:cubicBezTo>
                <a:cubicBezTo>
                  <a:pt x="683" y="142"/>
                  <a:pt x="708" y="166"/>
                  <a:pt x="733" y="190"/>
                </a:cubicBezTo>
                <a:cubicBezTo>
                  <a:pt x="740" y="197"/>
                  <a:pt x="746" y="204"/>
                  <a:pt x="752" y="211"/>
                </a:cubicBezTo>
                <a:cubicBezTo>
                  <a:pt x="753" y="214"/>
                  <a:pt x="755" y="217"/>
                  <a:pt x="754" y="220"/>
                </a:cubicBezTo>
                <a:cubicBezTo>
                  <a:pt x="754" y="229"/>
                  <a:pt x="750" y="232"/>
                  <a:pt x="742" y="227"/>
                </a:cubicBezTo>
                <a:cubicBezTo>
                  <a:pt x="705" y="203"/>
                  <a:pt x="669" y="179"/>
                  <a:pt x="643" y="143"/>
                </a:cubicBezTo>
                <a:cubicBezTo>
                  <a:pt x="642" y="141"/>
                  <a:pt x="641" y="139"/>
                  <a:pt x="639" y="138"/>
                </a:cubicBezTo>
                <a:cubicBezTo>
                  <a:pt x="636" y="158"/>
                  <a:pt x="626" y="170"/>
                  <a:pt x="608" y="175"/>
                </a:cubicBezTo>
                <a:cubicBezTo>
                  <a:pt x="606" y="175"/>
                  <a:pt x="604" y="176"/>
                  <a:pt x="603" y="178"/>
                </a:cubicBezTo>
                <a:cubicBezTo>
                  <a:pt x="575" y="205"/>
                  <a:pt x="546" y="233"/>
                  <a:pt x="518" y="261"/>
                </a:cubicBezTo>
                <a:cubicBezTo>
                  <a:pt x="514" y="266"/>
                  <a:pt x="511" y="274"/>
                  <a:pt x="511" y="281"/>
                </a:cubicBezTo>
                <a:cubicBezTo>
                  <a:pt x="511" y="295"/>
                  <a:pt x="510" y="311"/>
                  <a:pt x="515" y="324"/>
                </a:cubicBezTo>
                <a:cubicBezTo>
                  <a:pt x="521" y="337"/>
                  <a:pt x="519" y="347"/>
                  <a:pt x="517" y="360"/>
                </a:cubicBezTo>
                <a:cubicBezTo>
                  <a:pt x="514" y="383"/>
                  <a:pt x="516" y="406"/>
                  <a:pt x="517" y="429"/>
                </a:cubicBezTo>
                <a:cubicBezTo>
                  <a:pt x="517" y="431"/>
                  <a:pt x="518" y="434"/>
                  <a:pt x="520" y="436"/>
                </a:cubicBezTo>
                <a:cubicBezTo>
                  <a:pt x="549" y="472"/>
                  <a:pt x="579" y="508"/>
                  <a:pt x="615" y="539"/>
                </a:cubicBezTo>
                <a:cubicBezTo>
                  <a:pt x="624" y="547"/>
                  <a:pt x="635" y="544"/>
                  <a:pt x="645" y="547"/>
                </a:cubicBezTo>
                <a:cubicBezTo>
                  <a:pt x="646" y="548"/>
                  <a:pt x="649" y="543"/>
                  <a:pt x="651" y="541"/>
                </a:cubicBezTo>
                <a:cubicBezTo>
                  <a:pt x="673" y="500"/>
                  <a:pt x="707" y="470"/>
                  <a:pt x="744" y="443"/>
                </a:cubicBezTo>
                <a:cubicBezTo>
                  <a:pt x="748" y="440"/>
                  <a:pt x="753" y="439"/>
                  <a:pt x="757" y="440"/>
                </a:cubicBezTo>
                <a:cubicBezTo>
                  <a:pt x="763" y="441"/>
                  <a:pt x="767" y="446"/>
                  <a:pt x="761" y="452"/>
                </a:cubicBezTo>
                <a:cubicBezTo>
                  <a:pt x="739" y="477"/>
                  <a:pt x="718" y="503"/>
                  <a:pt x="695" y="527"/>
                </a:cubicBezTo>
                <a:cubicBezTo>
                  <a:pt x="685" y="538"/>
                  <a:pt x="671" y="546"/>
                  <a:pt x="658" y="556"/>
                </a:cubicBezTo>
                <a:close/>
                <a:moveTo>
                  <a:pt x="400" y="261"/>
                </a:moveTo>
                <a:cubicBezTo>
                  <a:pt x="387" y="261"/>
                  <a:pt x="375" y="261"/>
                  <a:pt x="363" y="261"/>
                </a:cubicBezTo>
                <a:cubicBezTo>
                  <a:pt x="363" y="296"/>
                  <a:pt x="363" y="331"/>
                  <a:pt x="363" y="367"/>
                </a:cubicBezTo>
                <a:cubicBezTo>
                  <a:pt x="363" y="376"/>
                  <a:pt x="369" y="380"/>
                  <a:pt x="382" y="380"/>
                </a:cubicBezTo>
                <a:cubicBezTo>
                  <a:pt x="394" y="380"/>
                  <a:pt x="400" y="376"/>
                  <a:pt x="400" y="366"/>
                </a:cubicBezTo>
                <a:cubicBezTo>
                  <a:pt x="400" y="331"/>
                  <a:pt x="400" y="296"/>
                  <a:pt x="400" y="261"/>
                </a:cubicBezTo>
                <a:close/>
                <a:moveTo>
                  <a:pt x="430" y="258"/>
                </a:moveTo>
                <a:cubicBezTo>
                  <a:pt x="429" y="258"/>
                  <a:pt x="428" y="258"/>
                  <a:pt x="427" y="258"/>
                </a:cubicBezTo>
                <a:cubicBezTo>
                  <a:pt x="421" y="265"/>
                  <a:pt x="414" y="272"/>
                  <a:pt x="414" y="284"/>
                </a:cubicBezTo>
                <a:cubicBezTo>
                  <a:pt x="415" y="312"/>
                  <a:pt x="415" y="339"/>
                  <a:pt x="416" y="367"/>
                </a:cubicBezTo>
                <a:cubicBezTo>
                  <a:pt x="416" y="370"/>
                  <a:pt x="418" y="376"/>
                  <a:pt x="420" y="376"/>
                </a:cubicBezTo>
                <a:cubicBezTo>
                  <a:pt x="423" y="376"/>
                  <a:pt x="428" y="375"/>
                  <a:pt x="430" y="373"/>
                </a:cubicBezTo>
                <a:cubicBezTo>
                  <a:pt x="440" y="364"/>
                  <a:pt x="442" y="352"/>
                  <a:pt x="441" y="339"/>
                </a:cubicBezTo>
                <a:cubicBezTo>
                  <a:pt x="440" y="321"/>
                  <a:pt x="437" y="302"/>
                  <a:pt x="435" y="284"/>
                </a:cubicBezTo>
                <a:cubicBezTo>
                  <a:pt x="434" y="275"/>
                  <a:pt x="432" y="266"/>
                  <a:pt x="430" y="258"/>
                </a:cubicBezTo>
                <a:close/>
                <a:moveTo>
                  <a:pt x="334" y="258"/>
                </a:moveTo>
                <a:cubicBezTo>
                  <a:pt x="327" y="289"/>
                  <a:pt x="321" y="320"/>
                  <a:pt x="323" y="351"/>
                </a:cubicBezTo>
                <a:cubicBezTo>
                  <a:pt x="323" y="359"/>
                  <a:pt x="330" y="367"/>
                  <a:pt x="335" y="374"/>
                </a:cubicBezTo>
                <a:cubicBezTo>
                  <a:pt x="336" y="376"/>
                  <a:pt x="341" y="377"/>
                  <a:pt x="343" y="376"/>
                </a:cubicBezTo>
                <a:cubicBezTo>
                  <a:pt x="345" y="375"/>
                  <a:pt x="347" y="371"/>
                  <a:pt x="347" y="369"/>
                </a:cubicBezTo>
                <a:cubicBezTo>
                  <a:pt x="348" y="340"/>
                  <a:pt x="348" y="311"/>
                  <a:pt x="349" y="282"/>
                </a:cubicBezTo>
                <a:cubicBezTo>
                  <a:pt x="349" y="271"/>
                  <a:pt x="341" y="265"/>
                  <a:pt x="334" y="258"/>
                </a:cubicBezTo>
                <a:close/>
                <a:moveTo>
                  <a:pt x="508" y="501"/>
                </a:moveTo>
                <a:cubicBezTo>
                  <a:pt x="509" y="501"/>
                  <a:pt x="510" y="501"/>
                  <a:pt x="511" y="501"/>
                </a:cubicBezTo>
                <a:cubicBezTo>
                  <a:pt x="511" y="495"/>
                  <a:pt x="511" y="489"/>
                  <a:pt x="511" y="482"/>
                </a:cubicBezTo>
                <a:cubicBezTo>
                  <a:pt x="510" y="482"/>
                  <a:pt x="509" y="482"/>
                  <a:pt x="508" y="482"/>
                </a:cubicBezTo>
                <a:cubicBezTo>
                  <a:pt x="508" y="488"/>
                  <a:pt x="508" y="495"/>
                  <a:pt x="508" y="501"/>
                </a:cubicBezTo>
                <a:close/>
                <a:moveTo>
                  <a:pt x="241" y="513"/>
                </a:moveTo>
                <a:cubicBezTo>
                  <a:pt x="242" y="513"/>
                  <a:pt x="243" y="513"/>
                  <a:pt x="244" y="513"/>
                </a:cubicBezTo>
                <a:cubicBezTo>
                  <a:pt x="244" y="507"/>
                  <a:pt x="244" y="501"/>
                  <a:pt x="244" y="495"/>
                </a:cubicBezTo>
                <a:cubicBezTo>
                  <a:pt x="243" y="495"/>
                  <a:pt x="242" y="495"/>
                  <a:pt x="241" y="495"/>
                </a:cubicBezTo>
                <a:cubicBezTo>
                  <a:pt x="241" y="501"/>
                  <a:pt x="241" y="507"/>
                  <a:pt x="241" y="513"/>
                </a:cubicBezTo>
                <a:close/>
                <a:moveTo>
                  <a:pt x="255" y="483"/>
                </a:moveTo>
                <a:cubicBezTo>
                  <a:pt x="254" y="483"/>
                  <a:pt x="253" y="483"/>
                  <a:pt x="252" y="483"/>
                </a:cubicBezTo>
                <a:cubicBezTo>
                  <a:pt x="252" y="489"/>
                  <a:pt x="252" y="495"/>
                  <a:pt x="252" y="501"/>
                </a:cubicBezTo>
                <a:cubicBezTo>
                  <a:pt x="253" y="501"/>
                  <a:pt x="254" y="500"/>
                  <a:pt x="255" y="500"/>
                </a:cubicBezTo>
                <a:cubicBezTo>
                  <a:pt x="255" y="494"/>
                  <a:pt x="255" y="488"/>
                  <a:pt x="255" y="4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4B6C2E-387F-4E79-8554-3ED0BF532C76}"/>
              </a:ext>
            </a:extLst>
          </p:cNvPr>
          <p:cNvSpPr>
            <a:spLocks noEditPoints="1"/>
          </p:cNvSpPr>
          <p:nvPr/>
        </p:nvSpPr>
        <p:spPr bwMode="auto">
          <a:xfrm>
            <a:off x="4475163" y="3838576"/>
            <a:ext cx="1138238" cy="1130300"/>
          </a:xfrm>
          <a:custGeom>
            <a:avLst/>
            <a:gdLst>
              <a:gd name="T0" fmla="*/ 633 w 694"/>
              <a:gd name="T1" fmla="*/ 493 h 689"/>
              <a:gd name="T2" fmla="*/ 561 w 694"/>
              <a:gd name="T3" fmla="*/ 579 h 689"/>
              <a:gd name="T4" fmla="*/ 434 w 694"/>
              <a:gd name="T5" fmla="*/ 688 h 689"/>
              <a:gd name="T6" fmla="*/ 484 w 694"/>
              <a:gd name="T7" fmla="*/ 530 h 689"/>
              <a:gd name="T8" fmla="*/ 281 w 694"/>
              <a:gd name="T9" fmla="*/ 494 h 689"/>
              <a:gd name="T10" fmla="*/ 166 w 694"/>
              <a:gd name="T11" fmla="*/ 554 h 689"/>
              <a:gd name="T12" fmla="*/ 219 w 694"/>
              <a:gd name="T13" fmla="*/ 656 h 689"/>
              <a:gd name="T14" fmla="*/ 106 w 694"/>
              <a:gd name="T15" fmla="*/ 542 h 689"/>
              <a:gd name="T16" fmla="*/ 0 w 694"/>
              <a:gd name="T17" fmla="*/ 421 h 689"/>
              <a:gd name="T18" fmla="*/ 110 w 694"/>
              <a:gd name="T19" fmla="*/ 482 h 689"/>
              <a:gd name="T20" fmla="*/ 262 w 694"/>
              <a:gd name="T21" fmla="*/ 388 h 689"/>
              <a:gd name="T22" fmla="*/ 259 w 694"/>
              <a:gd name="T23" fmla="*/ 295 h 689"/>
              <a:gd name="T24" fmla="*/ 101 w 694"/>
              <a:gd name="T25" fmla="*/ 218 h 689"/>
              <a:gd name="T26" fmla="*/ 42 w 694"/>
              <a:gd name="T27" fmla="*/ 223 h 689"/>
              <a:gd name="T28" fmla="*/ 132 w 694"/>
              <a:gd name="T29" fmla="*/ 114 h 689"/>
              <a:gd name="T30" fmla="*/ 243 w 694"/>
              <a:gd name="T31" fmla="*/ 14 h 689"/>
              <a:gd name="T32" fmla="*/ 162 w 694"/>
              <a:gd name="T33" fmla="*/ 135 h 689"/>
              <a:gd name="T34" fmla="*/ 327 w 694"/>
              <a:gd name="T35" fmla="*/ 148 h 689"/>
              <a:gd name="T36" fmla="*/ 364 w 694"/>
              <a:gd name="T37" fmla="*/ 145 h 689"/>
              <a:gd name="T38" fmla="*/ 532 w 694"/>
              <a:gd name="T39" fmla="*/ 135 h 689"/>
              <a:gd name="T40" fmla="*/ 435 w 694"/>
              <a:gd name="T41" fmla="*/ 1 h 689"/>
              <a:gd name="T42" fmla="*/ 556 w 694"/>
              <a:gd name="T43" fmla="*/ 108 h 689"/>
              <a:gd name="T44" fmla="*/ 590 w 694"/>
              <a:gd name="T45" fmla="*/ 157 h 689"/>
              <a:gd name="T46" fmla="*/ 683 w 694"/>
              <a:gd name="T47" fmla="*/ 287 h 689"/>
              <a:gd name="T48" fmla="*/ 561 w 694"/>
              <a:gd name="T49" fmla="*/ 173 h 689"/>
              <a:gd name="T50" fmla="*/ 430 w 694"/>
              <a:gd name="T51" fmla="*/ 307 h 689"/>
              <a:gd name="T52" fmla="*/ 548 w 694"/>
              <a:gd name="T53" fmla="*/ 513 h 689"/>
              <a:gd name="T54" fmla="*/ 662 w 694"/>
              <a:gd name="T55" fmla="*/ 424 h 689"/>
              <a:gd name="T56" fmla="*/ 153 w 694"/>
              <a:gd name="T57" fmla="*/ 521 h 689"/>
              <a:gd name="T58" fmla="*/ 264 w 694"/>
              <a:gd name="T59" fmla="*/ 402 h 689"/>
              <a:gd name="T60" fmla="*/ 541 w 694"/>
              <a:gd name="T61" fmla="*/ 521 h 689"/>
              <a:gd name="T62" fmla="*/ 434 w 694"/>
              <a:gd name="T63" fmla="*/ 199 h 689"/>
              <a:gd name="T64" fmla="*/ 438 w 694"/>
              <a:gd name="T65" fmla="*/ 272 h 689"/>
              <a:gd name="T66" fmla="*/ 528 w 694"/>
              <a:gd name="T67" fmla="*/ 150 h 689"/>
              <a:gd name="T68" fmla="*/ 166 w 694"/>
              <a:gd name="T69" fmla="*/ 150 h 689"/>
              <a:gd name="T70" fmla="*/ 255 w 694"/>
              <a:gd name="T71" fmla="*/ 269 h 689"/>
              <a:gd name="T72" fmla="*/ 135 w 694"/>
              <a:gd name="T73" fmla="*/ 165 h 689"/>
              <a:gd name="T74" fmla="*/ 562 w 694"/>
              <a:gd name="T75" fmla="*/ 164 h 689"/>
              <a:gd name="T76" fmla="*/ 562 w 694"/>
              <a:gd name="T77" fmla="*/ 164 h 689"/>
              <a:gd name="T78" fmla="*/ 557 w 694"/>
              <a:gd name="T79" fmla="*/ 125 h 689"/>
              <a:gd name="T80" fmla="*/ 116 w 694"/>
              <a:gd name="T81" fmla="*/ 546 h 689"/>
              <a:gd name="T82" fmla="*/ 116 w 694"/>
              <a:gd name="T83" fmla="*/ 148 h 689"/>
              <a:gd name="T84" fmla="*/ 155 w 694"/>
              <a:gd name="T85" fmla="*/ 551 h 689"/>
              <a:gd name="T86" fmla="*/ 578 w 694"/>
              <a:gd name="T87" fmla="*/ 546 h 689"/>
              <a:gd name="T88" fmla="*/ 560 w 694"/>
              <a:gd name="T89" fmla="*/ 529 h 689"/>
              <a:gd name="T90" fmla="*/ 135 w 694"/>
              <a:gd name="T91" fmla="*/ 543 h 689"/>
              <a:gd name="T92" fmla="*/ 143 w 694"/>
              <a:gd name="T93" fmla="*/ 145 h 689"/>
              <a:gd name="T94" fmla="*/ 135 w 694"/>
              <a:gd name="T95" fmla="*/ 150 h 689"/>
              <a:gd name="T96" fmla="*/ 558 w 694"/>
              <a:gd name="T97" fmla="*/ 543 h 689"/>
              <a:gd name="T98" fmla="*/ 566 w 694"/>
              <a:gd name="T99" fmla="*/ 548 h 689"/>
              <a:gd name="T100" fmla="*/ 559 w 694"/>
              <a:gd name="T101" fmla="*/ 13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4" h="689">
                <a:moveTo>
                  <a:pt x="682" y="407"/>
                </a:moveTo>
                <a:cubicBezTo>
                  <a:pt x="686" y="412"/>
                  <a:pt x="690" y="416"/>
                  <a:pt x="694" y="421"/>
                </a:cubicBezTo>
                <a:cubicBezTo>
                  <a:pt x="674" y="445"/>
                  <a:pt x="654" y="469"/>
                  <a:pt x="633" y="493"/>
                </a:cubicBezTo>
                <a:cubicBezTo>
                  <a:pt x="620" y="508"/>
                  <a:pt x="605" y="522"/>
                  <a:pt x="592" y="536"/>
                </a:cubicBezTo>
                <a:cubicBezTo>
                  <a:pt x="589" y="538"/>
                  <a:pt x="588" y="542"/>
                  <a:pt x="588" y="545"/>
                </a:cubicBezTo>
                <a:cubicBezTo>
                  <a:pt x="588" y="564"/>
                  <a:pt x="579" y="575"/>
                  <a:pt x="561" y="579"/>
                </a:cubicBezTo>
                <a:cubicBezTo>
                  <a:pt x="559" y="580"/>
                  <a:pt x="555" y="582"/>
                  <a:pt x="555" y="585"/>
                </a:cubicBezTo>
                <a:cubicBezTo>
                  <a:pt x="551" y="598"/>
                  <a:pt x="542" y="608"/>
                  <a:pt x="531" y="616"/>
                </a:cubicBezTo>
                <a:cubicBezTo>
                  <a:pt x="499" y="640"/>
                  <a:pt x="467" y="664"/>
                  <a:pt x="434" y="688"/>
                </a:cubicBezTo>
                <a:cubicBezTo>
                  <a:pt x="431" y="685"/>
                  <a:pt x="427" y="681"/>
                  <a:pt x="423" y="675"/>
                </a:cubicBezTo>
                <a:cubicBezTo>
                  <a:pt x="459" y="636"/>
                  <a:pt x="489" y="591"/>
                  <a:pt x="531" y="556"/>
                </a:cubicBezTo>
                <a:cubicBezTo>
                  <a:pt x="515" y="547"/>
                  <a:pt x="500" y="538"/>
                  <a:pt x="484" y="530"/>
                </a:cubicBezTo>
                <a:cubicBezTo>
                  <a:pt x="469" y="521"/>
                  <a:pt x="453" y="513"/>
                  <a:pt x="438" y="504"/>
                </a:cubicBezTo>
                <a:cubicBezTo>
                  <a:pt x="426" y="496"/>
                  <a:pt x="414" y="494"/>
                  <a:pt x="400" y="494"/>
                </a:cubicBezTo>
                <a:cubicBezTo>
                  <a:pt x="360" y="495"/>
                  <a:pt x="321" y="494"/>
                  <a:pt x="281" y="494"/>
                </a:cubicBezTo>
                <a:cubicBezTo>
                  <a:pt x="277" y="494"/>
                  <a:pt x="272" y="495"/>
                  <a:pt x="269" y="497"/>
                </a:cubicBezTo>
                <a:cubicBezTo>
                  <a:pt x="235" y="515"/>
                  <a:pt x="201" y="534"/>
                  <a:pt x="168" y="553"/>
                </a:cubicBezTo>
                <a:cubicBezTo>
                  <a:pt x="167" y="554"/>
                  <a:pt x="166" y="555"/>
                  <a:pt x="166" y="554"/>
                </a:cubicBezTo>
                <a:cubicBezTo>
                  <a:pt x="201" y="595"/>
                  <a:pt x="236" y="635"/>
                  <a:pt x="271" y="675"/>
                </a:cubicBezTo>
                <a:cubicBezTo>
                  <a:pt x="267" y="680"/>
                  <a:pt x="263" y="685"/>
                  <a:pt x="259" y="689"/>
                </a:cubicBezTo>
                <a:cubicBezTo>
                  <a:pt x="246" y="678"/>
                  <a:pt x="233" y="667"/>
                  <a:pt x="219" y="656"/>
                </a:cubicBezTo>
                <a:cubicBezTo>
                  <a:pt x="201" y="643"/>
                  <a:pt x="183" y="630"/>
                  <a:pt x="164" y="617"/>
                </a:cubicBezTo>
                <a:cubicBezTo>
                  <a:pt x="151" y="607"/>
                  <a:pt x="141" y="596"/>
                  <a:pt x="138" y="580"/>
                </a:cubicBezTo>
                <a:cubicBezTo>
                  <a:pt x="113" y="575"/>
                  <a:pt x="107" y="568"/>
                  <a:pt x="106" y="542"/>
                </a:cubicBezTo>
                <a:cubicBezTo>
                  <a:pt x="106" y="541"/>
                  <a:pt x="105" y="538"/>
                  <a:pt x="103" y="537"/>
                </a:cubicBezTo>
                <a:cubicBezTo>
                  <a:pt x="79" y="510"/>
                  <a:pt x="55" y="484"/>
                  <a:pt x="31" y="458"/>
                </a:cubicBezTo>
                <a:cubicBezTo>
                  <a:pt x="21" y="446"/>
                  <a:pt x="11" y="433"/>
                  <a:pt x="0" y="421"/>
                </a:cubicBezTo>
                <a:cubicBezTo>
                  <a:pt x="4" y="416"/>
                  <a:pt x="8" y="412"/>
                  <a:pt x="12" y="407"/>
                </a:cubicBezTo>
                <a:cubicBezTo>
                  <a:pt x="18" y="413"/>
                  <a:pt x="24" y="418"/>
                  <a:pt x="31" y="423"/>
                </a:cubicBezTo>
                <a:cubicBezTo>
                  <a:pt x="57" y="443"/>
                  <a:pt x="84" y="463"/>
                  <a:pt x="110" y="482"/>
                </a:cubicBezTo>
                <a:cubicBezTo>
                  <a:pt x="120" y="490"/>
                  <a:pt x="127" y="499"/>
                  <a:pt x="131" y="511"/>
                </a:cubicBezTo>
                <a:cubicBezTo>
                  <a:pt x="134" y="519"/>
                  <a:pt x="139" y="520"/>
                  <a:pt x="145" y="514"/>
                </a:cubicBezTo>
                <a:cubicBezTo>
                  <a:pt x="184" y="472"/>
                  <a:pt x="223" y="430"/>
                  <a:pt x="262" y="388"/>
                </a:cubicBezTo>
                <a:cubicBezTo>
                  <a:pt x="264" y="386"/>
                  <a:pt x="264" y="381"/>
                  <a:pt x="265" y="378"/>
                </a:cubicBezTo>
                <a:cubicBezTo>
                  <a:pt x="265" y="354"/>
                  <a:pt x="265" y="331"/>
                  <a:pt x="264" y="307"/>
                </a:cubicBezTo>
                <a:cubicBezTo>
                  <a:pt x="264" y="303"/>
                  <a:pt x="262" y="298"/>
                  <a:pt x="259" y="295"/>
                </a:cubicBezTo>
                <a:cubicBezTo>
                  <a:pt x="222" y="257"/>
                  <a:pt x="185" y="219"/>
                  <a:pt x="148" y="180"/>
                </a:cubicBezTo>
                <a:cubicBezTo>
                  <a:pt x="139" y="172"/>
                  <a:pt x="134" y="173"/>
                  <a:pt x="131" y="184"/>
                </a:cubicBezTo>
                <a:cubicBezTo>
                  <a:pt x="126" y="200"/>
                  <a:pt x="114" y="209"/>
                  <a:pt x="101" y="218"/>
                </a:cubicBezTo>
                <a:cubicBezTo>
                  <a:pt x="71" y="241"/>
                  <a:pt x="41" y="263"/>
                  <a:pt x="10" y="285"/>
                </a:cubicBezTo>
                <a:cubicBezTo>
                  <a:pt x="8" y="283"/>
                  <a:pt x="4" y="278"/>
                  <a:pt x="0" y="273"/>
                </a:cubicBezTo>
                <a:cubicBezTo>
                  <a:pt x="14" y="256"/>
                  <a:pt x="28" y="239"/>
                  <a:pt x="42" y="223"/>
                </a:cubicBezTo>
                <a:cubicBezTo>
                  <a:pt x="62" y="201"/>
                  <a:pt x="83" y="179"/>
                  <a:pt x="103" y="157"/>
                </a:cubicBezTo>
                <a:cubicBezTo>
                  <a:pt x="105" y="155"/>
                  <a:pt x="106" y="152"/>
                  <a:pt x="106" y="149"/>
                </a:cubicBezTo>
                <a:cubicBezTo>
                  <a:pt x="105" y="131"/>
                  <a:pt x="114" y="118"/>
                  <a:pt x="132" y="114"/>
                </a:cubicBezTo>
                <a:cubicBezTo>
                  <a:pt x="134" y="113"/>
                  <a:pt x="138" y="110"/>
                  <a:pt x="138" y="108"/>
                </a:cubicBezTo>
                <a:cubicBezTo>
                  <a:pt x="142" y="94"/>
                  <a:pt x="150" y="84"/>
                  <a:pt x="161" y="75"/>
                </a:cubicBezTo>
                <a:cubicBezTo>
                  <a:pt x="189" y="55"/>
                  <a:pt x="216" y="35"/>
                  <a:pt x="243" y="14"/>
                </a:cubicBezTo>
                <a:cubicBezTo>
                  <a:pt x="248" y="10"/>
                  <a:pt x="253" y="5"/>
                  <a:pt x="259" y="0"/>
                </a:cubicBezTo>
                <a:cubicBezTo>
                  <a:pt x="263" y="5"/>
                  <a:pt x="266" y="9"/>
                  <a:pt x="271" y="14"/>
                </a:cubicBezTo>
                <a:cubicBezTo>
                  <a:pt x="235" y="54"/>
                  <a:pt x="205" y="99"/>
                  <a:pt x="162" y="135"/>
                </a:cubicBezTo>
                <a:cubicBezTo>
                  <a:pt x="196" y="153"/>
                  <a:pt x="229" y="170"/>
                  <a:pt x="263" y="188"/>
                </a:cubicBezTo>
                <a:cubicBezTo>
                  <a:pt x="275" y="166"/>
                  <a:pt x="293" y="155"/>
                  <a:pt x="317" y="154"/>
                </a:cubicBezTo>
                <a:cubicBezTo>
                  <a:pt x="320" y="153"/>
                  <a:pt x="323" y="150"/>
                  <a:pt x="327" y="148"/>
                </a:cubicBezTo>
                <a:cubicBezTo>
                  <a:pt x="330" y="147"/>
                  <a:pt x="332" y="144"/>
                  <a:pt x="335" y="144"/>
                </a:cubicBezTo>
                <a:cubicBezTo>
                  <a:pt x="343" y="143"/>
                  <a:pt x="351" y="144"/>
                  <a:pt x="359" y="144"/>
                </a:cubicBezTo>
                <a:cubicBezTo>
                  <a:pt x="361" y="144"/>
                  <a:pt x="364" y="144"/>
                  <a:pt x="364" y="145"/>
                </a:cubicBezTo>
                <a:cubicBezTo>
                  <a:pt x="370" y="156"/>
                  <a:pt x="381" y="154"/>
                  <a:pt x="390" y="156"/>
                </a:cubicBezTo>
                <a:cubicBezTo>
                  <a:pt x="409" y="159"/>
                  <a:pt x="421" y="172"/>
                  <a:pt x="432" y="188"/>
                </a:cubicBezTo>
                <a:cubicBezTo>
                  <a:pt x="464" y="171"/>
                  <a:pt x="498" y="153"/>
                  <a:pt x="532" y="135"/>
                </a:cubicBezTo>
                <a:cubicBezTo>
                  <a:pt x="489" y="100"/>
                  <a:pt x="460" y="54"/>
                  <a:pt x="423" y="15"/>
                </a:cubicBezTo>
                <a:cubicBezTo>
                  <a:pt x="425" y="12"/>
                  <a:pt x="427" y="10"/>
                  <a:pt x="429" y="8"/>
                </a:cubicBezTo>
                <a:cubicBezTo>
                  <a:pt x="431" y="5"/>
                  <a:pt x="433" y="3"/>
                  <a:pt x="435" y="1"/>
                </a:cubicBezTo>
                <a:cubicBezTo>
                  <a:pt x="444" y="8"/>
                  <a:pt x="452" y="16"/>
                  <a:pt x="461" y="22"/>
                </a:cubicBezTo>
                <a:cubicBezTo>
                  <a:pt x="484" y="40"/>
                  <a:pt x="508" y="58"/>
                  <a:pt x="532" y="75"/>
                </a:cubicBezTo>
                <a:cubicBezTo>
                  <a:pt x="543" y="83"/>
                  <a:pt x="551" y="94"/>
                  <a:pt x="556" y="108"/>
                </a:cubicBezTo>
                <a:cubicBezTo>
                  <a:pt x="556" y="110"/>
                  <a:pt x="560" y="113"/>
                  <a:pt x="562" y="114"/>
                </a:cubicBezTo>
                <a:cubicBezTo>
                  <a:pt x="579" y="118"/>
                  <a:pt x="589" y="130"/>
                  <a:pt x="588" y="147"/>
                </a:cubicBezTo>
                <a:cubicBezTo>
                  <a:pt x="588" y="150"/>
                  <a:pt x="588" y="155"/>
                  <a:pt x="590" y="157"/>
                </a:cubicBezTo>
                <a:cubicBezTo>
                  <a:pt x="621" y="182"/>
                  <a:pt x="644" y="215"/>
                  <a:pt x="670" y="245"/>
                </a:cubicBezTo>
                <a:cubicBezTo>
                  <a:pt x="678" y="254"/>
                  <a:pt x="686" y="263"/>
                  <a:pt x="694" y="273"/>
                </a:cubicBezTo>
                <a:cubicBezTo>
                  <a:pt x="690" y="278"/>
                  <a:pt x="687" y="282"/>
                  <a:pt x="683" y="287"/>
                </a:cubicBezTo>
                <a:cubicBezTo>
                  <a:pt x="675" y="281"/>
                  <a:pt x="669" y="275"/>
                  <a:pt x="661" y="269"/>
                </a:cubicBezTo>
                <a:cubicBezTo>
                  <a:pt x="638" y="251"/>
                  <a:pt x="614" y="234"/>
                  <a:pt x="590" y="217"/>
                </a:cubicBezTo>
                <a:cubicBezTo>
                  <a:pt x="576" y="206"/>
                  <a:pt x="565" y="194"/>
                  <a:pt x="561" y="173"/>
                </a:cubicBezTo>
                <a:cubicBezTo>
                  <a:pt x="555" y="176"/>
                  <a:pt x="549" y="178"/>
                  <a:pt x="546" y="181"/>
                </a:cubicBezTo>
                <a:cubicBezTo>
                  <a:pt x="508" y="219"/>
                  <a:pt x="471" y="257"/>
                  <a:pt x="435" y="295"/>
                </a:cubicBezTo>
                <a:cubicBezTo>
                  <a:pt x="432" y="298"/>
                  <a:pt x="430" y="303"/>
                  <a:pt x="430" y="307"/>
                </a:cubicBezTo>
                <a:cubicBezTo>
                  <a:pt x="429" y="331"/>
                  <a:pt x="429" y="354"/>
                  <a:pt x="430" y="378"/>
                </a:cubicBezTo>
                <a:cubicBezTo>
                  <a:pt x="430" y="382"/>
                  <a:pt x="432" y="387"/>
                  <a:pt x="434" y="390"/>
                </a:cubicBezTo>
                <a:cubicBezTo>
                  <a:pt x="472" y="431"/>
                  <a:pt x="510" y="472"/>
                  <a:pt x="548" y="513"/>
                </a:cubicBezTo>
                <a:cubicBezTo>
                  <a:pt x="555" y="521"/>
                  <a:pt x="560" y="520"/>
                  <a:pt x="563" y="510"/>
                </a:cubicBezTo>
                <a:cubicBezTo>
                  <a:pt x="567" y="497"/>
                  <a:pt x="576" y="488"/>
                  <a:pt x="587" y="480"/>
                </a:cubicBezTo>
                <a:cubicBezTo>
                  <a:pt x="612" y="461"/>
                  <a:pt x="637" y="443"/>
                  <a:pt x="662" y="424"/>
                </a:cubicBezTo>
                <a:cubicBezTo>
                  <a:pt x="669" y="419"/>
                  <a:pt x="675" y="413"/>
                  <a:pt x="682" y="407"/>
                </a:cubicBezTo>
                <a:close/>
                <a:moveTo>
                  <a:pt x="264" y="402"/>
                </a:moveTo>
                <a:cubicBezTo>
                  <a:pt x="226" y="443"/>
                  <a:pt x="189" y="482"/>
                  <a:pt x="153" y="521"/>
                </a:cubicBezTo>
                <a:cubicBezTo>
                  <a:pt x="158" y="529"/>
                  <a:pt x="162" y="535"/>
                  <a:pt x="166" y="542"/>
                </a:cubicBezTo>
                <a:cubicBezTo>
                  <a:pt x="201" y="523"/>
                  <a:pt x="236" y="503"/>
                  <a:pt x="271" y="484"/>
                </a:cubicBezTo>
                <a:cubicBezTo>
                  <a:pt x="259" y="457"/>
                  <a:pt x="268" y="430"/>
                  <a:pt x="264" y="402"/>
                </a:cubicBezTo>
                <a:close/>
                <a:moveTo>
                  <a:pt x="423" y="484"/>
                </a:moveTo>
                <a:cubicBezTo>
                  <a:pt x="459" y="503"/>
                  <a:pt x="494" y="523"/>
                  <a:pt x="528" y="542"/>
                </a:cubicBezTo>
                <a:cubicBezTo>
                  <a:pt x="532" y="535"/>
                  <a:pt x="536" y="528"/>
                  <a:pt x="541" y="521"/>
                </a:cubicBezTo>
                <a:cubicBezTo>
                  <a:pt x="505" y="482"/>
                  <a:pt x="468" y="442"/>
                  <a:pt x="430" y="402"/>
                </a:cubicBezTo>
                <a:cubicBezTo>
                  <a:pt x="426" y="430"/>
                  <a:pt x="434" y="457"/>
                  <a:pt x="423" y="484"/>
                </a:cubicBezTo>
                <a:close/>
                <a:moveTo>
                  <a:pt x="434" y="199"/>
                </a:moveTo>
                <a:cubicBezTo>
                  <a:pt x="435" y="207"/>
                  <a:pt x="437" y="213"/>
                  <a:pt x="438" y="219"/>
                </a:cubicBezTo>
                <a:cubicBezTo>
                  <a:pt x="438" y="227"/>
                  <a:pt x="438" y="236"/>
                  <a:pt x="438" y="245"/>
                </a:cubicBezTo>
                <a:cubicBezTo>
                  <a:pt x="438" y="254"/>
                  <a:pt x="438" y="263"/>
                  <a:pt x="438" y="272"/>
                </a:cubicBezTo>
                <a:cubicBezTo>
                  <a:pt x="439" y="272"/>
                  <a:pt x="440" y="272"/>
                  <a:pt x="440" y="272"/>
                </a:cubicBezTo>
                <a:cubicBezTo>
                  <a:pt x="474" y="238"/>
                  <a:pt x="507" y="204"/>
                  <a:pt x="539" y="170"/>
                </a:cubicBezTo>
                <a:cubicBezTo>
                  <a:pt x="535" y="163"/>
                  <a:pt x="532" y="157"/>
                  <a:pt x="528" y="150"/>
                </a:cubicBezTo>
                <a:cubicBezTo>
                  <a:pt x="496" y="167"/>
                  <a:pt x="464" y="184"/>
                  <a:pt x="434" y="199"/>
                </a:cubicBezTo>
                <a:close/>
                <a:moveTo>
                  <a:pt x="261" y="200"/>
                </a:moveTo>
                <a:cubicBezTo>
                  <a:pt x="230" y="184"/>
                  <a:pt x="198" y="167"/>
                  <a:pt x="166" y="150"/>
                </a:cubicBezTo>
                <a:cubicBezTo>
                  <a:pt x="162" y="157"/>
                  <a:pt x="158" y="164"/>
                  <a:pt x="155" y="170"/>
                </a:cubicBezTo>
                <a:cubicBezTo>
                  <a:pt x="187" y="204"/>
                  <a:pt x="220" y="238"/>
                  <a:pt x="253" y="272"/>
                </a:cubicBezTo>
                <a:cubicBezTo>
                  <a:pt x="254" y="270"/>
                  <a:pt x="255" y="270"/>
                  <a:pt x="255" y="269"/>
                </a:cubicBezTo>
                <a:cubicBezTo>
                  <a:pt x="255" y="251"/>
                  <a:pt x="256" y="233"/>
                  <a:pt x="257" y="216"/>
                </a:cubicBezTo>
                <a:cubicBezTo>
                  <a:pt x="257" y="211"/>
                  <a:pt x="259" y="206"/>
                  <a:pt x="261" y="200"/>
                </a:cubicBezTo>
                <a:close/>
                <a:moveTo>
                  <a:pt x="135" y="165"/>
                </a:moveTo>
                <a:cubicBezTo>
                  <a:pt x="150" y="165"/>
                  <a:pt x="159" y="152"/>
                  <a:pt x="154" y="141"/>
                </a:cubicBezTo>
                <a:cubicBezTo>
                  <a:pt x="148" y="149"/>
                  <a:pt x="141" y="157"/>
                  <a:pt x="135" y="165"/>
                </a:cubicBezTo>
                <a:close/>
                <a:moveTo>
                  <a:pt x="562" y="164"/>
                </a:moveTo>
                <a:cubicBezTo>
                  <a:pt x="556" y="160"/>
                  <a:pt x="551" y="157"/>
                  <a:pt x="548" y="154"/>
                </a:cubicBezTo>
                <a:cubicBezTo>
                  <a:pt x="545" y="150"/>
                  <a:pt x="543" y="145"/>
                  <a:pt x="541" y="140"/>
                </a:cubicBezTo>
                <a:cubicBezTo>
                  <a:pt x="537" y="156"/>
                  <a:pt x="545" y="165"/>
                  <a:pt x="562" y="164"/>
                </a:cubicBezTo>
                <a:close/>
                <a:moveTo>
                  <a:pt x="557" y="125"/>
                </a:moveTo>
                <a:cubicBezTo>
                  <a:pt x="565" y="133"/>
                  <a:pt x="571" y="140"/>
                  <a:pt x="578" y="148"/>
                </a:cubicBezTo>
                <a:cubicBezTo>
                  <a:pt x="579" y="133"/>
                  <a:pt x="572" y="125"/>
                  <a:pt x="557" y="125"/>
                </a:cubicBezTo>
                <a:close/>
                <a:moveTo>
                  <a:pt x="116" y="546"/>
                </a:moveTo>
                <a:cubicBezTo>
                  <a:pt x="115" y="561"/>
                  <a:pt x="124" y="570"/>
                  <a:pt x="136" y="567"/>
                </a:cubicBezTo>
                <a:cubicBezTo>
                  <a:pt x="129" y="560"/>
                  <a:pt x="123" y="553"/>
                  <a:pt x="116" y="546"/>
                </a:cubicBezTo>
                <a:close/>
                <a:moveTo>
                  <a:pt x="116" y="148"/>
                </a:moveTo>
                <a:cubicBezTo>
                  <a:pt x="123" y="140"/>
                  <a:pt x="129" y="133"/>
                  <a:pt x="136" y="125"/>
                </a:cubicBezTo>
                <a:cubicBezTo>
                  <a:pt x="122" y="125"/>
                  <a:pt x="115" y="133"/>
                  <a:pt x="116" y="148"/>
                </a:cubicBezTo>
                <a:close/>
                <a:moveTo>
                  <a:pt x="155" y="551"/>
                </a:moveTo>
                <a:cubicBezTo>
                  <a:pt x="154" y="535"/>
                  <a:pt x="148" y="528"/>
                  <a:pt x="134" y="529"/>
                </a:cubicBezTo>
                <a:cubicBezTo>
                  <a:pt x="141" y="536"/>
                  <a:pt x="148" y="543"/>
                  <a:pt x="155" y="551"/>
                </a:cubicBezTo>
                <a:close/>
                <a:moveTo>
                  <a:pt x="578" y="546"/>
                </a:moveTo>
                <a:cubicBezTo>
                  <a:pt x="571" y="554"/>
                  <a:pt x="564" y="561"/>
                  <a:pt x="557" y="569"/>
                </a:cubicBezTo>
                <a:cubicBezTo>
                  <a:pt x="572" y="568"/>
                  <a:pt x="578" y="561"/>
                  <a:pt x="578" y="546"/>
                </a:cubicBezTo>
                <a:close/>
                <a:moveTo>
                  <a:pt x="560" y="529"/>
                </a:moveTo>
                <a:cubicBezTo>
                  <a:pt x="547" y="527"/>
                  <a:pt x="538" y="536"/>
                  <a:pt x="539" y="550"/>
                </a:cubicBezTo>
                <a:cubicBezTo>
                  <a:pt x="546" y="543"/>
                  <a:pt x="553" y="536"/>
                  <a:pt x="560" y="529"/>
                </a:cubicBezTo>
                <a:close/>
                <a:moveTo>
                  <a:pt x="135" y="556"/>
                </a:moveTo>
                <a:cubicBezTo>
                  <a:pt x="138" y="553"/>
                  <a:pt x="141" y="550"/>
                  <a:pt x="140" y="548"/>
                </a:cubicBezTo>
                <a:cubicBezTo>
                  <a:pt x="140" y="546"/>
                  <a:pt x="137" y="545"/>
                  <a:pt x="135" y="543"/>
                </a:cubicBezTo>
                <a:cubicBezTo>
                  <a:pt x="134" y="544"/>
                  <a:pt x="130" y="546"/>
                  <a:pt x="130" y="548"/>
                </a:cubicBezTo>
                <a:cubicBezTo>
                  <a:pt x="130" y="550"/>
                  <a:pt x="133" y="552"/>
                  <a:pt x="135" y="556"/>
                </a:cubicBezTo>
                <a:close/>
                <a:moveTo>
                  <a:pt x="143" y="145"/>
                </a:moveTo>
                <a:cubicBezTo>
                  <a:pt x="140" y="142"/>
                  <a:pt x="138" y="139"/>
                  <a:pt x="136" y="139"/>
                </a:cubicBezTo>
                <a:cubicBezTo>
                  <a:pt x="134" y="139"/>
                  <a:pt x="131" y="143"/>
                  <a:pt x="130" y="144"/>
                </a:cubicBezTo>
                <a:cubicBezTo>
                  <a:pt x="130" y="146"/>
                  <a:pt x="133" y="149"/>
                  <a:pt x="135" y="150"/>
                </a:cubicBezTo>
                <a:cubicBezTo>
                  <a:pt x="137" y="150"/>
                  <a:pt x="139" y="147"/>
                  <a:pt x="143" y="145"/>
                </a:cubicBezTo>
                <a:close/>
                <a:moveTo>
                  <a:pt x="566" y="548"/>
                </a:moveTo>
                <a:cubicBezTo>
                  <a:pt x="563" y="546"/>
                  <a:pt x="560" y="543"/>
                  <a:pt x="558" y="543"/>
                </a:cubicBezTo>
                <a:cubicBezTo>
                  <a:pt x="557" y="543"/>
                  <a:pt x="553" y="546"/>
                  <a:pt x="554" y="548"/>
                </a:cubicBezTo>
                <a:cubicBezTo>
                  <a:pt x="554" y="550"/>
                  <a:pt x="557" y="553"/>
                  <a:pt x="559" y="553"/>
                </a:cubicBezTo>
                <a:cubicBezTo>
                  <a:pt x="560" y="554"/>
                  <a:pt x="563" y="551"/>
                  <a:pt x="566" y="548"/>
                </a:cubicBezTo>
                <a:close/>
                <a:moveTo>
                  <a:pt x="558" y="153"/>
                </a:moveTo>
                <a:cubicBezTo>
                  <a:pt x="561" y="149"/>
                  <a:pt x="564" y="147"/>
                  <a:pt x="564" y="145"/>
                </a:cubicBezTo>
                <a:cubicBezTo>
                  <a:pt x="563" y="143"/>
                  <a:pt x="561" y="141"/>
                  <a:pt x="559" y="139"/>
                </a:cubicBezTo>
                <a:cubicBezTo>
                  <a:pt x="557" y="141"/>
                  <a:pt x="554" y="142"/>
                  <a:pt x="554" y="144"/>
                </a:cubicBezTo>
                <a:cubicBezTo>
                  <a:pt x="553" y="146"/>
                  <a:pt x="556" y="149"/>
                  <a:pt x="558" y="1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5BB7E47-32A3-4951-9713-7334E724C419}"/>
              </a:ext>
            </a:extLst>
          </p:cNvPr>
          <p:cNvSpPr>
            <a:spLocks noEditPoints="1"/>
          </p:cNvSpPr>
          <p:nvPr/>
        </p:nvSpPr>
        <p:spPr bwMode="auto">
          <a:xfrm>
            <a:off x="4821238" y="1358901"/>
            <a:ext cx="792163" cy="701675"/>
          </a:xfrm>
          <a:custGeom>
            <a:avLst/>
            <a:gdLst>
              <a:gd name="T0" fmla="*/ 209 w 483"/>
              <a:gd name="T1" fmla="*/ 0 h 428"/>
              <a:gd name="T2" fmla="*/ 250 w 483"/>
              <a:gd name="T3" fmla="*/ 4 h 428"/>
              <a:gd name="T4" fmla="*/ 254 w 483"/>
              <a:gd name="T5" fmla="*/ 57 h 428"/>
              <a:gd name="T6" fmla="*/ 269 w 483"/>
              <a:gd name="T7" fmla="*/ 190 h 428"/>
              <a:gd name="T8" fmla="*/ 272 w 483"/>
              <a:gd name="T9" fmla="*/ 218 h 428"/>
              <a:gd name="T10" fmla="*/ 285 w 483"/>
              <a:gd name="T11" fmla="*/ 226 h 428"/>
              <a:gd name="T12" fmla="*/ 367 w 483"/>
              <a:gd name="T13" fmla="*/ 260 h 428"/>
              <a:gd name="T14" fmla="*/ 464 w 483"/>
              <a:gd name="T15" fmla="*/ 365 h 428"/>
              <a:gd name="T16" fmla="*/ 483 w 483"/>
              <a:gd name="T17" fmla="*/ 379 h 428"/>
              <a:gd name="T18" fmla="*/ 459 w 483"/>
              <a:gd name="T19" fmla="*/ 413 h 428"/>
              <a:gd name="T20" fmla="*/ 391 w 483"/>
              <a:gd name="T21" fmla="*/ 381 h 428"/>
              <a:gd name="T22" fmla="*/ 262 w 483"/>
              <a:gd name="T23" fmla="*/ 326 h 428"/>
              <a:gd name="T24" fmla="*/ 248 w 483"/>
              <a:gd name="T25" fmla="*/ 333 h 428"/>
              <a:gd name="T26" fmla="*/ 179 w 483"/>
              <a:gd name="T27" fmla="*/ 387 h 428"/>
              <a:gd name="T28" fmla="*/ 49 w 483"/>
              <a:gd name="T29" fmla="*/ 414 h 428"/>
              <a:gd name="T30" fmla="*/ 17 w 483"/>
              <a:gd name="T31" fmla="*/ 428 h 428"/>
              <a:gd name="T32" fmla="*/ 0 w 483"/>
              <a:gd name="T33" fmla="*/ 390 h 428"/>
              <a:gd name="T34" fmla="*/ 52 w 483"/>
              <a:gd name="T35" fmla="*/ 354 h 428"/>
              <a:gd name="T36" fmla="*/ 174 w 483"/>
              <a:gd name="T37" fmla="*/ 263 h 428"/>
              <a:gd name="T38" fmla="*/ 175 w 483"/>
              <a:gd name="T39" fmla="*/ 248 h 428"/>
              <a:gd name="T40" fmla="*/ 164 w 483"/>
              <a:gd name="T41" fmla="*/ 160 h 428"/>
              <a:gd name="T42" fmla="*/ 205 w 483"/>
              <a:gd name="T43" fmla="*/ 31 h 428"/>
              <a:gd name="T44" fmla="*/ 209 w 483"/>
              <a:gd name="T45" fmla="*/ 0 h 428"/>
              <a:gd name="T46" fmla="*/ 236 w 483"/>
              <a:gd name="T47" fmla="*/ 250 h 428"/>
              <a:gd name="T48" fmla="*/ 217 w 483"/>
              <a:gd name="T49" fmla="*/ 269 h 428"/>
              <a:gd name="T50" fmla="*/ 236 w 483"/>
              <a:gd name="T51" fmla="*/ 289 h 428"/>
              <a:gd name="T52" fmla="*/ 256 w 483"/>
              <a:gd name="T53" fmla="*/ 269 h 428"/>
              <a:gd name="T54" fmla="*/ 236 w 483"/>
              <a:gd name="T55" fmla="*/ 250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3" h="428">
                <a:moveTo>
                  <a:pt x="209" y="0"/>
                </a:moveTo>
                <a:cubicBezTo>
                  <a:pt x="223" y="2"/>
                  <a:pt x="236" y="3"/>
                  <a:pt x="250" y="4"/>
                </a:cubicBezTo>
                <a:cubicBezTo>
                  <a:pt x="251" y="22"/>
                  <a:pt x="252" y="39"/>
                  <a:pt x="254" y="57"/>
                </a:cubicBezTo>
                <a:cubicBezTo>
                  <a:pt x="259" y="101"/>
                  <a:pt x="264" y="146"/>
                  <a:pt x="269" y="190"/>
                </a:cubicBezTo>
                <a:cubicBezTo>
                  <a:pt x="270" y="200"/>
                  <a:pt x="271" y="209"/>
                  <a:pt x="272" y="218"/>
                </a:cubicBezTo>
                <a:cubicBezTo>
                  <a:pt x="273" y="227"/>
                  <a:pt x="276" y="229"/>
                  <a:pt x="285" y="226"/>
                </a:cubicBezTo>
                <a:cubicBezTo>
                  <a:pt x="323" y="216"/>
                  <a:pt x="349" y="225"/>
                  <a:pt x="367" y="260"/>
                </a:cubicBezTo>
                <a:cubicBezTo>
                  <a:pt x="389" y="304"/>
                  <a:pt x="425" y="336"/>
                  <a:pt x="464" y="365"/>
                </a:cubicBezTo>
                <a:cubicBezTo>
                  <a:pt x="470" y="370"/>
                  <a:pt x="476" y="374"/>
                  <a:pt x="483" y="379"/>
                </a:cubicBezTo>
                <a:cubicBezTo>
                  <a:pt x="475" y="391"/>
                  <a:pt x="467" y="402"/>
                  <a:pt x="459" y="413"/>
                </a:cubicBezTo>
                <a:cubicBezTo>
                  <a:pt x="436" y="402"/>
                  <a:pt x="414" y="391"/>
                  <a:pt x="391" y="381"/>
                </a:cubicBezTo>
                <a:cubicBezTo>
                  <a:pt x="348" y="362"/>
                  <a:pt x="305" y="344"/>
                  <a:pt x="262" y="326"/>
                </a:cubicBezTo>
                <a:cubicBezTo>
                  <a:pt x="254" y="322"/>
                  <a:pt x="250" y="325"/>
                  <a:pt x="248" y="333"/>
                </a:cubicBezTo>
                <a:cubicBezTo>
                  <a:pt x="239" y="371"/>
                  <a:pt x="218" y="389"/>
                  <a:pt x="179" y="387"/>
                </a:cubicBezTo>
                <a:cubicBezTo>
                  <a:pt x="133" y="384"/>
                  <a:pt x="91" y="397"/>
                  <a:pt x="49" y="414"/>
                </a:cubicBezTo>
                <a:cubicBezTo>
                  <a:pt x="39" y="418"/>
                  <a:pt x="29" y="423"/>
                  <a:pt x="17" y="428"/>
                </a:cubicBezTo>
                <a:cubicBezTo>
                  <a:pt x="12" y="415"/>
                  <a:pt x="6" y="403"/>
                  <a:pt x="0" y="390"/>
                </a:cubicBezTo>
                <a:cubicBezTo>
                  <a:pt x="18" y="378"/>
                  <a:pt x="35" y="366"/>
                  <a:pt x="52" y="354"/>
                </a:cubicBezTo>
                <a:cubicBezTo>
                  <a:pt x="93" y="324"/>
                  <a:pt x="134" y="294"/>
                  <a:pt x="174" y="263"/>
                </a:cubicBezTo>
                <a:cubicBezTo>
                  <a:pt x="181" y="259"/>
                  <a:pt x="182" y="254"/>
                  <a:pt x="175" y="248"/>
                </a:cubicBezTo>
                <a:cubicBezTo>
                  <a:pt x="146" y="220"/>
                  <a:pt x="142" y="194"/>
                  <a:pt x="164" y="160"/>
                </a:cubicBezTo>
                <a:cubicBezTo>
                  <a:pt x="189" y="120"/>
                  <a:pt x="199" y="76"/>
                  <a:pt x="205" y="31"/>
                </a:cubicBezTo>
                <a:cubicBezTo>
                  <a:pt x="206" y="21"/>
                  <a:pt x="207" y="11"/>
                  <a:pt x="209" y="0"/>
                </a:cubicBezTo>
                <a:close/>
                <a:moveTo>
                  <a:pt x="236" y="250"/>
                </a:moveTo>
                <a:cubicBezTo>
                  <a:pt x="226" y="250"/>
                  <a:pt x="217" y="258"/>
                  <a:pt x="217" y="269"/>
                </a:cubicBezTo>
                <a:cubicBezTo>
                  <a:pt x="217" y="279"/>
                  <a:pt x="225" y="288"/>
                  <a:pt x="236" y="289"/>
                </a:cubicBezTo>
                <a:cubicBezTo>
                  <a:pt x="246" y="289"/>
                  <a:pt x="256" y="280"/>
                  <a:pt x="256" y="269"/>
                </a:cubicBezTo>
                <a:cubicBezTo>
                  <a:pt x="256" y="258"/>
                  <a:pt x="247" y="250"/>
                  <a:pt x="236" y="2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6BFDE69-9B93-4DBA-934F-EC18A6DBDA44}"/>
              </a:ext>
            </a:extLst>
          </p:cNvPr>
          <p:cNvSpPr>
            <a:spLocks noEditPoints="1"/>
          </p:cNvSpPr>
          <p:nvPr/>
        </p:nvSpPr>
        <p:spPr bwMode="auto">
          <a:xfrm>
            <a:off x="2233613" y="1358901"/>
            <a:ext cx="730250" cy="719138"/>
          </a:xfrm>
          <a:custGeom>
            <a:avLst/>
            <a:gdLst>
              <a:gd name="T0" fmla="*/ 5 w 445"/>
              <a:gd name="T1" fmla="*/ 204 h 438"/>
              <a:gd name="T2" fmla="*/ 16 w 445"/>
              <a:gd name="T3" fmla="*/ 172 h 438"/>
              <a:gd name="T4" fmla="*/ 142 w 445"/>
              <a:gd name="T5" fmla="*/ 160 h 438"/>
              <a:gd name="T6" fmla="*/ 204 w 445"/>
              <a:gd name="T7" fmla="*/ 201 h 438"/>
              <a:gd name="T8" fmla="*/ 212 w 445"/>
              <a:gd name="T9" fmla="*/ 203 h 438"/>
              <a:gd name="T10" fmla="*/ 218 w 445"/>
              <a:gd name="T11" fmla="*/ 196 h 438"/>
              <a:gd name="T12" fmla="*/ 207 w 445"/>
              <a:gd name="T13" fmla="*/ 59 h 438"/>
              <a:gd name="T14" fmla="*/ 189 w 445"/>
              <a:gd name="T15" fmla="*/ 8 h 438"/>
              <a:gd name="T16" fmla="*/ 224 w 445"/>
              <a:gd name="T17" fmla="*/ 10 h 438"/>
              <a:gd name="T18" fmla="*/ 268 w 445"/>
              <a:gd name="T19" fmla="*/ 149 h 438"/>
              <a:gd name="T20" fmla="*/ 251 w 445"/>
              <a:gd name="T21" fmla="*/ 203 h 438"/>
              <a:gd name="T22" fmla="*/ 268 w 445"/>
              <a:gd name="T23" fmla="*/ 208 h 438"/>
              <a:gd name="T24" fmla="*/ 356 w 445"/>
              <a:gd name="T25" fmla="*/ 173 h 438"/>
              <a:gd name="T26" fmla="*/ 425 w 445"/>
              <a:gd name="T27" fmla="*/ 127 h 438"/>
              <a:gd name="T28" fmla="*/ 431 w 445"/>
              <a:gd name="T29" fmla="*/ 122 h 438"/>
              <a:gd name="T30" fmla="*/ 439 w 445"/>
              <a:gd name="T31" fmla="*/ 160 h 438"/>
              <a:gd name="T32" fmla="*/ 338 w 445"/>
              <a:gd name="T33" fmla="*/ 240 h 438"/>
              <a:gd name="T34" fmla="*/ 272 w 445"/>
              <a:gd name="T35" fmla="*/ 242 h 438"/>
              <a:gd name="T36" fmla="*/ 263 w 445"/>
              <a:gd name="T37" fmla="*/ 245 h 438"/>
              <a:gd name="T38" fmla="*/ 264 w 445"/>
              <a:gd name="T39" fmla="*/ 256 h 438"/>
              <a:gd name="T40" fmla="*/ 329 w 445"/>
              <a:gd name="T41" fmla="*/ 337 h 438"/>
              <a:gd name="T42" fmla="*/ 397 w 445"/>
              <a:gd name="T43" fmla="*/ 388 h 438"/>
              <a:gd name="T44" fmla="*/ 370 w 445"/>
              <a:gd name="T45" fmla="*/ 408 h 438"/>
              <a:gd name="T46" fmla="*/ 257 w 445"/>
              <a:gd name="T47" fmla="*/ 337 h 438"/>
              <a:gd name="T48" fmla="*/ 230 w 445"/>
              <a:gd name="T49" fmla="*/ 267 h 438"/>
              <a:gd name="T50" fmla="*/ 216 w 445"/>
              <a:gd name="T51" fmla="*/ 274 h 438"/>
              <a:gd name="T52" fmla="*/ 169 w 445"/>
              <a:gd name="T53" fmla="*/ 346 h 438"/>
              <a:gd name="T54" fmla="*/ 134 w 445"/>
              <a:gd name="T55" fmla="*/ 438 h 438"/>
              <a:gd name="T56" fmla="*/ 106 w 445"/>
              <a:gd name="T57" fmla="*/ 417 h 438"/>
              <a:gd name="T58" fmla="*/ 151 w 445"/>
              <a:gd name="T59" fmla="*/ 279 h 438"/>
              <a:gd name="T60" fmla="*/ 192 w 445"/>
              <a:gd name="T61" fmla="*/ 249 h 438"/>
              <a:gd name="T62" fmla="*/ 197 w 445"/>
              <a:gd name="T63" fmla="*/ 241 h 438"/>
              <a:gd name="T64" fmla="*/ 190 w 445"/>
              <a:gd name="T65" fmla="*/ 232 h 438"/>
              <a:gd name="T66" fmla="*/ 68 w 445"/>
              <a:gd name="T67" fmla="*/ 202 h 438"/>
              <a:gd name="T68" fmla="*/ 11 w 445"/>
              <a:gd name="T69" fmla="*/ 203 h 438"/>
              <a:gd name="T70" fmla="*/ 5 w 445"/>
              <a:gd name="T71" fmla="*/ 204 h 438"/>
              <a:gd name="T72" fmla="*/ 243 w 445"/>
              <a:gd name="T73" fmla="*/ 233 h 438"/>
              <a:gd name="T74" fmla="*/ 231 w 445"/>
              <a:gd name="T75" fmla="*/ 220 h 438"/>
              <a:gd name="T76" fmla="*/ 218 w 445"/>
              <a:gd name="T77" fmla="*/ 232 h 438"/>
              <a:gd name="T78" fmla="*/ 230 w 445"/>
              <a:gd name="T79" fmla="*/ 245 h 438"/>
              <a:gd name="T80" fmla="*/ 243 w 445"/>
              <a:gd name="T81" fmla="*/ 23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5" h="438">
                <a:moveTo>
                  <a:pt x="5" y="204"/>
                </a:moveTo>
                <a:cubicBezTo>
                  <a:pt x="0" y="185"/>
                  <a:pt x="1" y="182"/>
                  <a:pt x="16" y="172"/>
                </a:cubicBezTo>
                <a:cubicBezTo>
                  <a:pt x="56" y="144"/>
                  <a:pt x="98" y="136"/>
                  <a:pt x="142" y="160"/>
                </a:cubicBezTo>
                <a:cubicBezTo>
                  <a:pt x="163" y="172"/>
                  <a:pt x="183" y="188"/>
                  <a:pt x="204" y="201"/>
                </a:cubicBezTo>
                <a:cubicBezTo>
                  <a:pt x="206" y="203"/>
                  <a:pt x="210" y="204"/>
                  <a:pt x="212" y="203"/>
                </a:cubicBezTo>
                <a:cubicBezTo>
                  <a:pt x="215" y="202"/>
                  <a:pt x="218" y="198"/>
                  <a:pt x="218" y="196"/>
                </a:cubicBezTo>
                <a:cubicBezTo>
                  <a:pt x="217" y="150"/>
                  <a:pt x="218" y="104"/>
                  <a:pt x="207" y="59"/>
                </a:cubicBezTo>
                <a:cubicBezTo>
                  <a:pt x="203" y="42"/>
                  <a:pt x="195" y="25"/>
                  <a:pt x="189" y="8"/>
                </a:cubicBezTo>
                <a:cubicBezTo>
                  <a:pt x="201" y="0"/>
                  <a:pt x="211" y="0"/>
                  <a:pt x="224" y="10"/>
                </a:cubicBezTo>
                <a:cubicBezTo>
                  <a:pt x="272" y="47"/>
                  <a:pt x="282" y="94"/>
                  <a:pt x="268" y="149"/>
                </a:cubicBezTo>
                <a:cubicBezTo>
                  <a:pt x="263" y="167"/>
                  <a:pt x="257" y="185"/>
                  <a:pt x="251" y="203"/>
                </a:cubicBezTo>
                <a:cubicBezTo>
                  <a:pt x="254" y="210"/>
                  <a:pt x="260" y="211"/>
                  <a:pt x="268" y="208"/>
                </a:cubicBezTo>
                <a:cubicBezTo>
                  <a:pt x="297" y="196"/>
                  <a:pt x="327" y="185"/>
                  <a:pt x="356" y="173"/>
                </a:cubicBezTo>
                <a:cubicBezTo>
                  <a:pt x="382" y="163"/>
                  <a:pt x="405" y="147"/>
                  <a:pt x="425" y="127"/>
                </a:cubicBezTo>
                <a:cubicBezTo>
                  <a:pt x="427" y="126"/>
                  <a:pt x="429" y="124"/>
                  <a:pt x="431" y="122"/>
                </a:cubicBezTo>
                <a:cubicBezTo>
                  <a:pt x="444" y="133"/>
                  <a:pt x="445" y="145"/>
                  <a:pt x="439" y="160"/>
                </a:cubicBezTo>
                <a:cubicBezTo>
                  <a:pt x="421" y="207"/>
                  <a:pt x="388" y="234"/>
                  <a:pt x="338" y="240"/>
                </a:cubicBezTo>
                <a:cubicBezTo>
                  <a:pt x="316" y="242"/>
                  <a:pt x="294" y="241"/>
                  <a:pt x="272" y="242"/>
                </a:cubicBezTo>
                <a:cubicBezTo>
                  <a:pt x="269" y="242"/>
                  <a:pt x="264" y="243"/>
                  <a:pt x="263" y="245"/>
                </a:cubicBezTo>
                <a:cubicBezTo>
                  <a:pt x="262" y="249"/>
                  <a:pt x="262" y="254"/>
                  <a:pt x="264" y="256"/>
                </a:cubicBezTo>
                <a:cubicBezTo>
                  <a:pt x="285" y="284"/>
                  <a:pt x="307" y="311"/>
                  <a:pt x="329" y="337"/>
                </a:cubicBezTo>
                <a:cubicBezTo>
                  <a:pt x="348" y="359"/>
                  <a:pt x="371" y="375"/>
                  <a:pt x="397" y="388"/>
                </a:cubicBezTo>
                <a:cubicBezTo>
                  <a:pt x="391" y="405"/>
                  <a:pt x="387" y="407"/>
                  <a:pt x="370" y="408"/>
                </a:cubicBezTo>
                <a:cubicBezTo>
                  <a:pt x="318" y="408"/>
                  <a:pt x="279" y="385"/>
                  <a:pt x="257" y="337"/>
                </a:cubicBezTo>
                <a:cubicBezTo>
                  <a:pt x="247" y="314"/>
                  <a:pt x="240" y="291"/>
                  <a:pt x="230" y="267"/>
                </a:cubicBezTo>
                <a:cubicBezTo>
                  <a:pt x="225" y="264"/>
                  <a:pt x="220" y="267"/>
                  <a:pt x="216" y="274"/>
                </a:cubicBezTo>
                <a:cubicBezTo>
                  <a:pt x="200" y="298"/>
                  <a:pt x="185" y="322"/>
                  <a:pt x="169" y="346"/>
                </a:cubicBezTo>
                <a:cubicBezTo>
                  <a:pt x="150" y="374"/>
                  <a:pt x="139" y="405"/>
                  <a:pt x="134" y="438"/>
                </a:cubicBezTo>
                <a:cubicBezTo>
                  <a:pt x="114" y="436"/>
                  <a:pt x="112" y="435"/>
                  <a:pt x="106" y="417"/>
                </a:cubicBezTo>
                <a:cubicBezTo>
                  <a:pt x="88" y="360"/>
                  <a:pt x="107" y="315"/>
                  <a:pt x="151" y="279"/>
                </a:cubicBezTo>
                <a:cubicBezTo>
                  <a:pt x="164" y="268"/>
                  <a:pt x="179" y="259"/>
                  <a:pt x="192" y="249"/>
                </a:cubicBezTo>
                <a:cubicBezTo>
                  <a:pt x="195" y="247"/>
                  <a:pt x="198" y="243"/>
                  <a:pt x="197" y="241"/>
                </a:cubicBezTo>
                <a:cubicBezTo>
                  <a:pt x="196" y="238"/>
                  <a:pt x="193" y="233"/>
                  <a:pt x="190" y="232"/>
                </a:cubicBezTo>
                <a:cubicBezTo>
                  <a:pt x="150" y="222"/>
                  <a:pt x="109" y="210"/>
                  <a:pt x="68" y="202"/>
                </a:cubicBezTo>
                <a:cubicBezTo>
                  <a:pt x="50" y="199"/>
                  <a:pt x="30" y="203"/>
                  <a:pt x="11" y="203"/>
                </a:cubicBezTo>
                <a:cubicBezTo>
                  <a:pt x="9" y="204"/>
                  <a:pt x="7" y="204"/>
                  <a:pt x="5" y="204"/>
                </a:cubicBezTo>
                <a:close/>
                <a:moveTo>
                  <a:pt x="243" y="233"/>
                </a:moveTo>
                <a:cubicBezTo>
                  <a:pt x="243" y="225"/>
                  <a:pt x="239" y="220"/>
                  <a:pt x="231" y="220"/>
                </a:cubicBezTo>
                <a:cubicBezTo>
                  <a:pt x="224" y="220"/>
                  <a:pt x="219" y="224"/>
                  <a:pt x="218" y="232"/>
                </a:cubicBezTo>
                <a:cubicBezTo>
                  <a:pt x="218" y="239"/>
                  <a:pt x="224" y="245"/>
                  <a:pt x="230" y="245"/>
                </a:cubicBezTo>
                <a:cubicBezTo>
                  <a:pt x="238" y="245"/>
                  <a:pt x="242" y="240"/>
                  <a:pt x="243" y="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06FFD2D-5AF5-45D6-A0F0-DE409951DF8C}"/>
              </a:ext>
            </a:extLst>
          </p:cNvPr>
          <p:cNvSpPr>
            <a:spLocks noEditPoints="1"/>
          </p:cNvSpPr>
          <p:nvPr/>
        </p:nvSpPr>
        <p:spPr bwMode="auto">
          <a:xfrm>
            <a:off x="4013201" y="1358901"/>
            <a:ext cx="798513" cy="706438"/>
          </a:xfrm>
          <a:custGeom>
            <a:avLst/>
            <a:gdLst>
              <a:gd name="T0" fmla="*/ 196 w 486"/>
              <a:gd name="T1" fmla="*/ 252 h 430"/>
              <a:gd name="T2" fmla="*/ 214 w 486"/>
              <a:gd name="T3" fmla="*/ 252 h 430"/>
              <a:gd name="T4" fmla="*/ 205 w 486"/>
              <a:gd name="T5" fmla="*/ 236 h 430"/>
              <a:gd name="T6" fmla="*/ 203 w 486"/>
              <a:gd name="T7" fmla="*/ 233 h 430"/>
              <a:gd name="T8" fmla="*/ 143 w 486"/>
              <a:gd name="T9" fmla="*/ 245 h 430"/>
              <a:gd name="T10" fmla="*/ 44 w 486"/>
              <a:gd name="T11" fmla="*/ 243 h 430"/>
              <a:gd name="T12" fmla="*/ 12 w 486"/>
              <a:gd name="T13" fmla="*/ 227 h 430"/>
              <a:gd name="T14" fmla="*/ 0 w 486"/>
              <a:gd name="T15" fmla="*/ 207 h 430"/>
              <a:gd name="T16" fmla="*/ 189 w 486"/>
              <a:gd name="T17" fmla="*/ 192 h 430"/>
              <a:gd name="T18" fmla="*/ 193 w 486"/>
              <a:gd name="T19" fmla="*/ 203 h 430"/>
              <a:gd name="T20" fmla="*/ 197 w 486"/>
              <a:gd name="T21" fmla="*/ 208 h 430"/>
              <a:gd name="T22" fmla="*/ 201 w 486"/>
              <a:gd name="T23" fmla="*/ 204 h 430"/>
              <a:gd name="T24" fmla="*/ 208 w 486"/>
              <a:gd name="T25" fmla="*/ 189 h 430"/>
              <a:gd name="T26" fmla="*/ 168 w 486"/>
              <a:gd name="T27" fmla="*/ 144 h 430"/>
              <a:gd name="T28" fmla="*/ 121 w 486"/>
              <a:gd name="T29" fmla="*/ 61 h 430"/>
              <a:gd name="T30" fmla="*/ 117 w 486"/>
              <a:gd name="T31" fmla="*/ 24 h 430"/>
              <a:gd name="T32" fmla="*/ 128 w 486"/>
              <a:gd name="T33" fmla="*/ 0 h 430"/>
              <a:gd name="T34" fmla="*/ 237 w 486"/>
              <a:gd name="T35" fmla="*/ 157 h 430"/>
              <a:gd name="T36" fmla="*/ 223 w 486"/>
              <a:gd name="T37" fmla="*/ 172 h 430"/>
              <a:gd name="T38" fmla="*/ 235 w 486"/>
              <a:gd name="T39" fmla="*/ 173 h 430"/>
              <a:gd name="T40" fmla="*/ 254 w 486"/>
              <a:gd name="T41" fmla="*/ 157 h 430"/>
              <a:gd name="T42" fmla="*/ 318 w 486"/>
              <a:gd name="T43" fmla="*/ 30 h 430"/>
              <a:gd name="T44" fmla="*/ 362 w 486"/>
              <a:gd name="T45" fmla="*/ 7 h 430"/>
              <a:gd name="T46" fmla="*/ 369 w 486"/>
              <a:gd name="T47" fmla="*/ 8 h 430"/>
              <a:gd name="T48" fmla="*/ 373 w 486"/>
              <a:gd name="T49" fmla="*/ 10 h 430"/>
              <a:gd name="T50" fmla="*/ 291 w 486"/>
              <a:gd name="T51" fmla="*/ 181 h 430"/>
              <a:gd name="T52" fmla="*/ 280 w 486"/>
              <a:gd name="T53" fmla="*/ 178 h 430"/>
              <a:gd name="T54" fmla="*/ 273 w 486"/>
              <a:gd name="T55" fmla="*/ 179 h 430"/>
              <a:gd name="T56" fmla="*/ 275 w 486"/>
              <a:gd name="T57" fmla="*/ 186 h 430"/>
              <a:gd name="T58" fmla="*/ 276 w 486"/>
              <a:gd name="T59" fmla="*/ 186 h 430"/>
              <a:gd name="T60" fmla="*/ 301 w 486"/>
              <a:gd name="T61" fmla="*/ 195 h 430"/>
              <a:gd name="T62" fmla="*/ 397 w 486"/>
              <a:gd name="T63" fmla="*/ 183 h 430"/>
              <a:gd name="T64" fmla="*/ 447 w 486"/>
              <a:gd name="T65" fmla="*/ 189 h 430"/>
              <a:gd name="T66" fmla="*/ 486 w 486"/>
              <a:gd name="T67" fmla="*/ 225 h 430"/>
              <a:gd name="T68" fmla="*/ 297 w 486"/>
              <a:gd name="T69" fmla="*/ 239 h 430"/>
              <a:gd name="T70" fmla="*/ 294 w 486"/>
              <a:gd name="T71" fmla="*/ 227 h 430"/>
              <a:gd name="T72" fmla="*/ 290 w 486"/>
              <a:gd name="T73" fmla="*/ 223 h 430"/>
              <a:gd name="T74" fmla="*/ 285 w 486"/>
              <a:gd name="T75" fmla="*/ 227 h 430"/>
              <a:gd name="T76" fmla="*/ 279 w 486"/>
              <a:gd name="T77" fmla="*/ 242 h 430"/>
              <a:gd name="T78" fmla="*/ 325 w 486"/>
              <a:gd name="T79" fmla="*/ 296 h 430"/>
              <a:gd name="T80" fmla="*/ 369 w 486"/>
              <a:gd name="T81" fmla="*/ 382 h 430"/>
              <a:gd name="T82" fmla="*/ 357 w 486"/>
              <a:gd name="T83" fmla="*/ 430 h 430"/>
              <a:gd name="T84" fmla="*/ 308 w 486"/>
              <a:gd name="T85" fmla="*/ 349 h 430"/>
              <a:gd name="T86" fmla="*/ 250 w 486"/>
              <a:gd name="T87" fmla="*/ 272 h 430"/>
              <a:gd name="T88" fmla="*/ 258 w 486"/>
              <a:gd name="T89" fmla="*/ 266 h 430"/>
              <a:gd name="T90" fmla="*/ 260 w 486"/>
              <a:gd name="T91" fmla="*/ 259 h 430"/>
              <a:gd name="T92" fmla="*/ 253 w 486"/>
              <a:gd name="T93" fmla="*/ 258 h 430"/>
              <a:gd name="T94" fmla="*/ 238 w 486"/>
              <a:gd name="T95" fmla="*/ 260 h 430"/>
              <a:gd name="T96" fmla="*/ 215 w 486"/>
              <a:gd name="T97" fmla="*/ 325 h 430"/>
              <a:gd name="T98" fmla="*/ 168 w 486"/>
              <a:gd name="T99" fmla="*/ 401 h 430"/>
              <a:gd name="T100" fmla="*/ 120 w 486"/>
              <a:gd name="T101" fmla="*/ 423 h 430"/>
              <a:gd name="T102" fmla="*/ 113 w 486"/>
              <a:gd name="T103" fmla="*/ 422 h 430"/>
              <a:gd name="T104" fmla="*/ 196 w 486"/>
              <a:gd name="T105" fmla="*/ 252 h 430"/>
              <a:gd name="T106" fmla="*/ 225 w 486"/>
              <a:gd name="T107" fmla="*/ 216 h 430"/>
              <a:gd name="T108" fmla="*/ 244 w 486"/>
              <a:gd name="T109" fmla="*/ 234 h 430"/>
              <a:gd name="T110" fmla="*/ 262 w 486"/>
              <a:gd name="T111" fmla="*/ 215 h 430"/>
              <a:gd name="T112" fmla="*/ 244 w 486"/>
              <a:gd name="T113" fmla="*/ 197 h 430"/>
              <a:gd name="T114" fmla="*/ 225 w 486"/>
              <a:gd name="T115" fmla="*/ 216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6" h="430">
                <a:moveTo>
                  <a:pt x="196" y="252"/>
                </a:moveTo>
                <a:cubicBezTo>
                  <a:pt x="203" y="252"/>
                  <a:pt x="208" y="252"/>
                  <a:pt x="214" y="252"/>
                </a:cubicBezTo>
                <a:cubicBezTo>
                  <a:pt x="211" y="247"/>
                  <a:pt x="208" y="241"/>
                  <a:pt x="205" y="236"/>
                </a:cubicBezTo>
                <a:cubicBezTo>
                  <a:pt x="205" y="235"/>
                  <a:pt x="204" y="234"/>
                  <a:pt x="203" y="233"/>
                </a:cubicBezTo>
                <a:cubicBezTo>
                  <a:pt x="183" y="237"/>
                  <a:pt x="163" y="241"/>
                  <a:pt x="143" y="245"/>
                </a:cubicBezTo>
                <a:cubicBezTo>
                  <a:pt x="110" y="250"/>
                  <a:pt x="77" y="251"/>
                  <a:pt x="44" y="243"/>
                </a:cubicBezTo>
                <a:cubicBezTo>
                  <a:pt x="33" y="240"/>
                  <a:pt x="22" y="234"/>
                  <a:pt x="12" y="227"/>
                </a:cubicBezTo>
                <a:cubicBezTo>
                  <a:pt x="6" y="223"/>
                  <a:pt x="3" y="215"/>
                  <a:pt x="0" y="207"/>
                </a:cubicBezTo>
                <a:cubicBezTo>
                  <a:pt x="64" y="209"/>
                  <a:pt x="127" y="205"/>
                  <a:pt x="189" y="192"/>
                </a:cubicBezTo>
                <a:cubicBezTo>
                  <a:pt x="191" y="197"/>
                  <a:pt x="191" y="200"/>
                  <a:pt x="193" y="203"/>
                </a:cubicBezTo>
                <a:cubicBezTo>
                  <a:pt x="194" y="205"/>
                  <a:pt x="196" y="207"/>
                  <a:pt x="197" y="208"/>
                </a:cubicBezTo>
                <a:cubicBezTo>
                  <a:pt x="199" y="207"/>
                  <a:pt x="200" y="206"/>
                  <a:pt x="201" y="204"/>
                </a:cubicBezTo>
                <a:cubicBezTo>
                  <a:pt x="204" y="199"/>
                  <a:pt x="206" y="194"/>
                  <a:pt x="208" y="189"/>
                </a:cubicBezTo>
                <a:cubicBezTo>
                  <a:pt x="195" y="174"/>
                  <a:pt x="181" y="159"/>
                  <a:pt x="168" y="144"/>
                </a:cubicBezTo>
                <a:cubicBezTo>
                  <a:pt x="148" y="119"/>
                  <a:pt x="131" y="92"/>
                  <a:pt x="121" y="61"/>
                </a:cubicBezTo>
                <a:cubicBezTo>
                  <a:pt x="118" y="50"/>
                  <a:pt x="116" y="36"/>
                  <a:pt x="117" y="24"/>
                </a:cubicBezTo>
                <a:cubicBezTo>
                  <a:pt x="117" y="16"/>
                  <a:pt x="123" y="8"/>
                  <a:pt x="128" y="0"/>
                </a:cubicBezTo>
                <a:cubicBezTo>
                  <a:pt x="160" y="57"/>
                  <a:pt x="194" y="109"/>
                  <a:pt x="237" y="157"/>
                </a:cubicBezTo>
                <a:cubicBezTo>
                  <a:pt x="232" y="161"/>
                  <a:pt x="229" y="165"/>
                  <a:pt x="223" y="172"/>
                </a:cubicBezTo>
                <a:cubicBezTo>
                  <a:pt x="229" y="172"/>
                  <a:pt x="232" y="172"/>
                  <a:pt x="235" y="173"/>
                </a:cubicBezTo>
                <a:cubicBezTo>
                  <a:pt x="248" y="175"/>
                  <a:pt x="251" y="168"/>
                  <a:pt x="254" y="157"/>
                </a:cubicBezTo>
                <a:cubicBezTo>
                  <a:pt x="267" y="111"/>
                  <a:pt x="285" y="66"/>
                  <a:pt x="318" y="30"/>
                </a:cubicBezTo>
                <a:cubicBezTo>
                  <a:pt x="330" y="17"/>
                  <a:pt x="344" y="6"/>
                  <a:pt x="362" y="7"/>
                </a:cubicBezTo>
                <a:cubicBezTo>
                  <a:pt x="365" y="7"/>
                  <a:pt x="367" y="8"/>
                  <a:pt x="369" y="8"/>
                </a:cubicBezTo>
                <a:cubicBezTo>
                  <a:pt x="370" y="8"/>
                  <a:pt x="371" y="9"/>
                  <a:pt x="373" y="10"/>
                </a:cubicBezTo>
                <a:cubicBezTo>
                  <a:pt x="339" y="64"/>
                  <a:pt x="311" y="120"/>
                  <a:pt x="291" y="181"/>
                </a:cubicBezTo>
                <a:cubicBezTo>
                  <a:pt x="286" y="180"/>
                  <a:pt x="283" y="178"/>
                  <a:pt x="280" y="178"/>
                </a:cubicBezTo>
                <a:cubicBezTo>
                  <a:pt x="277" y="178"/>
                  <a:pt x="275" y="179"/>
                  <a:pt x="273" y="179"/>
                </a:cubicBezTo>
                <a:cubicBezTo>
                  <a:pt x="273" y="181"/>
                  <a:pt x="274" y="183"/>
                  <a:pt x="275" y="186"/>
                </a:cubicBezTo>
                <a:cubicBezTo>
                  <a:pt x="275" y="186"/>
                  <a:pt x="276" y="186"/>
                  <a:pt x="276" y="186"/>
                </a:cubicBezTo>
                <a:cubicBezTo>
                  <a:pt x="281" y="199"/>
                  <a:pt x="289" y="198"/>
                  <a:pt x="301" y="195"/>
                </a:cubicBezTo>
                <a:cubicBezTo>
                  <a:pt x="332" y="187"/>
                  <a:pt x="364" y="181"/>
                  <a:pt x="397" y="183"/>
                </a:cubicBezTo>
                <a:cubicBezTo>
                  <a:pt x="414" y="184"/>
                  <a:pt x="431" y="186"/>
                  <a:pt x="447" y="189"/>
                </a:cubicBezTo>
                <a:cubicBezTo>
                  <a:pt x="469" y="194"/>
                  <a:pt x="482" y="206"/>
                  <a:pt x="486" y="225"/>
                </a:cubicBezTo>
                <a:cubicBezTo>
                  <a:pt x="423" y="222"/>
                  <a:pt x="360" y="227"/>
                  <a:pt x="297" y="239"/>
                </a:cubicBezTo>
                <a:cubicBezTo>
                  <a:pt x="296" y="234"/>
                  <a:pt x="295" y="231"/>
                  <a:pt x="294" y="227"/>
                </a:cubicBezTo>
                <a:cubicBezTo>
                  <a:pt x="293" y="226"/>
                  <a:pt x="291" y="224"/>
                  <a:pt x="290" y="223"/>
                </a:cubicBezTo>
                <a:cubicBezTo>
                  <a:pt x="288" y="224"/>
                  <a:pt x="286" y="225"/>
                  <a:pt x="285" y="227"/>
                </a:cubicBezTo>
                <a:cubicBezTo>
                  <a:pt x="283" y="232"/>
                  <a:pt x="281" y="237"/>
                  <a:pt x="279" y="242"/>
                </a:cubicBezTo>
                <a:cubicBezTo>
                  <a:pt x="294" y="260"/>
                  <a:pt x="310" y="277"/>
                  <a:pt x="325" y="296"/>
                </a:cubicBezTo>
                <a:cubicBezTo>
                  <a:pt x="345" y="322"/>
                  <a:pt x="361" y="350"/>
                  <a:pt x="369" y="382"/>
                </a:cubicBezTo>
                <a:cubicBezTo>
                  <a:pt x="374" y="402"/>
                  <a:pt x="370" y="419"/>
                  <a:pt x="357" y="430"/>
                </a:cubicBezTo>
                <a:cubicBezTo>
                  <a:pt x="341" y="403"/>
                  <a:pt x="326" y="375"/>
                  <a:pt x="308" y="349"/>
                </a:cubicBezTo>
                <a:cubicBezTo>
                  <a:pt x="290" y="323"/>
                  <a:pt x="270" y="299"/>
                  <a:pt x="250" y="272"/>
                </a:cubicBezTo>
                <a:cubicBezTo>
                  <a:pt x="252" y="270"/>
                  <a:pt x="255" y="268"/>
                  <a:pt x="258" y="266"/>
                </a:cubicBezTo>
                <a:cubicBezTo>
                  <a:pt x="259" y="264"/>
                  <a:pt x="259" y="261"/>
                  <a:pt x="260" y="259"/>
                </a:cubicBezTo>
                <a:cubicBezTo>
                  <a:pt x="258" y="259"/>
                  <a:pt x="256" y="258"/>
                  <a:pt x="253" y="258"/>
                </a:cubicBezTo>
                <a:cubicBezTo>
                  <a:pt x="248" y="258"/>
                  <a:pt x="243" y="259"/>
                  <a:pt x="238" y="260"/>
                </a:cubicBezTo>
                <a:cubicBezTo>
                  <a:pt x="230" y="282"/>
                  <a:pt x="223" y="304"/>
                  <a:pt x="215" y="325"/>
                </a:cubicBezTo>
                <a:cubicBezTo>
                  <a:pt x="204" y="354"/>
                  <a:pt x="188" y="379"/>
                  <a:pt x="168" y="401"/>
                </a:cubicBezTo>
                <a:cubicBezTo>
                  <a:pt x="156" y="416"/>
                  <a:pt x="141" y="427"/>
                  <a:pt x="120" y="423"/>
                </a:cubicBezTo>
                <a:cubicBezTo>
                  <a:pt x="118" y="423"/>
                  <a:pt x="117" y="422"/>
                  <a:pt x="113" y="422"/>
                </a:cubicBezTo>
                <a:cubicBezTo>
                  <a:pt x="148" y="368"/>
                  <a:pt x="176" y="311"/>
                  <a:pt x="196" y="252"/>
                </a:cubicBezTo>
                <a:close/>
                <a:moveTo>
                  <a:pt x="225" y="216"/>
                </a:moveTo>
                <a:cubicBezTo>
                  <a:pt x="225" y="227"/>
                  <a:pt x="233" y="235"/>
                  <a:pt x="244" y="234"/>
                </a:cubicBezTo>
                <a:cubicBezTo>
                  <a:pt x="254" y="234"/>
                  <a:pt x="262" y="226"/>
                  <a:pt x="262" y="215"/>
                </a:cubicBezTo>
                <a:cubicBezTo>
                  <a:pt x="262" y="205"/>
                  <a:pt x="254" y="197"/>
                  <a:pt x="244" y="197"/>
                </a:cubicBezTo>
                <a:cubicBezTo>
                  <a:pt x="233" y="196"/>
                  <a:pt x="224" y="205"/>
                  <a:pt x="225" y="2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AB61716-0445-46B8-B542-FFCEBF2CE2F9}"/>
              </a:ext>
            </a:extLst>
          </p:cNvPr>
          <p:cNvSpPr>
            <a:spLocks noEditPoints="1"/>
          </p:cNvSpPr>
          <p:nvPr/>
        </p:nvSpPr>
        <p:spPr bwMode="auto">
          <a:xfrm>
            <a:off x="633413" y="1358901"/>
            <a:ext cx="787400" cy="700088"/>
          </a:xfrm>
          <a:custGeom>
            <a:avLst/>
            <a:gdLst>
              <a:gd name="T0" fmla="*/ 443 w 480"/>
              <a:gd name="T1" fmla="*/ 423 h 427"/>
              <a:gd name="T2" fmla="*/ 283 w 480"/>
              <a:gd name="T3" fmla="*/ 314 h 427"/>
              <a:gd name="T4" fmla="*/ 266 w 480"/>
              <a:gd name="T5" fmla="*/ 315 h 427"/>
              <a:gd name="T6" fmla="*/ 199 w 480"/>
              <a:gd name="T7" fmla="*/ 323 h 427"/>
              <a:gd name="T8" fmla="*/ 139 w 480"/>
              <a:gd name="T9" fmla="*/ 379 h 427"/>
              <a:gd name="T10" fmla="*/ 0 w 480"/>
              <a:gd name="T11" fmla="*/ 365 h 427"/>
              <a:gd name="T12" fmla="*/ 164 w 480"/>
              <a:gd name="T13" fmla="*/ 287 h 427"/>
              <a:gd name="T14" fmla="*/ 182 w 480"/>
              <a:gd name="T15" fmla="*/ 263 h 427"/>
              <a:gd name="T16" fmla="*/ 206 w 480"/>
              <a:gd name="T17" fmla="*/ 201 h 427"/>
              <a:gd name="T18" fmla="*/ 189 w 480"/>
              <a:gd name="T19" fmla="*/ 131 h 427"/>
              <a:gd name="T20" fmla="*/ 272 w 480"/>
              <a:gd name="T21" fmla="*/ 11 h 427"/>
              <a:gd name="T22" fmla="*/ 267 w 480"/>
              <a:gd name="T23" fmla="*/ 104 h 427"/>
              <a:gd name="T24" fmla="*/ 262 w 480"/>
              <a:gd name="T25" fmla="*/ 215 h 427"/>
              <a:gd name="T26" fmla="*/ 310 w 480"/>
              <a:gd name="T27" fmla="*/ 271 h 427"/>
              <a:gd name="T28" fmla="*/ 480 w 480"/>
              <a:gd name="T29" fmla="*/ 378 h 427"/>
              <a:gd name="T30" fmla="*/ 252 w 480"/>
              <a:gd name="T31" fmla="*/ 267 h 427"/>
              <a:gd name="T32" fmla="*/ 224 w 480"/>
              <a:gd name="T33" fmla="*/ 265 h 427"/>
              <a:gd name="T34" fmla="*/ 216 w 480"/>
              <a:gd name="T35" fmla="*/ 222 h 427"/>
              <a:gd name="T36" fmla="*/ 238 w 480"/>
              <a:gd name="T37" fmla="*/ 242 h 427"/>
              <a:gd name="T38" fmla="*/ 216 w 480"/>
              <a:gd name="T39" fmla="*/ 222 h 427"/>
              <a:gd name="T40" fmla="*/ 247 w 480"/>
              <a:gd name="T41" fmla="*/ 290 h 427"/>
              <a:gd name="T42" fmla="*/ 233 w 480"/>
              <a:gd name="T43" fmla="*/ 315 h 427"/>
              <a:gd name="T44" fmla="*/ 223 w 480"/>
              <a:gd name="T45" fmla="*/ 313 h 427"/>
              <a:gd name="T46" fmla="*/ 225 w 480"/>
              <a:gd name="T47" fmla="*/ 284 h 427"/>
              <a:gd name="T48" fmla="*/ 200 w 480"/>
              <a:gd name="T49" fmla="*/ 297 h 427"/>
              <a:gd name="T50" fmla="*/ 208 w 480"/>
              <a:gd name="T51" fmla="*/ 228 h 427"/>
              <a:gd name="T52" fmla="*/ 215 w 480"/>
              <a:gd name="T53" fmla="*/ 256 h 427"/>
              <a:gd name="T54" fmla="*/ 208 w 480"/>
              <a:gd name="T55" fmla="*/ 228 h 427"/>
              <a:gd name="T56" fmla="*/ 262 w 480"/>
              <a:gd name="T57" fmla="*/ 257 h 427"/>
              <a:gd name="T58" fmla="*/ 286 w 480"/>
              <a:gd name="T59" fmla="*/ 272 h 427"/>
              <a:gd name="T60" fmla="*/ 194 w 480"/>
              <a:gd name="T61" fmla="*/ 288 h 427"/>
              <a:gd name="T62" fmla="*/ 213 w 480"/>
              <a:gd name="T63" fmla="*/ 266 h 427"/>
              <a:gd name="T64" fmla="*/ 194 w 480"/>
              <a:gd name="T65" fmla="*/ 288 h 427"/>
              <a:gd name="T66" fmla="*/ 261 w 480"/>
              <a:gd name="T67" fmla="*/ 276 h 427"/>
              <a:gd name="T68" fmla="*/ 269 w 480"/>
              <a:gd name="T69" fmla="*/ 305 h 427"/>
              <a:gd name="T70" fmla="*/ 253 w 480"/>
              <a:gd name="T71" fmla="*/ 220 h 427"/>
              <a:gd name="T72" fmla="*/ 250 w 480"/>
              <a:gd name="T73" fmla="*/ 248 h 427"/>
              <a:gd name="T74" fmla="*/ 276 w 480"/>
              <a:gd name="T75" fmla="*/ 236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27">
                <a:moveTo>
                  <a:pt x="480" y="378"/>
                </a:moveTo>
                <a:cubicBezTo>
                  <a:pt x="471" y="395"/>
                  <a:pt x="458" y="410"/>
                  <a:pt x="443" y="423"/>
                </a:cubicBezTo>
                <a:cubicBezTo>
                  <a:pt x="439" y="427"/>
                  <a:pt x="436" y="424"/>
                  <a:pt x="432" y="421"/>
                </a:cubicBezTo>
                <a:cubicBezTo>
                  <a:pt x="383" y="385"/>
                  <a:pt x="333" y="350"/>
                  <a:pt x="283" y="314"/>
                </a:cubicBezTo>
                <a:cubicBezTo>
                  <a:pt x="281" y="312"/>
                  <a:pt x="279" y="311"/>
                  <a:pt x="276" y="309"/>
                </a:cubicBezTo>
                <a:cubicBezTo>
                  <a:pt x="273" y="311"/>
                  <a:pt x="270" y="313"/>
                  <a:pt x="266" y="315"/>
                </a:cubicBezTo>
                <a:cubicBezTo>
                  <a:pt x="249" y="325"/>
                  <a:pt x="231" y="325"/>
                  <a:pt x="214" y="317"/>
                </a:cubicBezTo>
                <a:cubicBezTo>
                  <a:pt x="206" y="314"/>
                  <a:pt x="202" y="317"/>
                  <a:pt x="199" y="323"/>
                </a:cubicBezTo>
                <a:cubicBezTo>
                  <a:pt x="199" y="323"/>
                  <a:pt x="199" y="323"/>
                  <a:pt x="199" y="324"/>
                </a:cubicBezTo>
                <a:cubicBezTo>
                  <a:pt x="192" y="356"/>
                  <a:pt x="168" y="370"/>
                  <a:pt x="139" y="379"/>
                </a:cubicBezTo>
                <a:cubicBezTo>
                  <a:pt x="99" y="392"/>
                  <a:pt x="60" y="406"/>
                  <a:pt x="20" y="420"/>
                </a:cubicBezTo>
                <a:cubicBezTo>
                  <a:pt x="10" y="404"/>
                  <a:pt x="3" y="385"/>
                  <a:pt x="0" y="365"/>
                </a:cubicBezTo>
                <a:cubicBezTo>
                  <a:pt x="0" y="362"/>
                  <a:pt x="4" y="358"/>
                  <a:pt x="8" y="357"/>
                </a:cubicBezTo>
                <a:cubicBezTo>
                  <a:pt x="60" y="333"/>
                  <a:pt x="112" y="310"/>
                  <a:pt x="164" y="287"/>
                </a:cubicBezTo>
                <a:cubicBezTo>
                  <a:pt x="164" y="287"/>
                  <a:pt x="164" y="286"/>
                  <a:pt x="164" y="286"/>
                </a:cubicBezTo>
                <a:cubicBezTo>
                  <a:pt x="175" y="282"/>
                  <a:pt x="184" y="279"/>
                  <a:pt x="182" y="263"/>
                </a:cubicBezTo>
                <a:cubicBezTo>
                  <a:pt x="181" y="246"/>
                  <a:pt x="190" y="232"/>
                  <a:pt x="204" y="221"/>
                </a:cubicBezTo>
                <a:cubicBezTo>
                  <a:pt x="213" y="214"/>
                  <a:pt x="214" y="210"/>
                  <a:pt x="206" y="201"/>
                </a:cubicBezTo>
                <a:cubicBezTo>
                  <a:pt x="195" y="190"/>
                  <a:pt x="186" y="177"/>
                  <a:pt x="186" y="161"/>
                </a:cubicBezTo>
                <a:cubicBezTo>
                  <a:pt x="185" y="151"/>
                  <a:pt x="187" y="141"/>
                  <a:pt x="189" y="131"/>
                </a:cubicBezTo>
                <a:cubicBezTo>
                  <a:pt x="197" y="88"/>
                  <a:pt x="205" y="45"/>
                  <a:pt x="214" y="0"/>
                </a:cubicBezTo>
                <a:cubicBezTo>
                  <a:pt x="233" y="0"/>
                  <a:pt x="253" y="4"/>
                  <a:pt x="272" y="11"/>
                </a:cubicBezTo>
                <a:cubicBezTo>
                  <a:pt x="274" y="12"/>
                  <a:pt x="275" y="17"/>
                  <a:pt x="275" y="20"/>
                </a:cubicBezTo>
                <a:cubicBezTo>
                  <a:pt x="273" y="48"/>
                  <a:pt x="270" y="76"/>
                  <a:pt x="267" y="104"/>
                </a:cubicBezTo>
                <a:cubicBezTo>
                  <a:pt x="263" y="138"/>
                  <a:pt x="260" y="172"/>
                  <a:pt x="256" y="206"/>
                </a:cubicBezTo>
                <a:cubicBezTo>
                  <a:pt x="255" y="210"/>
                  <a:pt x="257" y="213"/>
                  <a:pt x="262" y="215"/>
                </a:cubicBezTo>
                <a:cubicBezTo>
                  <a:pt x="280" y="224"/>
                  <a:pt x="291" y="239"/>
                  <a:pt x="294" y="259"/>
                </a:cubicBezTo>
                <a:cubicBezTo>
                  <a:pt x="296" y="271"/>
                  <a:pt x="299" y="274"/>
                  <a:pt x="310" y="271"/>
                </a:cubicBezTo>
                <a:cubicBezTo>
                  <a:pt x="337" y="264"/>
                  <a:pt x="359" y="272"/>
                  <a:pt x="379" y="290"/>
                </a:cubicBezTo>
                <a:cubicBezTo>
                  <a:pt x="412" y="320"/>
                  <a:pt x="446" y="348"/>
                  <a:pt x="480" y="378"/>
                </a:cubicBezTo>
                <a:close/>
                <a:moveTo>
                  <a:pt x="237" y="280"/>
                </a:moveTo>
                <a:cubicBezTo>
                  <a:pt x="245" y="280"/>
                  <a:pt x="251" y="274"/>
                  <a:pt x="252" y="267"/>
                </a:cubicBezTo>
                <a:cubicBezTo>
                  <a:pt x="252" y="259"/>
                  <a:pt x="246" y="253"/>
                  <a:pt x="238" y="253"/>
                </a:cubicBezTo>
                <a:cubicBezTo>
                  <a:pt x="230" y="253"/>
                  <a:pt x="225" y="257"/>
                  <a:pt x="224" y="265"/>
                </a:cubicBezTo>
                <a:cubicBezTo>
                  <a:pt x="224" y="273"/>
                  <a:pt x="230" y="279"/>
                  <a:pt x="237" y="280"/>
                </a:cubicBezTo>
                <a:close/>
                <a:moveTo>
                  <a:pt x="216" y="222"/>
                </a:moveTo>
                <a:cubicBezTo>
                  <a:pt x="221" y="231"/>
                  <a:pt x="225" y="237"/>
                  <a:pt x="229" y="243"/>
                </a:cubicBezTo>
                <a:cubicBezTo>
                  <a:pt x="232" y="247"/>
                  <a:pt x="236" y="248"/>
                  <a:pt x="238" y="242"/>
                </a:cubicBezTo>
                <a:cubicBezTo>
                  <a:pt x="241" y="235"/>
                  <a:pt x="242" y="227"/>
                  <a:pt x="244" y="217"/>
                </a:cubicBezTo>
                <a:cubicBezTo>
                  <a:pt x="234" y="219"/>
                  <a:pt x="226" y="221"/>
                  <a:pt x="216" y="222"/>
                </a:cubicBezTo>
                <a:close/>
                <a:moveTo>
                  <a:pt x="260" y="310"/>
                </a:moveTo>
                <a:cubicBezTo>
                  <a:pt x="255" y="302"/>
                  <a:pt x="251" y="295"/>
                  <a:pt x="247" y="290"/>
                </a:cubicBezTo>
                <a:cubicBezTo>
                  <a:pt x="243" y="285"/>
                  <a:pt x="239" y="286"/>
                  <a:pt x="238" y="291"/>
                </a:cubicBezTo>
                <a:cubicBezTo>
                  <a:pt x="236" y="298"/>
                  <a:pt x="235" y="306"/>
                  <a:pt x="233" y="315"/>
                </a:cubicBezTo>
                <a:cubicBezTo>
                  <a:pt x="242" y="313"/>
                  <a:pt x="250" y="312"/>
                  <a:pt x="260" y="310"/>
                </a:cubicBezTo>
                <a:close/>
                <a:moveTo>
                  <a:pt x="223" y="313"/>
                </a:moveTo>
                <a:cubicBezTo>
                  <a:pt x="225" y="304"/>
                  <a:pt x="227" y="297"/>
                  <a:pt x="228" y="290"/>
                </a:cubicBezTo>
                <a:cubicBezTo>
                  <a:pt x="228" y="288"/>
                  <a:pt x="227" y="285"/>
                  <a:pt x="225" y="284"/>
                </a:cubicBezTo>
                <a:cubicBezTo>
                  <a:pt x="224" y="283"/>
                  <a:pt x="221" y="283"/>
                  <a:pt x="219" y="284"/>
                </a:cubicBezTo>
                <a:cubicBezTo>
                  <a:pt x="213" y="288"/>
                  <a:pt x="207" y="292"/>
                  <a:pt x="200" y="297"/>
                </a:cubicBezTo>
                <a:cubicBezTo>
                  <a:pt x="208" y="302"/>
                  <a:pt x="214" y="307"/>
                  <a:pt x="223" y="313"/>
                </a:cubicBezTo>
                <a:close/>
                <a:moveTo>
                  <a:pt x="208" y="228"/>
                </a:moveTo>
                <a:cubicBezTo>
                  <a:pt x="202" y="236"/>
                  <a:pt x="197" y="243"/>
                  <a:pt x="192" y="251"/>
                </a:cubicBezTo>
                <a:cubicBezTo>
                  <a:pt x="201" y="253"/>
                  <a:pt x="208" y="255"/>
                  <a:pt x="215" y="256"/>
                </a:cubicBezTo>
                <a:cubicBezTo>
                  <a:pt x="221" y="257"/>
                  <a:pt x="224" y="254"/>
                  <a:pt x="220" y="248"/>
                </a:cubicBezTo>
                <a:cubicBezTo>
                  <a:pt x="217" y="242"/>
                  <a:pt x="213" y="236"/>
                  <a:pt x="208" y="228"/>
                </a:cubicBezTo>
                <a:close/>
                <a:moveTo>
                  <a:pt x="282" y="244"/>
                </a:moveTo>
                <a:cubicBezTo>
                  <a:pt x="274" y="249"/>
                  <a:pt x="268" y="253"/>
                  <a:pt x="262" y="257"/>
                </a:cubicBezTo>
                <a:cubicBezTo>
                  <a:pt x="256" y="261"/>
                  <a:pt x="258" y="265"/>
                  <a:pt x="264" y="267"/>
                </a:cubicBezTo>
                <a:cubicBezTo>
                  <a:pt x="270" y="269"/>
                  <a:pt x="277" y="270"/>
                  <a:pt x="286" y="272"/>
                </a:cubicBezTo>
                <a:cubicBezTo>
                  <a:pt x="285" y="262"/>
                  <a:pt x="284" y="254"/>
                  <a:pt x="282" y="244"/>
                </a:cubicBezTo>
                <a:close/>
                <a:moveTo>
                  <a:pt x="194" y="288"/>
                </a:moveTo>
                <a:cubicBezTo>
                  <a:pt x="202" y="283"/>
                  <a:pt x="209" y="280"/>
                  <a:pt x="214" y="275"/>
                </a:cubicBezTo>
                <a:cubicBezTo>
                  <a:pt x="220" y="272"/>
                  <a:pt x="218" y="267"/>
                  <a:pt x="213" y="266"/>
                </a:cubicBezTo>
                <a:cubicBezTo>
                  <a:pt x="206" y="264"/>
                  <a:pt x="199" y="263"/>
                  <a:pt x="190" y="261"/>
                </a:cubicBezTo>
                <a:cubicBezTo>
                  <a:pt x="191" y="270"/>
                  <a:pt x="192" y="278"/>
                  <a:pt x="194" y="288"/>
                </a:cubicBezTo>
                <a:close/>
                <a:moveTo>
                  <a:pt x="285" y="282"/>
                </a:moveTo>
                <a:cubicBezTo>
                  <a:pt x="275" y="280"/>
                  <a:pt x="268" y="277"/>
                  <a:pt x="261" y="276"/>
                </a:cubicBezTo>
                <a:cubicBezTo>
                  <a:pt x="255" y="276"/>
                  <a:pt x="253" y="279"/>
                  <a:pt x="255" y="284"/>
                </a:cubicBezTo>
                <a:cubicBezTo>
                  <a:pt x="259" y="291"/>
                  <a:pt x="263" y="297"/>
                  <a:pt x="269" y="305"/>
                </a:cubicBezTo>
                <a:cubicBezTo>
                  <a:pt x="274" y="296"/>
                  <a:pt x="279" y="290"/>
                  <a:pt x="285" y="282"/>
                </a:cubicBezTo>
                <a:close/>
                <a:moveTo>
                  <a:pt x="253" y="220"/>
                </a:moveTo>
                <a:cubicBezTo>
                  <a:pt x="251" y="229"/>
                  <a:pt x="250" y="236"/>
                  <a:pt x="248" y="242"/>
                </a:cubicBezTo>
                <a:cubicBezTo>
                  <a:pt x="248" y="244"/>
                  <a:pt x="249" y="247"/>
                  <a:pt x="250" y="248"/>
                </a:cubicBezTo>
                <a:cubicBezTo>
                  <a:pt x="252" y="249"/>
                  <a:pt x="255" y="249"/>
                  <a:pt x="257" y="248"/>
                </a:cubicBezTo>
                <a:cubicBezTo>
                  <a:pt x="263" y="245"/>
                  <a:pt x="269" y="241"/>
                  <a:pt x="276" y="236"/>
                </a:cubicBezTo>
                <a:cubicBezTo>
                  <a:pt x="268" y="230"/>
                  <a:pt x="262" y="226"/>
                  <a:pt x="253" y="2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894494D-935E-4EAA-AB1E-F978C2A1F234}"/>
              </a:ext>
            </a:extLst>
          </p:cNvPr>
          <p:cNvSpPr>
            <a:spLocks noEditPoints="1"/>
          </p:cNvSpPr>
          <p:nvPr/>
        </p:nvSpPr>
        <p:spPr bwMode="auto">
          <a:xfrm>
            <a:off x="1501776" y="1360488"/>
            <a:ext cx="720725" cy="722313"/>
          </a:xfrm>
          <a:custGeom>
            <a:avLst/>
            <a:gdLst>
              <a:gd name="T0" fmla="*/ 215 w 439"/>
              <a:gd name="T1" fmla="*/ 269 h 440"/>
              <a:gd name="T2" fmla="*/ 175 w 439"/>
              <a:gd name="T3" fmla="*/ 325 h 440"/>
              <a:gd name="T4" fmla="*/ 68 w 439"/>
              <a:gd name="T5" fmla="*/ 400 h 440"/>
              <a:gd name="T6" fmla="*/ 19 w 439"/>
              <a:gd name="T7" fmla="*/ 440 h 440"/>
              <a:gd name="T8" fmla="*/ 0 w 439"/>
              <a:gd name="T9" fmla="*/ 418 h 440"/>
              <a:gd name="T10" fmla="*/ 58 w 439"/>
              <a:gd name="T11" fmla="*/ 353 h 440"/>
              <a:gd name="T12" fmla="*/ 146 w 439"/>
              <a:gd name="T13" fmla="*/ 256 h 440"/>
              <a:gd name="T14" fmla="*/ 158 w 439"/>
              <a:gd name="T15" fmla="*/ 246 h 440"/>
              <a:gd name="T16" fmla="*/ 172 w 439"/>
              <a:gd name="T17" fmla="*/ 218 h 440"/>
              <a:gd name="T18" fmla="*/ 216 w 439"/>
              <a:gd name="T19" fmla="*/ 172 h 440"/>
              <a:gd name="T20" fmla="*/ 224 w 439"/>
              <a:gd name="T21" fmla="*/ 171 h 440"/>
              <a:gd name="T22" fmla="*/ 295 w 439"/>
              <a:gd name="T23" fmla="*/ 93 h 440"/>
              <a:gd name="T24" fmla="*/ 417 w 439"/>
              <a:gd name="T25" fmla="*/ 2 h 440"/>
              <a:gd name="T26" fmla="*/ 420 w 439"/>
              <a:gd name="T27" fmla="*/ 0 h 440"/>
              <a:gd name="T28" fmla="*/ 439 w 439"/>
              <a:gd name="T29" fmla="*/ 21 h 440"/>
              <a:gd name="T30" fmla="*/ 396 w 439"/>
              <a:gd name="T31" fmla="*/ 71 h 440"/>
              <a:gd name="T32" fmla="*/ 295 w 439"/>
              <a:gd name="T33" fmla="*/ 182 h 440"/>
              <a:gd name="T34" fmla="*/ 286 w 439"/>
              <a:gd name="T35" fmla="*/ 190 h 440"/>
              <a:gd name="T36" fmla="*/ 267 w 439"/>
              <a:gd name="T37" fmla="*/ 224 h 440"/>
              <a:gd name="T38" fmla="*/ 227 w 439"/>
              <a:gd name="T39" fmla="*/ 267 h 440"/>
              <a:gd name="T40" fmla="*/ 215 w 439"/>
              <a:gd name="T41" fmla="*/ 269 h 440"/>
              <a:gd name="T42" fmla="*/ 252 w 439"/>
              <a:gd name="T43" fmla="*/ 214 h 440"/>
              <a:gd name="T44" fmla="*/ 243 w 439"/>
              <a:gd name="T45" fmla="*/ 223 h 440"/>
              <a:gd name="T46" fmla="*/ 220 w 439"/>
              <a:gd name="T47" fmla="*/ 243 h 440"/>
              <a:gd name="T48" fmla="*/ 219 w 439"/>
              <a:gd name="T49" fmla="*/ 248 h 440"/>
              <a:gd name="T50" fmla="*/ 220 w 439"/>
              <a:gd name="T51" fmla="*/ 252 h 440"/>
              <a:gd name="T52" fmla="*/ 252 w 439"/>
              <a:gd name="T53" fmla="*/ 214 h 440"/>
              <a:gd name="T54" fmla="*/ 188 w 439"/>
              <a:gd name="T55" fmla="*/ 222 h 440"/>
              <a:gd name="T56" fmla="*/ 190 w 439"/>
              <a:gd name="T57" fmla="*/ 224 h 440"/>
              <a:gd name="T58" fmla="*/ 198 w 439"/>
              <a:gd name="T59" fmla="*/ 213 h 440"/>
              <a:gd name="T60" fmla="*/ 214 w 439"/>
              <a:gd name="T61" fmla="*/ 198 h 440"/>
              <a:gd name="T62" fmla="*/ 220 w 439"/>
              <a:gd name="T63" fmla="*/ 187 h 440"/>
              <a:gd name="T64" fmla="*/ 188 w 439"/>
              <a:gd name="T65" fmla="*/ 222 h 440"/>
              <a:gd name="T66" fmla="*/ 221 w 439"/>
              <a:gd name="T67" fmla="*/ 209 h 440"/>
              <a:gd name="T68" fmla="*/ 217 w 439"/>
              <a:gd name="T69" fmla="*/ 209 h 440"/>
              <a:gd name="T70" fmla="*/ 211 w 439"/>
              <a:gd name="T71" fmla="*/ 220 h 440"/>
              <a:gd name="T72" fmla="*/ 219 w 439"/>
              <a:gd name="T73" fmla="*/ 228 h 440"/>
              <a:gd name="T74" fmla="*/ 228 w 439"/>
              <a:gd name="T75" fmla="*/ 220 h 440"/>
              <a:gd name="T76" fmla="*/ 221 w 439"/>
              <a:gd name="T77" fmla="*/ 20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9" h="440">
                <a:moveTo>
                  <a:pt x="215" y="269"/>
                </a:moveTo>
                <a:cubicBezTo>
                  <a:pt x="210" y="294"/>
                  <a:pt x="195" y="311"/>
                  <a:pt x="175" y="325"/>
                </a:cubicBezTo>
                <a:cubicBezTo>
                  <a:pt x="139" y="350"/>
                  <a:pt x="103" y="375"/>
                  <a:pt x="68" y="400"/>
                </a:cubicBezTo>
                <a:cubicBezTo>
                  <a:pt x="52" y="412"/>
                  <a:pt x="36" y="426"/>
                  <a:pt x="19" y="440"/>
                </a:cubicBezTo>
                <a:cubicBezTo>
                  <a:pt x="13" y="433"/>
                  <a:pt x="7" y="426"/>
                  <a:pt x="0" y="418"/>
                </a:cubicBezTo>
                <a:cubicBezTo>
                  <a:pt x="20" y="396"/>
                  <a:pt x="38" y="374"/>
                  <a:pt x="58" y="353"/>
                </a:cubicBezTo>
                <a:cubicBezTo>
                  <a:pt x="87" y="320"/>
                  <a:pt x="117" y="288"/>
                  <a:pt x="146" y="256"/>
                </a:cubicBezTo>
                <a:cubicBezTo>
                  <a:pt x="150" y="252"/>
                  <a:pt x="154" y="248"/>
                  <a:pt x="158" y="246"/>
                </a:cubicBezTo>
                <a:cubicBezTo>
                  <a:pt x="168" y="239"/>
                  <a:pt x="173" y="232"/>
                  <a:pt x="172" y="218"/>
                </a:cubicBezTo>
                <a:cubicBezTo>
                  <a:pt x="171" y="194"/>
                  <a:pt x="192" y="173"/>
                  <a:pt x="216" y="172"/>
                </a:cubicBezTo>
                <a:cubicBezTo>
                  <a:pt x="219" y="172"/>
                  <a:pt x="221" y="172"/>
                  <a:pt x="224" y="171"/>
                </a:cubicBezTo>
                <a:cubicBezTo>
                  <a:pt x="232" y="131"/>
                  <a:pt x="265" y="113"/>
                  <a:pt x="295" y="93"/>
                </a:cubicBezTo>
                <a:cubicBezTo>
                  <a:pt x="338" y="66"/>
                  <a:pt x="378" y="35"/>
                  <a:pt x="417" y="2"/>
                </a:cubicBezTo>
                <a:cubicBezTo>
                  <a:pt x="418" y="1"/>
                  <a:pt x="419" y="1"/>
                  <a:pt x="420" y="0"/>
                </a:cubicBezTo>
                <a:cubicBezTo>
                  <a:pt x="426" y="7"/>
                  <a:pt x="432" y="14"/>
                  <a:pt x="439" y="21"/>
                </a:cubicBezTo>
                <a:cubicBezTo>
                  <a:pt x="424" y="38"/>
                  <a:pt x="410" y="55"/>
                  <a:pt x="396" y="71"/>
                </a:cubicBezTo>
                <a:cubicBezTo>
                  <a:pt x="362" y="108"/>
                  <a:pt x="329" y="145"/>
                  <a:pt x="295" y="182"/>
                </a:cubicBezTo>
                <a:cubicBezTo>
                  <a:pt x="292" y="185"/>
                  <a:pt x="289" y="187"/>
                  <a:pt x="286" y="190"/>
                </a:cubicBezTo>
                <a:cubicBezTo>
                  <a:pt x="275" y="199"/>
                  <a:pt x="265" y="206"/>
                  <a:pt x="267" y="224"/>
                </a:cubicBezTo>
                <a:cubicBezTo>
                  <a:pt x="269" y="246"/>
                  <a:pt x="249" y="263"/>
                  <a:pt x="227" y="267"/>
                </a:cubicBezTo>
                <a:cubicBezTo>
                  <a:pt x="223" y="268"/>
                  <a:pt x="220" y="268"/>
                  <a:pt x="215" y="269"/>
                </a:cubicBezTo>
                <a:close/>
                <a:moveTo>
                  <a:pt x="252" y="214"/>
                </a:moveTo>
                <a:cubicBezTo>
                  <a:pt x="248" y="218"/>
                  <a:pt x="243" y="220"/>
                  <a:pt x="243" y="223"/>
                </a:cubicBezTo>
                <a:cubicBezTo>
                  <a:pt x="239" y="235"/>
                  <a:pt x="231" y="241"/>
                  <a:pt x="220" y="243"/>
                </a:cubicBezTo>
                <a:cubicBezTo>
                  <a:pt x="219" y="245"/>
                  <a:pt x="219" y="246"/>
                  <a:pt x="219" y="248"/>
                </a:cubicBezTo>
                <a:cubicBezTo>
                  <a:pt x="219" y="250"/>
                  <a:pt x="219" y="251"/>
                  <a:pt x="220" y="252"/>
                </a:cubicBezTo>
                <a:cubicBezTo>
                  <a:pt x="240" y="251"/>
                  <a:pt x="253" y="237"/>
                  <a:pt x="252" y="214"/>
                </a:cubicBezTo>
                <a:close/>
                <a:moveTo>
                  <a:pt x="188" y="222"/>
                </a:moveTo>
                <a:cubicBezTo>
                  <a:pt x="188" y="223"/>
                  <a:pt x="189" y="223"/>
                  <a:pt x="190" y="224"/>
                </a:cubicBezTo>
                <a:cubicBezTo>
                  <a:pt x="193" y="220"/>
                  <a:pt x="195" y="217"/>
                  <a:pt x="198" y="213"/>
                </a:cubicBezTo>
                <a:cubicBezTo>
                  <a:pt x="203" y="208"/>
                  <a:pt x="208" y="201"/>
                  <a:pt x="214" y="198"/>
                </a:cubicBezTo>
                <a:cubicBezTo>
                  <a:pt x="221" y="195"/>
                  <a:pt x="222" y="193"/>
                  <a:pt x="220" y="187"/>
                </a:cubicBezTo>
                <a:cubicBezTo>
                  <a:pt x="198" y="189"/>
                  <a:pt x="186" y="202"/>
                  <a:pt x="188" y="222"/>
                </a:cubicBezTo>
                <a:close/>
                <a:moveTo>
                  <a:pt x="221" y="209"/>
                </a:moveTo>
                <a:cubicBezTo>
                  <a:pt x="220" y="209"/>
                  <a:pt x="219" y="209"/>
                  <a:pt x="217" y="209"/>
                </a:cubicBezTo>
                <a:cubicBezTo>
                  <a:pt x="215" y="213"/>
                  <a:pt x="211" y="217"/>
                  <a:pt x="211" y="220"/>
                </a:cubicBezTo>
                <a:cubicBezTo>
                  <a:pt x="212" y="223"/>
                  <a:pt x="217" y="229"/>
                  <a:pt x="219" y="228"/>
                </a:cubicBezTo>
                <a:cubicBezTo>
                  <a:pt x="223" y="228"/>
                  <a:pt x="228" y="223"/>
                  <a:pt x="228" y="220"/>
                </a:cubicBezTo>
                <a:cubicBezTo>
                  <a:pt x="229" y="216"/>
                  <a:pt x="224" y="213"/>
                  <a:pt x="221" y="2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A3EC9A6-A256-4BF9-A502-D663E5FC4484}"/>
              </a:ext>
            </a:extLst>
          </p:cNvPr>
          <p:cNvSpPr>
            <a:spLocks noEditPoints="1"/>
          </p:cNvSpPr>
          <p:nvPr/>
        </p:nvSpPr>
        <p:spPr bwMode="auto">
          <a:xfrm>
            <a:off x="3140076" y="1357313"/>
            <a:ext cx="746125" cy="712788"/>
          </a:xfrm>
          <a:custGeom>
            <a:avLst/>
            <a:gdLst>
              <a:gd name="T0" fmla="*/ 95 w 454"/>
              <a:gd name="T1" fmla="*/ 432 h 434"/>
              <a:gd name="T2" fmla="*/ 79 w 454"/>
              <a:gd name="T3" fmla="*/ 421 h 434"/>
              <a:gd name="T4" fmla="*/ 189 w 454"/>
              <a:gd name="T5" fmla="*/ 274 h 434"/>
              <a:gd name="T6" fmla="*/ 186 w 454"/>
              <a:gd name="T7" fmla="*/ 255 h 434"/>
              <a:gd name="T8" fmla="*/ 177 w 454"/>
              <a:gd name="T9" fmla="*/ 228 h 434"/>
              <a:gd name="T10" fmla="*/ 172 w 454"/>
              <a:gd name="T11" fmla="*/ 224 h 434"/>
              <a:gd name="T12" fmla="*/ 53 w 454"/>
              <a:gd name="T13" fmla="*/ 190 h 434"/>
              <a:gd name="T14" fmla="*/ 0 w 454"/>
              <a:gd name="T15" fmla="*/ 172 h 434"/>
              <a:gd name="T16" fmla="*/ 6 w 454"/>
              <a:gd name="T17" fmla="*/ 153 h 434"/>
              <a:gd name="T18" fmla="*/ 180 w 454"/>
              <a:gd name="T19" fmla="*/ 213 h 434"/>
              <a:gd name="T20" fmla="*/ 191 w 454"/>
              <a:gd name="T21" fmla="*/ 207 h 434"/>
              <a:gd name="T22" fmla="*/ 220 w 454"/>
              <a:gd name="T23" fmla="*/ 187 h 434"/>
              <a:gd name="T24" fmla="*/ 222 w 454"/>
              <a:gd name="T25" fmla="*/ 181 h 434"/>
              <a:gd name="T26" fmla="*/ 216 w 454"/>
              <a:gd name="T27" fmla="*/ 93 h 434"/>
              <a:gd name="T28" fmla="*/ 218 w 454"/>
              <a:gd name="T29" fmla="*/ 18 h 434"/>
              <a:gd name="T30" fmla="*/ 237 w 454"/>
              <a:gd name="T31" fmla="*/ 2 h 434"/>
              <a:gd name="T32" fmla="*/ 239 w 454"/>
              <a:gd name="T33" fmla="*/ 29 h 434"/>
              <a:gd name="T34" fmla="*/ 241 w 454"/>
              <a:gd name="T35" fmla="*/ 139 h 434"/>
              <a:gd name="T36" fmla="*/ 237 w 454"/>
              <a:gd name="T37" fmla="*/ 173 h 434"/>
              <a:gd name="T38" fmla="*/ 242 w 454"/>
              <a:gd name="T39" fmla="*/ 191 h 434"/>
              <a:gd name="T40" fmla="*/ 271 w 454"/>
              <a:gd name="T41" fmla="*/ 215 h 434"/>
              <a:gd name="T42" fmla="*/ 277 w 454"/>
              <a:gd name="T43" fmla="*/ 215 h 434"/>
              <a:gd name="T44" fmla="*/ 374 w 454"/>
              <a:gd name="T45" fmla="*/ 179 h 434"/>
              <a:gd name="T46" fmla="*/ 444 w 454"/>
              <a:gd name="T47" fmla="*/ 158 h 434"/>
              <a:gd name="T48" fmla="*/ 448 w 454"/>
              <a:gd name="T49" fmla="*/ 157 h 434"/>
              <a:gd name="T50" fmla="*/ 454 w 454"/>
              <a:gd name="T51" fmla="*/ 174 h 434"/>
              <a:gd name="T52" fmla="*/ 430 w 454"/>
              <a:gd name="T53" fmla="*/ 183 h 434"/>
              <a:gd name="T54" fmla="*/ 321 w 454"/>
              <a:gd name="T55" fmla="*/ 222 h 434"/>
              <a:gd name="T56" fmla="*/ 293 w 454"/>
              <a:gd name="T57" fmla="*/ 227 h 434"/>
              <a:gd name="T58" fmla="*/ 275 w 454"/>
              <a:gd name="T59" fmla="*/ 237 h 434"/>
              <a:gd name="T60" fmla="*/ 261 w 454"/>
              <a:gd name="T61" fmla="*/ 272 h 434"/>
              <a:gd name="T62" fmla="*/ 263 w 454"/>
              <a:gd name="T63" fmla="*/ 279 h 434"/>
              <a:gd name="T64" fmla="*/ 316 w 454"/>
              <a:gd name="T65" fmla="*/ 343 h 434"/>
              <a:gd name="T66" fmla="*/ 372 w 454"/>
              <a:gd name="T67" fmla="*/ 422 h 434"/>
              <a:gd name="T68" fmla="*/ 357 w 454"/>
              <a:gd name="T69" fmla="*/ 434 h 434"/>
              <a:gd name="T70" fmla="*/ 334 w 454"/>
              <a:gd name="T71" fmla="*/ 406 h 434"/>
              <a:gd name="T72" fmla="*/ 276 w 454"/>
              <a:gd name="T73" fmla="*/ 331 h 434"/>
              <a:gd name="T74" fmla="*/ 249 w 454"/>
              <a:gd name="T75" fmla="*/ 284 h 434"/>
              <a:gd name="T76" fmla="*/ 236 w 454"/>
              <a:gd name="T77" fmla="*/ 282 h 434"/>
              <a:gd name="T78" fmla="*/ 202 w 454"/>
              <a:gd name="T79" fmla="*/ 281 h 434"/>
              <a:gd name="T80" fmla="*/ 198 w 454"/>
              <a:gd name="T81" fmla="*/ 285 h 434"/>
              <a:gd name="T82" fmla="*/ 142 w 454"/>
              <a:gd name="T83" fmla="*/ 370 h 434"/>
              <a:gd name="T84" fmla="*/ 95 w 454"/>
              <a:gd name="T85" fmla="*/ 432 h 434"/>
              <a:gd name="T86" fmla="*/ 227 w 454"/>
              <a:gd name="T87" fmla="*/ 222 h 434"/>
              <a:gd name="T88" fmla="*/ 213 w 454"/>
              <a:gd name="T89" fmla="*/ 237 h 434"/>
              <a:gd name="T90" fmla="*/ 227 w 454"/>
              <a:gd name="T91" fmla="*/ 251 h 434"/>
              <a:gd name="T92" fmla="*/ 241 w 454"/>
              <a:gd name="T93" fmla="*/ 236 h 434"/>
              <a:gd name="T94" fmla="*/ 227 w 454"/>
              <a:gd name="T95" fmla="*/ 222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4" h="434">
                <a:moveTo>
                  <a:pt x="95" y="432"/>
                </a:moveTo>
                <a:cubicBezTo>
                  <a:pt x="89" y="428"/>
                  <a:pt x="85" y="425"/>
                  <a:pt x="79" y="421"/>
                </a:cubicBezTo>
                <a:cubicBezTo>
                  <a:pt x="116" y="372"/>
                  <a:pt x="142" y="315"/>
                  <a:pt x="189" y="274"/>
                </a:cubicBezTo>
                <a:cubicBezTo>
                  <a:pt x="188" y="268"/>
                  <a:pt x="188" y="261"/>
                  <a:pt x="186" y="255"/>
                </a:cubicBezTo>
                <a:cubicBezTo>
                  <a:pt x="184" y="246"/>
                  <a:pt x="181" y="237"/>
                  <a:pt x="177" y="228"/>
                </a:cubicBezTo>
                <a:cubicBezTo>
                  <a:pt x="177" y="226"/>
                  <a:pt x="174" y="224"/>
                  <a:pt x="172" y="224"/>
                </a:cubicBezTo>
                <a:cubicBezTo>
                  <a:pt x="130" y="223"/>
                  <a:pt x="92" y="202"/>
                  <a:pt x="53" y="190"/>
                </a:cubicBezTo>
                <a:cubicBezTo>
                  <a:pt x="35" y="185"/>
                  <a:pt x="18" y="179"/>
                  <a:pt x="0" y="172"/>
                </a:cubicBezTo>
                <a:cubicBezTo>
                  <a:pt x="2" y="166"/>
                  <a:pt x="4" y="160"/>
                  <a:pt x="6" y="153"/>
                </a:cubicBezTo>
                <a:cubicBezTo>
                  <a:pt x="64" y="174"/>
                  <a:pt x="126" y="181"/>
                  <a:pt x="180" y="213"/>
                </a:cubicBezTo>
                <a:cubicBezTo>
                  <a:pt x="183" y="211"/>
                  <a:pt x="187" y="209"/>
                  <a:pt x="191" y="207"/>
                </a:cubicBezTo>
                <a:cubicBezTo>
                  <a:pt x="201" y="201"/>
                  <a:pt x="211" y="194"/>
                  <a:pt x="220" y="187"/>
                </a:cubicBezTo>
                <a:cubicBezTo>
                  <a:pt x="222" y="186"/>
                  <a:pt x="222" y="183"/>
                  <a:pt x="222" y="181"/>
                </a:cubicBezTo>
                <a:cubicBezTo>
                  <a:pt x="211" y="152"/>
                  <a:pt x="217" y="122"/>
                  <a:pt x="216" y="93"/>
                </a:cubicBezTo>
                <a:cubicBezTo>
                  <a:pt x="216" y="68"/>
                  <a:pt x="217" y="43"/>
                  <a:pt x="218" y="18"/>
                </a:cubicBezTo>
                <a:cubicBezTo>
                  <a:pt x="218" y="0"/>
                  <a:pt x="218" y="0"/>
                  <a:pt x="237" y="2"/>
                </a:cubicBezTo>
                <a:cubicBezTo>
                  <a:pt x="237" y="11"/>
                  <a:pt x="238" y="20"/>
                  <a:pt x="239" y="29"/>
                </a:cubicBezTo>
                <a:cubicBezTo>
                  <a:pt x="240" y="65"/>
                  <a:pt x="241" y="102"/>
                  <a:pt x="241" y="139"/>
                </a:cubicBezTo>
                <a:cubicBezTo>
                  <a:pt x="241" y="150"/>
                  <a:pt x="239" y="161"/>
                  <a:pt x="237" y="173"/>
                </a:cubicBezTo>
                <a:cubicBezTo>
                  <a:pt x="235" y="180"/>
                  <a:pt x="234" y="185"/>
                  <a:pt x="242" y="191"/>
                </a:cubicBezTo>
                <a:cubicBezTo>
                  <a:pt x="252" y="198"/>
                  <a:pt x="261" y="207"/>
                  <a:pt x="271" y="215"/>
                </a:cubicBezTo>
                <a:cubicBezTo>
                  <a:pt x="272" y="216"/>
                  <a:pt x="276" y="216"/>
                  <a:pt x="277" y="215"/>
                </a:cubicBezTo>
                <a:cubicBezTo>
                  <a:pt x="306" y="194"/>
                  <a:pt x="342" y="190"/>
                  <a:pt x="374" y="179"/>
                </a:cubicBezTo>
                <a:cubicBezTo>
                  <a:pt x="397" y="171"/>
                  <a:pt x="420" y="165"/>
                  <a:pt x="444" y="158"/>
                </a:cubicBezTo>
                <a:cubicBezTo>
                  <a:pt x="445" y="158"/>
                  <a:pt x="446" y="157"/>
                  <a:pt x="448" y="157"/>
                </a:cubicBezTo>
                <a:cubicBezTo>
                  <a:pt x="450" y="162"/>
                  <a:pt x="452" y="168"/>
                  <a:pt x="454" y="174"/>
                </a:cubicBezTo>
                <a:cubicBezTo>
                  <a:pt x="446" y="177"/>
                  <a:pt x="438" y="180"/>
                  <a:pt x="430" y="183"/>
                </a:cubicBezTo>
                <a:cubicBezTo>
                  <a:pt x="394" y="196"/>
                  <a:pt x="358" y="209"/>
                  <a:pt x="321" y="222"/>
                </a:cubicBezTo>
                <a:cubicBezTo>
                  <a:pt x="312" y="225"/>
                  <a:pt x="302" y="226"/>
                  <a:pt x="293" y="227"/>
                </a:cubicBezTo>
                <a:cubicBezTo>
                  <a:pt x="285" y="228"/>
                  <a:pt x="278" y="226"/>
                  <a:pt x="275" y="237"/>
                </a:cubicBezTo>
                <a:cubicBezTo>
                  <a:pt x="272" y="249"/>
                  <a:pt x="266" y="261"/>
                  <a:pt x="261" y="272"/>
                </a:cubicBezTo>
                <a:cubicBezTo>
                  <a:pt x="261" y="274"/>
                  <a:pt x="262" y="278"/>
                  <a:pt x="263" y="279"/>
                </a:cubicBezTo>
                <a:cubicBezTo>
                  <a:pt x="287" y="295"/>
                  <a:pt x="299" y="321"/>
                  <a:pt x="316" y="343"/>
                </a:cubicBezTo>
                <a:cubicBezTo>
                  <a:pt x="335" y="369"/>
                  <a:pt x="353" y="395"/>
                  <a:pt x="372" y="422"/>
                </a:cubicBezTo>
                <a:cubicBezTo>
                  <a:pt x="367" y="426"/>
                  <a:pt x="362" y="430"/>
                  <a:pt x="357" y="434"/>
                </a:cubicBezTo>
                <a:cubicBezTo>
                  <a:pt x="349" y="425"/>
                  <a:pt x="342" y="415"/>
                  <a:pt x="334" y="406"/>
                </a:cubicBezTo>
                <a:cubicBezTo>
                  <a:pt x="315" y="381"/>
                  <a:pt x="295" y="356"/>
                  <a:pt x="276" y="331"/>
                </a:cubicBezTo>
                <a:cubicBezTo>
                  <a:pt x="266" y="316"/>
                  <a:pt x="258" y="300"/>
                  <a:pt x="249" y="284"/>
                </a:cubicBezTo>
                <a:cubicBezTo>
                  <a:pt x="246" y="284"/>
                  <a:pt x="241" y="282"/>
                  <a:pt x="236" y="282"/>
                </a:cubicBezTo>
                <a:cubicBezTo>
                  <a:pt x="225" y="281"/>
                  <a:pt x="214" y="281"/>
                  <a:pt x="202" y="281"/>
                </a:cubicBezTo>
                <a:cubicBezTo>
                  <a:pt x="201" y="281"/>
                  <a:pt x="198" y="283"/>
                  <a:pt x="198" y="285"/>
                </a:cubicBezTo>
                <a:cubicBezTo>
                  <a:pt x="187" y="318"/>
                  <a:pt x="161" y="342"/>
                  <a:pt x="142" y="370"/>
                </a:cubicBezTo>
                <a:cubicBezTo>
                  <a:pt x="128" y="391"/>
                  <a:pt x="111" y="411"/>
                  <a:pt x="95" y="432"/>
                </a:cubicBezTo>
                <a:close/>
                <a:moveTo>
                  <a:pt x="227" y="222"/>
                </a:moveTo>
                <a:cubicBezTo>
                  <a:pt x="219" y="222"/>
                  <a:pt x="213" y="229"/>
                  <a:pt x="213" y="237"/>
                </a:cubicBezTo>
                <a:cubicBezTo>
                  <a:pt x="213" y="244"/>
                  <a:pt x="220" y="251"/>
                  <a:pt x="227" y="251"/>
                </a:cubicBezTo>
                <a:cubicBezTo>
                  <a:pt x="235" y="251"/>
                  <a:pt x="241" y="244"/>
                  <a:pt x="241" y="236"/>
                </a:cubicBezTo>
                <a:cubicBezTo>
                  <a:pt x="241" y="228"/>
                  <a:pt x="234" y="222"/>
                  <a:pt x="227" y="2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E552578-0425-4A11-97F4-2A9D6F6593DB}"/>
              </a:ext>
            </a:extLst>
          </p:cNvPr>
          <p:cNvSpPr>
            <a:spLocks/>
          </p:cNvSpPr>
          <p:nvPr/>
        </p:nvSpPr>
        <p:spPr bwMode="auto">
          <a:xfrm>
            <a:off x="1468438" y="4652963"/>
            <a:ext cx="4763" cy="30163"/>
          </a:xfrm>
          <a:custGeom>
            <a:avLst/>
            <a:gdLst>
              <a:gd name="T0" fmla="*/ 0 w 3"/>
              <a:gd name="T1" fmla="*/ 19 h 19"/>
              <a:gd name="T2" fmla="*/ 0 w 3"/>
              <a:gd name="T3" fmla="*/ 0 h 19"/>
              <a:gd name="T4" fmla="*/ 3 w 3"/>
              <a:gd name="T5" fmla="*/ 0 h 19"/>
              <a:gd name="T6" fmla="*/ 3 w 3"/>
              <a:gd name="T7" fmla="*/ 19 h 19"/>
              <a:gd name="T8" fmla="*/ 0 w 3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9">
                <a:moveTo>
                  <a:pt x="0" y="19"/>
                </a:moveTo>
                <a:cubicBezTo>
                  <a:pt x="0" y="13"/>
                  <a:pt x="0" y="6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7"/>
                  <a:pt x="3" y="13"/>
                  <a:pt x="3" y="19"/>
                </a:cubicBezTo>
                <a:cubicBezTo>
                  <a:pt x="2" y="19"/>
                  <a:pt x="1" y="19"/>
                  <a:pt x="0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6614F89-48CB-43AA-A856-E506C0194AF7}"/>
              </a:ext>
            </a:extLst>
          </p:cNvPr>
          <p:cNvSpPr>
            <a:spLocks/>
          </p:cNvSpPr>
          <p:nvPr/>
        </p:nvSpPr>
        <p:spPr bwMode="auto">
          <a:xfrm>
            <a:off x="1030288" y="4673601"/>
            <a:ext cx="4763" cy="30163"/>
          </a:xfrm>
          <a:custGeom>
            <a:avLst/>
            <a:gdLst>
              <a:gd name="T0" fmla="*/ 0 w 3"/>
              <a:gd name="T1" fmla="*/ 18 h 18"/>
              <a:gd name="T2" fmla="*/ 0 w 3"/>
              <a:gd name="T3" fmla="*/ 0 h 18"/>
              <a:gd name="T4" fmla="*/ 3 w 3"/>
              <a:gd name="T5" fmla="*/ 0 h 18"/>
              <a:gd name="T6" fmla="*/ 3 w 3"/>
              <a:gd name="T7" fmla="*/ 18 h 18"/>
              <a:gd name="T8" fmla="*/ 0 w 3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8">
                <a:moveTo>
                  <a:pt x="0" y="18"/>
                </a:moveTo>
                <a:cubicBezTo>
                  <a:pt x="0" y="12"/>
                  <a:pt x="0" y="6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6"/>
                  <a:pt x="3" y="12"/>
                  <a:pt x="3" y="18"/>
                </a:cubicBezTo>
                <a:cubicBezTo>
                  <a:pt x="2" y="18"/>
                  <a:pt x="1" y="18"/>
                  <a:pt x="0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FBA8E78-A61D-4928-A344-446DD635B3DD}"/>
              </a:ext>
            </a:extLst>
          </p:cNvPr>
          <p:cNvSpPr>
            <a:spLocks/>
          </p:cNvSpPr>
          <p:nvPr/>
        </p:nvSpPr>
        <p:spPr bwMode="auto">
          <a:xfrm>
            <a:off x="1049338" y="4654551"/>
            <a:ext cx="4763" cy="28575"/>
          </a:xfrm>
          <a:custGeom>
            <a:avLst/>
            <a:gdLst>
              <a:gd name="T0" fmla="*/ 3 w 3"/>
              <a:gd name="T1" fmla="*/ 0 h 18"/>
              <a:gd name="T2" fmla="*/ 3 w 3"/>
              <a:gd name="T3" fmla="*/ 17 h 18"/>
              <a:gd name="T4" fmla="*/ 0 w 3"/>
              <a:gd name="T5" fmla="*/ 18 h 18"/>
              <a:gd name="T6" fmla="*/ 0 w 3"/>
              <a:gd name="T7" fmla="*/ 0 h 18"/>
              <a:gd name="T8" fmla="*/ 3 w 3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8">
                <a:moveTo>
                  <a:pt x="3" y="0"/>
                </a:moveTo>
                <a:cubicBezTo>
                  <a:pt x="3" y="5"/>
                  <a:pt x="3" y="11"/>
                  <a:pt x="3" y="17"/>
                </a:cubicBezTo>
                <a:cubicBezTo>
                  <a:pt x="2" y="17"/>
                  <a:pt x="1" y="18"/>
                  <a:pt x="0" y="18"/>
                </a:cubicBezTo>
                <a:cubicBezTo>
                  <a:pt x="0" y="12"/>
                  <a:pt x="0" y="6"/>
                  <a:pt x="0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0FFB8698-2D34-4655-B9C1-E6795E22CB84}"/>
              </a:ext>
            </a:extLst>
          </p:cNvPr>
          <p:cNvSpPr>
            <a:spLocks noEditPoints="1"/>
          </p:cNvSpPr>
          <p:nvPr/>
        </p:nvSpPr>
        <p:spPr bwMode="auto">
          <a:xfrm>
            <a:off x="7472363" y="5651500"/>
            <a:ext cx="2184400" cy="762000"/>
          </a:xfrm>
          <a:custGeom>
            <a:avLst/>
            <a:gdLst>
              <a:gd name="T0" fmla="*/ 30 w 1322"/>
              <a:gd name="T1" fmla="*/ 410 h 461"/>
              <a:gd name="T2" fmla="*/ 146 w 1322"/>
              <a:gd name="T3" fmla="*/ 271 h 461"/>
              <a:gd name="T4" fmla="*/ 168 w 1322"/>
              <a:gd name="T5" fmla="*/ 100 h 461"/>
              <a:gd name="T6" fmla="*/ 359 w 1322"/>
              <a:gd name="T7" fmla="*/ 1 h 461"/>
              <a:gd name="T8" fmla="*/ 421 w 1322"/>
              <a:gd name="T9" fmla="*/ 21 h 461"/>
              <a:gd name="T10" fmla="*/ 449 w 1322"/>
              <a:gd name="T11" fmla="*/ 112 h 461"/>
              <a:gd name="T12" fmla="*/ 540 w 1322"/>
              <a:gd name="T13" fmla="*/ 233 h 461"/>
              <a:gd name="T14" fmla="*/ 652 w 1322"/>
              <a:gd name="T15" fmla="*/ 326 h 461"/>
              <a:gd name="T16" fmla="*/ 769 w 1322"/>
              <a:gd name="T17" fmla="*/ 227 h 461"/>
              <a:gd name="T18" fmla="*/ 893 w 1322"/>
              <a:gd name="T19" fmla="*/ 195 h 461"/>
              <a:gd name="T20" fmla="*/ 967 w 1322"/>
              <a:gd name="T21" fmla="*/ 245 h 461"/>
              <a:gd name="T22" fmla="*/ 1040 w 1322"/>
              <a:gd name="T23" fmla="*/ 329 h 461"/>
              <a:gd name="T24" fmla="*/ 1119 w 1322"/>
              <a:gd name="T25" fmla="*/ 330 h 461"/>
              <a:gd name="T26" fmla="*/ 1191 w 1322"/>
              <a:gd name="T27" fmla="*/ 421 h 461"/>
              <a:gd name="T28" fmla="*/ 1322 w 1322"/>
              <a:gd name="T29" fmla="*/ 451 h 461"/>
              <a:gd name="T30" fmla="*/ 1236 w 1322"/>
              <a:gd name="T31" fmla="*/ 461 h 461"/>
              <a:gd name="T32" fmla="*/ 17 w 1322"/>
              <a:gd name="T33" fmla="*/ 461 h 461"/>
              <a:gd name="T34" fmla="*/ 0 w 1322"/>
              <a:gd name="T35" fmla="*/ 457 h 461"/>
              <a:gd name="T36" fmla="*/ 230 w 1322"/>
              <a:gd name="T37" fmla="*/ 373 h 461"/>
              <a:gd name="T38" fmla="*/ 287 w 1322"/>
              <a:gd name="T39" fmla="*/ 324 h 461"/>
              <a:gd name="T40" fmla="*/ 230 w 1322"/>
              <a:gd name="T41" fmla="*/ 215 h 461"/>
              <a:gd name="T42" fmla="*/ 226 w 1322"/>
              <a:gd name="T43" fmla="*/ 120 h 461"/>
              <a:gd name="T44" fmla="*/ 184 w 1322"/>
              <a:gd name="T45" fmla="*/ 191 h 461"/>
              <a:gd name="T46" fmla="*/ 182 w 1322"/>
              <a:gd name="T47" fmla="*/ 302 h 461"/>
              <a:gd name="T48" fmla="*/ 67 w 1322"/>
              <a:gd name="T49" fmla="*/ 440 h 461"/>
              <a:gd name="T50" fmla="*/ 158 w 1322"/>
              <a:gd name="T51" fmla="*/ 399 h 461"/>
              <a:gd name="T52" fmla="*/ 161 w 1322"/>
              <a:gd name="T53" fmla="*/ 363 h 461"/>
              <a:gd name="T54" fmla="*/ 881 w 1322"/>
              <a:gd name="T55" fmla="*/ 240 h 461"/>
              <a:gd name="T56" fmla="*/ 770 w 1322"/>
              <a:gd name="T57" fmla="*/ 251 h 461"/>
              <a:gd name="T58" fmla="*/ 675 w 1322"/>
              <a:gd name="T59" fmla="*/ 343 h 461"/>
              <a:gd name="T60" fmla="*/ 741 w 1322"/>
              <a:gd name="T61" fmla="*/ 363 h 461"/>
              <a:gd name="T62" fmla="*/ 764 w 1322"/>
              <a:gd name="T63" fmla="*/ 334 h 461"/>
              <a:gd name="T64" fmla="*/ 780 w 1322"/>
              <a:gd name="T65" fmla="*/ 288 h 461"/>
              <a:gd name="T66" fmla="*/ 854 w 1322"/>
              <a:gd name="T67" fmla="*/ 271 h 461"/>
              <a:gd name="T68" fmla="*/ 318 w 1322"/>
              <a:gd name="T69" fmla="*/ 215 h 461"/>
              <a:gd name="T70" fmla="*/ 296 w 1322"/>
              <a:gd name="T71" fmla="*/ 128 h 461"/>
              <a:gd name="T72" fmla="*/ 328 w 1322"/>
              <a:gd name="T73" fmla="*/ 95 h 461"/>
              <a:gd name="T74" fmla="*/ 350 w 1322"/>
              <a:gd name="T75" fmla="*/ 43 h 461"/>
              <a:gd name="T76" fmla="*/ 269 w 1322"/>
              <a:gd name="T77" fmla="*/ 127 h 461"/>
              <a:gd name="T78" fmla="*/ 298 w 1322"/>
              <a:gd name="T79" fmla="*/ 227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22" h="461">
                <a:moveTo>
                  <a:pt x="0" y="457"/>
                </a:moveTo>
                <a:cubicBezTo>
                  <a:pt x="10" y="442"/>
                  <a:pt x="18" y="424"/>
                  <a:pt x="30" y="410"/>
                </a:cubicBezTo>
                <a:cubicBezTo>
                  <a:pt x="65" y="370"/>
                  <a:pt x="102" y="332"/>
                  <a:pt x="137" y="292"/>
                </a:cubicBezTo>
                <a:cubicBezTo>
                  <a:pt x="142" y="286"/>
                  <a:pt x="145" y="278"/>
                  <a:pt x="146" y="271"/>
                </a:cubicBezTo>
                <a:cubicBezTo>
                  <a:pt x="150" y="220"/>
                  <a:pt x="154" y="169"/>
                  <a:pt x="158" y="118"/>
                </a:cubicBezTo>
                <a:cubicBezTo>
                  <a:pt x="158" y="110"/>
                  <a:pt x="161" y="104"/>
                  <a:pt x="168" y="100"/>
                </a:cubicBezTo>
                <a:cubicBezTo>
                  <a:pt x="224" y="69"/>
                  <a:pt x="279" y="37"/>
                  <a:pt x="335" y="6"/>
                </a:cubicBezTo>
                <a:cubicBezTo>
                  <a:pt x="342" y="2"/>
                  <a:pt x="351" y="0"/>
                  <a:pt x="359" y="1"/>
                </a:cubicBezTo>
                <a:cubicBezTo>
                  <a:pt x="375" y="2"/>
                  <a:pt x="392" y="6"/>
                  <a:pt x="409" y="8"/>
                </a:cubicBezTo>
                <a:cubicBezTo>
                  <a:pt x="417" y="9"/>
                  <a:pt x="420" y="12"/>
                  <a:pt x="421" y="21"/>
                </a:cubicBezTo>
                <a:cubicBezTo>
                  <a:pt x="421" y="37"/>
                  <a:pt x="421" y="54"/>
                  <a:pt x="426" y="70"/>
                </a:cubicBezTo>
                <a:cubicBezTo>
                  <a:pt x="431" y="85"/>
                  <a:pt x="441" y="98"/>
                  <a:pt x="449" y="112"/>
                </a:cubicBezTo>
                <a:cubicBezTo>
                  <a:pt x="469" y="144"/>
                  <a:pt x="488" y="176"/>
                  <a:pt x="510" y="208"/>
                </a:cubicBezTo>
                <a:cubicBezTo>
                  <a:pt x="517" y="218"/>
                  <a:pt x="529" y="226"/>
                  <a:pt x="540" y="233"/>
                </a:cubicBezTo>
                <a:cubicBezTo>
                  <a:pt x="567" y="253"/>
                  <a:pt x="596" y="272"/>
                  <a:pt x="623" y="293"/>
                </a:cubicBezTo>
                <a:cubicBezTo>
                  <a:pt x="634" y="302"/>
                  <a:pt x="643" y="315"/>
                  <a:pt x="652" y="326"/>
                </a:cubicBezTo>
                <a:cubicBezTo>
                  <a:pt x="682" y="298"/>
                  <a:pt x="712" y="270"/>
                  <a:pt x="743" y="242"/>
                </a:cubicBezTo>
                <a:cubicBezTo>
                  <a:pt x="750" y="236"/>
                  <a:pt x="759" y="230"/>
                  <a:pt x="769" y="227"/>
                </a:cubicBezTo>
                <a:cubicBezTo>
                  <a:pt x="805" y="215"/>
                  <a:pt x="842" y="205"/>
                  <a:pt x="879" y="194"/>
                </a:cubicBezTo>
                <a:cubicBezTo>
                  <a:pt x="883" y="193"/>
                  <a:pt x="889" y="193"/>
                  <a:pt x="893" y="195"/>
                </a:cubicBezTo>
                <a:cubicBezTo>
                  <a:pt x="914" y="207"/>
                  <a:pt x="933" y="219"/>
                  <a:pt x="953" y="231"/>
                </a:cubicBezTo>
                <a:cubicBezTo>
                  <a:pt x="958" y="235"/>
                  <a:pt x="963" y="240"/>
                  <a:pt x="967" y="245"/>
                </a:cubicBezTo>
                <a:cubicBezTo>
                  <a:pt x="988" y="271"/>
                  <a:pt x="1008" y="298"/>
                  <a:pt x="1029" y="324"/>
                </a:cubicBezTo>
                <a:cubicBezTo>
                  <a:pt x="1031" y="327"/>
                  <a:pt x="1036" y="329"/>
                  <a:pt x="1040" y="329"/>
                </a:cubicBezTo>
                <a:cubicBezTo>
                  <a:pt x="1060" y="328"/>
                  <a:pt x="1080" y="325"/>
                  <a:pt x="1101" y="323"/>
                </a:cubicBezTo>
                <a:cubicBezTo>
                  <a:pt x="1109" y="322"/>
                  <a:pt x="1114" y="323"/>
                  <a:pt x="1119" y="330"/>
                </a:cubicBezTo>
                <a:cubicBezTo>
                  <a:pt x="1137" y="357"/>
                  <a:pt x="1156" y="384"/>
                  <a:pt x="1175" y="410"/>
                </a:cubicBezTo>
                <a:cubicBezTo>
                  <a:pt x="1179" y="415"/>
                  <a:pt x="1185" y="419"/>
                  <a:pt x="1191" y="421"/>
                </a:cubicBezTo>
                <a:cubicBezTo>
                  <a:pt x="1231" y="430"/>
                  <a:pt x="1272" y="439"/>
                  <a:pt x="1312" y="448"/>
                </a:cubicBezTo>
                <a:cubicBezTo>
                  <a:pt x="1315" y="449"/>
                  <a:pt x="1319" y="450"/>
                  <a:pt x="1322" y="451"/>
                </a:cubicBezTo>
                <a:cubicBezTo>
                  <a:pt x="1322" y="453"/>
                  <a:pt x="1322" y="454"/>
                  <a:pt x="1322" y="456"/>
                </a:cubicBezTo>
                <a:cubicBezTo>
                  <a:pt x="1293" y="458"/>
                  <a:pt x="1264" y="461"/>
                  <a:pt x="1236" y="461"/>
                </a:cubicBezTo>
                <a:cubicBezTo>
                  <a:pt x="915" y="461"/>
                  <a:pt x="595" y="461"/>
                  <a:pt x="274" y="461"/>
                </a:cubicBezTo>
                <a:cubicBezTo>
                  <a:pt x="188" y="461"/>
                  <a:pt x="102" y="461"/>
                  <a:pt x="17" y="461"/>
                </a:cubicBezTo>
                <a:cubicBezTo>
                  <a:pt x="12" y="461"/>
                  <a:pt x="8" y="461"/>
                  <a:pt x="3" y="461"/>
                </a:cubicBezTo>
                <a:cubicBezTo>
                  <a:pt x="2" y="460"/>
                  <a:pt x="1" y="459"/>
                  <a:pt x="0" y="457"/>
                </a:cubicBezTo>
                <a:close/>
                <a:moveTo>
                  <a:pt x="161" y="363"/>
                </a:moveTo>
                <a:cubicBezTo>
                  <a:pt x="185" y="367"/>
                  <a:pt x="207" y="370"/>
                  <a:pt x="230" y="373"/>
                </a:cubicBezTo>
                <a:cubicBezTo>
                  <a:pt x="230" y="362"/>
                  <a:pt x="230" y="352"/>
                  <a:pt x="230" y="342"/>
                </a:cubicBezTo>
                <a:cubicBezTo>
                  <a:pt x="249" y="336"/>
                  <a:pt x="267" y="330"/>
                  <a:pt x="287" y="324"/>
                </a:cubicBezTo>
                <a:cubicBezTo>
                  <a:pt x="270" y="294"/>
                  <a:pt x="253" y="266"/>
                  <a:pt x="238" y="238"/>
                </a:cubicBezTo>
                <a:cubicBezTo>
                  <a:pt x="234" y="231"/>
                  <a:pt x="231" y="223"/>
                  <a:pt x="230" y="215"/>
                </a:cubicBezTo>
                <a:cubicBezTo>
                  <a:pt x="228" y="188"/>
                  <a:pt x="228" y="161"/>
                  <a:pt x="227" y="134"/>
                </a:cubicBezTo>
                <a:cubicBezTo>
                  <a:pt x="227" y="129"/>
                  <a:pt x="226" y="125"/>
                  <a:pt x="226" y="120"/>
                </a:cubicBezTo>
                <a:cubicBezTo>
                  <a:pt x="211" y="139"/>
                  <a:pt x="198" y="159"/>
                  <a:pt x="186" y="179"/>
                </a:cubicBezTo>
                <a:cubicBezTo>
                  <a:pt x="184" y="182"/>
                  <a:pt x="184" y="187"/>
                  <a:pt x="184" y="191"/>
                </a:cubicBezTo>
                <a:cubicBezTo>
                  <a:pt x="186" y="221"/>
                  <a:pt x="188" y="250"/>
                  <a:pt x="191" y="280"/>
                </a:cubicBezTo>
                <a:cubicBezTo>
                  <a:pt x="192" y="290"/>
                  <a:pt x="189" y="296"/>
                  <a:pt x="182" y="302"/>
                </a:cubicBezTo>
                <a:cubicBezTo>
                  <a:pt x="160" y="322"/>
                  <a:pt x="139" y="343"/>
                  <a:pt x="116" y="362"/>
                </a:cubicBezTo>
                <a:cubicBezTo>
                  <a:pt x="92" y="382"/>
                  <a:pt x="87" y="413"/>
                  <a:pt x="67" y="440"/>
                </a:cubicBezTo>
                <a:cubicBezTo>
                  <a:pt x="110" y="437"/>
                  <a:pt x="149" y="434"/>
                  <a:pt x="191" y="431"/>
                </a:cubicBezTo>
                <a:cubicBezTo>
                  <a:pt x="178" y="419"/>
                  <a:pt x="167" y="410"/>
                  <a:pt x="158" y="399"/>
                </a:cubicBezTo>
                <a:cubicBezTo>
                  <a:pt x="155" y="396"/>
                  <a:pt x="153" y="389"/>
                  <a:pt x="154" y="383"/>
                </a:cubicBezTo>
                <a:cubicBezTo>
                  <a:pt x="154" y="377"/>
                  <a:pt x="158" y="370"/>
                  <a:pt x="161" y="363"/>
                </a:cubicBezTo>
                <a:close/>
                <a:moveTo>
                  <a:pt x="900" y="244"/>
                </a:moveTo>
                <a:cubicBezTo>
                  <a:pt x="893" y="243"/>
                  <a:pt x="887" y="241"/>
                  <a:pt x="881" y="240"/>
                </a:cubicBezTo>
                <a:cubicBezTo>
                  <a:pt x="866" y="237"/>
                  <a:pt x="849" y="232"/>
                  <a:pt x="834" y="234"/>
                </a:cubicBezTo>
                <a:cubicBezTo>
                  <a:pt x="812" y="237"/>
                  <a:pt x="791" y="245"/>
                  <a:pt x="770" y="251"/>
                </a:cubicBezTo>
                <a:cubicBezTo>
                  <a:pt x="766" y="252"/>
                  <a:pt x="762" y="253"/>
                  <a:pt x="759" y="256"/>
                </a:cubicBezTo>
                <a:cubicBezTo>
                  <a:pt x="731" y="284"/>
                  <a:pt x="704" y="313"/>
                  <a:pt x="675" y="343"/>
                </a:cubicBezTo>
                <a:cubicBezTo>
                  <a:pt x="696" y="350"/>
                  <a:pt x="715" y="357"/>
                  <a:pt x="734" y="363"/>
                </a:cubicBezTo>
                <a:cubicBezTo>
                  <a:pt x="736" y="364"/>
                  <a:pt x="739" y="364"/>
                  <a:pt x="741" y="363"/>
                </a:cubicBezTo>
                <a:cubicBezTo>
                  <a:pt x="752" y="357"/>
                  <a:pt x="763" y="350"/>
                  <a:pt x="774" y="344"/>
                </a:cubicBezTo>
                <a:cubicBezTo>
                  <a:pt x="770" y="340"/>
                  <a:pt x="767" y="337"/>
                  <a:pt x="764" y="334"/>
                </a:cubicBezTo>
                <a:cubicBezTo>
                  <a:pt x="755" y="328"/>
                  <a:pt x="754" y="321"/>
                  <a:pt x="762" y="312"/>
                </a:cubicBezTo>
                <a:cubicBezTo>
                  <a:pt x="768" y="305"/>
                  <a:pt x="773" y="295"/>
                  <a:pt x="780" y="288"/>
                </a:cubicBezTo>
                <a:cubicBezTo>
                  <a:pt x="785" y="283"/>
                  <a:pt x="792" y="278"/>
                  <a:pt x="799" y="277"/>
                </a:cubicBezTo>
                <a:cubicBezTo>
                  <a:pt x="817" y="274"/>
                  <a:pt x="836" y="272"/>
                  <a:pt x="854" y="271"/>
                </a:cubicBezTo>
                <a:cubicBezTo>
                  <a:pt x="874" y="271"/>
                  <a:pt x="889" y="262"/>
                  <a:pt x="900" y="244"/>
                </a:cubicBezTo>
                <a:close/>
                <a:moveTo>
                  <a:pt x="318" y="215"/>
                </a:moveTo>
                <a:cubicBezTo>
                  <a:pt x="310" y="200"/>
                  <a:pt x="302" y="186"/>
                  <a:pt x="294" y="173"/>
                </a:cubicBezTo>
                <a:cubicBezTo>
                  <a:pt x="280" y="149"/>
                  <a:pt x="280" y="149"/>
                  <a:pt x="296" y="128"/>
                </a:cubicBezTo>
                <a:cubicBezTo>
                  <a:pt x="299" y="123"/>
                  <a:pt x="302" y="118"/>
                  <a:pt x="306" y="115"/>
                </a:cubicBezTo>
                <a:cubicBezTo>
                  <a:pt x="313" y="108"/>
                  <a:pt x="320" y="100"/>
                  <a:pt x="328" y="95"/>
                </a:cubicBezTo>
                <a:cubicBezTo>
                  <a:pt x="341" y="86"/>
                  <a:pt x="356" y="78"/>
                  <a:pt x="370" y="70"/>
                </a:cubicBezTo>
                <a:cubicBezTo>
                  <a:pt x="363" y="60"/>
                  <a:pt x="356" y="52"/>
                  <a:pt x="350" y="43"/>
                </a:cubicBezTo>
                <a:cubicBezTo>
                  <a:pt x="339" y="50"/>
                  <a:pt x="330" y="57"/>
                  <a:pt x="319" y="62"/>
                </a:cubicBezTo>
                <a:cubicBezTo>
                  <a:pt x="291" y="75"/>
                  <a:pt x="276" y="96"/>
                  <a:pt x="269" y="127"/>
                </a:cubicBezTo>
                <a:cubicBezTo>
                  <a:pt x="264" y="147"/>
                  <a:pt x="264" y="162"/>
                  <a:pt x="274" y="179"/>
                </a:cubicBezTo>
                <a:cubicBezTo>
                  <a:pt x="282" y="195"/>
                  <a:pt x="290" y="211"/>
                  <a:pt x="298" y="227"/>
                </a:cubicBezTo>
                <a:cubicBezTo>
                  <a:pt x="305" y="223"/>
                  <a:pt x="311" y="219"/>
                  <a:pt x="318" y="2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FD0C73BA-2810-4C71-8038-73154F68BEEE}"/>
              </a:ext>
            </a:extLst>
          </p:cNvPr>
          <p:cNvSpPr>
            <a:spLocks/>
          </p:cNvSpPr>
          <p:nvPr/>
        </p:nvSpPr>
        <p:spPr bwMode="auto">
          <a:xfrm>
            <a:off x="7793038" y="1430338"/>
            <a:ext cx="838200" cy="1165225"/>
          </a:xfrm>
          <a:custGeom>
            <a:avLst/>
            <a:gdLst>
              <a:gd name="T0" fmla="*/ 73 w 507"/>
              <a:gd name="T1" fmla="*/ 135 h 705"/>
              <a:gd name="T2" fmla="*/ 70 w 507"/>
              <a:gd name="T3" fmla="*/ 192 h 705"/>
              <a:gd name="T4" fmla="*/ 83 w 507"/>
              <a:gd name="T5" fmla="*/ 340 h 705"/>
              <a:gd name="T6" fmla="*/ 61 w 507"/>
              <a:gd name="T7" fmla="*/ 379 h 705"/>
              <a:gd name="T8" fmla="*/ 24 w 507"/>
              <a:gd name="T9" fmla="*/ 353 h 705"/>
              <a:gd name="T10" fmla="*/ 17 w 507"/>
              <a:gd name="T11" fmla="*/ 108 h 705"/>
              <a:gd name="T12" fmla="*/ 75 w 507"/>
              <a:gd name="T13" fmla="*/ 14 h 705"/>
              <a:gd name="T14" fmla="*/ 144 w 507"/>
              <a:gd name="T15" fmla="*/ 12 h 705"/>
              <a:gd name="T16" fmla="*/ 224 w 507"/>
              <a:gd name="T17" fmla="*/ 13 h 705"/>
              <a:gd name="T18" fmla="*/ 287 w 507"/>
              <a:gd name="T19" fmla="*/ 20 h 705"/>
              <a:gd name="T20" fmla="*/ 333 w 507"/>
              <a:gd name="T21" fmla="*/ 85 h 705"/>
              <a:gd name="T22" fmla="*/ 349 w 507"/>
              <a:gd name="T23" fmla="*/ 141 h 705"/>
              <a:gd name="T24" fmla="*/ 364 w 507"/>
              <a:gd name="T25" fmla="*/ 154 h 705"/>
              <a:gd name="T26" fmla="*/ 468 w 507"/>
              <a:gd name="T27" fmla="*/ 152 h 705"/>
              <a:gd name="T28" fmla="*/ 500 w 507"/>
              <a:gd name="T29" fmla="*/ 167 h 705"/>
              <a:gd name="T30" fmla="*/ 496 w 507"/>
              <a:gd name="T31" fmla="*/ 203 h 705"/>
              <a:gd name="T32" fmla="*/ 478 w 507"/>
              <a:gd name="T33" fmla="*/ 212 h 705"/>
              <a:gd name="T34" fmla="*/ 352 w 507"/>
              <a:gd name="T35" fmla="*/ 213 h 705"/>
              <a:gd name="T36" fmla="*/ 288 w 507"/>
              <a:gd name="T37" fmla="*/ 150 h 705"/>
              <a:gd name="T38" fmla="*/ 278 w 507"/>
              <a:gd name="T39" fmla="*/ 108 h 705"/>
              <a:gd name="T40" fmla="*/ 274 w 507"/>
              <a:gd name="T41" fmla="*/ 108 h 705"/>
              <a:gd name="T42" fmla="*/ 274 w 507"/>
              <a:gd name="T43" fmla="*/ 121 h 705"/>
              <a:gd name="T44" fmla="*/ 286 w 507"/>
              <a:gd name="T45" fmla="*/ 388 h 705"/>
              <a:gd name="T46" fmla="*/ 309 w 507"/>
              <a:gd name="T47" fmla="*/ 650 h 705"/>
              <a:gd name="T48" fmla="*/ 269 w 507"/>
              <a:gd name="T49" fmla="*/ 701 h 705"/>
              <a:gd name="T50" fmla="*/ 216 w 507"/>
              <a:gd name="T51" fmla="*/ 656 h 705"/>
              <a:gd name="T52" fmla="*/ 195 w 507"/>
              <a:gd name="T53" fmla="*/ 415 h 705"/>
              <a:gd name="T54" fmla="*/ 188 w 507"/>
              <a:gd name="T55" fmla="*/ 337 h 705"/>
              <a:gd name="T56" fmla="*/ 186 w 507"/>
              <a:gd name="T57" fmla="*/ 320 h 705"/>
              <a:gd name="T58" fmla="*/ 158 w 507"/>
              <a:gd name="T59" fmla="*/ 320 h 705"/>
              <a:gd name="T60" fmla="*/ 151 w 507"/>
              <a:gd name="T61" fmla="*/ 392 h 705"/>
              <a:gd name="T62" fmla="*/ 133 w 507"/>
              <a:gd name="T63" fmla="*/ 608 h 705"/>
              <a:gd name="T64" fmla="*/ 129 w 507"/>
              <a:gd name="T65" fmla="*/ 656 h 705"/>
              <a:gd name="T66" fmla="*/ 103 w 507"/>
              <a:gd name="T67" fmla="*/ 697 h 705"/>
              <a:gd name="T68" fmla="*/ 54 w 507"/>
              <a:gd name="T69" fmla="*/ 692 h 705"/>
              <a:gd name="T70" fmla="*/ 36 w 507"/>
              <a:gd name="T71" fmla="*/ 652 h 705"/>
              <a:gd name="T72" fmla="*/ 56 w 507"/>
              <a:gd name="T73" fmla="*/ 415 h 705"/>
              <a:gd name="T74" fmla="*/ 57 w 507"/>
              <a:gd name="T75" fmla="*/ 403 h 705"/>
              <a:gd name="T76" fmla="*/ 70 w 507"/>
              <a:gd name="T77" fmla="*/ 383 h 705"/>
              <a:gd name="T78" fmla="*/ 91 w 507"/>
              <a:gd name="T79" fmla="*/ 341 h 705"/>
              <a:gd name="T80" fmla="*/ 79 w 507"/>
              <a:gd name="T81" fmla="*/ 150 h 705"/>
              <a:gd name="T82" fmla="*/ 79 w 507"/>
              <a:gd name="T83" fmla="*/ 135 h 705"/>
              <a:gd name="T84" fmla="*/ 73 w 507"/>
              <a:gd name="T85" fmla="*/ 135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7" h="705">
                <a:moveTo>
                  <a:pt x="73" y="135"/>
                </a:moveTo>
                <a:cubicBezTo>
                  <a:pt x="72" y="154"/>
                  <a:pt x="68" y="173"/>
                  <a:pt x="70" y="192"/>
                </a:cubicBezTo>
                <a:cubicBezTo>
                  <a:pt x="73" y="241"/>
                  <a:pt x="78" y="290"/>
                  <a:pt x="83" y="340"/>
                </a:cubicBezTo>
                <a:cubicBezTo>
                  <a:pt x="85" y="358"/>
                  <a:pt x="77" y="375"/>
                  <a:pt x="61" y="379"/>
                </a:cubicBezTo>
                <a:cubicBezTo>
                  <a:pt x="44" y="383"/>
                  <a:pt x="28" y="373"/>
                  <a:pt x="24" y="353"/>
                </a:cubicBezTo>
                <a:cubicBezTo>
                  <a:pt x="10" y="272"/>
                  <a:pt x="0" y="190"/>
                  <a:pt x="17" y="108"/>
                </a:cubicBezTo>
                <a:cubicBezTo>
                  <a:pt x="25" y="71"/>
                  <a:pt x="40" y="36"/>
                  <a:pt x="75" y="14"/>
                </a:cubicBezTo>
                <a:cubicBezTo>
                  <a:pt x="97" y="1"/>
                  <a:pt x="121" y="0"/>
                  <a:pt x="144" y="12"/>
                </a:cubicBezTo>
                <a:cubicBezTo>
                  <a:pt x="171" y="26"/>
                  <a:pt x="198" y="27"/>
                  <a:pt x="224" y="13"/>
                </a:cubicBezTo>
                <a:cubicBezTo>
                  <a:pt x="248" y="0"/>
                  <a:pt x="267" y="7"/>
                  <a:pt x="287" y="20"/>
                </a:cubicBezTo>
                <a:cubicBezTo>
                  <a:pt x="310" y="36"/>
                  <a:pt x="324" y="60"/>
                  <a:pt x="333" y="85"/>
                </a:cubicBezTo>
                <a:cubicBezTo>
                  <a:pt x="339" y="103"/>
                  <a:pt x="345" y="122"/>
                  <a:pt x="349" y="141"/>
                </a:cubicBezTo>
                <a:cubicBezTo>
                  <a:pt x="351" y="150"/>
                  <a:pt x="355" y="154"/>
                  <a:pt x="364" y="154"/>
                </a:cubicBezTo>
                <a:cubicBezTo>
                  <a:pt x="398" y="153"/>
                  <a:pt x="433" y="153"/>
                  <a:pt x="468" y="152"/>
                </a:cubicBezTo>
                <a:cubicBezTo>
                  <a:pt x="482" y="151"/>
                  <a:pt x="494" y="155"/>
                  <a:pt x="500" y="167"/>
                </a:cubicBezTo>
                <a:cubicBezTo>
                  <a:pt x="507" y="179"/>
                  <a:pt x="506" y="193"/>
                  <a:pt x="496" y="203"/>
                </a:cubicBezTo>
                <a:cubicBezTo>
                  <a:pt x="491" y="207"/>
                  <a:pt x="484" y="211"/>
                  <a:pt x="478" y="212"/>
                </a:cubicBezTo>
                <a:cubicBezTo>
                  <a:pt x="436" y="216"/>
                  <a:pt x="394" y="220"/>
                  <a:pt x="352" y="213"/>
                </a:cubicBezTo>
                <a:cubicBezTo>
                  <a:pt x="310" y="206"/>
                  <a:pt x="295" y="191"/>
                  <a:pt x="288" y="150"/>
                </a:cubicBezTo>
                <a:cubicBezTo>
                  <a:pt x="286" y="135"/>
                  <a:pt x="282" y="122"/>
                  <a:pt x="278" y="108"/>
                </a:cubicBezTo>
                <a:cubicBezTo>
                  <a:pt x="277" y="108"/>
                  <a:pt x="276" y="108"/>
                  <a:pt x="274" y="108"/>
                </a:cubicBezTo>
                <a:cubicBezTo>
                  <a:pt x="274" y="112"/>
                  <a:pt x="275" y="116"/>
                  <a:pt x="274" y="121"/>
                </a:cubicBezTo>
                <a:cubicBezTo>
                  <a:pt x="271" y="210"/>
                  <a:pt x="278" y="299"/>
                  <a:pt x="286" y="388"/>
                </a:cubicBezTo>
                <a:cubicBezTo>
                  <a:pt x="294" y="475"/>
                  <a:pt x="301" y="562"/>
                  <a:pt x="309" y="650"/>
                </a:cubicBezTo>
                <a:cubicBezTo>
                  <a:pt x="311" y="676"/>
                  <a:pt x="293" y="699"/>
                  <a:pt x="269" y="701"/>
                </a:cubicBezTo>
                <a:cubicBezTo>
                  <a:pt x="238" y="703"/>
                  <a:pt x="218" y="686"/>
                  <a:pt x="216" y="656"/>
                </a:cubicBezTo>
                <a:cubicBezTo>
                  <a:pt x="209" y="576"/>
                  <a:pt x="202" y="495"/>
                  <a:pt x="195" y="415"/>
                </a:cubicBezTo>
                <a:cubicBezTo>
                  <a:pt x="193" y="389"/>
                  <a:pt x="191" y="363"/>
                  <a:pt x="188" y="337"/>
                </a:cubicBezTo>
                <a:cubicBezTo>
                  <a:pt x="188" y="332"/>
                  <a:pt x="187" y="326"/>
                  <a:pt x="186" y="320"/>
                </a:cubicBezTo>
                <a:cubicBezTo>
                  <a:pt x="176" y="320"/>
                  <a:pt x="168" y="320"/>
                  <a:pt x="158" y="320"/>
                </a:cubicBezTo>
                <a:cubicBezTo>
                  <a:pt x="155" y="344"/>
                  <a:pt x="153" y="368"/>
                  <a:pt x="151" y="392"/>
                </a:cubicBezTo>
                <a:cubicBezTo>
                  <a:pt x="145" y="464"/>
                  <a:pt x="139" y="536"/>
                  <a:pt x="133" y="608"/>
                </a:cubicBezTo>
                <a:cubicBezTo>
                  <a:pt x="132" y="624"/>
                  <a:pt x="131" y="640"/>
                  <a:pt x="129" y="656"/>
                </a:cubicBezTo>
                <a:cubicBezTo>
                  <a:pt x="128" y="675"/>
                  <a:pt x="120" y="690"/>
                  <a:pt x="103" y="697"/>
                </a:cubicBezTo>
                <a:cubicBezTo>
                  <a:pt x="87" y="705"/>
                  <a:pt x="69" y="704"/>
                  <a:pt x="54" y="692"/>
                </a:cubicBezTo>
                <a:cubicBezTo>
                  <a:pt x="40" y="682"/>
                  <a:pt x="35" y="668"/>
                  <a:pt x="36" y="652"/>
                </a:cubicBezTo>
                <a:cubicBezTo>
                  <a:pt x="43" y="573"/>
                  <a:pt x="50" y="494"/>
                  <a:pt x="56" y="415"/>
                </a:cubicBezTo>
                <a:cubicBezTo>
                  <a:pt x="57" y="411"/>
                  <a:pt x="57" y="407"/>
                  <a:pt x="57" y="403"/>
                </a:cubicBezTo>
                <a:cubicBezTo>
                  <a:pt x="57" y="393"/>
                  <a:pt x="59" y="387"/>
                  <a:pt x="70" y="383"/>
                </a:cubicBezTo>
                <a:cubicBezTo>
                  <a:pt x="85" y="379"/>
                  <a:pt x="94" y="358"/>
                  <a:pt x="91" y="341"/>
                </a:cubicBezTo>
                <a:cubicBezTo>
                  <a:pt x="79" y="278"/>
                  <a:pt x="73" y="214"/>
                  <a:pt x="79" y="150"/>
                </a:cubicBezTo>
                <a:cubicBezTo>
                  <a:pt x="79" y="145"/>
                  <a:pt x="79" y="140"/>
                  <a:pt x="79" y="135"/>
                </a:cubicBezTo>
                <a:cubicBezTo>
                  <a:pt x="77" y="135"/>
                  <a:pt x="75" y="135"/>
                  <a:pt x="73" y="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3C6CB800-46E2-48F2-8DCE-88090825BD58}"/>
              </a:ext>
            </a:extLst>
          </p:cNvPr>
          <p:cNvSpPr>
            <a:spLocks/>
          </p:cNvSpPr>
          <p:nvPr/>
        </p:nvSpPr>
        <p:spPr bwMode="auto">
          <a:xfrm>
            <a:off x="9840913" y="5010150"/>
            <a:ext cx="676275" cy="1393825"/>
          </a:xfrm>
          <a:custGeom>
            <a:avLst/>
            <a:gdLst>
              <a:gd name="T0" fmla="*/ 159 w 409"/>
              <a:gd name="T1" fmla="*/ 65 h 843"/>
              <a:gd name="T2" fmla="*/ 73 w 409"/>
              <a:gd name="T3" fmla="*/ 86 h 843"/>
              <a:gd name="T4" fmla="*/ 164 w 409"/>
              <a:gd name="T5" fmla="*/ 136 h 843"/>
              <a:gd name="T6" fmla="*/ 174 w 409"/>
              <a:gd name="T7" fmla="*/ 143 h 843"/>
              <a:gd name="T8" fmla="*/ 294 w 409"/>
              <a:gd name="T9" fmla="*/ 167 h 843"/>
              <a:gd name="T10" fmla="*/ 324 w 409"/>
              <a:gd name="T11" fmla="*/ 141 h 843"/>
              <a:gd name="T12" fmla="*/ 373 w 409"/>
              <a:gd name="T13" fmla="*/ 189 h 843"/>
              <a:gd name="T14" fmla="*/ 405 w 409"/>
              <a:gd name="T15" fmla="*/ 305 h 843"/>
              <a:gd name="T16" fmla="*/ 408 w 409"/>
              <a:gd name="T17" fmla="*/ 463 h 843"/>
              <a:gd name="T18" fmla="*/ 389 w 409"/>
              <a:gd name="T19" fmla="*/ 491 h 843"/>
              <a:gd name="T20" fmla="*/ 357 w 409"/>
              <a:gd name="T21" fmla="*/ 485 h 843"/>
              <a:gd name="T22" fmla="*/ 348 w 409"/>
              <a:gd name="T23" fmla="*/ 459 h 843"/>
              <a:gd name="T24" fmla="*/ 347 w 409"/>
              <a:gd name="T25" fmla="*/ 338 h 843"/>
              <a:gd name="T26" fmla="*/ 325 w 409"/>
              <a:gd name="T27" fmla="*/ 234 h 843"/>
              <a:gd name="T28" fmla="*/ 324 w 409"/>
              <a:gd name="T29" fmla="*/ 243 h 843"/>
              <a:gd name="T30" fmla="*/ 324 w 409"/>
              <a:gd name="T31" fmla="*/ 391 h 843"/>
              <a:gd name="T32" fmla="*/ 316 w 409"/>
              <a:gd name="T33" fmla="*/ 412 h 843"/>
              <a:gd name="T34" fmla="*/ 278 w 409"/>
              <a:gd name="T35" fmla="*/ 459 h 843"/>
              <a:gd name="T36" fmla="*/ 279 w 409"/>
              <a:gd name="T37" fmla="*/ 491 h 843"/>
              <a:gd name="T38" fmla="*/ 305 w 409"/>
              <a:gd name="T39" fmla="*/ 518 h 843"/>
              <a:gd name="T40" fmla="*/ 324 w 409"/>
              <a:gd name="T41" fmla="*/ 569 h 843"/>
              <a:gd name="T42" fmla="*/ 324 w 409"/>
              <a:gd name="T43" fmla="*/ 786 h 843"/>
              <a:gd name="T44" fmla="*/ 298 w 409"/>
              <a:gd name="T45" fmla="*/ 829 h 843"/>
              <a:gd name="T46" fmla="*/ 251 w 409"/>
              <a:gd name="T47" fmla="*/ 825 h 843"/>
              <a:gd name="T48" fmla="*/ 232 w 409"/>
              <a:gd name="T49" fmla="*/ 786 h 843"/>
              <a:gd name="T50" fmla="*/ 232 w 409"/>
              <a:gd name="T51" fmla="*/ 468 h 843"/>
              <a:gd name="T52" fmla="*/ 232 w 409"/>
              <a:gd name="T53" fmla="*/ 450 h 843"/>
              <a:gd name="T54" fmla="*/ 214 w 409"/>
              <a:gd name="T55" fmla="*/ 450 h 843"/>
              <a:gd name="T56" fmla="*/ 214 w 409"/>
              <a:gd name="T57" fmla="*/ 468 h 843"/>
              <a:gd name="T58" fmla="*/ 214 w 409"/>
              <a:gd name="T59" fmla="*/ 782 h 843"/>
              <a:gd name="T60" fmla="*/ 151 w 409"/>
              <a:gd name="T61" fmla="*/ 831 h 843"/>
              <a:gd name="T62" fmla="*/ 122 w 409"/>
              <a:gd name="T63" fmla="*/ 786 h 843"/>
              <a:gd name="T64" fmla="*/ 122 w 409"/>
              <a:gd name="T65" fmla="*/ 347 h 843"/>
              <a:gd name="T66" fmla="*/ 122 w 409"/>
              <a:gd name="T67" fmla="*/ 197 h 843"/>
              <a:gd name="T68" fmla="*/ 112 w 409"/>
              <a:gd name="T69" fmla="*/ 181 h 843"/>
              <a:gd name="T70" fmla="*/ 43 w 409"/>
              <a:gd name="T71" fmla="*/ 138 h 843"/>
              <a:gd name="T72" fmla="*/ 28 w 409"/>
              <a:gd name="T73" fmla="*/ 123 h 843"/>
              <a:gd name="T74" fmla="*/ 50 w 409"/>
              <a:gd name="T75" fmla="*/ 30 h 843"/>
              <a:gd name="T76" fmla="*/ 178 w 409"/>
              <a:gd name="T77" fmla="*/ 2 h 843"/>
              <a:gd name="T78" fmla="*/ 213 w 409"/>
              <a:gd name="T79" fmla="*/ 0 h 843"/>
              <a:gd name="T80" fmla="*/ 159 w 409"/>
              <a:gd name="T81" fmla="*/ 65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9" h="843">
                <a:moveTo>
                  <a:pt x="159" y="65"/>
                </a:moveTo>
                <a:cubicBezTo>
                  <a:pt x="130" y="69"/>
                  <a:pt x="101" y="72"/>
                  <a:pt x="73" y="86"/>
                </a:cubicBezTo>
                <a:cubicBezTo>
                  <a:pt x="103" y="107"/>
                  <a:pt x="130" y="127"/>
                  <a:pt x="164" y="136"/>
                </a:cubicBezTo>
                <a:cubicBezTo>
                  <a:pt x="168" y="137"/>
                  <a:pt x="172" y="140"/>
                  <a:pt x="174" y="143"/>
                </a:cubicBezTo>
                <a:cubicBezTo>
                  <a:pt x="205" y="180"/>
                  <a:pt x="252" y="190"/>
                  <a:pt x="294" y="167"/>
                </a:cubicBezTo>
                <a:cubicBezTo>
                  <a:pt x="305" y="161"/>
                  <a:pt x="313" y="151"/>
                  <a:pt x="324" y="141"/>
                </a:cubicBezTo>
                <a:cubicBezTo>
                  <a:pt x="345" y="152"/>
                  <a:pt x="361" y="168"/>
                  <a:pt x="373" y="189"/>
                </a:cubicBezTo>
                <a:cubicBezTo>
                  <a:pt x="392" y="225"/>
                  <a:pt x="403" y="265"/>
                  <a:pt x="405" y="305"/>
                </a:cubicBezTo>
                <a:cubicBezTo>
                  <a:pt x="409" y="358"/>
                  <a:pt x="408" y="411"/>
                  <a:pt x="408" y="463"/>
                </a:cubicBezTo>
                <a:cubicBezTo>
                  <a:pt x="408" y="477"/>
                  <a:pt x="402" y="487"/>
                  <a:pt x="389" y="491"/>
                </a:cubicBezTo>
                <a:cubicBezTo>
                  <a:pt x="378" y="496"/>
                  <a:pt x="365" y="495"/>
                  <a:pt x="357" y="485"/>
                </a:cubicBezTo>
                <a:cubicBezTo>
                  <a:pt x="352" y="478"/>
                  <a:pt x="348" y="468"/>
                  <a:pt x="348" y="459"/>
                </a:cubicBezTo>
                <a:cubicBezTo>
                  <a:pt x="347" y="418"/>
                  <a:pt x="349" y="378"/>
                  <a:pt x="347" y="338"/>
                </a:cubicBezTo>
                <a:cubicBezTo>
                  <a:pt x="346" y="303"/>
                  <a:pt x="341" y="267"/>
                  <a:pt x="325" y="234"/>
                </a:cubicBezTo>
                <a:cubicBezTo>
                  <a:pt x="325" y="237"/>
                  <a:pt x="324" y="240"/>
                  <a:pt x="324" y="243"/>
                </a:cubicBezTo>
                <a:cubicBezTo>
                  <a:pt x="324" y="292"/>
                  <a:pt x="324" y="342"/>
                  <a:pt x="324" y="391"/>
                </a:cubicBezTo>
                <a:cubicBezTo>
                  <a:pt x="324" y="398"/>
                  <a:pt x="320" y="406"/>
                  <a:pt x="316" y="412"/>
                </a:cubicBezTo>
                <a:cubicBezTo>
                  <a:pt x="304" y="428"/>
                  <a:pt x="290" y="444"/>
                  <a:pt x="278" y="459"/>
                </a:cubicBezTo>
                <a:cubicBezTo>
                  <a:pt x="267" y="472"/>
                  <a:pt x="268" y="478"/>
                  <a:pt x="279" y="491"/>
                </a:cubicBezTo>
                <a:cubicBezTo>
                  <a:pt x="288" y="500"/>
                  <a:pt x="295" y="510"/>
                  <a:pt x="305" y="518"/>
                </a:cubicBezTo>
                <a:cubicBezTo>
                  <a:pt x="321" y="532"/>
                  <a:pt x="325" y="548"/>
                  <a:pt x="324" y="569"/>
                </a:cubicBezTo>
                <a:cubicBezTo>
                  <a:pt x="323" y="641"/>
                  <a:pt x="324" y="714"/>
                  <a:pt x="324" y="786"/>
                </a:cubicBezTo>
                <a:cubicBezTo>
                  <a:pt x="324" y="806"/>
                  <a:pt x="315" y="821"/>
                  <a:pt x="298" y="829"/>
                </a:cubicBezTo>
                <a:cubicBezTo>
                  <a:pt x="282" y="837"/>
                  <a:pt x="265" y="835"/>
                  <a:pt x="251" y="825"/>
                </a:cubicBezTo>
                <a:cubicBezTo>
                  <a:pt x="237" y="816"/>
                  <a:pt x="232" y="803"/>
                  <a:pt x="232" y="786"/>
                </a:cubicBezTo>
                <a:cubicBezTo>
                  <a:pt x="232" y="680"/>
                  <a:pt x="232" y="574"/>
                  <a:pt x="232" y="468"/>
                </a:cubicBezTo>
                <a:cubicBezTo>
                  <a:pt x="232" y="462"/>
                  <a:pt x="232" y="457"/>
                  <a:pt x="232" y="450"/>
                </a:cubicBezTo>
                <a:cubicBezTo>
                  <a:pt x="226" y="450"/>
                  <a:pt x="221" y="450"/>
                  <a:pt x="214" y="450"/>
                </a:cubicBezTo>
                <a:cubicBezTo>
                  <a:pt x="214" y="456"/>
                  <a:pt x="214" y="462"/>
                  <a:pt x="214" y="468"/>
                </a:cubicBezTo>
                <a:cubicBezTo>
                  <a:pt x="214" y="573"/>
                  <a:pt x="214" y="678"/>
                  <a:pt x="214" y="782"/>
                </a:cubicBezTo>
                <a:cubicBezTo>
                  <a:pt x="214" y="820"/>
                  <a:pt x="184" y="843"/>
                  <a:pt x="151" y="831"/>
                </a:cubicBezTo>
                <a:cubicBezTo>
                  <a:pt x="132" y="824"/>
                  <a:pt x="122" y="808"/>
                  <a:pt x="122" y="786"/>
                </a:cubicBezTo>
                <a:cubicBezTo>
                  <a:pt x="122" y="639"/>
                  <a:pt x="122" y="493"/>
                  <a:pt x="122" y="347"/>
                </a:cubicBezTo>
                <a:cubicBezTo>
                  <a:pt x="122" y="297"/>
                  <a:pt x="122" y="247"/>
                  <a:pt x="122" y="197"/>
                </a:cubicBezTo>
                <a:cubicBezTo>
                  <a:pt x="122" y="189"/>
                  <a:pt x="120" y="185"/>
                  <a:pt x="112" y="181"/>
                </a:cubicBezTo>
                <a:cubicBezTo>
                  <a:pt x="89" y="167"/>
                  <a:pt x="66" y="153"/>
                  <a:pt x="43" y="138"/>
                </a:cubicBezTo>
                <a:cubicBezTo>
                  <a:pt x="37" y="134"/>
                  <a:pt x="32" y="129"/>
                  <a:pt x="28" y="123"/>
                </a:cubicBezTo>
                <a:cubicBezTo>
                  <a:pt x="0" y="88"/>
                  <a:pt x="9" y="50"/>
                  <a:pt x="50" y="30"/>
                </a:cubicBezTo>
                <a:cubicBezTo>
                  <a:pt x="91" y="11"/>
                  <a:pt x="135" y="7"/>
                  <a:pt x="178" y="2"/>
                </a:cubicBezTo>
                <a:cubicBezTo>
                  <a:pt x="190" y="0"/>
                  <a:pt x="201" y="0"/>
                  <a:pt x="213" y="0"/>
                </a:cubicBezTo>
                <a:cubicBezTo>
                  <a:pt x="187" y="15"/>
                  <a:pt x="165" y="34"/>
                  <a:pt x="159" y="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05FE192C-B1FD-467C-A984-F77A69E325DC}"/>
              </a:ext>
            </a:extLst>
          </p:cNvPr>
          <p:cNvSpPr>
            <a:spLocks/>
          </p:cNvSpPr>
          <p:nvPr/>
        </p:nvSpPr>
        <p:spPr bwMode="auto">
          <a:xfrm>
            <a:off x="6264275" y="1436688"/>
            <a:ext cx="985838" cy="1158875"/>
          </a:xfrm>
          <a:custGeom>
            <a:avLst/>
            <a:gdLst>
              <a:gd name="T0" fmla="*/ 447 w 597"/>
              <a:gd name="T1" fmla="*/ 299 h 701"/>
              <a:gd name="T2" fmla="*/ 418 w 597"/>
              <a:gd name="T3" fmla="*/ 335 h 701"/>
              <a:gd name="T4" fmla="*/ 413 w 597"/>
              <a:gd name="T5" fmla="*/ 344 h 701"/>
              <a:gd name="T6" fmla="*/ 418 w 597"/>
              <a:gd name="T7" fmla="*/ 407 h 701"/>
              <a:gd name="T8" fmla="*/ 491 w 597"/>
              <a:gd name="T9" fmla="*/ 361 h 701"/>
              <a:gd name="T10" fmla="*/ 492 w 597"/>
              <a:gd name="T11" fmla="*/ 367 h 701"/>
              <a:gd name="T12" fmla="*/ 491 w 597"/>
              <a:gd name="T13" fmla="*/ 374 h 701"/>
              <a:gd name="T14" fmla="*/ 425 w 597"/>
              <a:gd name="T15" fmla="*/ 429 h 701"/>
              <a:gd name="T16" fmla="*/ 451 w 597"/>
              <a:gd name="T17" fmla="*/ 514 h 701"/>
              <a:gd name="T18" fmla="*/ 537 w 597"/>
              <a:gd name="T19" fmla="*/ 523 h 701"/>
              <a:gd name="T20" fmla="*/ 580 w 597"/>
              <a:gd name="T21" fmla="*/ 449 h 701"/>
              <a:gd name="T22" fmla="*/ 537 w 597"/>
              <a:gd name="T23" fmla="*/ 382 h 701"/>
              <a:gd name="T24" fmla="*/ 531 w 597"/>
              <a:gd name="T25" fmla="*/ 367 h 701"/>
              <a:gd name="T26" fmla="*/ 591 w 597"/>
              <a:gd name="T27" fmla="*/ 434 h 701"/>
              <a:gd name="T28" fmla="*/ 546 w 597"/>
              <a:gd name="T29" fmla="*/ 533 h 701"/>
              <a:gd name="T30" fmla="*/ 428 w 597"/>
              <a:gd name="T31" fmla="*/ 512 h 701"/>
              <a:gd name="T32" fmla="*/ 431 w 597"/>
              <a:gd name="T33" fmla="*/ 560 h 701"/>
              <a:gd name="T34" fmla="*/ 439 w 597"/>
              <a:gd name="T35" fmla="*/ 648 h 701"/>
              <a:gd name="T36" fmla="*/ 401 w 597"/>
              <a:gd name="T37" fmla="*/ 697 h 701"/>
              <a:gd name="T38" fmla="*/ 347 w 597"/>
              <a:gd name="T39" fmla="*/ 658 h 701"/>
              <a:gd name="T40" fmla="*/ 339 w 597"/>
              <a:gd name="T41" fmla="*/ 578 h 701"/>
              <a:gd name="T42" fmla="*/ 321 w 597"/>
              <a:gd name="T43" fmla="*/ 361 h 701"/>
              <a:gd name="T44" fmla="*/ 316 w 597"/>
              <a:gd name="T45" fmla="*/ 351 h 701"/>
              <a:gd name="T46" fmla="*/ 287 w 597"/>
              <a:gd name="T47" fmla="*/ 332 h 701"/>
              <a:gd name="T48" fmla="*/ 281 w 597"/>
              <a:gd name="T49" fmla="*/ 397 h 701"/>
              <a:gd name="T50" fmla="*/ 259 w 597"/>
              <a:gd name="T51" fmla="*/ 655 h 701"/>
              <a:gd name="T52" fmla="*/ 205 w 597"/>
              <a:gd name="T53" fmla="*/ 697 h 701"/>
              <a:gd name="T54" fmla="*/ 167 w 597"/>
              <a:gd name="T55" fmla="*/ 646 h 701"/>
              <a:gd name="T56" fmla="*/ 196 w 597"/>
              <a:gd name="T57" fmla="*/ 297 h 701"/>
              <a:gd name="T58" fmla="*/ 203 w 597"/>
              <a:gd name="T59" fmla="*/ 103 h 701"/>
              <a:gd name="T60" fmla="*/ 197 w 597"/>
              <a:gd name="T61" fmla="*/ 102 h 701"/>
              <a:gd name="T62" fmla="*/ 184 w 597"/>
              <a:gd name="T63" fmla="*/ 152 h 701"/>
              <a:gd name="T64" fmla="*/ 142 w 597"/>
              <a:gd name="T65" fmla="*/ 212 h 701"/>
              <a:gd name="T66" fmla="*/ 34 w 597"/>
              <a:gd name="T67" fmla="*/ 247 h 701"/>
              <a:gd name="T68" fmla="*/ 0 w 597"/>
              <a:gd name="T69" fmla="*/ 230 h 701"/>
              <a:gd name="T70" fmla="*/ 50 w 597"/>
              <a:gd name="T71" fmla="*/ 230 h 701"/>
              <a:gd name="T72" fmla="*/ 73 w 597"/>
              <a:gd name="T73" fmla="*/ 210 h 701"/>
              <a:gd name="T74" fmla="*/ 107 w 597"/>
              <a:gd name="T75" fmla="*/ 162 h 701"/>
              <a:gd name="T76" fmla="*/ 125 w 597"/>
              <a:gd name="T77" fmla="*/ 138 h 701"/>
              <a:gd name="T78" fmla="*/ 163 w 597"/>
              <a:gd name="T79" fmla="*/ 40 h 701"/>
              <a:gd name="T80" fmla="*/ 237 w 597"/>
              <a:gd name="T81" fmla="*/ 1 h 701"/>
              <a:gd name="T82" fmla="*/ 363 w 597"/>
              <a:gd name="T83" fmla="*/ 1 h 701"/>
              <a:gd name="T84" fmla="*/ 449 w 597"/>
              <a:gd name="T85" fmla="*/ 42 h 701"/>
              <a:gd name="T86" fmla="*/ 521 w 597"/>
              <a:gd name="T87" fmla="*/ 193 h 701"/>
              <a:gd name="T88" fmla="*/ 545 w 597"/>
              <a:gd name="T89" fmla="*/ 307 h 701"/>
              <a:gd name="T90" fmla="*/ 509 w 597"/>
              <a:gd name="T91" fmla="*/ 346 h 701"/>
              <a:gd name="T92" fmla="*/ 484 w 597"/>
              <a:gd name="T93" fmla="*/ 313 h 701"/>
              <a:gd name="T94" fmla="*/ 465 w 597"/>
              <a:gd name="T95" fmla="*/ 216 h 701"/>
              <a:gd name="T96" fmla="*/ 412 w 597"/>
              <a:gd name="T97" fmla="*/ 93 h 701"/>
              <a:gd name="T98" fmla="*/ 404 w 597"/>
              <a:gd name="T99" fmla="*/ 83 h 701"/>
              <a:gd name="T100" fmla="*/ 404 w 597"/>
              <a:gd name="T101" fmla="*/ 108 h 701"/>
              <a:gd name="T102" fmla="*/ 404 w 597"/>
              <a:gd name="T103" fmla="*/ 147 h 701"/>
              <a:gd name="T104" fmla="*/ 427 w 597"/>
              <a:gd name="T105" fmla="*/ 210 h 701"/>
              <a:gd name="T106" fmla="*/ 447 w 597"/>
              <a:gd name="T107" fmla="*/ 258 h 701"/>
              <a:gd name="T108" fmla="*/ 433 w 597"/>
              <a:gd name="T109" fmla="*/ 251 h 701"/>
              <a:gd name="T110" fmla="*/ 350 w 597"/>
              <a:gd name="T111" fmla="*/ 188 h 701"/>
              <a:gd name="T112" fmla="*/ 276 w 597"/>
              <a:gd name="T113" fmla="*/ 265 h 701"/>
              <a:gd name="T114" fmla="*/ 323 w 597"/>
              <a:gd name="T115" fmla="*/ 340 h 701"/>
              <a:gd name="T116" fmla="*/ 410 w 597"/>
              <a:gd name="T117" fmla="*/ 325 h 701"/>
              <a:gd name="T118" fmla="*/ 432 w 597"/>
              <a:gd name="T119" fmla="*/ 296 h 701"/>
              <a:gd name="T120" fmla="*/ 447 w 597"/>
              <a:gd name="T121" fmla="*/ 299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7" h="701">
                <a:moveTo>
                  <a:pt x="447" y="299"/>
                </a:moveTo>
                <a:cubicBezTo>
                  <a:pt x="436" y="312"/>
                  <a:pt x="427" y="324"/>
                  <a:pt x="418" y="335"/>
                </a:cubicBezTo>
                <a:cubicBezTo>
                  <a:pt x="416" y="338"/>
                  <a:pt x="413" y="341"/>
                  <a:pt x="413" y="344"/>
                </a:cubicBezTo>
                <a:cubicBezTo>
                  <a:pt x="414" y="364"/>
                  <a:pt x="416" y="384"/>
                  <a:pt x="418" y="407"/>
                </a:cubicBezTo>
                <a:cubicBezTo>
                  <a:pt x="438" y="381"/>
                  <a:pt x="460" y="363"/>
                  <a:pt x="491" y="361"/>
                </a:cubicBezTo>
                <a:cubicBezTo>
                  <a:pt x="492" y="364"/>
                  <a:pt x="492" y="365"/>
                  <a:pt x="492" y="367"/>
                </a:cubicBezTo>
                <a:cubicBezTo>
                  <a:pt x="492" y="369"/>
                  <a:pt x="492" y="371"/>
                  <a:pt x="491" y="374"/>
                </a:cubicBezTo>
                <a:cubicBezTo>
                  <a:pt x="458" y="379"/>
                  <a:pt x="435" y="397"/>
                  <a:pt x="425" y="429"/>
                </a:cubicBezTo>
                <a:cubicBezTo>
                  <a:pt x="414" y="463"/>
                  <a:pt x="424" y="492"/>
                  <a:pt x="451" y="514"/>
                </a:cubicBezTo>
                <a:cubicBezTo>
                  <a:pt x="477" y="535"/>
                  <a:pt x="507" y="538"/>
                  <a:pt x="537" y="523"/>
                </a:cubicBezTo>
                <a:cubicBezTo>
                  <a:pt x="566" y="507"/>
                  <a:pt x="581" y="482"/>
                  <a:pt x="580" y="449"/>
                </a:cubicBezTo>
                <a:cubicBezTo>
                  <a:pt x="579" y="420"/>
                  <a:pt x="564" y="396"/>
                  <a:pt x="537" y="382"/>
                </a:cubicBezTo>
                <a:cubicBezTo>
                  <a:pt x="528" y="378"/>
                  <a:pt x="527" y="374"/>
                  <a:pt x="531" y="367"/>
                </a:cubicBezTo>
                <a:cubicBezTo>
                  <a:pt x="558" y="371"/>
                  <a:pt x="586" y="401"/>
                  <a:pt x="591" y="434"/>
                </a:cubicBezTo>
                <a:cubicBezTo>
                  <a:pt x="597" y="474"/>
                  <a:pt x="585" y="510"/>
                  <a:pt x="546" y="533"/>
                </a:cubicBezTo>
                <a:cubicBezTo>
                  <a:pt x="511" y="554"/>
                  <a:pt x="471" y="548"/>
                  <a:pt x="428" y="512"/>
                </a:cubicBezTo>
                <a:cubicBezTo>
                  <a:pt x="429" y="529"/>
                  <a:pt x="430" y="544"/>
                  <a:pt x="431" y="560"/>
                </a:cubicBezTo>
                <a:cubicBezTo>
                  <a:pt x="434" y="589"/>
                  <a:pt x="437" y="618"/>
                  <a:pt x="439" y="648"/>
                </a:cubicBezTo>
                <a:cubicBezTo>
                  <a:pt x="440" y="673"/>
                  <a:pt x="424" y="694"/>
                  <a:pt x="401" y="697"/>
                </a:cubicBezTo>
                <a:cubicBezTo>
                  <a:pt x="372" y="701"/>
                  <a:pt x="351" y="687"/>
                  <a:pt x="347" y="658"/>
                </a:cubicBezTo>
                <a:cubicBezTo>
                  <a:pt x="343" y="632"/>
                  <a:pt x="342" y="605"/>
                  <a:pt x="339" y="578"/>
                </a:cubicBezTo>
                <a:cubicBezTo>
                  <a:pt x="333" y="506"/>
                  <a:pt x="327" y="433"/>
                  <a:pt x="321" y="361"/>
                </a:cubicBezTo>
                <a:cubicBezTo>
                  <a:pt x="320" y="357"/>
                  <a:pt x="319" y="353"/>
                  <a:pt x="316" y="351"/>
                </a:cubicBezTo>
                <a:cubicBezTo>
                  <a:pt x="307" y="345"/>
                  <a:pt x="297" y="339"/>
                  <a:pt x="287" y="332"/>
                </a:cubicBezTo>
                <a:cubicBezTo>
                  <a:pt x="285" y="354"/>
                  <a:pt x="282" y="375"/>
                  <a:pt x="281" y="397"/>
                </a:cubicBezTo>
                <a:cubicBezTo>
                  <a:pt x="273" y="483"/>
                  <a:pt x="266" y="569"/>
                  <a:pt x="259" y="655"/>
                </a:cubicBezTo>
                <a:cubicBezTo>
                  <a:pt x="257" y="683"/>
                  <a:pt x="236" y="700"/>
                  <a:pt x="205" y="697"/>
                </a:cubicBezTo>
                <a:cubicBezTo>
                  <a:pt x="181" y="695"/>
                  <a:pt x="164" y="673"/>
                  <a:pt x="167" y="646"/>
                </a:cubicBezTo>
                <a:cubicBezTo>
                  <a:pt x="177" y="530"/>
                  <a:pt x="188" y="413"/>
                  <a:pt x="196" y="297"/>
                </a:cubicBezTo>
                <a:cubicBezTo>
                  <a:pt x="201" y="232"/>
                  <a:pt x="201" y="167"/>
                  <a:pt x="203" y="103"/>
                </a:cubicBezTo>
                <a:cubicBezTo>
                  <a:pt x="201" y="102"/>
                  <a:pt x="199" y="102"/>
                  <a:pt x="197" y="102"/>
                </a:cubicBezTo>
                <a:cubicBezTo>
                  <a:pt x="193" y="118"/>
                  <a:pt x="187" y="135"/>
                  <a:pt x="184" y="152"/>
                </a:cubicBezTo>
                <a:cubicBezTo>
                  <a:pt x="180" y="179"/>
                  <a:pt x="166" y="198"/>
                  <a:pt x="142" y="212"/>
                </a:cubicBezTo>
                <a:cubicBezTo>
                  <a:pt x="108" y="231"/>
                  <a:pt x="72" y="241"/>
                  <a:pt x="34" y="247"/>
                </a:cubicBezTo>
                <a:cubicBezTo>
                  <a:pt x="20" y="249"/>
                  <a:pt x="9" y="245"/>
                  <a:pt x="0" y="230"/>
                </a:cubicBezTo>
                <a:cubicBezTo>
                  <a:pt x="18" y="230"/>
                  <a:pt x="34" y="230"/>
                  <a:pt x="50" y="230"/>
                </a:cubicBezTo>
                <a:cubicBezTo>
                  <a:pt x="65" y="230"/>
                  <a:pt x="72" y="225"/>
                  <a:pt x="73" y="210"/>
                </a:cubicBezTo>
                <a:cubicBezTo>
                  <a:pt x="74" y="186"/>
                  <a:pt x="80" y="168"/>
                  <a:pt x="107" y="162"/>
                </a:cubicBezTo>
                <a:cubicBezTo>
                  <a:pt x="118" y="160"/>
                  <a:pt x="123" y="151"/>
                  <a:pt x="125" y="138"/>
                </a:cubicBezTo>
                <a:cubicBezTo>
                  <a:pt x="131" y="103"/>
                  <a:pt x="141" y="69"/>
                  <a:pt x="163" y="40"/>
                </a:cubicBezTo>
                <a:cubicBezTo>
                  <a:pt x="182" y="15"/>
                  <a:pt x="205" y="1"/>
                  <a:pt x="237" y="1"/>
                </a:cubicBezTo>
                <a:cubicBezTo>
                  <a:pt x="279" y="2"/>
                  <a:pt x="321" y="2"/>
                  <a:pt x="363" y="1"/>
                </a:cubicBezTo>
                <a:cubicBezTo>
                  <a:pt x="400" y="0"/>
                  <a:pt x="427" y="17"/>
                  <a:pt x="449" y="42"/>
                </a:cubicBezTo>
                <a:cubicBezTo>
                  <a:pt x="487" y="86"/>
                  <a:pt x="507" y="138"/>
                  <a:pt x="521" y="193"/>
                </a:cubicBezTo>
                <a:cubicBezTo>
                  <a:pt x="531" y="230"/>
                  <a:pt x="538" y="268"/>
                  <a:pt x="545" y="307"/>
                </a:cubicBezTo>
                <a:cubicBezTo>
                  <a:pt x="550" y="333"/>
                  <a:pt x="533" y="350"/>
                  <a:pt x="509" y="346"/>
                </a:cubicBezTo>
                <a:cubicBezTo>
                  <a:pt x="495" y="343"/>
                  <a:pt x="488" y="333"/>
                  <a:pt x="484" y="313"/>
                </a:cubicBezTo>
                <a:cubicBezTo>
                  <a:pt x="478" y="281"/>
                  <a:pt x="473" y="248"/>
                  <a:pt x="465" y="216"/>
                </a:cubicBezTo>
                <a:cubicBezTo>
                  <a:pt x="454" y="173"/>
                  <a:pt x="440" y="130"/>
                  <a:pt x="412" y="93"/>
                </a:cubicBezTo>
                <a:cubicBezTo>
                  <a:pt x="410" y="91"/>
                  <a:pt x="409" y="88"/>
                  <a:pt x="404" y="83"/>
                </a:cubicBezTo>
                <a:cubicBezTo>
                  <a:pt x="404" y="94"/>
                  <a:pt x="404" y="101"/>
                  <a:pt x="404" y="108"/>
                </a:cubicBezTo>
                <a:cubicBezTo>
                  <a:pt x="404" y="121"/>
                  <a:pt x="405" y="134"/>
                  <a:pt x="404" y="147"/>
                </a:cubicBezTo>
                <a:cubicBezTo>
                  <a:pt x="401" y="172"/>
                  <a:pt x="405" y="193"/>
                  <a:pt x="427" y="210"/>
                </a:cubicBezTo>
                <a:cubicBezTo>
                  <a:pt x="441" y="221"/>
                  <a:pt x="447" y="239"/>
                  <a:pt x="447" y="258"/>
                </a:cubicBezTo>
                <a:cubicBezTo>
                  <a:pt x="439" y="261"/>
                  <a:pt x="435" y="260"/>
                  <a:pt x="433" y="251"/>
                </a:cubicBezTo>
                <a:cubicBezTo>
                  <a:pt x="423" y="211"/>
                  <a:pt x="388" y="185"/>
                  <a:pt x="350" y="188"/>
                </a:cubicBezTo>
                <a:cubicBezTo>
                  <a:pt x="310" y="192"/>
                  <a:pt x="279" y="223"/>
                  <a:pt x="276" y="265"/>
                </a:cubicBezTo>
                <a:cubicBezTo>
                  <a:pt x="274" y="293"/>
                  <a:pt x="295" y="328"/>
                  <a:pt x="323" y="340"/>
                </a:cubicBezTo>
                <a:cubicBezTo>
                  <a:pt x="352" y="353"/>
                  <a:pt x="389" y="347"/>
                  <a:pt x="410" y="325"/>
                </a:cubicBezTo>
                <a:cubicBezTo>
                  <a:pt x="418" y="316"/>
                  <a:pt x="424" y="306"/>
                  <a:pt x="432" y="296"/>
                </a:cubicBezTo>
                <a:cubicBezTo>
                  <a:pt x="435" y="296"/>
                  <a:pt x="439" y="297"/>
                  <a:pt x="447" y="2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817777F6-EC0E-4C6A-A774-52ED8F3E58C8}"/>
              </a:ext>
            </a:extLst>
          </p:cNvPr>
          <p:cNvSpPr>
            <a:spLocks/>
          </p:cNvSpPr>
          <p:nvPr/>
        </p:nvSpPr>
        <p:spPr bwMode="auto">
          <a:xfrm>
            <a:off x="6149975" y="3222625"/>
            <a:ext cx="661988" cy="1163638"/>
          </a:xfrm>
          <a:custGeom>
            <a:avLst/>
            <a:gdLst>
              <a:gd name="T0" fmla="*/ 272 w 401"/>
              <a:gd name="T1" fmla="*/ 129 h 704"/>
              <a:gd name="T2" fmla="*/ 272 w 401"/>
              <a:gd name="T3" fmla="*/ 145 h 704"/>
              <a:gd name="T4" fmla="*/ 272 w 401"/>
              <a:gd name="T5" fmla="*/ 647 h 704"/>
              <a:gd name="T6" fmla="*/ 213 w 401"/>
              <a:gd name="T7" fmla="*/ 697 h 704"/>
              <a:gd name="T8" fmla="*/ 180 w 401"/>
              <a:gd name="T9" fmla="*/ 662 h 704"/>
              <a:gd name="T10" fmla="*/ 179 w 401"/>
              <a:gd name="T11" fmla="*/ 633 h 704"/>
              <a:gd name="T12" fmla="*/ 179 w 401"/>
              <a:gd name="T13" fmla="*/ 333 h 704"/>
              <a:gd name="T14" fmla="*/ 179 w 401"/>
              <a:gd name="T15" fmla="*/ 316 h 704"/>
              <a:gd name="T16" fmla="*/ 163 w 401"/>
              <a:gd name="T17" fmla="*/ 316 h 704"/>
              <a:gd name="T18" fmla="*/ 163 w 401"/>
              <a:gd name="T19" fmla="*/ 336 h 704"/>
              <a:gd name="T20" fmla="*/ 163 w 401"/>
              <a:gd name="T21" fmla="*/ 649 h 704"/>
              <a:gd name="T22" fmla="*/ 104 w 401"/>
              <a:gd name="T23" fmla="*/ 697 h 704"/>
              <a:gd name="T24" fmla="*/ 70 w 401"/>
              <a:gd name="T25" fmla="*/ 661 h 704"/>
              <a:gd name="T26" fmla="*/ 69 w 401"/>
              <a:gd name="T27" fmla="*/ 633 h 704"/>
              <a:gd name="T28" fmla="*/ 69 w 401"/>
              <a:gd name="T29" fmla="*/ 141 h 704"/>
              <a:gd name="T30" fmla="*/ 68 w 401"/>
              <a:gd name="T31" fmla="*/ 121 h 704"/>
              <a:gd name="T32" fmla="*/ 63 w 401"/>
              <a:gd name="T33" fmla="*/ 121 h 704"/>
              <a:gd name="T34" fmla="*/ 63 w 401"/>
              <a:gd name="T35" fmla="*/ 235 h 704"/>
              <a:gd name="T36" fmla="*/ 8 w 401"/>
              <a:gd name="T37" fmla="*/ 169 h 704"/>
              <a:gd name="T38" fmla="*/ 25 w 401"/>
              <a:gd name="T39" fmla="*/ 73 h 704"/>
              <a:gd name="T40" fmla="*/ 53 w 401"/>
              <a:gd name="T41" fmla="*/ 22 h 704"/>
              <a:gd name="T42" fmla="*/ 103 w 401"/>
              <a:gd name="T43" fmla="*/ 0 h 704"/>
              <a:gd name="T44" fmla="*/ 241 w 401"/>
              <a:gd name="T45" fmla="*/ 0 h 704"/>
              <a:gd name="T46" fmla="*/ 297 w 401"/>
              <a:gd name="T47" fmla="*/ 41 h 704"/>
              <a:gd name="T48" fmla="*/ 325 w 401"/>
              <a:gd name="T49" fmla="*/ 138 h 704"/>
              <a:gd name="T50" fmla="*/ 343 w 401"/>
              <a:gd name="T51" fmla="*/ 156 h 704"/>
              <a:gd name="T52" fmla="*/ 368 w 401"/>
              <a:gd name="T53" fmla="*/ 158 h 704"/>
              <a:gd name="T54" fmla="*/ 400 w 401"/>
              <a:gd name="T55" fmla="*/ 191 h 704"/>
              <a:gd name="T56" fmla="*/ 363 w 401"/>
              <a:gd name="T57" fmla="*/ 219 h 704"/>
              <a:gd name="T58" fmla="*/ 293 w 401"/>
              <a:gd name="T59" fmla="*/ 206 h 704"/>
              <a:gd name="T60" fmla="*/ 279 w 401"/>
              <a:gd name="T61" fmla="*/ 189 h 704"/>
              <a:gd name="T62" fmla="*/ 279 w 401"/>
              <a:gd name="T63" fmla="*/ 139 h 704"/>
              <a:gd name="T64" fmla="*/ 276 w 401"/>
              <a:gd name="T65" fmla="*/ 128 h 704"/>
              <a:gd name="T66" fmla="*/ 272 w 401"/>
              <a:gd name="T67" fmla="*/ 129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1" h="704">
                <a:moveTo>
                  <a:pt x="272" y="129"/>
                </a:moveTo>
                <a:cubicBezTo>
                  <a:pt x="272" y="134"/>
                  <a:pt x="272" y="139"/>
                  <a:pt x="272" y="145"/>
                </a:cubicBezTo>
                <a:cubicBezTo>
                  <a:pt x="272" y="312"/>
                  <a:pt x="271" y="480"/>
                  <a:pt x="272" y="647"/>
                </a:cubicBezTo>
                <a:cubicBezTo>
                  <a:pt x="272" y="685"/>
                  <a:pt x="246" y="703"/>
                  <a:pt x="213" y="697"/>
                </a:cubicBezTo>
                <a:cubicBezTo>
                  <a:pt x="198" y="694"/>
                  <a:pt x="183" y="679"/>
                  <a:pt x="180" y="662"/>
                </a:cubicBezTo>
                <a:cubicBezTo>
                  <a:pt x="179" y="653"/>
                  <a:pt x="179" y="643"/>
                  <a:pt x="179" y="633"/>
                </a:cubicBezTo>
                <a:cubicBezTo>
                  <a:pt x="179" y="533"/>
                  <a:pt x="179" y="433"/>
                  <a:pt x="179" y="333"/>
                </a:cubicBezTo>
                <a:cubicBezTo>
                  <a:pt x="179" y="327"/>
                  <a:pt x="179" y="322"/>
                  <a:pt x="179" y="316"/>
                </a:cubicBezTo>
                <a:cubicBezTo>
                  <a:pt x="173" y="316"/>
                  <a:pt x="169" y="316"/>
                  <a:pt x="163" y="316"/>
                </a:cubicBezTo>
                <a:cubicBezTo>
                  <a:pt x="163" y="323"/>
                  <a:pt x="163" y="330"/>
                  <a:pt x="163" y="336"/>
                </a:cubicBezTo>
                <a:cubicBezTo>
                  <a:pt x="163" y="440"/>
                  <a:pt x="163" y="544"/>
                  <a:pt x="163" y="649"/>
                </a:cubicBezTo>
                <a:cubicBezTo>
                  <a:pt x="163" y="684"/>
                  <a:pt x="138" y="704"/>
                  <a:pt x="104" y="697"/>
                </a:cubicBezTo>
                <a:cubicBezTo>
                  <a:pt x="87" y="694"/>
                  <a:pt x="73" y="679"/>
                  <a:pt x="70" y="661"/>
                </a:cubicBezTo>
                <a:cubicBezTo>
                  <a:pt x="69" y="652"/>
                  <a:pt x="69" y="643"/>
                  <a:pt x="69" y="633"/>
                </a:cubicBezTo>
                <a:cubicBezTo>
                  <a:pt x="69" y="469"/>
                  <a:pt x="69" y="305"/>
                  <a:pt x="69" y="141"/>
                </a:cubicBezTo>
                <a:cubicBezTo>
                  <a:pt x="69" y="134"/>
                  <a:pt x="68" y="128"/>
                  <a:pt x="68" y="121"/>
                </a:cubicBezTo>
                <a:cubicBezTo>
                  <a:pt x="66" y="121"/>
                  <a:pt x="65" y="121"/>
                  <a:pt x="63" y="121"/>
                </a:cubicBezTo>
                <a:cubicBezTo>
                  <a:pt x="63" y="159"/>
                  <a:pt x="63" y="197"/>
                  <a:pt x="63" y="235"/>
                </a:cubicBezTo>
                <a:cubicBezTo>
                  <a:pt x="27" y="232"/>
                  <a:pt x="0" y="205"/>
                  <a:pt x="8" y="169"/>
                </a:cubicBezTo>
                <a:cubicBezTo>
                  <a:pt x="14" y="137"/>
                  <a:pt x="17" y="105"/>
                  <a:pt x="25" y="73"/>
                </a:cubicBezTo>
                <a:cubicBezTo>
                  <a:pt x="30" y="55"/>
                  <a:pt x="42" y="38"/>
                  <a:pt x="53" y="22"/>
                </a:cubicBezTo>
                <a:cubicBezTo>
                  <a:pt x="65" y="7"/>
                  <a:pt x="83" y="0"/>
                  <a:pt x="103" y="0"/>
                </a:cubicBezTo>
                <a:cubicBezTo>
                  <a:pt x="149" y="0"/>
                  <a:pt x="195" y="0"/>
                  <a:pt x="241" y="0"/>
                </a:cubicBezTo>
                <a:cubicBezTo>
                  <a:pt x="269" y="0"/>
                  <a:pt x="287" y="18"/>
                  <a:pt x="297" y="41"/>
                </a:cubicBezTo>
                <a:cubicBezTo>
                  <a:pt x="309" y="73"/>
                  <a:pt x="317" y="106"/>
                  <a:pt x="325" y="138"/>
                </a:cubicBezTo>
                <a:cubicBezTo>
                  <a:pt x="327" y="150"/>
                  <a:pt x="331" y="156"/>
                  <a:pt x="343" y="156"/>
                </a:cubicBezTo>
                <a:cubicBezTo>
                  <a:pt x="351" y="156"/>
                  <a:pt x="360" y="157"/>
                  <a:pt x="368" y="158"/>
                </a:cubicBezTo>
                <a:cubicBezTo>
                  <a:pt x="388" y="160"/>
                  <a:pt x="401" y="174"/>
                  <a:pt x="400" y="191"/>
                </a:cubicBezTo>
                <a:cubicBezTo>
                  <a:pt x="398" y="209"/>
                  <a:pt x="383" y="221"/>
                  <a:pt x="363" y="219"/>
                </a:cubicBezTo>
                <a:cubicBezTo>
                  <a:pt x="339" y="215"/>
                  <a:pt x="316" y="211"/>
                  <a:pt x="293" y="206"/>
                </a:cubicBezTo>
                <a:cubicBezTo>
                  <a:pt x="283" y="205"/>
                  <a:pt x="279" y="200"/>
                  <a:pt x="279" y="189"/>
                </a:cubicBezTo>
                <a:cubicBezTo>
                  <a:pt x="280" y="172"/>
                  <a:pt x="280" y="156"/>
                  <a:pt x="279" y="139"/>
                </a:cubicBezTo>
                <a:cubicBezTo>
                  <a:pt x="279" y="135"/>
                  <a:pt x="277" y="132"/>
                  <a:pt x="276" y="128"/>
                </a:cubicBezTo>
                <a:cubicBezTo>
                  <a:pt x="275" y="128"/>
                  <a:pt x="273" y="129"/>
                  <a:pt x="272" y="1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Freeform 29">
            <a:extLst>
              <a:ext uri="{FF2B5EF4-FFF2-40B4-BE49-F238E27FC236}">
                <a16:creationId xmlns:a16="http://schemas.microsoft.com/office/drawing/2014/main" id="{26E523D4-0011-4DD0-88B8-A55EB187EB93}"/>
              </a:ext>
            </a:extLst>
          </p:cNvPr>
          <p:cNvSpPr>
            <a:spLocks/>
          </p:cNvSpPr>
          <p:nvPr/>
        </p:nvSpPr>
        <p:spPr bwMode="auto">
          <a:xfrm>
            <a:off x="7004050" y="3219450"/>
            <a:ext cx="655638" cy="1165225"/>
          </a:xfrm>
          <a:custGeom>
            <a:avLst/>
            <a:gdLst>
              <a:gd name="T0" fmla="*/ 58 w 397"/>
              <a:gd name="T1" fmla="*/ 123 h 705"/>
              <a:gd name="T2" fmla="*/ 58 w 397"/>
              <a:gd name="T3" fmla="*/ 237 h 705"/>
              <a:gd name="T4" fmla="*/ 3 w 397"/>
              <a:gd name="T5" fmla="*/ 170 h 705"/>
              <a:gd name="T6" fmla="*/ 32 w 397"/>
              <a:gd name="T7" fmla="*/ 48 h 705"/>
              <a:gd name="T8" fmla="*/ 103 w 397"/>
              <a:gd name="T9" fmla="*/ 2 h 705"/>
              <a:gd name="T10" fmla="*/ 224 w 397"/>
              <a:gd name="T11" fmla="*/ 2 h 705"/>
              <a:gd name="T12" fmla="*/ 293 w 397"/>
              <a:gd name="T13" fmla="*/ 44 h 705"/>
              <a:gd name="T14" fmla="*/ 320 w 397"/>
              <a:gd name="T15" fmla="*/ 143 h 705"/>
              <a:gd name="T16" fmla="*/ 336 w 397"/>
              <a:gd name="T17" fmla="*/ 158 h 705"/>
              <a:gd name="T18" fmla="*/ 364 w 397"/>
              <a:gd name="T19" fmla="*/ 160 h 705"/>
              <a:gd name="T20" fmla="*/ 395 w 397"/>
              <a:gd name="T21" fmla="*/ 193 h 705"/>
              <a:gd name="T22" fmla="*/ 359 w 397"/>
              <a:gd name="T23" fmla="*/ 221 h 705"/>
              <a:gd name="T24" fmla="*/ 294 w 397"/>
              <a:gd name="T25" fmla="*/ 210 h 705"/>
              <a:gd name="T26" fmla="*/ 275 w 397"/>
              <a:gd name="T27" fmla="*/ 186 h 705"/>
              <a:gd name="T28" fmla="*/ 276 w 397"/>
              <a:gd name="T29" fmla="*/ 142 h 705"/>
              <a:gd name="T30" fmla="*/ 274 w 397"/>
              <a:gd name="T31" fmla="*/ 131 h 705"/>
              <a:gd name="T32" fmla="*/ 270 w 397"/>
              <a:gd name="T33" fmla="*/ 131 h 705"/>
              <a:gd name="T34" fmla="*/ 268 w 397"/>
              <a:gd name="T35" fmla="*/ 141 h 705"/>
              <a:gd name="T36" fmla="*/ 268 w 397"/>
              <a:gd name="T37" fmla="*/ 479 h 705"/>
              <a:gd name="T38" fmla="*/ 268 w 397"/>
              <a:gd name="T39" fmla="*/ 651 h 705"/>
              <a:gd name="T40" fmla="*/ 221 w 397"/>
              <a:gd name="T41" fmla="*/ 701 h 705"/>
              <a:gd name="T42" fmla="*/ 174 w 397"/>
              <a:gd name="T43" fmla="*/ 650 h 705"/>
              <a:gd name="T44" fmla="*/ 174 w 397"/>
              <a:gd name="T45" fmla="*/ 344 h 705"/>
              <a:gd name="T46" fmla="*/ 174 w 397"/>
              <a:gd name="T47" fmla="*/ 318 h 705"/>
              <a:gd name="T48" fmla="*/ 158 w 397"/>
              <a:gd name="T49" fmla="*/ 318 h 705"/>
              <a:gd name="T50" fmla="*/ 158 w 397"/>
              <a:gd name="T51" fmla="*/ 404 h 705"/>
              <a:gd name="T52" fmla="*/ 158 w 397"/>
              <a:gd name="T53" fmla="*/ 651 h 705"/>
              <a:gd name="T54" fmla="*/ 129 w 397"/>
              <a:gd name="T55" fmla="*/ 698 h 705"/>
              <a:gd name="T56" fmla="*/ 73 w 397"/>
              <a:gd name="T57" fmla="*/ 681 h 705"/>
              <a:gd name="T58" fmla="*/ 66 w 397"/>
              <a:gd name="T59" fmla="*/ 655 h 705"/>
              <a:gd name="T60" fmla="*/ 66 w 397"/>
              <a:gd name="T61" fmla="*/ 302 h 705"/>
              <a:gd name="T62" fmla="*/ 65 w 397"/>
              <a:gd name="T63" fmla="*/ 132 h 705"/>
              <a:gd name="T64" fmla="*/ 62 w 397"/>
              <a:gd name="T65" fmla="*/ 122 h 705"/>
              <a:gd name="T66" fmla="*/ 58 w 397"/>
              <a:gd name="T67" fmla="*/ 123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97" h="705">
                <a:moveTo>
                  <a:pt x="58" y="123"/>
                </a:moveTo>
                <a:cubicBezTo>
                  <a:pt x="58" y="161"/>
                  <a:pt x="58" y="199"/>
                  <a:pt x="58" y="237"/>
                </a:cubicBezTo>
                <a:cubicBezTo>
                  <a:pt x="17" y="231"/>
                  <a:pt x="0" y="209"/>
                  <a:pt x="3" y="170"/>
                </a:cubicBezTo>
                <a:cubicBezTo>
                  <a:pt x="7" y="128"/>
                  <a:pt x="12" y="87"/>
                  <a:pt x="32" y="48"/>
                </a:cubicBezTo>
                <a:cubicBezTo>
                  <a:pt x="46" y="19"/>
                  <a:pt x="68" y="1"/>
                  <a:pt x="103" y="2"/>
                </a:cubicBezTo>
                <a:cubicBezTo>
                  <a:pt x="143" y="3"/>
                  <a:pt x="184" y="4"/>
                  <a:pt x="224" y="2"/>
                </a:cubicBezTo>
                <a:cubicBezTo>
                  <a:pt x="258" y="0"/>
                  <a:pt x="279" y="17"/>
                  <a:pt x="293" y="44"/>
                </a:cubicBezTo>
                <a:cubicBezTo>
                  <a:pt x="310" y="75"/>
                  <a:pt x="316" y="109"/>
                  <a:pt x="320" y="143"/>
                </a:cubicBezTo>
                <a:cubicBezTo>
                  <a:pt x="322" y="154"/>
                  <a:pt x="326" y="157"/>
                  <a:pt x="336" y="158"/>
                </a:cubicBezTo>
                <a:cubicBezTo>
                  <a:pt x="346" y="158"/>
                  <a:pt x="355" y="159"/>
                  <a:pt x="364" y="160"/>
                </a:cubicBezTo>
                <a:cubicBezTo>
                  <a:pt x="383" y="162"/>
                  <a:pt x="397" y="177"/>
                  <a:pt x="395" y="193"/>
                </a:cubicBezTo>
                <a:cubicBezTo>
                  <a:pt x="394" y="211"/>
                  <a:pt x="378" y="223"/>
                  <a:pt x="359" y="221"/>
                </a:cubicBezTo>
                <a:cubicBezTo>
                  <a:pt x="337" y="218"/>
                  <a:pt x="316" y="214"/>
                  <a:pt x="294" y="210"/>
                </a:cubicBezTo>
                <a:cubicBezTo>
                  <a:pt x="281" y="208"/>
                  <a:pt x="274" y="202"/>
                  <a:pt x="275" y="186"/>
                </a:cubicBezTo>
                <a:cubicBezTo>
                  <a:pt x="277" y="172"/>
                  <a:pt x="276" y="157"/>
                  <a:pt x="276" y="142"/>
                </a:cubicBezTo>
                <a:cubicBezTo>
                  <a:pt x="276" y="138"/>
                  <a:pt x="274" y="135"/>
                  <a:pt x="274" y="131"/>
                </a:cubicBezTo>
                <a:cubicBezTo>
                  <a:pt x="272" y="131"/>
                  <a:pt x="271" y="131"/>
                  <a:pt x="270" y="131"/>
                </a:cubicBezTo>
                <a:cubicBezTo>
                  <a:pt x="269" y="134"/>
                  <a:pt x="268" y="138"/>
                  <a:pt x="268" y="141"/>
                </a:cubicBezTo>
                <a:cubicBezTo>
                  <a:pt x="268" y="254"/>
                  <a:pt x="268" y="367"/>
                  <a:pt x="268" y="479"/>
                </a:cubicBezTo>
                <a:cubicBezTo>
                  <a:pt x="268" y="537"/>
                  <a:pt x="269" y="594"/>
                  <a:pt x="268" y="651"/>
                </a:cubicBezTo>
                <a:cubicBezTo>
                  <a:pt x="268" y="681"/>
                  <a:pt x="248" y="702"/>
                  <a:pt x="221" y="701"/>
                </a:cubicBezTo>
                <a:cubicBezTo>
                  <a:pt x="193" y="701"/>
                  <a:pt x="174" y="680"/>
                  <a:pt x="174" y="650"/>
                </a:cubicBezTo>
                <a:cubicBezTo>
                  <a:pt x="174" y="548"/>
                  <a:pt x="174" y="446"/>
                  <a:pt x="174" y="344"/>
                </a:cubicBezTo>
                <a:cubicBezTo>
                  <a:pt x="174" y="336"/>
                  <a:pt x="174" y="327"/>
                  <a:pt x="174" y="318"/>
                </a:cubicBezTo>
                <a:cubicBezTo>
                  <a:pt x="169" y="318"/>
                  <a:pt x="164" y="318"/>
                  <a:pt x="158" y="318"/>
                </a:cubicBezTo>
                <a:cubicBezTo>
                  <a:pt x="158" y="347"/>
                  <a:pt x="158" y="376"/>
                  <a:pt x="158" y="404"/>
                </a:cubicBezTo>
                <a:cubicBezTo>
                  <a:pt x="158" y="487"/>
                  <a:pt x="158" y="569"/>
                  <a:pt x="158" y="651"/>
                </a:cubicBezTo>
                <a:cubicBezTo>
                  <a:pt x="158" y="673"/>
                  <a:pt x="146" y="693"/>
                  <a:pt x="129" y="698"/>
                </a:cubicBezTo>
                <a:cubicBezTo>
                  <a:pt x="107" y="705"/>
                  <a:pt x="85" y="699"/>
                  <a:pt x="73" y="681"/>
                </a:cubicBezTo>
                <a:cubicBezTo>
                  <a:pt x="69" y="674"/>
                  <a:pt x="66" y="664"/>
                  <a:pt x="66" y="655"/>
                </a:cubicBezTo>
                <a:cubicBezTo>
                  <a:pt x="65" y="537"/>
                  <a:pt x="66" y="420"/>
                  <a:pt x="66" y="302"/>
                </a:cubicBezTo>
                <a:cubicBezTo>
                  <a:pt x="66" y="246"/>
                  <a:pt x="66" y="189"/>
                  <a:pt x="65" y="132"/>
                </a:cubicBezTo>
                <a:cubicBezTo>
                  <a:pt x="65" y="129"/>
                  <a:pt x="63" y="125"/>
                  <a:pt x="62" y="122"/>
                </a:cubicBezTo>
                <a:cubicBezTo>
                  <a:pt x="61" y="122"/>
                  <a:pt x="60" y="123"/>
                  <a:pt x="58" y="1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C4D5AE28-4E9F-4C64-A1F9-F0B5DD45C284}"/>
              </a:ext>
            </a:extLst>
          </p:cNvPr>
          <p:cNvSpPr>
            <a:spLocks/>
          </p:cNvSpPr>
          <p:nvPr/>
        </p:nvSpPr>
        <p:spPr bwMode="auto">
          <a:xfrm>
            <a:off x="7899400" y="3219450"/>
            <a:ext cx="654050" cy="1168400"/>
          </a:xfrm>
          <a:custGeom>
            <a:avLst/>
            <a:gdLst>
              <a:gd name="T0" fmla="*/ 173 w 396"/>
              <a:gd name="T1" fmla="*/ 318 h 707"/>
              <a:gd name="T2" fmla="*/ 157 w 396"/>
              <a:gd name="T3" fmla="*/ 317 h 707"/>
              <a:gd name="T4" fmla="*/ 157 w 396"/>
              <a:gd name="T5" fmla="*/ 333 h 707"/>
              <a:gd name="T6" fmla="*/ 157 w 396"/>
              <a:gd name="T7" fmla="*/ 651 h 707"/>
              <a:gd name="T8" fmla="*/ 98 w 396"/>
              <a:gd name="T9" fmla="*/ 699 h 707"/>
              <a:gd name="T10" fmla="*/ 63 w 396"/>
              <a:gd name="T11" fmla="*/ 651 h 707"/>
              <a:gd name="T12" fmla="*/ 64 w 396"/>
              <a:gd name="T13" fmla="*/ 262 h 707"/>
              <a:gd name="T14" fmla="*/ 63 w 396"/>
              <a:gd name="T15" fmla="*/ 129 h 707"/>
              <a:gd name="T16" fmla="*/ 62 w 396"/>
              <a:gd name="T17" fmla="*/ 123 h 707"/>
              <a:gd name="T18" fmla="*/ 58 w 396"/>
              <a:gd name="T19" fmla="*/ 122 h 707"/>
              <a:gd name="T20" fmla="*/ 56 w 396"/>
              <a:gd name="T21" fmla="*/ 134 h 707"/>
              <a:gd name="T22" fmla="*/ 56 w 396"/>
              <a:gd name="T23" fmla="*/ 222 h 707"/>
              <a:gd name="T24" fmla="*/ 56 w 396"/>
              <a:gd name="T25" fmla="*/ 236 h 707"/>
              <a:gd name="T26" fmla="*/ 2 w 396"/>
              <a:gd name="T27" fmla="*/ 185 h 707"/>
              <a:gd name="T28" fmla="*/ 23 w 396"/>
              <a:gd name="T29" fmla="*/ 64 h 707"/>
              <a:gd name="T30" fmla="*/ 49 w 396"/>
              <a:gd name="T31" fmla="*/ 23 h 707"/>
              <a:gd name="T32" fmla="*/ 96 w 396"/>
              <a:gd name="T33" fmla="*/ 2 h 707"/>
              <a:gd name="T34" fmla="*/ 226 w 396"/>
              <a:gd name="T35" fmla="*/ 2 h 707"/>
              <a:gd name="T36" fmla="*/ 293 w 396"/>
              <a:gd name="T37" fmla="*/ 47 h 707"/>
              <a:gd name="T38" fmla="*/ 320 w 396"/>
              <a:gd name="T39" fmla="*/ 144 h 707"/>
              <a:gd name="T40" fmla="*/ 335 w 396"/>
              <a:gd name="T41" fmla="*/ 158 h 707"/>
              <a:gd name="T42" fmla="*/ 363 w 396"/>
              <a:gd name="T43" fmla="*/ 160 h 707"/>
              <a:gd name="T44" fmla="*/ 394 w 396"/>
              <a:gd name="T45" fmla="*/ 194 h 707"/>
              <a:gd name="T46" fmla="*/ 357 w 396"/>
              <a:gd name="T47" fmla="*/ 221 h 707"/>
              <a:gd name="T48" fmla="*/ 287 w 396"/>
              <a:gd name="T49" fmla="*/ 208 h 707"/>
              <a:gd name="T50" fmla="*/ 274 w 396"/>
              <a:gd name="T51" fmla="*/ 192 h 707"/>
              <a:gd name="T52" fmla="*/ 275 w 396"/>
              <a:gd name="T53" fmla="*/ 143 h 707"/>
              <a:gd name="T54" fmla="*/ 272 w 396"/>
              <a:gd name="T55" fmla="*/ 130 h 707"/>
              <a:gd name="T56" fmla="*/ 268 w 396"/>
              <a:gd name="T57" fmla="*/ 131 h 707"/>
              <a:gd name="T58" fmla="*/ 267 w 396"/>
              <a:gd name="T59" fmla="*/ 144 h 707"/>
              <a:gd name="T60" fmla="*/ 267 w 396"/>
              <a:gd name="T61" fmla="*/ 604 h 707"/>
              <a:gd name="T62" fmla="*/ 267 w 396"/>
              <a:gd name="T63" fmla="*/ 652 h 707"/>
              <a:gd name="T64" fmla="*/ 221 w 396"/>
              <a:gd name="T65" fmla="*/ 701 h 707"/>
              <a:gd name="T66" fmla="*/ 174 w 396"/>
              <a:gd name="T67" fmla="*/ 652 h 707"/>
              <a:gd name="T68" fmla="*/ 173 w 396"/>
              <a:gd name="T69" fmla="*/ 333 h 707"/>
              <a:gd name="T70" fmla="*/ 173 w 396"/>
              <a:gd name="T71" fmla="*/ 318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6" h="707">
                <a:moveTo>
                  <a:pt x="173" y="318"/>
                </a:moveTo>
                <a:cubicBezTo>
                  <a:pt x="168" y="318"/>
                  <a:pt x="163" y="317"/>
                  <a:pt x="157" y="317"/>
                </a:cubicBezTo>
                <a:cubicBezTo>
                  <a:pt x="157" y="323"/>
                  <a:pt x="157" y="328"/>
                  <a:pt x="157" y="333"/>
                </a:cubicBezTo>
                <a:cubicBezTo>
                  <a:pt x="157" y="439"/>
                  <a:pt x="157" y="545"/>
                  <a:pt x="157" y="651"/>
                </a:cubicBezTo>
                <a:cubicBezTo>
                  <a:pt x="157" y="686"/>
                  <a:pt x="132" y="707"/>
                  <a:pt x="98" y="699"/>
                </a:cubicBezTo>
                <a:cubicBezTo>
                  <a:pt x="78" y="695"/>
                  <a:pt x="63" y="675"/>
                  <a:pt x="63" y="651"/>
                </a:cubicBezTo>
                <a:cubicBezTo>
                  <a:pt x="63" y="521"/>
                  <a:pt x="64" y="392"/>
                  <a:pt x="64" y="262"/>
                </a:cubicBezTo>
                <a:cubicBezTo>
                  <a:pt x="64" y="218"/>
                  <a:pt x="63" y="174"/>
                  <a:pt x="63" y="129"/>
                </a:cubicBezTo>
                <a:cubicBezTo>
                  <a:pt x="63" y="127"/>
                  <a:pt x="63" y="125"/>
                  <a:pt x="62" y="123"/>
                </a:cubicBezTo>
                <a:cubicBezTo>
                  <a:pt x="61" y="123"/>
                  <a:pt x="60" y="122"/>
                  <a:pt x="58" y="122"/>
                </a:cubicBezTo>
                <a:cubicBezTo>
                  <a:pt x="57" y="126"/>
                  <a:pt x="56" y="130"/>
                  <a:pt x="56" y="134"/>
                </a:cubicBezTo>
                <a:cubicBezTo>
                  <a:pt x="55" y="164"/>
                  <a:pt x="56" y="193"/>
                  <a:pt x="56" y="222"/>
                </a:cubicBezTo>
                <a:cubicBezTo>
                  <a:pt x="56" y="227"/>
                  <a:pt x="56" y="231"/>
                  <a:pt x="56" y="236"/>
                </a:cubicBezTo>
                <a:cubicBezTo>
                  <a:pt x="23" y="233"/>
                  <a:pt x="0" y="213"/>
                  <a:pt x="2" y="185"/>
                </a:cubicBezTo>
                <a:cubicBezTo>
                  <a:pt x="4" y="144"/>
                  <a:pt x="7" y="102"/>
                  <a:pt x="23" y="64"/>
                </a:cubicBezTo>
                <a:cubicBezTo>
                  <a:pt x="29" y="49"/>
                  <a:pt x="39" y="36"/>
                  <a:pt x="49" y="23"/>
                </a:cubicBezTo>
                <a:cubicBezTo>
                  <a:pt x="60" y="8"/>
                  <a:pt x="77" y="2"/>
                  <a:pt x="96" y="2"/>
                </a:cubicBezTo>
                <a:cubicBezTo>
                  <a:pt x="139" y="2"/>
                  <a:pt x="183" y="4"/>
                  <a:pt x="226" y="2"/>
                </a:cubicBezTo>
                <a:cubicBezTo>
                  <a:pt x="260" y="0"/>
                  <a:pt x="283" y="20"/>
                  <a:pt x="293" y="47"/>
                </a:cubicBezTo>
                <a:cubicBezTo>
                  <a:pt x="304" y="79"/>
                  <a:pt x="312" y="112"/>
                  <a:pt x="320" y="144"/>
                </a:cubicBezTo>
                <a:cubicBezTo>
                  <a:pt x="322" y="154"/>
                  <a:pt x="326" y="157"/>
                  <a:pt x="335" y="158"/>
                </a:cubicBezTo>
                <a:cubicBezTo>
                  <a:pt x="344" y="158"/>
                  <a:pt x="353" y="159"/>
                  <a:pt x="363" y="160"/>
                </a:cubicBezTo>
                <a:cubicBezTo>
                  <a:pt x="383" y="162"/>
                  <a:pt x="396" y="176"/>
                  <a:pt x="394" y="194"/>
                </a:cubicBezTo>
                <a:cubicBezTo>
                  <a:pt x="392" y="212"/>
                  <a:pt x="377" y="223"/>
                  <a:pt x="357" y="221"/>
                </a:cubicBezTo>
                <a:cubicBezTo>
                  <a:pt x="334" y="217"/>
                  <a:pt x="310" y="212"/>
                  <a:pt x="287" y="208"/>
                </a:cubicBezTo>
                <a:cubicBezTo>
                  <a:pt x="278" y="207"/>
                  <a:pt x="274" y="202"/>
                  <a:pt x="274" y="192"/>
                </a:cubicBezTo>
                <a:cubicBezTo>
                  <a:pt x="275" y="176"/>
                  <a:pt x="275" y="159"/>
                  <a:pt x="275" y="143"/>
                </a:cubicBezTo>
                <a:cubicBezTo>
                  <a:pt x="274" y="139"/>
                  <a:pt x="273" y="134"/>
                  <a:pt x="272" y="130"/>
                </a:cubicBezTo>
                <a:cubicBezTo>
                  <a:pt x="270" y="131"/>
                  <a:pt x="269" y="131"/>
                  <a:pt x="268" y="131"/>
                </a:cubicBezTo>
                <a:cubicBezTo>
                  <a:pt x="267" y="135"/>
                  <a:pt x="267" y="140"/>
                  <a:pt x="267" y="144"/>
                </a:cubicBezTo>
                <a:cubicBezTo>
                  <a:pt x="267" y="298"/>
                  <a:pt x="267" y="451"/>
                  <a:pt x="267" y="604"/>
                </a:cubicBezTo>
                <a:cubicBezTo>
                  <a:pt x="267" y="620"/>
                  <a:pt x="267" y="636"/>
                  <a:pt x="267" y="652"/>
                </a:cubicBezTo>
                <a:cubicBezTo>
                  <a:pt x="266" y="681"/>
                  <a:pt x="248" y="701"/>
                  <a:pt x="221" y="701"/>
                </a:cubicBezTo>
                <a:cubicBezTo>
                  <a:pt x="194" y="701"/>
                  <a:pt x="174" y="681"/>
                  <a:pt x="174" y="652"/>
                </a:cubicBezTo>
                <a:cubicBezTo>
                  <a:pt x="173" y="546"/>
                  <a:pt x="173" y="439"/>
                  <a:pt x="173" y="333"/>
                </a:cubicBezTo>
                <a:cubicBezTo>
                  <a:pt x="173" y="328"/>
                  <a:pt x="173" y="323"/>
                  <a:pt x="173" y="3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05961B3B-7EE7-4815-8CD2-893422AB4EAD}"/>
              </a:ext>
            </a:extLst>
          </p:cNvPr>
          <p:cNvSpPr>
            <a:spLocks noEditPoints="1"/>
          </p:cNvSpPr>
          <p:nvPr/>
        </p:nvSpPr>
        <p:spPr bwMode="auto">
          <a:xfrm>
            <a:off x="9999663" y="1435100"/>
            <a:ext cx="1119188" cy="1123950"/>
          </a:xfrm>
          <a:custGeom>
            <a:avLst/>
            <a:gdLst>
              <a:gd name="T0" fmla="*/ 38 w 678"/>
              <a:gd name="T1" fmla="*/ 5 h 680"/>
              <a:gd name="T2" fmla="*/ 57 w 678"/>
              <a:gd name="T3" fmla="*/ 17 h 680"/>
              <a:gd name="T4" fmla="*/ 96 w 678"/>
              <a:gd name="T5" fmla="*/ 60 h 680"/>
              <a:gd name="T6" fmla="*/ 191 w 678"/>
              <a:gd name="T7" fmla="*/ 150 h 680"/>
              <a:gd name="T8" fmla="*/ 278 w 678"/>
              <a:gd name="T9" fmla="*/ 225 h 680"/>
              <a:gd name="T10" fmla="*/ 294 w 678"/>
              <a:gd name="T11" fmla="*/ 229 h 680"/>
              <a:gd name="T12" fmla="*/ 384 w 678"/>
              <a:gd name="T13" fmla="*/ 229 h 680"/>
              <a:gd name="T14" fmla="*/ 395 w 678"/>
              <a:gd name="T15" fmla="*/ 227 h 680"/>
              <a:gd name="T16" fmla="*/ 522 w 678"/>
              <a:gd name="T17" fmla="*/ 119 h 680"/>
              <a:gd name="T18" fmla="*/ 619 w 678"/>
              <a:gd name="T19" fmla="*/ 16 h 680"/>
              <a:gd name="T20" fmla="*/ 663 w 678"/>
              <a:gd name="T21" fmla="*/ 12 h 680"/>
              <a:gd name="T22" fmla="*/ 663 w 678"/>
              <a:gd name="T23" fmla="*/ 57 h 680"/>
              <a:gd name="T24" fmla="*/ 608 w 678"/>
              <a:gd name="T25" fmla="*/ 107 h 680"/>
              <a:gd name="T26" fmla="*/ 523 w 678"/>
              <a:gd name="T27" fmla="*/ 200 h 680"/>
              <a:gd name="T28" fmla="*/ 456 w 678"/>
              <a:gd name="T29" fmla="*/ 276 h 680"/>
              <a:gd name="T30" fmla="*/ 451 w 678"/>
              <a:gd name="T31" fmla="*/ 298 h 680"/>
              <a:gd name="T32" fmla="*/ 452 w 678"/>
              <a:gd name="T33" fmla="*/ 382 h 680"/>
              <a:gd name="T34" fmla="*/ 454 w 678"/>
              <a:gd name="T35" fmla="*/ 399 h 680"/>
              <a:gd name="T36" fmla="*/ 585 w 678"/>
              <a:gd name="T37" fmla="*/ 551 h 680"/>
              <a:gd name="T38" fmla="*/ 652 w 678"/>
              <a:gd name="T39" fmla="*/ 611 h 680"/>
              <a:gd name="T40" fmla="*/ 666 w 678"/>
              <a:gd name="T41" fmla="*/ 625 h 680"/>
              <a:gd name="T42" fmla="*/ 665 w 678"/>
              <a:gd name="T43" fmla="*/ 666 h 680"/>
              <a:gd name="T44" fmla="*/ 624 w 678"/>
              <a:gd name="T45" fmla="*/ 666 h 680"/>
              <a:gd name="T46" fmla="*/ 577 w 678"/>
              <a:gd name="T47" fmla="*/ 614 h 680"/>
              <a:gd name="T48" fmla="*/ 476 w 678"/>
              <a:gd name="T49" fmla="*/ 522 h 680"/>
              <a:gd name="T50" fmla="*/ 401 w 678"/>
              <a:gd name="T51" fmla="*/ 456 h 680"/>
              <a:gd name="T52" fmla="*/ 383 w 678"/>
              <a:gd name="T53" fmla="*/ 452 h 680"/>
              <a:gd name="T54" fmla="*/ 301 w 678"/>
              <a:gd name="T55" fmla="*/ 453 h 680"/>
              <a:gd name="T56" fmla="*/ 275 w 678"/>
              <a:gd name="T57" fmla="*/ 460 h 680"/>
              <a:gd name="T58" fmla="*/ 144 w 678"/>
              <a:gd name="T59" fmla="*/ 573 h 680"/>
              <a:gd name="T60" fmla="*/ 73 w 678"/>
              <a:gd name="T61" fmla="*/ 649 h 680"/>
              <a:gd name="T62" fmla="*/ 56 w 678"/>
              <a:gd name="T63" fmla="*/ 667 h 680"/>
              <a:gd name="T64" fmla="*/ 11 w 678"/>
              <a:gd name="T65" fmla="*/ 666 h 680"/>
              <a:gd name="T66" fmla="*/ 15 w 678"/>
              <a:gd name="T67" fmla="*/ 623 h 680"/>
              <a:gd name="T68" fmla="*/ 93 w 678"/>
              <a:gd name="T69" fmla="*/ 554 h 680"/>
              <a:gd name="T70" fmla="*/ 130 w 678"/>
              <a:gd name="T71" fmla="*/ 510 h 680"/>
              <a:gd name="T72" fmla="*/ 224 w 678"/>
              <a:gd name="T73" fmla="*/ 400 h 680"/>
              <a:gd name="T74" fmla="*/ 227 w 678"/>
              <a:gd name="T75" fmla="*/ 384 h 680"/>
              <a:gd name="T76" fmla="*/ 227 w 678"/>
              <a:gd name="T77" fmla="*/ 297 h 680"/>
              <a:gd name="T78" fmla="*/ 224 w 678"/>
              <a:gd name="T79" fmla="*/ 282 h 680"/>
              <a:gd name="T80" fmla="*/ 103 w 678"/>
              <a:gd name="T81" fmla="*/ 141 h 680"/>
              <a:gd name="T82" fmla="*/ 40 w 678"/>
              <a:gd name="T83" fmla="*/ 83 h 680"/>
              <a:gd name="T84" fmla="*/ 11 w 678"/>
              <a:gd name="T85" fmla="*/ 57 h 680"/>
              <a:gd name="T86" fmla="*/ 5 w 678"/>
              <a:gd name="T87" fmla="*/ 23 h 680"/>
              <a:gd name="T88" fmla="*/ 38 w 678"/>
              <a:gd name="T89" fmla="*/ 5 h 680"/>
              <a:gd name="T90" fmla="*/ 338 w 678"/>
              <a:gd name="T91" fmla="*/ 411 h 680"/>
              <a:gd name="T92" fmla="*/ 410 w 678"/>
              <a:gd name="T93" fmla="*/ 341 h 680"/>
              <a:gd name="T94" fmla="*/ 339 w 678"/>
              <a:gd name="T95" fmla="*/ 270 h 680"/>
              <a:gd name="T96" fmla="*/ 269 w 678"/>
              <a:gd name="T97" fmla="*/ 341 h 680"/>
              <a:gd name="T98" fmla="*/ 338 w 678"/>
              <a:gd name="T99" fmla="*/ 411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78" h="680">
                <a:moveTo>
                  <a:pt x="38" y="5"/>
                </a:moveTo>
                <a:cubicBezTo>
                  <a:pt x="42" y="8"/>
                  <a:pt x="51" y="11"/>
                  <a:pt x="57" y="17"/>
                </a:cubicBezTo>
                <a:cubicBezTo>
                  <a:pt x="71" y="31"/>
                  <a:pt x="84" y="45"/>
                  <a:pt x="96" y="60"/>
                </a:cubicBezTo>
                <a:cubicBezTo>
                  <a:pt x="123" y="95"/>
                  <a:pt x="158" y="121"/>
                  <a:pt x="191" y="150"/>
                </a:cubicBezTo>
                <a:cubicBezTo>
                  <a:pt x="220" y="175"/>
                  <a:pt x="249" y="200"/>
                  <a:pt x="278" y="225"/>
                </a:cubicBezTo>
                <a:cubicBezTo>
                  <a:pt x="282" y="228"/>
                  <a:pt x="289" y="230"/>
                  <a:pt x="294" y="229"/>
                </a:cubicBezTo>
                <a:cubicBezTo>
                  <a:pt x="324" y="218"/>
                  <a:pt x="354" y="217"/>
                  <a:pt x="384" y="229"/>
                </a:cubicBezTo>
                <a:cubicBezTo>
                  <a:pt x="387" y="230"/>
                  <a:pt x="393" y="229"/>
                  <a:pt x="395" y="227"/>
                </a:cubicBezTo>
                <a:cubicBezTo>
                  <a:pt x="438" y="191"/>
                  <a:pt x="478" y="153"/>
                  <a:pt x="522" y="119"/>
                </a:cubicBezTo>
                <a:cubicBezTo>
                  <a:pt x="559" y="89"/>
                  <a:pt x="586" y="50"/>
                  <a:pt x="619" y="16"/>
                </a:cubicBezTo>
                <a:cubicBezTo>
                  <a:pt x="634" y="2"/>
                  <a:pt x="649" y="0"/>
                  <a:pt x="663" y="12"/>
                </a:cubicBezTo>
                <a:cubicBezTo>
                  <a:pt x="676" y="24"/>
                  <a:pt x="678" y="43"/>
                  <a:pt x="663" y="57"/>
                </a:cubicBezTo>
                <a:cubicBezTo>
                  <a:pt x="646" y="74"/>
                  <a:pt x="625" y="89"/>
                  <a:pt x="608" y="107"/>
                </a:cubicBezTo>
                <a:cubicBezTo>
                  <a:pt x="579" y="137"/>
                  <a:pt x="551" y="169"/>
                  <a:pt x="523" y="200"/>
                </a:cubicBezTo>
                <a:cubicBezTo>
                  <a:pt x="501" y="225"/>
                  <a:pt x="479" y="251"/>
                  <a:pt x="456" y="276"/>
                </a:cubicBezTo>
                <a:cubicBezTo>
                  <a:pt x="450" y="283"/>
                  <a:pt x="448" y="289"/>
                  <a:pt x="451" y="298"/>
                </a:cubicBezTo>
                <a:cubicBezTo>
                  <a:pt x="461" y="326"/>
                  <a:pt x="460" y="354"/>
                  <a:pt x="452" y="382"/>
                </a:cubicBezTo>
                <a:cubicBezTo>
                  <a:pt x="450" y="387"/>
                  <a:pt x="451" y="395"/>
                  <a:pt x="454" y="399"/>
                </a:cubicBezTo>
                <a:cubicBezTo>
                  <a:pt x="497" y="450"/>
                  <a:pt x="540" y="502"/>
                  <a:pt x="585" y="551"/>
                </a:cubicBezTo>
                <a:cubicBezTo>
                  <a:pt x="605" y="573"/>
                  <a:pt x="630" y="591"/>
                  <a:pt x="652" y="611"/>
                </a:cubicBezTo>
                <a:cubicBezTo>
                  <a:pt x="657" y="615"/>
                  <a:pt x="662" y="620"/>
                  <a:pt x="666" y="625"/>
                </a:cubicBezTo>
                <a:cubicBezTo>
                  <a:pt x="678" y="638"/>
                  <a:pt x="678" y="654"/>
                  <a:pt x="665" y="666"/>
                </a:cubicBezTo>
                <a:cubicBezTo>
                  <a:pt x="653" y="678"/>
                  <a:pt x="636" y="678"/>
                  <a:pt x="624" y="666"/>
                </a:cubicBezTo>
                <a:cubicBezTo>
                  <a:pt x="608" y="649"/>
                  <a:pt x="591" y="632"/>
                  <a:pt x="577" y="614"/>
                </a:cubicBezTo>
                <a:cubicBezTo>
                  <a:pt x="548" y="578"/>
                  <a:pt x="510" y="553"/>
                  <a:pt x="476" y="522"/>
                </a:cubicBezTo>
                <a:cubicBezTo>
                  <a:pt x="451" y="500"/>
                  <a:pt x="426" y="478"/>
                  <a:pt x="401" y="456"/>
                </a:cubicBezTo>
                <a:cubicBezTo>
                  <a:pt x="396" y="452"/>
                  <a:pt x="391" y="449"/>
                  <a:pt x="383" y="452"/>
                </a:cubicBezTo>
                <a:cubicBezTo>
                  <a:pt x="356" y="462"/>
                  <a:pt x="329" y="464"/>
                  <a:pt x="301" y="453"/>
                </a:cubicBezTo>
                <a:cubicBezTo>
                  <a:pt x="291" y="449"/>
                  <a:pt x="283" y="453"/>
                  <a:pt x="275" y="460"/>
                </a:cubicBezTo>
                <a:cubicBezTo>
                  <a:pt x="232" y="498"/>
                  <a:pt x="187" y="534"/>
                  <a:pt x="144" y="573"/>
                </a:cubicBezTo>
                <a:cubicBezTo>
                  <a:pt x="119" y="596"/>
                  <a:pt x="97" y="623"/>
                  <a:pt x="73" y="649"/>
                </a:cubicBezTo>
                <a:cubicBezTo>
                  <a:pt x="67" y="655"/>
                  <a:pt x="62" y="662"/>
                  <a:pt x="56" y="667"/>
                </a:cubicBezTo>
                <a:cubicBezTo>
                  <a:pt x="42" y="680"/>
                  <a:pt x="23" y="679"/>
                  <a:pt x="11" y="666"/>
                </a:cubicBezTo>
                <a:cubicBezTo>
                  <a:pt x="0" y="653"/>
                  <a:pt x="1" y="635"/>
                  <a:pt x="15" y="623"/>
                </a:cubicBezTo>
                <a:cubicBezTo>
                  <a:pt x="41" y="600"/>
                  <a:pt x="68" y="578"/>
                  <a:pt x="93" y="554"/>
                </a:cubicBezTo>
                <a:cubicBezTo>
                  <a:pt x="107" y="541"/>
                  <a:pt x="117" y="524"/>
                  <a:pt x="130" y="510"/>
                </a:cubicBezTo>
                <a:cubicBezTo>
                  <a:pt x="161" y="473"/>
                  <a:pt x="193" y="437"/>
                  <a:pt x="224" y="400"/>
                </a:cubicBezTo>
                <a:cubicBezTo>
                  <a:pt x="229" y="395"/>
                  <a:pt x="230" y="391"/>
                  <a:pt x="227" y="384"/>
                </a:cubicBezTo>
                <a:cubicBezTo>
                  <a:pt x="216" y="355"/>
                  <a:pt x="216" y="326"/>
                  <a:pt x="227" y="297"/>
                </a:cubicBezTo>
                <a:cubicBezTo>
                  <a:pt x="228" y="293"/>
                  <a:pt x="227" y="285"/>
                  <a:pt x="224" y="282"/>
                </a:cubicBezTo>
                <a:cubicBezTo>
                  <a:pt x="184" y="235"/>
                  <a:pt x="144" y="187"/>
                  <a:pt x="103" y="141"/>
                </a:cubicBezTo>
                <a:cubicBezTo>
                  <a:pt x="84" y="120"/>
                  <a:pt x="61" y="102"/>
                  <a:pt x="40" y="83"/>
                </a:cubicBezTo>
                <a:cubicBezTo>
                  <a:pt x="30" y="74"/>
                  <a:pt x="20" y="66"/>
                  <a:pt x="11" y="57"/>
                </a:cubicBezTo>
                <a:cubicBezTo>
                  <a:pt x="2" y="47"/>
                  <a:pt x="0" y="36"/>
                  <a:pt x="5" y="23"/>
                </a:cubicBezTo>
                <a:cubicBezTo>
                  <a:pt x="11" y="12"/>
                  <a:pt x="20" y="6"/>
                  <a:pt x="38" y="5"/>
                </a:cubicBezTo>
                <a:close/>
                <a:moveTo>
                  <a:pt x="338" y="411"/>
                </a:moveTo>
                <a:cubicBezTo>
                  <a:pt x="377" y="411"/>
                  <a:pt x="409" y="379"/>
                  <a:pt x="410" y="341"/>
                </a:cubicBezTo>
                <a:cubicBezTo>
                  <a:pt x="410" y="302"/>
                  <a:pt x="377" y="270"/>
                  <a:pt x="339" y="270"/>
                </a:cubicBezTo>
                <a:cubicBezTo>
                  <a:pt x="299" y="270"/>
                  <a:pt x="268" y="302"/>
                  <a:pt x="269" y="341"/>
                </a:cubicBezTo>
                <a:cubicBezTo>
                  <a:pt x="270" y="382"/>
                  <a:pt x="299" y="410"/>
                  <a:pt x="338" y="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4D15387E-EE65-4232-8AA3-480145425A15}"/>
              </a:ext>
            </a:extLst>
          </p:cNvPr>
          <p:cNvSpPr>
            <a:spLocks noEditPoints="1"/>
          </p:cNvSpPr>
          <p:nvPr/>
        </p:nvSpPr>
        <p:spPr bwMode="auto">
          <a:xfrm>
            <a:off x="10420350" y="3973513"/>
            <a:ext cx="1211263" cy="784225"/>
          </a:xfrm>
          <a:custGeom>
            <a:avLst/>
            <a:gdLst>
              <a:gd name="T0" fmla="*/ 76 w 733"/>
              <a:gd name="T1" fmla="*/ 308 h 475"/>
              <a:gd name="T2" fmla="*/ 99 w 733"/>
              <a:gd name="T3" fmla="*/ 314 h 475"/>
              <a:gd name="T4" fmla="*/ 139 w 733"/>
              <a:gd name="T5" fmla="*/ 290 h 475"/>
              <a:gd name="T6" fmla="*/ 150 w 733"/>
              <a:gd name="T7" fmla="*/ 234 h 475"/>
              <a:gd name="T8" fmla="*/ 179 w 733"/>
              <a:gd name="T9" fmla="*/ 202 h 475"/>
              <a:gd name="T10" fmla="*/ 161 w 733"/>
              <a:gd name="T11" fmla="*/ 151 h 475"/>
              <a:gd name="T12" fmla="*/ 171 w 733"/>
              <a:gd name="T13" fmla="*/ 96 h 475"/>
              <a:gd name="T14" fmla="*/ 299 w 733"/>
              <a:gd name="T15" fmla="*/ 157 h 475"/>
              <a:gd name="T16" fmla="*/ 443 w 733"/>
              <a:gd name="T17" fmla="*/ 220 h 475"/>
              <a:gd name="T18" fmla="*/ 520 w 733"/>
              <a:gd name="T19" fmla="*/ 242 h 475"/>
              <a:gd name="T20" fmla="*/ 479 w 733"/>
              <a:gd name="T21" fmla="*/ 118 h 475"/>
              <a:gd name="T22" fmla="*/ 447 w 733"/>
              <a:gd name="T23" fmla="*/ 3 h 475"/>
              <a:gd name="T24" fmla="*/ 485 w 733"/>
              <a:gd name="T25" fmla="*/ 41 h 475"/>
              <a:gd name="T26" fmla="*/ 550 w 733"/>
              <a:gd name="T27" fmla="*/ 202 h 475"/>
              <a:gd name="T28" fmla="*/ 611 w 733"/>
              <a:gd name="T29" fmla="*/ 261 h 475"/>
              <a:gd name="T30" fmla="*/ 732 w 733"/>
              <a:gd name="T31" fmla="*/ 295 h 475"/>
              <a:gd name="T32" fmla="*/ 688 w 733"/>
              <a:gd name="T33" fmla="*/ 414 h 475"/>
              <a:gd name="T34" fmla="*/ 442 w 733"/>
              <a:gd name="T35" fmla="*/ 302 h 475"/>
              <a:gd name="T36" fmla="*/ 334 w 733"/>
              <a:gd name="T37" fmla="*/ 381 h 475"/>
              <a:gd name="T38" fmla="*/ 248 w 733"/>
              <a:gd name="T39" fmla="*/ 391 h 475"/>
              <a:gd name="T40" fmla="*/ 249 w 733"/>
              <a:gd name="T41" fmla="*/ 335 h 475"/>
              <a:gd name="T42" fmla="*/ 378 w 733"/>
              <a:gd name="T43" fmla="*/ 288 h 475"/>
              <a:gd name="T44" fmla="*/ 201 w 733"/>
              <a:gd name="T45" fmla="*/ 205 h 475"/>
              <a:gd name="T46" fmla="*/ 165 w 733"/>
              <a:gd name="T47" fmla="*/ 317 h 475"/>
              <a:gd name="T48" fmla="*/ 218 w 733"/>
              <a:gd name="T49" fmla="*/ 361 h 475"/>
              <a:gd name="T50" fmla="*/ 217 w 733"/>
              <a:gd name="T51" fmla="*/ 376 h 475"/>
              <a:gd name="T52" fmla="*/ 155 w 733"/>
              <a:gd name="T53" fmla="*/ 323 h 475"/>
              <a:gd name="T54" fmla="*/ 124 w 733"/>
              <a:gd name="T55" fmla="*/ 311 h 475"/>
              <a:gd name="T56" fmla="*/ 100 w 733"/>
              <a:gd name="T57" fmla="*/ 332 h 475"/>
              <a:gd name="T58" fmla="*/ 102 w 733"/>
              <a:gd name="T59" fmla="*/ 346 h 475"/>
              <a:gd name="T60" fmla="*/ 110 w 733"/>
              <a:gd name="T61" fmla="*/ 402 h 475"/>
              <a:gd name="T62" fmla="*/ 68 w 733"/>
              <a:gd name="T63" fmla="*/ 364 h 475"/>
              <a:gd name="T64" fmla="*/ 37 w 733"/>
              <a:gd name="T65" fmla="*/ 356 h 475"/>
              <a:gd name="T66" fmla="*/ 30 w 733"/>
              <a:gd name="T67" fmla="*/ 416 h 475"/>
              <a:gd name="T68" fmla="*/ 43 w 733"/>
              <a:gd name="T69" fmla="*/ 462 h 475"/>
              <a:gd name="T70" fmla="*/ 31 w 733"/>
              <a:gd name="T71" fmla="*/ 449 h 475"/>
              <a:gd name="T72" fmla="*/ 6 w 733"/>
              <a:gd name="T73" fmla="*/ 388 h 475"/>
              <a:gd name="T74" fmla="*/ 62 w 733"/>
              <a:gd name="T75" fmla="*/ 338 h 475"/>
              <a:gd name="T76" fmla="*/ 58 w 733"/>
              <a:gd name="T77" fmla="*/ 276 h 475"/>
              <a:gd name="T78" fmla="*/ 97 w 733"/>
              <a:gd name="T79" fmla="*/ 356 h 475"/>
              <a:gd name="T80" fmla="*/ 96 w 733"/>
              <a:gd name="T81" fmla="*/ 39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3" h="475">
                <a:moveTo>
                  <a:pt x="58" y="276"/>
                </a:moveTo>
                <a:cubicBezTo>
                  <a:pt x="64" y="287"/>
                  <a:pt x="70" y="297"/>
                  <a:pt x="76" y="308"/>
                </a:cubicBezTo>
                <a:cubicBezTo>
                  <a:pt x="79" y="313"/>
                  <a:pt x="82" y="318"/>
                  <a:pt x="86" y="325"/>
                </a:cubicBezTo>
                <a:cubicBezTo>
                  <a:pt x="91" y="321"/>
                  <a:pt x="95" y="318"/>
                  <a:pt x="99" y="314"/>
                </a:cubicBezTo>
                <a:cubicBezTo>
                  <a:pt x="108" y="306"/>
                  <a:pt x="117" y="297"/>
                  <a:pt x="131" y="296"/>
                </a:cubicBezTo>
                <a:cubicBezTo>
                  <a:pt x="134" y="296"/>
                  <a:pt x="137" y="293"/>
                  <a:pt x="139" y="290"/>
                </a:cubicBezTo>
                <a:cubicBezTo>
                  <a:pt x="146" y="274"/>
                  <a:pt x="153" y="258"/>
                  <a:pt x="161" y="241"/>
                </a:cubicBezTo>
                <a:cubicBezTo>
                  <a:pt x="157" y="239"/>
                  <a:pt x="153" y="236"/>
                  <a:pt x="150" y="234"/>
                </a:cubicBezTo>
                <a:cubicBezTo>
                  <a:pt x="157" y="229"/>
                  <a:pt x="166" y="225"/>
                  <a:pt x="172" y="219"/>
                </a:cubicBezTo>
                <a:cubicBezTo>
                  <a:pt x="176" y="215"/>
                  <a:pt x="176" y="207"/>
                  <a:pt x="179" y="202"/>
                </a:cubicBezTo>
                <a:cubicBezTo>
                  <a:pt x="183" y="190"/>
                  <a:pt x="188" y="180"/>
                  <a:pt x="193" y="168"/>
                </a:cubicBezTo>
                <a:cubicBezTo>
                  <a:pt x="182" y="162"/>
                  <a:pt x="171" y="157"/>
                  <a:pt x="161" y="151"/>
                </a:cubicBezTo>
                <a:cubicBezTo>
                  <a:pt x="150" y="146"/>
                  <a:pt x="139" y="140"/>
                  <a:pt x="128" y="135"/>
                </a:cubicBezTo>
                <a:cubicBezTo>
                  <a:pt x="142" y="121"/>
                  <a:pt x="156" y="108"/>
                  <a:pt x="171" y="96"/>
                </a:cubicBezTo>
                <a:cubicBezTo>
                  <a:pt x="173" y="94"/>
                  <a:pt x="180" y="95"/>
                  <a:pt x="183" y="96"/>
                </a:cubicBezTo>
                <a:cubicBezTo>
                  <a:pt x="222" y="116"/>
                  <a:pt x="261" y="137"/>
                  <a:pt x="299" y="157"/>
                </a:cubicBezTo>
                <a:cubicBezTo>
                  <a:pt x="326" y="172"/>
                  <a:pt x="352" y="187"/>
                  <a:pt x="380" y="200"/>
                </a:cubicBezTo>
                <a:cubicBezTo>
                  <a:pt x="400" y="209"/>
                  <a:pt x="422" y="214"/>
                  <a:pt x="443" y="220"/>
                </a:cubicBezTo>
                <a:cubicBezTo>
                  <a:pt x="464" y="227"/>
                  <a:pt x="485" y="233"/>
                  <a:pt x="506" y="239"/>
                </a:cubicBezTo>
                <a:cubicBezTo>
                  <a:pt x="510" y="240"/>
                  <a:pt x="514" y="241"/>
                  <a:pt x="520" y="242"/>
                </a:cubicBezTo>
                <a:cubicBezTo>
                  <a:pt x="517" y="234"/>
                  <a:pt x="515" y="229"/>
                  <a:pt x="512" y="223"/>
                </a:cubicBezTo>
                <a:cubicBezTo>
                  <a:pt x="492" y="191"/>
                  <a:pt x="488" y="154"/>
                  <a:pt x="479" y="118"/>
                </a:cubicBezTo>
                <a:cubicBezTo>
                  <a:pt x="470" y="83"/>
                  <a:pt x="459" y="48"/>
                  <a:pt x="449" y="13"/>
                </a:cubicBezTo>
                <a:cubicBezTo>
                  <a:pt x="448" y="10"/>
                  <a:pt x="448" y="6"/>
                  <a:pt x="447" y="3"/>
                </a:cubicBezTo>
                <a:cubicBezTo>
                  <a:pt x="469" y="0"/>
                  <a:pt x="469" y="0"/>
                  <a:pt x="476" y="18"/>
                </a:cubicBezTo>
                <a:cubicBezTo>
                  <a:pt x="479" y="26"/>
                  <a:pt x="481" y="34"/>
                  <a:pt x="485" y="41"/>
                </a:cubicBezTo>
                <a:cubicBezTo>
                  <a:pt x="505" y="79"/>
                  <a:pt x="514" y="120"/>
                  <a:pt x="521" y="162"/>
                </a:cubicBezTo>
                <a:cubicBezTo>
                  <a:pt x="524" y="181"/>
                  <a:pt x="539" y="189"/>
                  <a:pt x="550" y="202"/>
                </a:cubicBezTo>
                <a:cubicBezTo>
                  <a:pt x="564" y="218"/>
                  <a:pt x="577" y="234"/>
                  <a:pt x="592" y="249"/>
                </a:cubicBezTo>
                <a:cubicBezTo>
                  <a:pt x="597" y="255"/>
                  <a:pt x="604" y="260"/>
                  <a:pt x="611" y="261"/>
                </a:cubicBezTo>
                <a:cubicBezTo>
                  <a:pt x="648" y="270"/>
                  <a:pt x="686" y="278"/>
                  <a:pt x="723" y="286"/>
                </a:cubicBezTo>
                <a:cubicBezTo>
                  <a:pt x="727" y="287"/>
                  <a:pt x="732" y="292"/>
                  <a:pt x="732" y="295"/>
                </a:cubicBezTo>
                <a:cubicBezTo>
                  <a:pt x="733" y="342"/>
                  <a:pt x="732" y="388"/>
                  <a:pt x="732" y="437"/>
                </a:cubicBezTo>
                <a:cubicBezTo>
                  <a:pt x="716" y="429"/>
                  <a:pt x="702" y="422"/>
                  <a:pt x="688" y="414"/>
                </a:cubicBezTo>
                <a:cubicBezTo>
                  <a:pt x="651" y="393"/>
                  <a:pt x="615" y="371"/>
                  <a:pt x="577" y="352"/>
                </a:cubicBezTo>
                <a:cubicBezTo>
                  <a:pt x="534" y="330"/>
                  <a:pt x="490" y="310"/>
                  <a:pt x="442" y="302"/>
                </a:cubicBezTo>
                <a:cubicBezTo>
                  <a:pt x="437" y="302"/>
                  <a:pt x="430" y="303"/>
                  <a:pt x="426" y="306"/>
                </a:cubicBezTo>
                <a:cubicBezTo>
                  <a:pt x="395" y="331"/>
                  <a:pt x="365" y="356"/>
                  <a:pt x="334" y="381"/>
                </a:cubicBezTo>
                <a:cubicBezTo>
                  <a:pt x="307" y="404"/>
                  <a:pt x="276" y="407"/>
                  <a:pt x="238" y="403"/>
                </a:cubicBezTo>
                <a:cubicBezTo>
                  <a:pt x="242" y="398"/>
                  <a:pt x="244" y="393"/>
                  <a:pt x="248" y="391"/>
                </a:cubicBezTo>
                <a:cubicBezTo>
                  <a:pt x="262" y="382"/>
                  <a:pt x="267" y="361"/>
                  <a:pt x="257" y="347"/>
                </a:cubicBezTo>
                <a:cubicBezTo>
                  <a:pt x="255" y="344"/>
                  <a:pt x="253" y="340"/>
                  <a:pt x="249" y="335"/>
                </a:cubicBezTo>
                <a:cubicBezTo>
                  <a:pt x="269" y="338"/>
                  <a:pt x="274" y="356"/>
                  <a:pt x="264" y="390"/>
                </a:cubicBezTo>
                <a:cubicBezTo>
                  <a:pt x="316" y="370"/>
                  <a:pt x="353" y="337"/>
                  <a:pt x="378" y="288"/>
                </a:cubicBezTo>
                <a:cubicBezTo>
                  <a:pt x="323" y="253"/>
                  <a:pt x="276" y="206"/>
                  <a:pt x="214" y="177"/>
                </a:cubicBezTo>
                <a:cubicBezTo>
                  <a:pt x="210" y="187"/>
                  <a:pt x="205" y="196"/>
                  <a:pt x="201" y="205"/>
                </a:cubicBezTo>
                <a:cubicBezTo>
                  <a:pt x="188" y="235"/>
                  <a:pt x="176" y="265"/>
                  <a:pt x="162" y="294"/>
                </a:cubicBezTo>
                <a:cubicBezTo>
                  <a:pt x="158" y="303"/>
                  <a:pt x="159" y="309"/>
                  <a:pt x="165" y="317"/>
                </a:cubicBezTo>
                <a:cubicBezTo>
                  <a:pt x="176" y="334"/>
                  <a:pt x="185" y="352"/>
                  <a:pt x="196" y="371"/>
                </a:cubicBezTo>
                <a:cubicBezTo>
                  <a:pt x="203" y="368"/>
                  <a:pt x="210" y="365"/>
                  <a:pt x="218" y="361"/>
                </a:cubicBezTo>
                <a:cubicBezTo>
                  <a:pt x="219" y="365"/>
                  <a:pt x="221" y="368"/>
                  <a:pt x="223" y="372"/>
                </a:cubicBezTo>
                <a:cubicBezTo>
                  <a:pt x="221" y="374"/>
                  <a:pt x="219" y="375"/>
                  <a:pt x="217" y="376"/>
                </a:cubicBezTo>
                <a:cubicBezTo>
                  <a:pt x="183" y="391"/>
                  <a:pt x="191" y="393"/>
                  <a:pt x="175" y="362"/>
                </a:cubicBezTo>
                <a:cubicBezTo>
                  <a:pt x="167" y="348"/>
                  <a:pt x="161" y="334"/>
                  <a:pt x="155" y="323"/>
                </a:cubicBezTo>
                <a:cubicBezTo>
                  <a:pt x="147" y="326"/>
                  <a:pt x="139" y="331"/>
                  <a:pt x="136" y="329"/>
                </a:cubicBezTo>
                <a:cubicBezTo>
                  <a:pt x="131" y="326"/>
                  <a:pt x="128" y="319"/>
                  <a:pt x="124" y="311"/>
                </a:cubicBezTo>
                <a:cubicBezTo>
                  <a:pt x="121" y="313"/>
                  <a:pt x="116" y="318"/>
                  <a:pt x="111" y="322"/>
                </a:cubicBezTo>
                <a:cubicBezTo>
                  <a:pt x="107" y="325"/>
                  <a:pt x="104" y="329"/>
                  <a:pt x="100" y="332"/>
                </a:cubicBezTo>
                <a:cubicBezTo>
                  <a:pt x="98" y="335"/>
                  <a:pt x="95" y="337"/>
                  <a:pt x="93" y="340"/>
                </a:cubicBezTo>
                <a:cubicBezTo>
                  <a:pt x="96" y="342"/>
                  <a:pt x="99" y="345"/>
                  <a:pt x="102" y="346"/>
                </a:cubicBezTo>
                <a:cubicBezTo>
                  <a:pt x="115" y="349"/>
                  <a:pt x="123" y="357"/>
                  <a:pt x="125" y="370"/>
                </a:cubicBezTo>
                <a:cubicBezTo>
                  <a:pt x="127" y="384"/>
                  <a:pt x="121" y="396"/>
                  <a:pt x="110" y="402"/>
                </a:cubicBezTo>
                <a:cubicBezTo>
                  <a:pt x="98" y="407"/>
                  <a:pt x="87" y="406"/>
                  <a:pt x="77" y="398"/>
                </a:cubicBezTo>
                <a:cubicBezTo>
                  <a:pt x="67" y="390"/>
                  <a:pt x="64" y="377"/>
                  <a:pt x="68" y="364"/>
                </a:cubicBezTo>
                <a:cubicBezTo>
                  <a:pt x="69" y="359"/>
                  <a:pt x="69" y="354"/>
                  <a:pt x="70" y="350"/>
                </a:cubicBezTo>
                <a:cubicBezTo>
                  <a:pt x="57" y="352"/>
                  <a:pt x="47" y="354"/>
                  <a:pt x="37" y="356"/>
                </a:cubicBezTo>
                <a:cubicBezTo>
                  <a:pt x="24" y="358"/>
                  <a:pt x="16" y="365"/>
                  <a:pt x="18" y="378"/>
                </a:cubicBezTo>
                <a:cubicBezTo>
                  <a:pt x="21" y="391"/>
                  <a:pt x="25" y="404"/>
                  <a:pt x="30" y="416"/>
                </a:cubicBezTo>
                <a:cubicBezTo>
                  <a:pt x="35" y="427"/>
                  <a:pt x="42" y="438"/>
                  <a:pt x="47" y="449"/>
                </a:cubicBezTo>
                <a:cubicBezTo>
                  <a:pt x="48" y="453"/>
                  <a:pt x="46" y="460"/>
                  <a:pt x="43" y="462"/>
                </a:cubicBezTo>
                <a:cubicBezTo>
                  <a:pt x="36" y="467"/>
                  <a:pt x="27" y="470"/>
                  <a:pt x="18" y="475"/>
                </a:cubicBezTo>
                <a:cubicBezTo>
                  <a:pt x="5" y="456"/>
                  <a:pt x="28" y="460"/>
                  <a:pt x="31" y="449"/>
                </a:cubicBezTo>
                <a:cubicBezTo>
                  <a:pt x="27" y="440"/>
                  <a:pt x="21" y="429"/>
                  <a:pt x="16" y="417"/>
                </a:cubicBezTo>
                <a:cubicBezTo>
                  <a:pt x="12" y="407"/>
                  <a:pt x="8" y="398"/>
                  <a:pt x="6" y="388"/>
                </a:cubicBezTo>
                <a:cubicBezTo>
                  <a:pt x="0" y="362"/>
                  <a:pt x="14" y="344"/>
                  <a:pt x="40" y="342"/>
                </a:cubicBezTo>
                <a:cubicBezTo>
                  <a:pt x="47" y="342"/>
                  <a:pt x="54" y="340"/>
                  <a:pt x="62" y="338"/>
                </a:cubicBezTo>
                <a:cubicBezTo>
                  <a:pt x="54" y="320"/>
                  <a:pt x="46" y="304"/>
                  <a:pt x="39" y="289"/>
                </a:cubicBezTo>
                <a:cubicBezTo>
                  <a:pt x="46" y="284"/>
                  <a:pt x="52" y="280"/>
                  <a:pt x="58" y="276"/>
                </a:cubicBezTo>
                <a:close/>
                <a:moveTo>
                  <a:pt x="116" y="375"/>
                </a:moveTo>
                <a:cubicBezTo>
                  <a:pt x="116" y="365"/>
                  <a:pt x="108" y="356"/>
                  <a:pt x="97" y="356"/>
                </a:cubicBezTo>
                <a:cubicBezTo>
                  <a:pt x="85" y="355"/>
                  <a:pt x="76" y="364"/>
                  <a:pt x="76" y="375"/>
                </a:cubicBezTo>
                <a:cubicBezTo>
                  <a:pt x="76" y="386"/>
                  <a:pt x="85" y="395"/>
                  <a:pt x="96" y="395"/>
                </a:cubicBezTo>
                <a:cubicBezTo>
                  <a:pt x="106" y="395"/>
                  <a:pt x="115" y="386"/>
                  <a:pt x="116" y="3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4D07DA0A-63F5-4E62-811F-DAED9A422DC1}"/>
              </a:ext>
            </a:extLst>
          </p:cNvPr>
          <p:cNvSpPr>
            <a:spLocks/>
          </p:cNvSpPr>
          <p:nvPr/>
        </p:nvSpPr>
        <p:spPr bwMode="auto">
          <a:xfrm>
            <a:off x="6148387" y="5278438"/>
            <a:ext cx="306388" cy="1179513"/>
          </a:xfrm>
          <a:custGeom>
            <a:avLst/>
            <a:gdLst>
              <a:gd name="T0" fmla="*/ 157 w 186"/>
              <a:gd name="T1" fmla="*/ 119 h 714"/>
              <a:gd name="T2" fmla="*/ 146 w 186"/>
              <a:gd name="T3" fmla="*/ 73 h 714"/>
              <a:gd name="T4" fmla="*/ 121 w 186"/>
              <a:gd name="T5" fmla="*/ 35 h 714"/>
              <a:gd name="T6" fmla="*/ 79 w 186"/>
              <a:gd name="T7" fmla="*/ 47 h 714"/>
              <a:gd name="T8" fmla="*/ 71 w 186"/>
              <a:gd name="T9" fmla="*/ 71 h 714"/>
              <a:gd name="T10" fmla="*/ 135 w 186"/>
              <a:gd name="T11" fmla="*/ 207 h 714"/>
              <a:gd name="T12" fmla="*/ 143 w 186"/>
              <a:gd name="T13" fmla="*/ 219 h 714"/>
              <a:gd name="T14" fmla="*/ 160 w 186"/>
              <a:gd name="T15" fmla="*/ 334 h 714"/>
              <a:gd name="T16" fmla="*/ 169 w 186"/>
              <a:gd name="T17" fmla="*/ 580 h 714"/>
              <a:gd name="T18" fmla="*/ 144 w 186"/>
              <a:gd name="T19" fmla="*/ 675 h 714"/>
              <a:gd name="T20" fmla="*/ 81 w 186"/>
              <a:gd name="T21" fmla="*/ 705 h 714"/>
              <a:gd name="T22" fmla="*/ 57 w 186"/>
              <a:gd name="T23" fmla="*/ 642 h 714"/>
              <a:gd name="T24" fmla="*/ 84 w 186"/>
              <a:gd name="T25" fmla="*/ 465 h 714"/>
              <a:gd name="T26" fmla="*/ 65 w 186"/>
              <a:gd name="T27" fmla="*/ 346 h 714"/>
              <a:gd name="T28" fmla="*/ 56 w 186"/>
              <a:gd name="T29" fmla="*/ 335 h 714"/>
              <a:gd name="T30" fmla="*/ 10 w 186"/>
              <a:gd name="T31" fmla="*/ 270 h 714"/>
              <a:gd name="T32" fmla="*/ 31 w 186"/>
              <a:gd name="T33" fmla="*/ 67 h 714"/>
              <a:gd name="T34" fmla="*/ 112 w 186"/>
              <a:gd name="T35" fmla="*/ 0 h 714"/>
              <a:gd name="T36" fmla="*/ 167 w 186"/>
              <a:gd name="T37" fmla="*/ 58 h 714"/>
              <a:gd name="T38" fmla="*/ 161 w 186"/>
              <a:gd name="T39" fmla="*/ 119 h 714"/>
              <a:gd name="T40" fmla="*/ 157 w 186"/>
              <a:gd name="T41" fmla="*/ 119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6" h="714">
                <a:moveTo>
                  <a:pt x="157" y="119"/>
                </a:moveTo>
                <a:cubicBezTo>
                  <a:pt x="149" y="104"/>
                  <a:pt x="146" y="89"/>
                  <a:pt x="146" y="73"/>
                </a:cubicBezTo>
                <a:cubicBezTo>
                  <a:pt x="146" y="54"/>
                  <a:pt x="137" y="41"/>
                  <a:pt x="121" y="35"/>
                </a:cubicBezTo>
                <a:cubicBezTo>
                  <a:pt x="106" y="29"/>
                  <a:pt x="91" y="33"/>
                  <a:pt x="79" y="47"/>
                </a:cubicBezTo>
                <a:cubicBezTo>
                  <a:pt x="74" y="53"/>
                  <a:pt x="71" y="63"/>
                  <a:pt x="71" y="71"/>
                </a:cubicBezTo>
                <a:cubicBezTo>
                  <a:pt x="70" y="127"/>
                  <a:pt x="90" y="173"/>
                  <a:pt x="135" y="207"/>
                </a:cubicBezTo>
                <a:cubicBezTo>
                  <a:pt x="139" y="210"/>
                  <a:pt x="144" y="215"/>
                  <a:pt x="143" y="219"/>
                </a:cubicBezTo>
                <a:cubicBezTo>
                  <a:pt x="137" y="259"/>
                  <a:pt x="150" y="296"/>
                  <a:pt x="160" y="334"/>
                </a:cubicBezTo>
                <a:cubicBezTo>
                  <a:pt x="181" y="415"/>
                  <a:pt x="186" y="498"/>
                  <a:pt x="169" y="580"/>
                </a:cubicBezTo>
                <a:cubicBezTo>
                  <a:pt x="163" y="612"/>
                  <a:pt x="154" y="644"/>
                  <a:pt x="144" y="675"/>
                </a:cubicBezTo>
                <a:cubicBezTo>
                  <a:pt x="135" y="707"/>
                  <a:pt x="106" y="714"/>
                  <a:pt x="81" y="705"/>
                </a:cubicBezTo>
                <a:cubicBezTo>
                  <a:pt x="58" y="697"/>
                  <a:pt x="48" y="669"/>
                  <a:pt x="57" y="642"/>
                </a:cubicBezTo>
                <a:cubicBezTo>
                  <a:pt x="76" y="585"/>
                  <a:pt x="88" y="526"/>
                  <a:pt x="84" y="465"/>
                </a:cubicBezTo>
                <a:cubicBezTo>
                  <a:pt x="81" y="425"/>
                  <a:pt x="72" y="386"/>
                  <a:pt x="65" y="346"/>
                </a:cubicBezTo>
                <a:cubicBezTo>
                  <a:pt x="65" y="342"/>
                  <a:pt x="60" y="336"/>
                  <a:pt x="56" y="335"/>
                </a:cubicBezTo>
                <a:cubicBezTo>
                  <a:pt x="26" y="324"/>
                  <a:pt x="14" y="299"/>
                  <a:pt x="10" y="270"/>
                </a:cubicBezTo>
                <a:cubicBezTo>
                  <a:pt x="0" y="201"/>
                  <a:pt x="8" y="133"/>
                  <a:pt x="31" y="67"/>
                </a:cubicBezTo>
                <a:cubicBezTo>
                  <a:pt x="45" y="27"/>
                  <a:pt x="76" y="1"/>
                  <a:pt x="112" y="0"/>
                </a:cubicBezTo>
                <a:cubicBezTo>
                  <a:pt x="145" y="0"/>
                  <a:pt x="167" y="22"/>
                  <a:pt x="167" y="58"/>
                </a:cubicBezTo>
                <a:cubicBezTo>
                  <a:pt x="167" y="78"/>
                  <a:pt x="163" y="98"/>
                  <a:pt x="161" y="119"/>
                </a:cubicBezTo>
                <a:cubicBezTo>
                  <a:pt x="160" y="119"/>
                  <a:pt x="158" y="119"/>
                  <a:pt x="157" y="1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0C458F0A-0F8F-4E2C-AD00-110F1219B65C}"/>
              </a:ext>
            </a:extLst>
          </p:cNvPr>
          <p:cNvSpPr>
            <a:spLocks/>
          </p:cNvSpPr>
          <p:nvPr/>
        </p:nvSpPr>
        <p:spPr bwMode="auto">
          <a:xfrm>
            <a:off x="6965950" y="5264150"/>
            <a:ext cx="312738" cy="1193800"/>
          </a:xfrm>
          <a:custGeom>
            <a:avLst/>
            <a:gdLst>
              <a:gd name="T0" fmla="*/ 154 w 189"/>
              <a:gd name="T1" fmla="*/ 128 h 723"/>
              <a:gd name="T2" fmla="*/ 146 w 189"/>
              <a:gd name="T3" fmla="*/ 82 h 723"/>
              <a:gd name="T4" fmla="*/ 109 w 189"/>
              <a:gd name="T5" fmla="*/ 42 h 723"/>
              <a:gd name="T6" fmla="*/ 70 w 189"/>
              <a:gd name="T7" fmla="*/ 79 h 723"/>
              <a:gd name="T8" fmla="*/ 136 w 189"/>
              <a:gd name="T9" fmla="*/ 217 h 723"/>
              <a:gd name="T10" fmla="*/ 142 w 189"/>
              <a:gd name="T11" fmla="*/ 230 h 723"/>
              <a:gd name="T12" fmla="*/ 153 w 189"/>
              <a:gd name="T13" fmla="*/ 321 h 723"/>
              <a:gd name="T14" fmla="*/ 147 w 189"/>
              <a:gd name="T15" fmla="*/ 677 h 723"/>
              <a:gd name="T16" fmla="*/ 89 w 189"/>
              <a:gd name="T17" fmla="*/ 717 h 723"/>
              <a:gd name="T18" fmla="*/ 55 w 189"/>
              <a:gd name="T19" fmla="*/ 653 h 723"/>
              <a:gd name="T20" fmla="*/ 81 w 189"/>
              <a:gd name="T21" fmla="*/ 540 h 723"/>
              <a:gd name="T22" fmla="*/ 64 w 189"/>
              <a:gd name="T23" fmla="*/ 353 h 723"/>
              <a:gd name="T24" fmla="*/ 58 w 189"/>
              <a:gd name="T25" fmla="*/ 345 h 723"/>
              <a:gd name="T26" fmla="*/ 8 w 189"/>
              <a:gd name="T27" fmla="*/ 270 h 723"/>
              <a:gd name="T28" fmla="*/ 30 w 189"/>
              <a:gd name="T29" fmla="*/ 78 h 723"/>
              <a:gd name="T30" fmla="*/ 91 w 189"/>
              <a:gd name="T31" fmla="*/ 12 h 723"/>
              <a:gd name="T32" fmla="*/ 166 w 189"/>
              <a:gd name="T33" fmla="*/ 62 h 723"/>
              <a:gd name="T34" fmla="*/ 161 w 189"/>
              <a:gd name="T35" fmla="*/ 128 h 723"/>
              <a:gd name="T36" fmla="*/ 154 w 189"/>
              <a:gd name="T37" fmla="*/ 128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9" h="723">
                <a:moveTo>
                  <a:pt x="154" y="128"/>
                </a:moveTo>
                <a:cubicBezTo>
                  <a:pt x="151" y="112"/>
                  <a:pt x="147" y="97"/>
                  <a:pt x="146" y="82"/>
                </a:cubicBezTo>
                <a:cubicBezTo>
                  <a:pt x="145" y="60"/>
                  <a:pt x="130" y="42"/>
                  <a:pt x="109" y="42"/>
                </a:cubicBezTo>
                <a:cubicBezTo>
                  <a:pt x="88" y="41"/>
                  <a:pt x="70" y="57"/>
                  <a:pt x="70" y="79"/>
                </a:cubicBezTo>
                <a:cubicBezTo>
                  <a:pt x="70" y="135"/>
                  <a:pt x="89" y="182"/>
                  <a:pt x="136" y="217"/>
                </a:cubicBezTo>
                <a:cubicBezTo>
                  <a:pt x="139" y="220"/>
                  <a:pt x="143" y="226"/>
                  <a:pt x="142" y="230"/>
                </a:cubicBezTo>
                <a:cubicBezTo>
                  <a:pt x="141" y="261"/>
                  <a:pt x="145" y="291"/>
                  <a:pt x="153" y="321"/>
                </a:cubicBezTo>
                <a:cubicBezTo>
                  <a:pt x="189" y="440"/>
                  <a:pt x="187" y="559"/>
                  <a:pt x="147" y="677"/>
                </a:cubicBezTo>
                <a:cubicBezTo>
                  <a:pt x="137" y="709"/>
                  <a:pt x="116" y="723"/>
                  <a:pt x="89" y="717"/>
                </a:cubicBezTo>
                <a:cubicBezTo>
                  <a:pt x="60" y="710"/>
                  <a:pt x="47" y="684"/>
                  <a:pt x="55" y="653"/>
                </a:cubicBezTo>
                <a:cubicBezTo>
                  <a:pt x="65" y="616"/>
                  <a:pt x="76" y="578"/>
                  <a:pt x="81" y="540"/>
                </a:cubicBezTo>
                <a:cubicBezTo>
                  <a:pt x="89" y="477"/>
                  <a:pt x="83" y="414"/>
                  <a:pt x="64" y="353"/>
                </a:cubicBezTo>
                <a:cubicBezTo>
                  <a:pt x="63" y="350"/>
                  <a:pt x="61" y="346"/>
                  <a:pt x="58" y="345"/>
                </a:cubicBezTo>
                <a:cubicBezTo>
                  <a:pt x="23" y="332"/>
                  <a:pt x="12" y="303"/>
                  <a:pt x="8" y="270"/>
                </a:cubicBezTo>
                <a:cubicBezTo>
                  <a:pt x="0" y="205"/>
                  <a:pt x="8" y="140"/>
                  <a:pt x="30" y="78"/>
                </a:cubicBezTo>
                <a:cubicBezTo>
                  <a:pt x="41" y="47"/>
                  <a:pt x="59" y="23"/>
                  <a:pt x="91" y="12"/>
                </a:cubicBezTo>
                <a:cubicBezTo>
                  <a:pt x="131" y="0"/>
                  <a:pt x="161" y="19"/>
                  <a:pt x="166" y="62"/>
                </a:cubicBezTo>
                <a:cubicBezTo>
                  <a:pt x="168" y="84"/>
                  <a:pt x="163" y="106"/>
                  <a:pt x="161" y="128"/>
                </a:cubicBezTo>
                <a:cubicBezTo>
                  <a:pt x="158" y="128"/>
                  <a:pt x="156" y="128"/>
                  <a:pt x="154" y="1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1BB31685-4A1D-4963-8BE4-FF01358D19CD}"/>
              </a:ext>
            </a:extLst>
          </p:cNvPr>
          <p:cNvSpPr>
            <a:spLocks noEditPoints="1"/>
          </p:cNvSpPr>
          <p:nvPr/>
        </p:nvSpPr>
        <p:spPr bwMode="auto">
          <a:xfrm>
            <a:off x="10123488" y="3206750"/>
            <a:ext cx="901700" cy="617538"/>
          </a:xfrm>
          <a:custGeom>
            <a:avLst/>
            <a:gdLst>
              <a:gd name="T0" fmla="*/ 240 w 546"/>
              <a:gd name="T1" fmla="*/ 158 h 374"/>
              <a:gd name="T2" fmla="*/ 236 w 546"/>
              <a:gd name="T3" fmla="*/ 157 h 374"/>
              <a:gd name="T4" fmla="*/ 177 w 546"/>
              <a:gd name="T5" fmla="*/ 145 h 374"/>
              <a:gd name="T6" fmla="*/ 150 w 546"/>
              <a:gd name="T7" fmla="*/ 139 h 374"/>
              <a:gd name="T8" fmla="*/ 104 w 546"/>
              <a:gd name="T9" fmla="*/ 166 h 374"/>
              <a:gd name="T10" fmla="*/ 90 w 546"/>
              <a:gd name="T11" fmla="*/ 255 h 374"/>
              <a:gd name="T12" fmla="*/ 91 w 546"/>
              <a:gd name="T13" fmla="*/ 354 h 374"/>
              <a:gd name="T14" fmla="*/ 76 w 546"/>
              <a:gd name="T15" fmla="*/ 373 h 374"/>
              <a:gd name="T16" fmla="*/ 0 w 546"/>
              <a:gd name="T17" fmla="*/ 373 h 374"/>
              <a:gd name="T18" fmla="*/ 0 w 546"/>
              <a:gd name="T19" fmla="*/ 344 h 374"/>
              <a:gd name="T20" fmla="*/ 59 w 546"/>
              <a:gd name="T21" fmla="*/ 344 h 374"/>
              <a:gd name="T22" fmla="*/ 59 w 546"/>
              <a:gd name="T23" fmla="*/ 252 h 374"/>
              <a:gd name="T24" fmla="*/ 67 w 546"/>
              <a:gd name="T25" fmla="*/ 182 h 374"/>
              <a:gd name="T26" fmla="*/ 198 w 546"/>
              <a:gd name="T27" fmla="*/ 120 h 374"/>
              <a:gd name="T28" fmla="*/ 241 w 546"/>
              <a:gd name="T29" fmla="*/ 130 h 374"/>
              <a:gd name="T30" fmla="*/ 241 w 546"/>
              <a:gd name="T31" fmla="*/ 0 h 374"/>
              <a:gd name="T32" fmla="*/ 302 w 546"/>
              <a:gd name="T33" fmla="*/ 0 h 374"/>
              <a:gd name="T34" fmla="*/ 302 w 546"/>
              <a:gd name="T35" fmla="*/ 125 h 374"/>
              <a:gd name="T36" fmla="*/ 343 w 546"/>
              <a:gd name="T37" fmla="*/ 122 h 374"/>
              <a:gd name="T38" fmla="*/ 418 w 546"/>
              <a:gd name="T39" fmla="*/ 110 h 374"/>
              <a:gd name="T40" fmla="*/ 479 w 546"/>
              <a:gd name="T41" fmla="*/ 187 h 374"/>
              <a:gd name="T42" fmla="*/ 485 w 546"/>
              <a:gd name="T43" fmla="*/ 325 h 374"/>
              <a:gd name="T44" fmla="*/ 485 w 546"/>
              <a:gd name="T45" fmla="*/ 343 h 374"/>
              <a:gd name="T46" fmla="*/ 546 w 546"/>
              <a:gd name="T47" fmla="*/ 343 h 374"/>
              <a:gd name="T48" fmla="*/ 546 w 546"/>
              <a:gd name="T49" fmla="*/ 373 h 374"/>
              <a:gd name="T50" fmla="*/ 467 w 546"/>
              <a:gd name="T51" fmla="*/ 372 h 374"/>
              <a:gd name="T52" fmla="*/ 454 w 546"/>
              <a:gd name="T53" fmla="*/ 352 h 374"/>
              <a:gd name="T54" fmla="*/ 455 w 546"/>
              <a:gd name="T55" fmla="*/ 251 h 374"/>
              <a:gd name="T56" fmla="*/ 445 w 546"/>
              <a:gd name="T57" fmla="*/ 177 h 374"/>
              <a:gd name="T58" fmla="*/ 379 w 546"/>
              <a:gd name="T59" fmla="*/ 141 h 374"/>
              <a:gd name="T60" fmla="*/ 349 w 546"/>
              <a:gd name="T61" fmla="*/ 154 h 374"/>
              <a:gd name="T62" fmla="*/ 334 w 546"/>
              <a:gd name="T63" fmla="*/ 157 h 374"/>
              <a:gd name="T64" fmla="*/ 304 w 546"/>
              <a:gd name="T65" fmla="*/ 157 h 374"/>
              <a:gd name="T66" fmla="*/ 316 w 546"/>
              <a:gd name="T67" fmla="*/ 190 h 374"/>
              <a:gd name="T68" fmla="*/ 325 w 546"/>
              <a:gd name="T69" fmla="*/ 292 h 374"/>
              <a:gd name="T70" fmla="*/ 221 w 546"/>
              <a:gd name="T71" fmla="*/ 293 h 374"/>
              <a:gd name="T72" fmla="*/ 228 w 546"/>
              <a:gd name="T73" fmla="*/ 190 h 374"/>
              <a:gd name="T74" fmla="*/ 240 w 546"/>
              <a:gd name="T75" fmla="*/ 158 h 374"/>
              <a:gd name="T76" fmla="*/ 272 w 546"/>
              <a:gd name="T77" fmla="*/ 292 h 374"/>
              <a:gd name="T78" fmla="*/ 320 w 546"/>
              <a:gd name="T79" fmla="*/ 244 h 374"/>
              <a:gd name="T80" fmla="*/ 271 w 546"/>
              <a:gd name="T81" fmla="*/ 197 h 374"/>
              <a:gd name="T82" fmla="*/ 225 w 546"/>
              <a:gd name="T83" fmla="*/ 245 h 374"/>
              <a:gd name="T84" fmla="*/ 272 w 546"/>
              <a:gd name="T85" fmla="*/ 292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6" h="374">
                <a:moveTo>
                  <a:pt x="240" y="158"/>
                </a:moveTo>
                <a:cubicBezTo>
                  <a:pt x="238" y="158"/>
                  <a:pt x="237" y="157"/>
                  <a:pt x="236" y="157"/>
                </a:cubicBezTo>
                <a:cubicBezTo>
                  <a:pt x="215" y="160"/>
                  <a:pt x="195" y="155"/>
                  <a:pt x="177" y="145"/>
                </a:cubicBezTo>
                <a:cubicBezTo>
                  <a:pt x="169" y="141"/>
                  <a:pt x="159" y="139"/>
                  <a:pt x="150" y="139"/>
                </a:cubicBezTo>
                <a:cubicBezTo>
                  <a:pt x="128" y="136"/>
                  <a:pt x="113" y="147"/>
                  <a:pt x="104" y="166"/>
                </a:cubicBezTo>
                <a:cubicBezTo>
                  <a:pt x="91" y="195"/>
                  <a:pt x="90" y="225"/>
                  <a:pt x="90" y="255"/>
                </a:cubicBezTo>
                <a:cubicBezTo>
                  <a:pt x="90" y="288"/>
                  <a:pt x="90" y="321"/>
                  <a:pt x="91" y="354"/>
                </a:cubicBezTo>
                <a:cubicBezTo>
                  <a:pt x="91" y="365"/>
                  <a:pt x="86" y="373"/>
                  <a:pt x="76" y="373"/>
                </a:cubicBezTo>
                <a:cubicBezTo>
                  <a:pt x="51" y="374"/>
                  <a:pt x="26" y="373"/>
                  <a:pt x="0" y="373"/>
                </a:cubicBezTo>
                <a:cubicBezTo>
                  <a:pt x="0" y="364"/>
                  <a:pt x="0" y="355"/>
                  <a:pt x="0" y="344"/>
                </a:cubicBezTo>
                <a:cubicBezTo>
                  <a:pt x="20" y="344"/>
                  <a:pt x="39" y="344"/>
                  <a:pt x="59" y="344"/>
                </a:cubicBezTo>
                <a:cubicBezTo>
                  <a:pt x="59" y="311"/>
                  <a:pt x="58" y="282"/>
                  <a:pt x="59" y="252"/>
                </a:cubicBezTo>
                <a:cubicBezTo>
                  <a:pt x="60" y="228"/>
                  <a:pt x="61" y="204"/>
                  <a:pt x="67" y="182"/>
                </a:cubicBezTo>
                <a:cubicBezTo>
                  <a:pt x="84" y="109"/>
                  <a:pt x="135" y="93"/>
                  <a:pt x="198" y="120"/>
                </a:cubicBezTo>
                <a:cubicBezTo>
                  <a:pt x="211" y="125"/>
                  <a:pt x="225" y="126"/>
                  <a:pt x="241" y="130"/>
                </a:cubicBezTo>
                <a:cubicBezTo>
                  <a:pt x="241" y="84"/>
                  <a:pt x="241" y="42"/>
                  <a:pt x="241" y="0"/>
                </a:cubicBezTo>
                <a:cubicBezTo>
                  <a:pt x="262" y="0"/>
                  <a:pt x="282" y="0"/>
                  <a:pt x="302" y="0"/>
                </a:cubicBezTo>
                <a:cubicBezTo>
                  <a:pt x="302" y="42"/>
                  <a:pt x="302" y="83"/>
                  <a:pt x="302" y="125"/>
                </a:cubicBezTo>
                <a:cubicBezTo>
                  <a:pt x="317" y="127"/>
                  <a:pt x="330" y="129"/>
                  <a:pt x="343" y="122"/>
                </a:cubicBezTo>
                <a:cubicBezTo>
                  <a:pt x="367" y="110"/>
                  <a:pt x="392" y="103"/>
                  <a:pt x="418" y="110"/>
                </a:cubicBezTo>
                <a:cubicBezTo>
                  <a:pt x="458" y="120"/>
                  <a:pt x="475" y="151"/>
                  <a:pt x="479" y="187"/>
                </a:cubicBezTo>
                <a:cubicBezTo>
                  <a:pt x="484" y="232"/>
                  <a:pt x="483" y="279"/>
                  <a:pt x="485" y="325"/>
                </a:cubicBezTo>
                <a:cubicBezTo>
                  <a:pt x="485" y="330"/>
                  <a:pt x="485" y="336"/>
                  <a:pt x="485" y="343"/>
                </a:cubicBezTo>
                <a:cubicBezTo>
                  <a:pt x="506" y="343"/>
                  <a:pt x="525" y="343"/>
                  <a:pt x="546" y="343"/>
                </a:cubicBezTo>
                <a:cubicBezTo>
                  <a:pt x="546" y="354"/>
                  <a:pt x="546" y="363"/>
                  <a:pt x="546" y="373"/>
                </a:cubicBezTo>
                <a:cubicBezTo>
                  <a:pt x="519" y="373"/>
                  <a:pt x="493" y="373"/>
                  <a:pt x="467" y="372"/>
                </a:cubicBezTo>
                <a:cubicBezTo>
                  <a:pt x="456" y="372"/>
                  <a:pt x="454" y="362"/>
                  <a:pt x="454" y="352"/>
                </a:cubicBezTo>
                <a:cubicBezTo>
                  <a:pt x="454" y="318"/>
                  <a:pt x="456" y="284"/>
                  <a:pt x="455" y="251"/>
                </a:cubicBezTo>
                <a:cubicBezTo>
                  <a:pt x="454" y="226"/>
                  <a:pt x="450" y="201"/>
                  <a:pt x="445" y="177"/>
                </a:cubicBezTo>
                <a:cubicBezTo>
                  <a:pt x="437" y="144"/>
                  <a:pt x="410" y="131"/>
                  <a:pt x="379" y="141"/>
                </a:cubicBezTo>
                <a:cubicBezTo>
                  <a:pt x="368" y="145"/>
                  <a:pt x="359" y="150"/>
                  <a:pt x="349" y="154"/>
                </a:cubicBezTo>
                <a:cubicBezTo>
                  <a:pt x="344" y="155"/>
                  <a:pt x="339" y="157"/>
                  <a:pt x="334" y="157"/>
                </a:cubicBezTo>
                <a:cubicBezTo>
                  <a:pt x="324" y="158"/>
                  <a:pt x="314" y="157"/>
                  <a:pt x="304" y="157"/>
                </a:cubicBezTo>
                <a:cubicBezTo>
                  <a:pt x="300" y="172"/>
                  <a:pt x="304" y="181"/>
                  <a:pt x="316" y="190"/>
                </a:cubicBezTo>
                <a:cubicBezTo>
                  <a:pt x="349" y="215"/>
                  <a:pt x="352" y="263"/>
                  <a:pt x="325" y="292"/>
                </a:cubicBezTo>
                <a:cubicBezTo>
                  <a:pt x="296" y="323"/>
                  <a:pt x="251" y="323"/>
                  <a:pt x="221" y="293"/>
                </a:cubicBezTo>
                <a:cubicBezTo>
                  <a:pt x="193" y="264"/>
                  <a:pt x="196" y="217"/>
                  <a:pt x="228" y="190"/>
                </a:cubicBezTo>
                <a:cubicBezTo>
                  <a:pt x="242" y="178"/>
                  <a:pt x="242" y="178"/>
                  <a:pt x="240" y="158"/>
                </a:cubicBezTo>
                <a:close/>
                <a:moveTo>
                  <a:pt x="272" y="292"/>
                </a:moveTo>
                <a:cubicBezTo>
                  <a:pt x="300" y="292"/>
                  <a:pt x="320" y="272"/>
                  <a:pt x="320" y="244"/>
                </a:cubicBezTo>
                <a:cubicBezTo>
                  <a:pt x="320" y="217"/>
                  <a:pt x="298" y="197"/>
                  <a:pt x="271" y="197"/>
                </a:cubicBezTo>
                <a:cubicBezTo>
                  <a:pt x="246" y="197"/>
                  <a:pt x="225" y="219"/>
                  <a:pt x="225" y="245"/>
                </a:cubicBezTo>
                <a:cubicBezTo>
                  <a:pt x="225" y="272"/>
                  <a:pt x="245" y="292"/>
                  <a:pt x="272" y="2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A8653860-D6D8-44F8-83BA-BB679A85808D}"/>
              </a:ext>
            </a:extLst>
          </p:cNvPr>
          <p:cNvSpPr>
            <a:spLocks/>
          </p:cNvSpPr>
          <p:nvPr/>
        </p:nvSpPr>
        <p:spPr bwMode="auto">
          <a:xfrm>
            <a:off x="9636125" y="1073150"/>
            <a:ext cx="863600" cy="852488"/>
          </a:xfrm>
          <a:custGeom>
            <a:avLst/>
            <a:gdLst>
              <a:gd name="T0" fmla="*/ 456 w 523"/>
              <a:gd name="T1" fmla="*/ 389 h 516"/>
              <a:gd name="T2" fmla="*/ 434 w 523"/>
              <a:gd name="T3" fmla="*/ 370 h 516"/>
              <a:gd name="T4" fmla="*/ 459 w 523"/>
              <a:gd name="T5" fmla="*/ 294 h 516"/>
              <a:gd name="T6" fmla="*/ 302 w 523"/>
              <a:gd name="T7" fmla="*/ 61 h 516"/>
              <a:gd name="T8" fmla="*/ 84 w 523"/>
              <a:gd name="T9" fmla="*/ 156 h 516"/>
              <a:gd name="T10" fmla="*/ 72 w 523"/>
              <a:gd name="T11" fmla="*/ 339 h 516"/>
              <a:gd name="T12" fmla="*/ 225 w 523"/>
              <a:gd name="T13" fmla="*/ 460 h 516"/>
              <a:gd name="T14" fmla="*/ 354 w 523"/>
              <a:gd name="T15" fmla="*/ 438 h 516"/>
              <a:gd name="T16" fmla="*/ 374 w 523"/>
              <a:gd name="T17" fmla="*/ 442 h 516"/>
              <a:gd name="T18" fmla="*/ 386 w 523"/>
              <a:gd name="T19" fmla="*/ 456 h 516"/>
              <a:gd name="T20" fmla="*/ 93 w 523"/>
              <a:gd name="T21" fmla="*/ 427 h 516"/>
              <a:gd name="T22" fmla="*/ 82 w 523"/>
              <a:gd name="T23" fmla="*/ 104 h 516"/>
              <a:gd name="T24" fmla="*/ 400 w 523"/>
              <a:gd name="T25" fmla="*/ 71 h 516"/>
              <a:gd name="T26" fmla="*/ 456 w 523"/>
              <a:gd name="T27" fmla="*/ 389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516">
                <a:moveTo>
                  <a:pt x="456" y="389"/>
                </a:moveTo>
                <a:cubicBezTo>
                  <a:pt x="447" y="381"/>
                  <a:pt x="439" y="375"/>
                  <a:pt x="434" y="370"/>
                </a:cubicBezTo>
                <a:cubicBezTo>
                  <a:pt x="443" y="344"/>
                  <a:pt x="453" y="319"/>
                  <a:pt x="459" y="294"/>
                </a:cubicBezTo>
                <a:cubicBezTo>
                  <a:pt x="480" y="190"/>
                  <a:pt x="407" y="82"/>
                  <a:pt x="302" y="61"/>
                </a:cubicBezTo>
                <a:cubicBezTo>
                  <a:pt x="214" y="44"/>
                  <a:pt x="129" y="79"/>
                  <a:pt x="84" y="156"/>
                </a:cubicBezTo>
                <a:cubicBezTo>
                  <a:pt x="50" y="214"/>
                  <a:pt x="45" y="276"/>
                  <a:pt x="72" y="339"/>
                </a:cubicBezTo>
                <a:cubicBezTo>
                  <a:pt x="102" y="406"/>
                  <a:pt x="154" y="446"/>
                  <a:pt x="225" y="460"/>
                </a:cubicBezTo>
                <a:cubicBezTo>
                  <a:pt x="270" y="468"/>
                  <a:pt x="314" y="461"/>
                  <a:pt x="354" y="438"/>
                </a:cubicBezTo>
                <a:cubicBezTo>
                  <a:pt x="364" y="433"/>
                  <a:pt x="368" y="434"/>
                  <a:pt x="374" y="442"/>
                </a:cubicBezTo>
                <a:cubicBezTo>
                  <a:pt x="378" y="447"/>
                  <a:pt x="382" y="451"/>
                  <a:pt x="386" y="456"/>
                </a:cubicBezTo>
                <a:cubicBezTo>
                  <a:pt x="313" y="510"/>
                  <a:pt x="185" y="516"/>
                  <a:pt x="93" y="427"/>
                </a:cubicBezTo>
                <a:cubicBezTo>
                  <a:pt x="5" y="343"/>
                  <a:pt x="0" y="197"/>
                  <a:pt x="82" y="104"/>
                </a:cubicBezTo>
                <a:cubicBezTo>
                  <a:pt x="167" y="8"/>
                  <a:pt x="305" y="0"/>
                  <a:pt x="400" y="71"/>
                </a:cubicBezTo>
                <a:cubicBezTo>
                  <a:pt x="502" y="147"/>
                  <a:pt x="523" y="288"/>
                  <a:pt x="456" y="3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19FA9E84-5C01-42B2-AA97-FD6639EDE918}"/>
              </a:ext>
            </a:extLst>
          </p:cNvPr>
          <p:cNvSpPr>
            <a:spLocks/>
          </p:cNvSpPr>
          <p:nvPr/>
        </p:nvSpPr>
        <p:spPr bwMode="auto">
          <a:xfrm>
            <a:off x="10633075" y="2076450"/>
            <a:ext cx="857250" cy="844550"/>
          </a:xfrm>
          <a:custGeom>
            <a:avLst/>
            <a:gdLst>
              <a:gd name="T0" fmla="*/ 148 w 518"/>
              <a:gd name="T1" fmla="*/ 79 h 511"/>
              <a:gd name="T2" fmla="*/ 128 w 518"/>
              <a:gd name="T3" fmla="*/ 56 h 511"/>
              <a:gd name="T4" fmla="*/ 418 w 518"/>
              <a:gd name="T5" fmla="*/ 82 h 511"/>
              <a:gd name="T6" fmla="*/ 428 w 518"/>
              <a:gd name="T7" fmla="*/ 412 h 511"/>
              <a:gd name="T8" fmla="*/ 91 w 518"/>
              <a:gd name="T9" fmla="*/ 422 h 511"/>
              <a:gd name="T10" fmla="*/ 59 w 518"/>
              <a:gd name="T11" fmla="*/ 124 h 511"/>
              <a:gd name="T12" fmla="*/ 82 w 518"/>
              <a:gd name="T13" fmla="*/ 144 h 511"/>
              <a:gd name="T14" fmla="*/ 61 w 518"/>
              <a:gd name="T15" fmla="*/ 312 h 511"/>
              <a:gd name="T16" fmla="*/ 147 w 518"/>
              <a:gd name="T17" fmla="*/ 425 h 511"/>
              <a:gd name="T18" fmla="*/ 411 w 518"/>
              <a:gd name="T19" fmla="*/ 383 h 511"/>
              <a:gd name="T20" fmla="*/ 412 w 518"/>
              <a:gd name="T21" fmla="*/ 124 h 511"/>
              <a:gd name="T22" fmla="*/ 148 w 518"/>
              <a:gd name="T23" fmla="*/ 79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8" h="511">
                <a:moveTo>
                  <a:pt x="148" y="79"/>
                </a:moveTo>
                <a:cubicBezTo>
                  <a:pt x="141" y="71"/>
                  <a:pt x="134" y="63"/>
                  <a:pt x="128" y="56"/>
                </a:cubicBezTo>
                <a:cubicBezTo>
                  <a:pt x="202" y="0"/>
                  <a:pt x="335" y="1"/>
                  <a:pt x="418" y="82"/>
                </a:cubicBezTo>
                <a:cubicBezTo>
                  <a:pt x="518" y="179"/>
                  <a:pt x="506" y="328"/>
                  <a:pt x="428" y="412"/>
                </a:cubicBezTo>
                <a:cubicBezTo>
                  <a:pt x="337" y="511"/>
                  <a:pt x="182" y="510"/>
                  <a:pt x="91" y="422"/>
                </a:cubicBezTo>
                <a:cubicBezTo>
                  <a:pt x="0" y="334"/>
                  <a:pt x="4" y="197"/>
                  <a:pt x="59" y="124"/>
                </a:cubicBezTo>
                <a:cubicBezTo>
                  <a:pt x="67" y="131"/>
                  <a:pt x="74" y="137"/>
                  <a:pt x="82" y="144"/>
                </a:cubicBezTo>
                <a:cubicBezTo>
                  <a:pt x="52" y="197"/>
                  <a:pt x="44" y="253"/>
                  <a:pt x="61" y="312"/>
                </a:cubicBezTo>
                <a:cubicBezTo>
                  <a:pt x="75" y="360"/>
                  <a:pt x="105" y="398"/>
                  <a:pt x="147" y="425"/>
                </a:cubicBezTo>
                <a:cubicBezTo>
                  <a:pt x="225" y="474"/>
                  <a:pt x="340" y="465"/>
                  <a:pt x="411" y="383"/>
                </a:cubicBezTo>
                <a:cubicBezTo>
                  <a:pt x="472" y="312"/>
                  <a:pt x="473" y="200"/>
                  <a:pt x="412" y="124"/>
                </a:cubicBezTo>
                <a:cubicBezTo>
                  <a:pt x="350" y="46"/>
                  <a:pt x="240" y="27"/>
                  <a:pt x="148" y="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38D97A62-B4FC-4ADB-BD81-08AFDE75501F}"/>
              </a:ext>
            </a:extLst>
          </p:cNvPr>
          <p:cNvSpPr>
            <a:spLocks/>
          </p:cNvSpPr>
          <p:nvPr/>
        </p:nvSpPr>
        <p:spPr bwMode="auto">
          <a:xfrm>
            <a:off x="10634663" y="1079500"/>
            <a:ext cx="849313" cy="854075"/>
          </a:xfrm>
          <a:custGeom>
            <a:avLst/>
            <a:gdLst>
              <a:gd name="T0" fmla="*/ 80 w 514"/>
              <a:gd name="T1" fmla="*/ 362 h 517"/>
              <a:gd name="T2" fmla="*/ 57 w 514"/>
              <a:gd name="T3" fmla="*/ 383 h 517"/>
              <a:gd name="T4" fmla="*/ 95 w 514"/>
              <a:gd name="T5" fmla="*/ 81 h 517"/>
              <a:gd name="T6" fmla="*/ 412 w 514"/>
              <a:gd name="T7" fmla="*/ 80 h 517"/>
              <a:gd name="T8" fmla="*/ 436 w 514"/>
              <a:gd name="T9" fmla="*/ 405 h 517"/>
              <a:gd name="T10" fmla="*/ 126 w 514"/>
              <a:gd name="T11" fmla="*/ 452 h 517"/>
              <a:gd name="T12" fmla="*/ 145 w 514"/>
              <a:gd name="T13" fmla="*/ 428 h 517"/>
              <a:gd name="T14" fmla="*/ 416 w 514"/>
              <a:gd name="T15" fmla="*/ 378 h 517"/>
              <a:gd name="T16" fmla="*/ 398 w 514"/>
              <a:gd name="T17" fmla="*/ 112 h 517"/>
              <a:gd name="T18" fmla="*/ 139 w 514"/>
              <a:gd name="T19" fmla="*/ 88 h 517"/>
              <a:gd name="T20" fmla="*/ 80 w 514"/>
              <a:gd name="T21" fmla="*/ 362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4" h="517">
                <a:moveTo>
                  <a:pt x="80" y="362"/>
                </a:moveTo>
                <a:cubicBezTo>
                  <a:pt x="72" y="370"/>
                  <a:pt x="64" y="376"/>
                  <a:pt x="57" y="383"/>
                </a:cubicBezTo>
                <a:cubicBezTo>
                  <a:pt x="1" y="305"/>
                  <a:pt x="0" y="168"/>
                  <a:pt x="95" y="81"/>
                </a:cubicBezTo>
                <a:cubicBezTo>
                  <a:pt x="183" y="0"/>
                  <a:pt x="326" y="0"/>
                  <a:pt x="412" y="80"/>
                </a:cubicBezTo>
                <a:cubicBezTo>
                  <a:pt x="506" y="168"/>
                  <a:pt x="514" y="311"/>
                  <a:pt x="436" y="405"/>
                </a:cubicBezTo>
                <a:cubicBezTo>
                  <a:pt x="356" y="502"/>
                  <a:pt x="221" y="517"/>
                  <a:pt x="126" y="452"/>
                </a:cubicBezTo>
                <a:cubicBezTo>
                  <a:pt x="132" y="444"/>
                  <a:pt x="138" y="436"/>
                  <a:pt x="145" y="428"/>
                </a:cubicBezTo>
                <a:cubicBezTo>
                  <a:pt x="257" y="494"/>
                  <a:pt x="368" y="443"/>
                  <a:pt x="416" y="378"/>
                </a:cubicBezTo>
                <a:cubicBezTo>
                  <a:pt x="479" y="293"/>
                  <a:pt x="467" y="179"/>
                  <a:pt x="398" y="112"/>
                </a:cubicBezTo>
                <a:cubicBezTo>
                  <a:pt x="323" y="40"/>
                  <a:pt x="219" y="34"/>
                  <a:pt x="139" y="88"/>
                </a:cubicBezTo>
                <a:cubicBezTo>
                  <a:pt x="53" y="146"/>
                  <a:pt x="23" y="262"/>
                  <a:pt x="80" y="3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953DE37C-589A-4996-B540-5836B2807B01}"/>
              </a:ext>
            </a:extLst>
          </p:cNvPr>
          <p:cNvSpPr>
            <a:spLocks/>
          </p:cNvSpPr>
          <p:nvPr/>
        </p:nvSpPr>
        <p:spPr bwMode="auto">
          <a:xfrm>
            <a:off x="9637713" y="2068513"/>
            <a:ext cx="846138" cy="857250"/>
          </a:xfrm>
          <a:custGeom>
            <a:avLst/>
            <a:gdLst>
              <a:gd name="T0" fmla="*/ 387 w 512"/>
              <a:gd name="T1" fmla="*/ 61 h 519"/>
              <a:gd name="T2" fmla="*/ 366 w 512"/>
              <a:gd name="T3" fmla="*/ 85 h 519"/>
              <a:gd name="T4" fmla="*/ 196 w 512"/>
              <a:gd name="T5" fmla="*/ 64 h 519"/>
              <a:gd name="T6" fmla="*/ 87 w 512"/>
              <a:gd name="T7" fmla="*/ 148 h 519"/>
              <a:gd name="T8" fmla="*/ 118 w 512"/>
              <a:gd name="T9" fmla="*/ 404 h 519"/>
              <a:gd name="T10" fmla="*/ 373 w 512"/>
              <a:gd name="T11" fmla="*/ 425 h 519"/>
              <a:gd name="T12" fmla="*/ 431 w 512"/>
              <a:gd name="T13" fmla="*/ 150 h 519"/>
              <a:gd name="T14" fmla="*/ 455 w 512"/>
              <a:gd name="T15" fmla="*/ 131 h 519"/>
              <a:gd name="T16" fmla="*/ 421 w 512"/>
              <a:gd name="T17" fmla="*/ 428 h 519"/>
              <a:gd name="T18" fmla="*/ 84 w 512"/>
              <a:gd name="T19" fmla="*/ 417 h 519"/>
              <a:gd name="T20" fmla="*/ 85 w 512"/>
              <a:gd name="T21" fmla="*/ 97 h 519"/>
              <a:gd name="T22" fmla="*/ 387 w 512"/>
              <a:gd name="T23" fmla="*/ 61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2" h="519">
                <a:moveTo>
                  <a:pt x="387" y="61"/>
                </a:moveTo>
                <a:cubicBezTo>
                  <a:pt x="380" y="69"/>
                  <a:pt x="373" y="77"/>
                  <a:pt x="366" y="85"/>
                </a:cubicBezTo>
                <a:cubicBezTo>
                  <a:pt x="312" y="54"/>
                  <a:pt x="255" y="46"/>
                  <a:pt x="196" y="64"/>
                </a:cubicBezTo>
                <a:cubicBezTo>
                  <a:pt x="149" y="79"/>
                  <a:pt x="113" y="108"/>
                  <a:pt x="87" y="148"/>
                </a:cubicBezTo>
                <a:cubicBezTo>
                  <a:pt x="34" y="228"/>
                  <a:pt x="47" y="335"/>
                  <a:pt x="118" y="404"/>
                </a:cubicBezTo>
                <a:cubicBezTo>
                  <a:pt x="184" y="470"/>
                  <a:pt x="294" y="478"/>
                  <a:pt x="373" y="425"/>
                </a:cubicBezTo>
                <a:cubicBezTo>
                  <a:pt x="446" y="376"/>
                  <a:pt x="496" y="260"/>
                  <a:pt x="431" y="150"/>
                </a:cubicBezTo>
                <a:cubicBezTo>
                  <a:pt x="439" y="144"/>
                  <a:pt x="447" y="137"/>
                  <a:pt x="455" y="131"/>
                </a:cubicBezTo>
                <a:cubicBezTo>
                  <a:pt x="511" y="209"/>
                  <a:pt x="512" y="340"/>
                  <a:pt x="421" y="428"/>
                </a:cubicBezTo>
                <a:cubicBezTo>
                  <a:pt x="332" y="514"/>
                  <a:pt x="179" y="519"/>
                  <a:pt x="84" y="417"/>
                </a:cubicBezTo>
                <a:cubicBezTo>
                  <a:pt x="3" y="329"/>
                  <a:pt x="0" y="190"/>
                  <a:pt x="85" y="97"/>
                </a:cubicBezTo>
                <a:cubicBezTo>
                  <a:pt x="173" y="0"/>
                  <a:pt x="314" y="6"/>
                  <a:pt x="387" y="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482485DF-E08E-409C-88E8-C65469B13C33}"/>
              </a:ext>
            </a:extLst>
          </p:cNvPr>
          <p:cNvSpPr>
            <a:spLocks/>
          </p:cNvSpPr>
          <p:nvPr/>
        </p:nvSpPr>
        <p:spPr bwMode="auto">
          <a:xfrm>
            <a:off x="10007600" y="3109913"/>
            <a:ext cx="1122363" cy="76200"/>
          </a:xfrm>
          <a:custGeom>
            <a:avLst/>
            <a:gdLst>
              <a:gd name="T0" fmla="*/ 343 w 679"/>
              <a:gd name="T1" fmla="*/ 46 h 46"/>
              <a:gd name="T2" fmla="*/ 34 w 679"/>
              <a:gd name="T3" fmla="*/ 46 h 46"/>
              <a:gd name="T4" fmla="*/ 11 w 679"/>
              <a:gd name="T5" fmla="*/ 35 h 46"/>
              <a:gd name="T6" fmla="*/ 27 w 679"/>
              <a:gd name="T7" fmla="*/ 1 h 46"/>
              <a:gd name="T8" fmla="*/ 40 w 679"/>
              <a:gd name="T9" fmla="*/ 1 h 46"/>
              <a:gd name="T10" fmla="*/ 642 w 679"/>
              <a:gd name="T11" fmla="*/ 0 h 46"/>
              <a:gd name="T12" fmla="*/ 654 w 679"/>
              <a:gd name="T13" fmla="*/ 1 h 46"/>
              <a:gd name="T14" fmla="*/ 678 w 679"/>
              <a:gd name="T15" fmla="*/ 24 h 46"/>
              <a:gd name="T16" fmla="*/ 654 w 679"/>
              <a:gd name="T17" fmla="*/ 46 h 46"/>
              <a:gd name="T18" fmla="*/ 416 w 679"/>
              <a:gd name="T19" fmla="*/ 46 h 46"/>
              <a:gd name="T20" fmla="*/ 343 w 679"/>
              <a:gd name="T2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9" h="46">
                <a:moveTo>
                  <a:pt x="343" y="46"/>
                </a:moveTo>
                <a:cubicBezTo>
                  <a:pt x="240" y="46"/>
                  <a:pt x="137" y="46"/>
                  <a:pt x="34" y="46"/>
                </a:cubicBezTo>
                <a:cubicBezTo>
                  <a:pt x="26" y="46"/>
                  <a:pt x="16" y="41"/>
                  <a:pt x="11" y="35"/>
                </a:cubicBezTo>
                <a:cubicBezTo>
                  <a:pt x="0" y="22"/>
                  <a:pt x="10" y="3"/>
                  <a:pt x="27" y="1"/>
                </a:cubicBezTo>
                <a:cubicBezTo>
                  <a:pt x="31" y="0"/>
                  <a:pt x="36" y="1"/>
                  <a:pt x="40" y="1"/>
                </a:cubicBezTo>
                <a:cubicBezTo>
                  <a:pt x="241" y="1"/>
                  <a:pt x="441" y="1"/>
                  <a:pt x="642" y="0"/>
                </a:cubicBezTo>
                <a:cubicBezTo>
                  <a:pt x="646" y="0"/>
                  <a:pt x="650" y="0"/>
                  <a:pt x="654" y="1"/>
                </a:cubicBezTo>
                <a:cubicBezTo>
                  <a:pt x="668" y="1"/>
                  <a:pt x="678" y="11"/>
                  <a:pt x="678" y="24"/>
                </a:cubicBezTo>
                <a:cubicBezTo>
                  <a:pt x="679" y="36"/>
                  <a:pt x="668" y="46"/>
                  <a:pt x="654" y="46"/>
                </a:cubicBezTo>
                <a:cubicBezTo>
                  <a:pt x="574" y="46"/>
                  <a:pt x="495" y="46"/>
                  <a:pt x="416" y="46"/>
                </a:cubicBezTo>
                <a:cubicBezTo>
                  <a:pt x="392" y="46"/>
                  <a:pt x="367" y="46"/>
                  <a:pt x="343" y="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33E75781-2631-4E3B-ABBB-A0D29CA16EFE}"/>
              </a:ext>
            </a:extLst>
          </p:cNvPr>
          <p:cNvSpPr>
            <a:spLocks noEditPoints="1"/>
          </p:cNvSpPr>
          <p:nvPr/>
        </p:nvSpPr>
        <p:spPr bwMode="auto">
          <a:xfrm>
            <a:off x="11004550" y="5503863"/>
            <a:ext cx="473075" cy="419100"/>
          </a:xfrm>
          <a:custGeom>
            <a:avLst/>
            <a:gdLst>
              <a:gd name="T0" fmla="*/ 185 w 287"/>
              <a:gd name="T1" fmla="*/ 208 h 254"/>
              <a:gd name="T2" fmla="*/ 134 w 287"/>
              <a:gd name="T3" fmla="*/ 234 h 254"/>
              <a:gd name="T4" fmla="*/ 119 w 287"/>
              <a:gd name="T5" fmla="*/ 238 h 254"/>
              <a:gd name="T6" fmla="*/ 88 w 287"/>
              <a:gd name="T7" fmla="*/ 207 h 254"/>
              <a:gd name="T8" fmla="*/ 175 w 287"/>
              <a:gd name="T9" fmla="*/ 200 h 254"/>
              <a:gd name="T10" fmla="*/ 72 w 287"/>
              <a:gd name="T11" fmla="*/ 185 h 254"/>
              <a:gd name="T12" fmla="*/ 57 w 287"/>
              <a:gd name="T13" fmla="*/ 138 h 254"/>
              <a:gd name="T14" fmla="*/ 26 w 287"/>
              <a:gd name="T15" fmla="*/ 101 h 254"/>
              <a:gd name="T16" fmla="*/ 90 w 287"/>
              <a:gd name="T17" fmla="*/ 22 h 254"/>
              <a:gd name="T18" fmla="*/ 196 w 287"/>
              <a:gd name="T19" fmla="*/ 16 h 254"/>
              <a:gd name="T20" fmla="*/ 256 w 287"/>
              <a:gd name="T21" fmla="*/ 138 h 254"/>
              <a:gd name="T22" fmla="*/ 195 w 287"/>
              <a:gd name="T23" fmla="*/ 173 h 254"/>
              <a:gd name="T24" fmla="*/ 154 w 287"/>
              <a:gd name="T25" fmla="*/ 36 h 254"/>
              <a:gd name="T26" fmla="*/ 242 w 287"/>
              <a:gd name="T27" fmla="*/ 92 h 254"/>
              <a:gd name="T28" fmla="*/ 258 w 287"/>
              <a:gd name="T29" fmla="*/ 115 h 254"/>
              <a:gd name="T30" fmla="*/ 264 w 287"/>
              <a:gd name="T31" fmla="*/ 101 h 254"/>
              <a:gd name="T32" fmla="*/ 116 w 287"/>
              <a:gd name="T33" fmla="*/ 25 h 254"/>
              <a:gd name="T34" fmla="*/ 201 w 287"/>
              <a:gd name="T35" fmla="*/ 80 h 254"/>
              <a:gd name="T36" fmla="*/ 184 w 287"/>
              <a:gd name="T37" fmla="*/ 62 h 254"/>
              <a:gd name="T38" fmla="*/ 92 w 287"/>
              <a:gd name="T39" fmla="*/ 63 h 254"/>
              <a:gd name="T40" fmla="*/ 78 w 287"/>
              <a:gd name="T41" fmla="*/ 81 h 254"/>
              <a:gd name="T42" fmla="*/ 34 w 287"/>
              <a:gd name="T43" fmla="*/ 43 h 254"/>
              <a:gd name="T44" fmla="*/ 78 w 287"/>
              <a:gd name="T45" fmla="*/ 81 h 254"/>
              <a:gd name="T46" fmla="*/ 154 w 287"/>
              <a:gd name="T47" fmla="*/ 109 h 254"/>
              <a:gd name="T48" fmla="*/ 83 w 287"/>
              <a:gd name="T49" fmla="*/ 138 h 254"/>
              <a:gd name="T50" fmla="*/ 147 w 287"/>
              <a:gd name="T51" fmla="*/ 138 h 254"/>
              <a:gd name="T52" fmla="*/ 83 w 287"/>
              <a:gd name="T53" fmla="*/ 138 h 254"/>
              <a:gd name="T54" fmla="*/ 187 w 287"/>
              <a:gd name="T55" fmla="*/ 136 h 254"/>
              <a:gd name="T56" fmla="*/ 243 w 287"/>
              <a:gd name="T57" fmla="*/ 111 h 254"/>
              <a:gd name="T58" fmla="*/ 186 w 287"/>
              <a:gd name="T59" fmla="*/ 130 h 254"/>
              <a:gd name="T60" fmla="*/ 44 w 287"/>
              <a:gd name="T61" fmla="*/ 92 h 254"/>
              <a:gd name="T62" fmla="*/ 74 w 287"/>
              <a:gd name="T63" fmla="*/ 9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7" h="254">
                <a:moveTo>
                  <a:pt x="195" y="173"/>
                </a:moveTo>
                <a:cubicBezTo>
                  <a:pt x="191" y="184"/>
                  <a:pt x="190" y="197"/>
                  <a:pt x="185" y="208"/>
                </a:cubicBezTo>
                <a:cubicBezTo>
                  <a:pt x="179" y="222"/>
                  <a:pt x="166" y="225"/>
                  <a:pt x="153" y="224"/>
                </a:cubicBezTo>
                <a:cubicBezTo>
                  <a:pt x="144" y="224"/>
                  <a:pt x="139" y="227"/>
                  <a:pt x="134" y="234"/>
                </a:cubicBezTo>
                <a:cubicBezTo>
                  <a:pt x="122" y="252"/>
                  <a:pt x="104" y="254"/>
                  <a:pt x="92" y="238"/>
                </a:cubicBezTo>
                <a:cubicBezTo>
                  <a:pt x="101" y="227"/>
                  <a:pt x="113" y="226"/>
                  <a:pt x="119" y="238"/>
                </a:cubicBezTo>
                <a:cubicBezTo>
                  <a:pt x="122" y="233"/>
                  <a:pt x="125" y="229"/>
                  <a:pt x="127" y="226"/>
                </a:cubicBezTo>
                <a:cubicBezTo>
                  <a:pt x="114" y="219"/>
                  <a:pt x="102" y="214"/>
                  <a:pt x="88" y="207"/>
                </a:cubicBezTo>
                <a:cubicBezTo>
                  <a:pt x="103" y="197"/>
                  <a:pt x="125" y="199"/>
                  <a:pt x="136" y="210"/>
                </a:cubicBezTo>
                <a:cubicBezTo>
                  <a:pt x="150" y="223"/>
                  <a:pt x="171" y="217"/>
                  <a:pt x="175" y="200"/>
                </a:cubicBezTo>
                <a:cubicBezTo>
                  <a:pt x="151" y="198"/>
                  <a:pt x="126" y="197"/>
                  <a:pt x="102" y="194"/>
                </a:cubicBezTo>
                <a:cubicBezTo>
                  <a:pt x="91" y="193"/>
                  <a:pt x="81" y="189"/>
                  <a:pt x="72" y="185"/>
                </a:cubicBezTo>
                <a:cubicBezTo>
                  <a:pt x="63" y="181"/>
                  <a:pt x="58" y="175"/>
                  <a:pt x="66" y="165"/>
                </a:cubicBezTo>
                <a:cubicBezTo>
                  <a:pt x="76" y="152"/>
                  <a:pt x="62" y="146"/>
                  <a:pt x="57" y="138"/>
                </a:cubicBezTo>
                <a:cubicBezTo>
                  <a:pt x="49" y="127"/>
                  <a:pt x="40" y="116"/>
                  <a:pt x="31" y="105"/>
                </a:cubicBezTo>
                <a:cubicBezTo>
                  <a:pt x="29" y="104"/>
                  <a:pt x="28" y="102"/>
                  <a:pt x="26" y="101"/>
                </a:cubicBezTo>
                <a:cubicBezTo>
                  <a:pt x="0" y="79"/>
                  <a:pt x="4" y="46"/>
                  <a:pt x="34" y="30"/>
                </a:cubicBezTo>
                <a:cubicBezTo>
                  <a:pt x="52" y="21"/>
                  <a:pt x="71" y="22"/>
                  <a:pt x="90" y="22"/>
                </a:cubicBezTo>
                <a:cubicBezTo>
                  <a:pt x="97" y="22"/>
                  <a:pt x="104" y="20"/>
                  <a:pt x="110" y="17"/>
                </a:cubicBezTo>
                <a:cubicBezTo>
                  <a:pt x="138" y="0"/>
                  <a:pt x="168" y="2"/>
                  <a:pt x="196" y="16"/>
                </a:cubicBezTo>
                <a:cubicBezTo>
                  <a:pt x="230" y="32"/>
                  <a:pt x="257" y="58"/>
                  <a:pt x="274" y="91"/>
                </a:cubicBezTo>
                <a:cubicBezTo>
                  <a:pt x="287" y="115"/>
                  <a:pt x="281" y="129"/>
                  <a:pt x="256" y="138"/>
                </a:cubicBezTo>
                <a:cubicBezTo>
                  <a:pt x="248" y="141"/>
                  <a:pt x="242" y="148"/>
                  <a:pt x="234" y="153"/>
                </a:cubicBezTo>
                <a:cubicBezTo>
                  <a:pt x="221" y="160"/>
                  <a:pt x="208" y="166"/>
                  <a:pt x="195" y="173"/>
                </a:cubicBezTo>
                <a:close/>
                <a:moveTo>
                  <a:pt x="116" y="25"/>
                </a:moveTo>
                <a:cubicBezTo>
                  <a:pt x="130" y="29"/>
                  <a:pt x="143" y="32"/>
                  <a:pt x="154" y="36"/>
                </a:cubicBezTo>
                <a:cubicBezTo>
                  <a:pt x="175" y="44"/>
                  <a:pt x="197" y="51"/>
                  <a:pt x="210" y="70"/>
                </a:cubicBezTo>
                <a:cubicBezTo>
                  <a:pt x="219" y="83"/>
                  <a:pt x="229" y="88"/>
                  <a:pt x="242" y="92"/>
                </a:cubicBezTo>
                <a:cubicBezTo>
                  <a:pt x="245" y="94"/>
                  <a:pt x="249" y="95"/>
                  <a:pt x="252" y="97"/>
                </a:cubicBezTo>
                <a:cubicBezTo>
                  <a:pt x="259" y="101"/>
                  <a:pt x="266" y="105"/>
                  <a:pt x="258" y="115"/>
                </a:cubicBezTo>
                <a:cubicBezTo>
                  <a:pt x="256" y="117"/>
                  <a:pt x="256" y="122"/>
                  <a:pt x="255" y="128"/>
                </a:cubicBezTo>
                <a:cubicBezTo>
                  <a:pt x="268" y="119"/>
                  <a:pt x="270" y="114"/>
                  <a:pt x="264" y="101"/>
                </a:cubicBezTo>
                <a:cubicBezTo>
                  <a:pt x="246" y="59"/>
                  <a:pt x="214" y="31"/>
                  <a:pt x="171" y="17"/>
                </a:cubicBezTo>
                <a:cubicBezTo>
                  <a:pt x="152" y="12"/>
                  <a:pt x="135" y="14"/>
                  <a:pt x="116" y="25"/>
                </a:cubicBezTo>
                <a:close/>
                <a:moveTo>
                  <a:pt x="92" y="80"/>
                </a:moveTo>
                <a:cubicBezTo>
                  <a:pt x="129" y="80"/>
                  <a:pt x="165" y="80"/>
                  <a:pt x="201" y="80"/>
                </a:cubicBezTo>
                <a:cubicBezTo>
                  <a:pt x="201" y="79"/>
                  <a:pt x="202" y="78"/>
                  <a:pt x="202" y="77"/>
                </a:cubicBezTo>
                <a:cubicBezTo>
                  <a:pt x="196" y="72"/>
                  <a:pt x="191" y="65"/>
                  <a:pt x="184" y="62"/>
                </a:cubicBezTo>
                <a:cubicBezTo>
                  <a:pt x="165" y="53"/>
                  <a:pt x="147" y="45"/>
                  <a:pt x="127" y="39"/>
                </a:cubicBezTo>
                <a:cubicBezTo>
                  <a:pt x="104" y="32"/>
                  <a:pt x="95" y="39"/>
                  <a:pt x="92" y="63"/>
                </a:cubicBezTo>
                <a:cubicBezTo>
                  <a:pt x="91" y="70"/>
                  <a:pt x="92" y="76"/>
                  <a:pt x="92" y="80"/>
                </a:cubicBezTo>
                <a:close/>
                <a:moveTo>
                  <a:pt x="78" y="81"/>
                </a:moveTo>
                <a:cubicBezTo>
                  <a:pt x="82" y="65"/>
                  <a:pt x="86" y="49"/>
                  <a:pt x="90" y="32"/>
                </a:cubicBezTo>
                <a:cubicBezTo>
                  <a:pt x="71" y="30"/>
                  <a:pt x="51" y="31"/>
                  <a:pt x="34" y="43"/>
                </a:cubicBezTo>
                <a:cubicBezTo>
                  <a:pt x="16" y="55"/>
                  <a:pt x="15" y="74"/>
                  <a:pt x="28" y="86"/>
                </a:cubicBezTo>
                <a:cubicBezTo>
                  <a:pt x="47" y="84"/>
                  <a:pt x="63" y="82"/>
                  <a:pt x="78" y="81"/>
                </a:cubicBezTo>
                <a:close/>
                <a:moveTo>
                  <a:pt x="209" y="92"/>
                </a:moveTo>
                <a:cubicBezTo>
                  <a:pt x="190" y="98"/>
                  <a:pt x="173" y="103"/>
                  <a:pt x="154" y="109"/>
                </a:cubicBezTo>
                <a:cubicBezTo>
                  <a:pt x="180" y="129"/>
                  <a:pt x="204" y="123"/>
                  <a:pt x="209" y="92"/>
                </a:cubicBezTo>
                <a:close/>
                <a:moveTo>
                  <a:pt x="83" y="138"/>
                </a:moveTo>
                <a:cubicBezTo>
                  <a:pt x="107" y="139"/>
                  <a:pt x="127" y="140"/>
                  <a:pt x="147" y="141"/>
                </a:cubicBezTo>
                <a:cubicBezTo>
                  <a:pt x="147" y="140"/>
                  <a:pt x="147" y="139"/>
                  <a:pt x="147" y="138"/>
                </a:cubicBezTo>
                <a:cubicBezTo>
                  <a:pt x="129" y="130"/>
                  <a:pt x="111" y="123"/>
                  <a:pt x="92" y="114"/>
                </a:cubicBezTo>
                <a:cubicBezTo>
                  <a:pt x="89" y="121"/>
                  <a:pt x="87" y="128"/>
                  <a:pt x="83" y="138"/>
                </a:cubicBezTo>
                <a:close/>
                <a:moveTo>
                  <a:pt x="186" y="130"/>
                </a:moveTo>
                <a:cubicBezTo>
                  <a:pt x="186" y="132"/>
                  <a:pt x="187" y="134"/>
                  <a:pt x="187" y="136"/>
                </a:cubicBezTo>
                <a:cubicBezTo>
                  <a:pt x="206" y="129"/>
                  <a:pt x="224" y="123"/>
                  <a:pt x="243" y="117"/>
                </a:cubicBezTo>
                <a:cubicBezTo>
                  <a:pt x="243" y="115"/>
                  <a:pt x="243" y="113"/>
                  <a:pt x="243" y="111"/>
                </a:cubicBezTo>
                <a:cubicBezTo>
                  <a:pt x="236" y="106"/>
                  <a:pt x="230" y="101"/>
                  <a:pt x="222" y="95"/>
                </a:cubicBezTo>
                <a:cubicBezTo>
                  <a:pt x="218" y="118"/>
                  <a:pt x="201" y="123"/>
                  <a:pt x="186" y="130"/>
                </a:cubicBezTo>
                <a:close/>
                <a:moveTo>
                  <a:pt x="74" y="90"/>
                </a:moveTo>
                <a:cubicBezTo>
                  <a:pt x="62" y="91"/>
                  <a:pt x="53" y="91"/>
                  <a:pt x="44" y="92"/>
                </a:cubicBezTo>
                <a:cubicBezTo>
                  <a:pt x="44" y="93"/>
                  <a:pt x="45" y="95"/>
                  <a:pt x="45" y="96"/>
                </a:cubicBezTo>
                <a:cubicBezTo>
                  <a:pt x="54" y="100"/>
                  <a:pt x="63" y="107"/>
                  <a:pt x="74" y="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E93365C9-7992-4E2B-BE9A-2B5107CEAE9B}"/>
              </a:ext>
            </a:extLst>
          </p:cNvPr>
          <p:cNvSpPr>
            <a:spLocks/>
          </p:cNvSpPr>
          <p:nvPr/>
        </p:nvSpPr>
        <p:spPr bwMode="auto">
          <a:xfrm>
            <a:off x="9774238" y="1203325"/>
            <a:ext cx="571500" cy="566738"/>
          </a:xfrm>
          <a:custGeom>
            <a:avLst/>
            <a:gdLst>
              <a:gd name="T0" fmla="*/ 181 w 346"/>
              <a:gd name="T1" fmla="*/ 337 h 343"/>
              <a:gd name="T2" fmla="*/ 99 w 346"/>
              <a:gd name="T3" fmla="*/ 322 h 343"/>
              <a:gd name="T4" fmla="*/ 88 w 346"/>
              <a:gd name="T5" fmla="*/ 315 h 343"/>
              <a:gd name="T6" fmla="*/ 61 w 346"/>
              <a:gd name="T7" fmla="*/ 312 h 343"/>
              <a:gd name="T8" fmla="*/ 47 w 346"/>
              <a:gd name="T9" fmla="*/ 308 h 343"/>
              <a:gd name="T10" fmla="*/ 45 w 346"/>
              <a:gd name="T11" fmla="*/ 291 h 343"/>
              <a:gd name="T12" fmla="*/ 44 w 346"/>
              <a:gd name="T13" fmla="*/ 277 h 343"/>
              <a:gd name="T14" fmla="*/ 40 w 346"/>
              <a:gd name="T15" fmla="*/ 85 h 343"/>
              <a:gd name="T16" fmla="*/ 44 w 346"/>
              <a:gd name="T17" fmla="*/ 66 h 343"/>
              <a:gd name="T18" fmla="*/ 61 w 346"/>
              <a:gd name="T19" fmla="*/ 49 h 343"/>
              <a:gd name="T20" fmla="*/ 78 w 346"/>
              <a:gd name="T21" fmla="*/ 46 h 343"/>
              <a:gd name="T22" fmla="*/ 277 w 346"/>
              <a:gd name="T23" fmla="*/ 47 h 343"/>
              <a:gd name="T24" fmla="*/ 290 w 346"/>
              <a:gd name="T25" fmla="*/ 49 h 343"/>
              <a:gd name="T26" fmla="*/ 307 w 346"/>
              <a:gd name="T27" fmla="*/ 65 h 343"/>
              <a:gd name="T28" fmla="*/ 312 w 346"/>
              <a:gd name="T29" fmla="*/ 84 h 343"/>
              <a:gd name="T30" fmla="*/ 317 w 346"/>
              <a:gd name="T31" fmla="*/ 250 h 343"/>
              <a:gd name="T32" fmla="*/ 310 w 346"/>
              <a:gd name="T33" fmla="*/ 257 h 343"/>
              <a:gd name="T34" fmla="*/ 323 w 346"/>
              <a:gd name="T35" fmla="*/ 173 h 343"/>
              <a:gd name="T36" fmla="*/ 290 w 346"/>
              <a:gd name="T37" fmla="*/ 95 h 343"/>
              <a:gd name="T38" fmla="*/ 215 w 346"/>
              <a:gd name="T39" fmla="*/ 160 h 343"/>
              <a:gd name="T40" fmla="*/ 196 w 346"/>
              <a:gd name="T41" fmla="*/ 140 h 343"/>
              <a:gd name="T42" fmla="*/ 259 w 346"/>
              <a:gd name="T43" fmla="*/ 67 h 343"/>
              <a:gd name="T44" fmla="*/ 89 w 346"/>
              <a:gd name="T45" fmla="*/ 66 h 343"/>
              <a:gd name="T46" fmla="*/ 120 w 346"/>
              <a:gd name="T47" fmla="*/ 100 h 343"/>
              <a:gd name="T48" fmla="*/ 146 w 346"/>
              <a:gd name="T49" fmla="*/ 132 h 343"/>
              <a:gd name="T50" fmla="*/ 125 w 346"/>
              <a:gd name="T51" fmla="*/ 152 h 343"/>
              <a:gd name="T52" fmla="*/ 59 w 346"/>
              <a:gd name="T53" fmla="*/ 94 h 343"/>
              <a:gd name="T54" fmla="*/ 58 w 346"/>
              <a:gd name="T55" fmla="*/ 270 h 343"/>
              <a:gd name="T56" fmla="*/ 94 w 346"/>
              <a:gd name="T57" fmla="*/ 235 h 343"/>
              <a:gd name="T58" fmla="*/ 133 w 346"/>
              <a:gd name="T59" fmla="*/ 204 h 343"/>
              <a:gd name="T60" fmla="*/ 154 w 346"/>
              <a:gd name="T61" fmla="*/ 221 h 343"/>
              <a:gd name="T62" fmla="*/ 85 w 346"/>
              <a:gd name="T63" fmla="*/ 300 h 343"/>
              <a:gd name="T64" fmla="*/ 154 w 346"/>
              <a:gd name="T65" fmla="*/ 331 h 343"/>
              <a:gd name="T66" fmla="*/ 180 w 346"/>
              <a:gd name="T67" fmla="*/ 336 h 343"/>
              <a:gd name="T68" fmla="*/ 181 w 346"/>
              <a:gd name="T69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" h="343">
                <a:moveTo>
                  <a:pt x="181" y="337"/>
                </a:moveTo>
                <a:cubicBezTo>
                  <a:pt x="152" y="343"/>
                  <a:pt x="125" y="334"/>
                  <a:pt x="99" y="322"/>
                </a:cubicBezTo>
                <a:cubicBezTo>
                  <a:pt x="95" y="320"/>
                  <a:pt x="91" y="318"/>
                  <a:pt x="88" y="315"/>
                </a:cubicBezTo>
                <a:cubicBezTo>
                  <a:pt x="79" y="310"/>
                  <a:pt x="72" y="305"/>
                  <a:pt x="61" y="312"/>
                </a:cubicBezTo>
                <a:cubicBezTo>
                  <a:pt x="58" y="313"/>
                  <a:pt x="49" y="311"/>
                  <a:pt x="47" y="308"/>
                </a:cubicBezTo>
                <a:cubicBezTo>
                  <a:pt x="44" y="304"/>
                  <a:pt x="45" y="297"/>
                  <a:pt x="45" y="291"/>
                </a:cubicBezTo>
                <a:cubicBezTo>
                  <a:pt x="44" y="286"/>
                  <a:pt x="46" y="280"/>
                  <a:pt x="44" y="277"/>
                </a:cubicBezTo>
                <a:cubicBezTo>
                  <a:pt x="2" y="218"/>
                  <a:pt x="0" y="145"/>
                  <a:pt x="40" y="85"/>
                </a:cubicBezTo>
                <a:cubicBezTo>
                  <a:pt x="44" y="79"/>
                  <a:pt x="47" y="74"/>
                  <a:pt x="44" y="66"/>
                </a:cubicBezTo>
                <a:cubicBezTo>
                  <a:pt x="40" y="54"/>
                  <a:pt x="48" y="47"/>
                  <a:pt x="61" y="49"/>
                </a:cubicBezTo>
                <a:cubicBezTo>
                  <a:pt x="67" y="50"/>
                  <a:pt x="74" y="49"/>
                  <a:pt x="78" y="46"/>
                </a:cubicBezTo>
                <a:cubicBezTo>
                  <a:pt x="135" y="4"/>
                  <a:pt x="216" y="0"/>
                  <a:pt x="277" y="47"/>
                </a:cubicBezTo>
                <a:cubicBezTo>
                  <a:pt x="280" y="49"/>
                  <a:pt x="286" y="49"/>
                  <a:pt x="290" y="49"/>
                </a:cubicBezTo>
                <a:cubicBezTo>
                  <a:pt x="302" y="48"/>
                  <a:pt x="308" y="54"/>
                  <a:pt x="307" y="65"/>
                </a:cubicBezTo>
                <a:cubicBezTo>
                  <a:pt x="307" y="72"/>
                  <a:pt x="308" y="79"/>
                  <a:pt x="312" y="84"/>
                </a:cubicBezTo>
                <a:cubicBezTo>
                  <a:pt x="345" y="139"/>
                  <a:pt x="346" y="194"/>
                  <a:pt x="317" y="250"/>
                </a:cubicBezTo>
                <a:cubicBezTo>
                  <a:pt x="316" y="252"/>
                  <a:pt x="314" y="255"/>
                  <a:pt x="310" y="257"/>
                </a:cubicBezTo>
                <a:cubicBezTo>
                  <a:pt x="321" y="230"/>
                  <a:pt x="326" y="202"/>
                  <a:pt x="323" y="173"/>
                </a:cubicBezTo>
                <a:cubicBezTo>
                  <a:pt x="319" y="144"/>
                  <a:pt x="309" y="118"/>
                  <a:pt x="290" y="95"/>
                </a:cubicBezTo>
                <a:cubicBezTo>
                  <a:pt x="265" y="117"/>
                  <a:pt x="240" y="138"/>
                  <a:pt x="215" y="160"/>
                </a:cubicBezTo>
                <a:cubicBezTo>
                  <a:pt x="208" y="153"/>
                  <a:pt x="203" y="147"/>
                  <a:pt x="196" y="140"/>
                </a:cubicBezTo>
                <a:cubicBezTo>
                  <a:pt x="217" y="115"/>
                  <a:pt x="238" y="91"/>
                  <a:pt x="259" y="67"/>
                </a:cubicBezTo>
                <a:cubicBezTo>
                  <a:pt x="215" y="28"/>
                  <a:pt x="131" y="27"/>
                  <a:pt x="89" y="66"/>
                </a:cubicBezTo>
                <a:cubicBezTo>
                  <a:pt x="99" y="77"/>
                  <a:pt x="110" y="88"/>
                  <a:pt x="120" y="100"/>
                </a:cubicBezTo>
                <a:cubicBezTo>
                  <a:pt x="130" y="111"/>
                  <a:pt x="139" y="123"/>
                  <a:pt x="146" y="132"/>
                </a:cubicBezTo>
                <a:cubicBezTo>
                  <a:pt x="139" y="138"/>
                  <a:pt x="133" y="144"/>
                  <a:pt x="125" y="152"/>
                </a:cubicBezTo>
                <a:cubicBezTo>
                  <a:pt x="106" y="135"/>
                  <a:pt x="82" y="115"/>
                  <a:pt x="59" y="94"/>
                </a:cubicBezTo>
                <a:cubicBezTo>
                  <a:pt x="18" y="139"/>
                  <a:pt x="17" y="225"/>
                  <a:pt x="58" y="270"/>
                </a:cubicBezTo>
                <a:cubicBezTo>
                  <a:pt x="70" y="258"/>
                  <a:pt x="82" y="246"/>
                  <a:pt x="94" y="235"/>
                </a:cubicBezTo>
                <a:cubicBezTo>
                  <a:pt x="107" y="224"/>
                  <a:pt x="120" y="214"/>
                  <a:pt x="133" y="204"/>
                </a:cubicBezTo>
                <a:cubicBezTo>
                  <a:pt x="140" y="209"/>
                  <a:pt x="146" y="214"/>
                  <a:pt x="154" y="221"/>
                </a:cubicBezTo>
                <a:cubicBezTo>
                  <a:pt x="131" y="247"/>
                  <a:pt x="109" y="273"/>
                  <a:pt x="85" y="300"/>
                </a:cubicBezTo>
                <a:cubicBezTo>
                  <a:pt x="104" y="316"/>
                  <a:pt x="128" y="326"/>
                  <a:pt x="154" y="331"/>
                </a:cubicBezTo>
                <a:cubicBezTo>
                  <a:pt x="163" y="333"/>
                  <a:pt x="172" y="334"/>
                  <a:pt x="180" y="336"/>
                </a:cubicBezTo>
                <a:cubicBezTo>
                  <a:pt x="181" y="336"/>
                  <a:pt x="181" y="337"/>
                  <a:pt x="181" y="3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" name="Freeform 43">
            <a:extLst>
              <a:ext uri="{FF2B5EF4-FFF2-40B4-BE49-F238E27FC236}">
                <a16:creationId xmlns:a16="http://schemas.microsoft.com/office/drawing/2014/main" id="{FDE1F451-00AC-4627-9016-EAA188282534}"/>
              </a:ext>
            </a:extLst>
          </p:cNvPr>
          <p:cNvSpPr>
            <a:spLocks/>
          </p:cNvSpPr>
          <p:nvPr/>
        </p:nvSpPr>
        <p:spPr bwMode="auto">
          <a:xfrm>
            <a:off x="10666413" y="3206750"/>
            <a:ext cx="784225" cy="119063"/>
          </a:xfrm>
          <a:custGeom>
            <a:avLst/>
            <a:gdLst>
              <a:gd name="T0" fmla="*/ 220 w 474"/>
              <a:gd name="T1" fmla="*/ 18 h 72"/>
              <a:gd name="T2" fmla="*/ 222 w 474"/>
              <a:gd name="T3" fmla="*/ 0 h 72"/>
              <a:gd name="T4" fmla="*/ 252 w 474"/>
              <a:gd name="T5" fmla="*/ 0 h 72"/>
              <a:gd name="T6" fmla="*/ 252 w 474"/>
              <a:gd name="T7" fmla="*/ 18 h 72"/>
              <a:gd name="T8" fmla="*/ 264 w 474"/>
              <a:gd name="T9" fmla="*/ 18 h 72"/>
              <a:gd name="T10" fmla="*/ 442 w 474"/>
              <a:gd name="T11" fmla="*/ 18 h 72"/>
              <a:gd name="T12" fmla="*/ 469 w 474"/>
              <a:gd name="T13" fmla="*/ 32 h 72"/>
              <a:gd name="T14" fmla="*/ 466 w 474"/>
              <a:gd name="T15" fmla="*/ 61 h 72"/>
              <a:gd name="T16" fmla="*/ 444 w 474"/>
              <a:gd name="T17" fmla="*/ 71 h 72"/>
              <a:gd name="T18" fmla="*/ 155 w 474"/>
              <a:gd name="T19" fmla="*/ 71 h 72"/>
              <a:gd name="T20" fmla="*/ 32 w 474"/>
              <a:gd name="T21" fmla="*/ 71 h 72"/>
              <a:gd name="T22" fmla="*/ 1 w 474"/>
              <a:gd name="T23" fmla="*/ 45 h 72"/>
              <a:gd name="T24" fmla="*/ 32 w 474"/>
              <a:gd name="T25" fmla="*/ 18 h 72"/>
              <a:gd name="T26" fmla="*/ 211 w 474"/>
              <a:gd name="T27" fmla="*/ 18 h 72"/>
              <a:gd name="T28" fmla="*/ 220 w 474"/>
              <a:gd name="T29" fmla="*/ 1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4" h="72">
                <a:moveTo>
                  <a:pt x="220" y="18"/>
                </a:moveTo>
                <a:cubicBezTo>
                  <a:pt x="221" y="11"/>
                  <a:pt x="221" y="6"/>
                  <a:pt x="222" y="0"/>
                </a:cubicBezTo>
                <a:cubicBezTo>
                  <a:pt x="232" y="0"/>
                  <a:pt x="242" y="0"/>
                  <a:pt x="252" y="0"/>
                </a:cubicBezTo>
                <a:cubicBezTo>
                  <a:pt x="252" y="6"/>
                  <a:pt x="252" y="11"/>
                  <a:pt x="252" y="18"/>
                </a:cubicBezTo>
                <a:cubicBezTo>
                  <a:pt x="257" y="18"/>
                  <a:pt x="260" y="18"/>
                  <a:pt x="264" y="18"/>
                </a:cubicBezTo>
                <a:cubicBezTo>
                  <a:pt x="324" y="18"/>
                  <a:pt x="383" y="18"/>
                  <a:pt x="442" y="18"/>
                </a:cubicBezTo>
                <a:cubicBezTo>
                  <a:pt x="454" y="18"/>
                  <a:pt x="463" y="22"/>
                  <a:pt x="469" y="32"/>
                </a:cubicBezTo>
                <a:cubicBezTo>
                  <a:pt x="474" y="43"/>
                  <a:pt x="474" y="53"/>
                  <a:pt x="466" y="61"/>
                </a:cubicBezTo>
                <a:cubicBezTo>
                  <a:pt x="461" y="66"/>
                  <a:pt x="452" y="71"/>
                  <a:pt x="444" y="71"/>
                </a:cubicBezTo>
                <a:cubicBezTo>
                  <a:pt x="348" y="72"/>
                  <a:pt x="251" y="71"/>
                  <a:pt x="155" y="71"/>
                </a:cubicBezTo>
                <a:cubicBezTo>
                  <a:pt x="114" y="71"/>
                  <a:pt x="73" y="71"/>
                  <a:pt x="32" y="71"/>
                </a:cubicBezTo>
                <a:cubicBezTo>
                  <a:pt x="13" y="71"/>
                  <a:pt x="1" y="61"/>
                  <a:pt x="1" y="45"/>
                </a:cubicBezTo>
                <a:cubicBezTo>
                  <a:pt x="0" y="30"/>
                  <a:pt x="13" y="18"/>
                  <a:pt x="32" y="18"/>
                </a:cubicBezTo>
                <a:cubicBezTo>
                  <a:pt x="92" y="18"/>
                  <a:pt x="152" y="18"/>
                  <a:pt x="211" y="18"/>
                </a:cubicBezTo>
                <a:cubicBezTo>
                  <a:pt x="214" y="18"/>
                  <a:pt x="217" y="18"/>
                  <a:pt x="220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B67CBD81-4C06-4FC6-A051-F259CCF50D6D}"/>
              </a:ext>
            </a:extLst>
          </p:cNvPr>
          <p:cNvSpPr>
            <a:spLocks/>
          </p:cNvSpPr>
          <p:nvPr/>
        </p:nvSpPr>
        <p:spPr bwMode="auto">
          <a:xfrm>
            <a:off x="9699625" y="3206750"/>
            <a:ext cx="784225" cy="117475"/>
          </a:xfrm>
          <a:custGeom>
            <a:avLst/>
            <a:gdLst>
              <a:gd name="T0" fmla="*/ 219 w 474"/>
              <a:gd name="T1" fmla="*/ 18 h 71"/>
              <a:gd name="T2" fmla="*/ 221 w 474"/>
              <a:gd name="T3" fmla="*/ 0 h 71"/>
              <a:gd name="T4" fmla="*/ 249 w 474"/>
              <a:gd name="T5" fmla="*/ 0 h 71"/>
              <a:gd name="T6" fmla="*/ 251 w 474"/>
              <a:gd name="T7" fmla="*/ 18 h 71"/>
              <a:gd name="T8" fmla="*/ 265 w 474"/>
              <a:gd name="T9" fmla="*/ 18 h 71"/>
              <a:gd name="T10" fmla="*/ 442 w 474"/>
              <a:gd name="T11" fmla="*/ 18 h 71"/>
              <a:gd name="T12" fmla="*/ 470 w 474"/>
              <a:gd name="T13" fmla="*/ 36 h 71"/>
              <a:gd name="T14" fmla="*/ 459 w 474"/>
              <a:gd name="T15" fmla="*/ 67 h 71"/>
              <a:gd name="T16" fmla="*/ 443 w 474"/>
              <a:gd name="T17" fmla="*/ 71 h 71"/>
              <a:gd name="T18" fmla="*/ 28 w 474"/>
              <a:gd name="T19" fmla="*/ 71 h 71"/>
              <a:gd name="T20" fmla="*/ 0 w 474"/>
              <a:gd name="T21" fmla="*/ 45 h 71"/>
              <a:gd name="T22" fmla="*/ 27 w 474"/>
              <a:gd name="T23" fmla="*/ 18 h 71"/>
              <a:gd name="T24" fmla="*/ 40 w 474"/>
              <a:gd name="T25" fmla="*/ 18 h 71"/>
              <a:gd name="T26" fmla="*/ 203 w 474"/>
              <a:gd name="T27" fmla="*/ 18 h 71"/>
              <a:gd name="T28" fmla="*/ 219 w 474"/>
              <a:gd name="T29" fmla="*/ 1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4" h="71">
                <a:moveTo>
                  <a:pt x="219" y="18"/>
                </a:moveTo>
                <a:cubicBezTo>
                  <a:pt x="220" y="11"/>
                  <a:pt x="220" y="6"/>
                  <a:pt x="221" y="0"/>
                </a:cubicBezTo>
                <a:cubicBezTo>
                  <a:pt x="230" y="0"/>
                  <a:pt x="239" y="0"/>
                  <a:pt x="249" y="0"/>
                </a:cubicBezTo>
                <a:cubicBezTo>
                  <a:pt x="250" y="5"/>
                  <a:pt x="250" y="11"/>
                  <a:pt x="251" y="18"/>
                </a:cubicBezTo>
                <a:cubicBezTo>
                  <a:pt x="255" y="18"/>
                  <a:pt x="260" y="18"/>
                  <a:pt x="265" y="18"/>
                </a:cubicBezTo>
                <a:cubicBezTo>
                  <a:pt x="324" y="18"/>
                  <a:pt x="383" y="18"/>
                  <a:pt x="442" y="18"/>
                </a:cubicBezTo>
                <a:cubicBezTo>
                  <a:pt x="455" y="18"/>
                  <a:pt x="465" y="24"/>
                  <a:pt x="470" y="36"/>
                </a:cubicBezTo>
                <a:cubicBezTo>
                  <a:pt x="474" y="49"/>
                  <a:pt x="470" y="60"/>
                  <a:pt x="459" y="67"/>
                </a:cubicBezTo>
                <a:cubicBezTo>
                  <a:pt x="455" y="70"/>
                  <a:pt x="448" y="71"/>
                  <a:pt x="443" y="71"/>
                </a:cubicBezTo>
                <a:cubicBezTo>
                  <a:pt x="305" y="71"/>
                  <a:pt x="167" y="71"/>
                  <a:pt x="28" y="71"/>
                </a:cubicBezTo>
                <a:cubicBezTo>
                  <a:pt x="11" y="71"/>
                  <a:pt x="0" y="61"/>
                  <a:pt x="0" y="45"/>
                </a:cubicBezTo>
                <a:cubicBezTo>
                  <a:pt x="0" y="29"/>
                  <a:pt x="10" y="19"/>
                  <a:pt x="27" y="18"/>
                </a:cubicBezTo>
                <a:cubicBezTo>
                  <a:pt x="31" y="18"/>
                  <a:pt x="36" y="18"/>
                  <a:pt x="40" y="18"/>
                </a:cubicBezTo>
                <a:cubicBezTo>
                  <a:pt x="95" y="18"/>
                  <a:pt x="149" y="18"/>
                  <a:pt x="203" y="18"/>
                </a:cubicBezTo>
                <a:cubicBezTo>
                  <a:pt x="208" y="18"/>
                  <a:pt x="213" y="18"/>
                  <a:pt x="219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" name="Freeform 45">
            <a:extLst>
              <a:ext uri="{FF2B5EF4-FFF2-40B4-BE49-F238E27FC236}">
                <a16:creationId xmlns:a16="http://schemas.microsoft.com/office/drawing/2014/main" id="{238E6D7C-7DB7-4E18-834B-512EE6E89BDD}"/>
              </a:ext>
            </a:extLst>
          </p:cNvPr>
          <p:cNvSpPr>
            <a:spLocks/>
          </p:cNvSpPr>
          <p:nvPr/>
        </p:nvSpPr>
        <p:spPr bwMode="auto">
          <a:xfrm>
            <a:off x="10779125" y="1206500"/>
            <a:ext cx="561975" cy="514350"/>
          </a:xfrm>
          <a:custGeom>
            <a:avLst/>
            <a:gdLst>
              <a:gd name="T0" fmla="*/ 259 w 340"/>
              <a:gd name="T1" fmla="*/ 304 h 311"/>
              <a:gd name="T2" fmla="*/ 253 w 340"/>
              <a:gd name="T3" fmla="*/ 292 h 311"/>
              <a:gd name="T4" fmla="*/ 195 w 340"/>
              <a:gd name="T5" fmla="*/ 227 h 311"/>
              <a:gd name="T6" fmla="*/ 194 w 340"/>
              <a:gd name="T7" fmla="*/ 210 h 311"/>
              <a:gd name="T8" fmla="*/ 215 w 340"/>
              <a:gd name="T9" fmla="*/ 207 h 311"/>
              <a:gd name="T10" fmla="*/ 289 w 340"/>
              <a:gd name="T11" fmla="*/ 270 h 311"/>
              <a:gd name="T12" fmla="*/ 281 w 340"/>
              <a:gd name="T13" fmla="*/ 93 h 311"/>
              <a:gd name="T14" fmla="*/ 214 w 340"/>
              <a:gd name="T15" fmla="*/ 153 h 311"/>
              <a:gd name="T16" fmla="*/ 195 w 340"/>
              <a:gd name="T17" fmla="*/ 129 h 311"/>
              <a:gd name="T18" fmla="*/ 251 w 340"/>
              <a:gd name="T19" fmla="*/ 65 h 311"/>
              <a:gd name="T20" fmla="*/ 81 w 340"/>
              <a:gd name="T21" fmla="*/ 63 h 311"/>
              <a:gd name="T22" fmla="*/ 144 w 340"/>
              <a:gd name="T23" fmla="*/ 136 h 311"/>
              <a:gd name="T24" fmla="*/ 126 w 340"/>
              <a:gd name="T25" fmla="*/ 157 h 311"/>
              <a:gd name="T26" fmla="*/ 50 w 340"/>
              <a:gd name="T27" fmla="*/ 92 h 311"/>
              <a:gd name="T28" fmla="*/ 21 w 340"/>
              <a:gd name="T29" fmla="*/ 159 h 311"/>
              <a:gd name="T30" fmla="*/ 33 w 340"/>
              <a:gd name="T31" fmla="*/ 241 h 311"/>
              <a:gd name="T32" fmla="*/ 25 w 340"/>
              <a:gd name="T33" fmla="*/ 257 h 311"/>
              <a:gd name="T34" fmla="*/ 5 w 340"/>
              <a:gd name="T35" fmla="*/ 199 h 311"/>
              <a:gd name="T36" fmla="*/ 34 w 340"/>
              <a:gd name="T37" fmla="*/ 80 h 311"/>
              <a:gd name="T38" fmla="*/ 36 w 340"/>
              <a:gd name="T39" fmla="*/ 66 h 311"/>
              <a:gd name="T40" fmla="*/ 53 w 340"/>
              <a:gd name="T41" fmla="*/ 48 h 311"/>
              <a:gd name="T42" fmla="*/ 71 w 340"/>
              <a:gd name="T43" fmla="*/ 43 h 311"/>
              <a:gd name="T44" fmla="*/ 255 w 340"/>
              <a:gd name="T45" fmla="*/ 35 h 311"/>
              <a:gd name="T46" fmla="*/ 267 w 340"/>
              <a:gd name="T47" fmla="*/ 44 h 311"/>
              <a:gd name="T48" fmla="*/ 281 w 340"/>
              <a:gd name="T49" fmla="*/ 47 h 311"/>
              <a:gd name="T50" fmla="*/ 297 w 340"/>
              <a:gd name="T51" fmla="*/ 64 h 311"/>
              <a:gd name="T52" fmla="*/ 301 w 340"/>
              <a:gd name="T53" fmla="*/ 79 h 311"/>
              <a:gd name="T54" fmla="*/ 299 w 340"/>
              <a:gd name="T55" fmla="*/ 263 h 311"/>
              <a:gd name="T56" fmla="*/ 296 w 340"/>
              <a:gd name="T57" fmla="*/ 288 h 311"/>
              <a:gd name="T58" fmla="*/ 293 w 340"/>
              <a:gd name="T59" fmla="*/ 307 h 311"/>
              <a:gd name="T60" fmla="*/ 274 w 340"/>
              <a:gd name="T61" fmla="*/ 307 h 311"/>
              <a:gd name="T62" fmla="*/ 259 w 340"/>
              <a:gd name="T63" fmla="*/ 304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0" h="311">
                <a:moveTo>
                  <a:pt x="259" y="304"/>
                </a:moveTo>
                <a:cubicBezTo>
                  <a:pt x="257" y="300"/>
                  <a:pt x="256" y="295"/>
                  <a:pt x="253" y="292"/>
                </a:cubicBezTo>
                <a:cubicBezTo>
                  <a:pt x="234" y="270"/>
                  <a:pt x="215" y="249"/>
                  <a:pt x="195" y="227"/>
                </a:cubicBezTo>
                <a:cubicBezTo>
                  <a:pt x="191" y="222"/>
                  <a:pt x="186" y="217"/>
                  <a:pt x="194" y="210"/>
                </a:cubicBezTo>
                <a:cubicBezTo>
                  <a:pt x="201" y="205"/>
                  <a:pt x="206" y="199"/>
                  <a:pt x="215" y="207"/>
                </a:cubicBezTo>
                <a:cubicBezTo>
                  <a:pt x="239" y="228"/>
                  <a:pt x="264" y="249"/>
                  <a:pt x="289" y="270"/>
                </a:cubicBezTo>
                <a:cubicBezTo>
                  <a:pt x="329" y="220"/>
                  <a:pt x="325" y="142"/>
                  <a:pt x="281" y="93"/>
                </a:cubicBezTo>
                <a:cubicBezTo>
                  <a:pt x="258" y="113"/>
                  <a:pt x="236" y="133"/>
                  <a:pt x="214" y="153"/>
                </a:cubicBezTo>
                <a:cubicBezTo>
                  <a:pt x="207" y="144"/>
                  <a:pt x="202" y="138"/>
                  <a:pt x="195" y="129"/>
                </a:cubicBezTo>
                <a:cubicBezTo>
                  <a:pt x="212" y="110"/>
                  <a:pt x="231" y="87"/>
                  <a:pt x="251" y="65"/>
                </a:cubicBezTo>
                <a:cubicBezTo>
                  <a:pt x="211" y="26"/>
                  <a:pt x="123" y="25"/>
                  <a:pt x="81" y="63"/>
                </a:cubicBezTo>
                <a:cubicBezTo>
                  <a:pt x="102" y="87"/>
                  <a:pt x="123" y="111"/>
                  <a:pt x="144" y="136"/>
                </a:cubicBezTo>
                <a:cubicBezTo>
                  <a:pt x="138" y="143"/>
                  <a:pt x="133" y="149"/>
                  <a:pt x="126" y="157"/>
                </a:cubicBezTo>
                <a:cubicBezTo>
                  <a:pt x="101" y="135"/>
                  <a:pt x="76" y="114"/>
                  <a:pt x="50" y="92"/>
                </a:cubicBezTo>
                <a:cubicBezTo>
                  <a:pt x="34" y="111"/>
                  <a:pt x="25" y="134"/>
                  <a:pt x="21" y="159"/>
                </a:cubicBezTo>
                <a:cubicBezTo>
                  <a:pt x="16" y="187"/>
                  <a:pt x="20" y="215"/>
                  <a:pt x="33" y="241"/>
                </a:cubicBezTo>
                <a:cubicBezTo>
                  <a:pt x="37" y="250"/>
                  <a:pt x="33" y="253"/>
                  <a:pt x="25" y="257"/>
                </a:cubicBezTo>
                <a:cubicBezTo>
                  <a:pt x="13" y="239"/>
                  <a:pt x="8" y="219"/>
                  <a:pt x="5" y="199"/>
                </a:cubicBezTo>
                <a:cubicBezTo>
                  <a:pt x="0" y="156"/>
                  <a:pt x="9" y="116"/>
                  <a:pt x="34" y="80"/>
                </a:cubicBezTo>
                <a:cubicBezTo>
                  <a:pt x="37" y="76"/>
                  <a:pt x="37" y="71"/>
                  <a:pt x="36" y="66"/>
                </a:cubicBezTo>
                <a:cubicBezTo>
                  <a:pt x="33" y="52"/>
                  <a:pt x="40" y="43"/>
                  <a:pt x="53" y="48"/>
                </a:cubicBezTo>
                <a:cubicBezTo>
                  <a:pt x="61" y="50"/>
                  <a:pt x="66" y="47"/>
                  <a:pt x="71" y="43"/>
                </a:cubicBezTo>
                <a:cubicBezTo>
                  <a:pt x="125" y="4"/>
                  <a:pt x="198" y="0"/>
                  <a:pt x="255" y="35"/>
                </a:cubicBezTo>
                <a:cubicBezTo>
                  <a:pt x="259" y="37"/>
                  <a:pt x="262" y="42"/>
                  <a:pt x="267" y="44"/>
                </a:cubicBezTo>
                <a:cubicBezTo>
                  <a:pt x="271" y="46"/>
                  <a:pt x="276" y="48"/>
                  <a:pt x="281" y="47"/>
                </a:cubicBezTo>
                <a:cubicBezTo>
                  <a:pt x="294" y="46"/>
                  <a:pt x="298" y="51"/>
                  <a:pt x="297" y="64"/>
                </a:cubicBezTo>
                <a:cubicBezTo>
                  <a:pt x="297" y="69"/>
                  <a:pt x="298" y="75"/>
                  <a:pt x="301" y="79"/>
                </a:cubicBezTo>
                <a:cubicBezTo>
                  <a:pt x="340" y="132"/>
                  <a:pt x="337" y="210"/>
                  <a:pt x="299" y="263"/>
                </a:cubicBezTo>
                <a:cubicBezTo>
                  <a:pt x="294" y="272"/>
                  <a:pt x="290" y="278"/>
                  <a:pt x="296" y="288"/>
                </a:cubicBezTo>
                <a:cubicBezTo>
                  <a:pt x="298" y="293"/>
                  <a:pt x="297" y="304"/>
                  <a:pt x="293" y="307"/>
                </a:cubicBezTo>
                <a:cubicBezTo>
                  <a:pt x="289" y="311"/>
                  <a:pt x="280" y="308"/>
                  <a:pt x="274" y="307"/>
                </a:cubicBezTo>
                <a:cubicBezTo>
                  <a:pt x="268" y="306"/>
                  <a:pt x="263" y="305"/>
                  <a:pt x="259" y="3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Freeform 46">
            <a:extLst>
              <a:ext uri="{FF2B5EF4-FFF2-40B4-BE49-F238E27FC236}">
                <a16:creationId xmlns:a16="http://schemas.microsoft.com/office/drawing/2014/main" id="{A044C0A3-97B8-41F8-82D9-1228BB0AD614}"/>
              </a:ext>
            </a:extLst>
          </p:cNvPr>
          <p:cNvSpPr>
            <a:spLocks/>
          </p:cNvSpPr>
          <p:nvPr/>
        </p:nvSpPr>
        <p:spPr bwMode="auto">
          <a:xfrm>
            <a:off x="10107613" y="5014913"/>
            <a:ext cx="282575" cy="284163"/>
          </a:xfrm>
          <a:custGeom>
            <a:avLst/>
            <a:gdLst>
              <a:gd name="T0" fmla="*/ 86 w 171"/>
              <a:gd name="T1" fmla="*/ 169 h 172"/>
              <a:gd name="T2" fmla="*/ 1 w 171"/>
              <a:gd name="T3" fmla="*/ 86 h 172"/>
              <a:gd name="T4" fmla="*/ 85 w 171"/>
              <a:gd name="T5" fmla="*/ 0 h 172"/>
              <a:gd name="T6" fmla="*/ 170 w 171"/>
              <a:gd name="T7" fmla="*/ 86 h 172"/>
              <a:gd name="T8" fmla="*/ 86 w 171"/>
              <a:gd name="T9" fmla="*/ 16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172">
                <a:moveTo>
                  <a:pt x="86" y="169"/>
                </a:moveTo>
                <a:cubicBezTo>
                  <a:pt x="44" y="172"/>
                  <a:pt x="0" y="133"/>
                  <a:pt x="1" y="86"/>
                </a:cubicBezTo>
                <a:cubicBezTo>
                  <a:pt x="1" y="40"/>
                  <a:pt x="40" y="0"/>
                  <a:pt x="85" y="0"/>
                </a:cubicBezTo>
                <a:cubicBezTo>
                  <a:pt x="132" y="0"/>
                  <a:pt x="171" y="39"/>
                  <a:pt x="170" y="86"/>
                </a:cubicBezTo>
                <a:cubicBezTo>
                  <a:pt x="170" y="133"/>
                  <a:pt x="132" y="170"/>
                  <a:pt x="86" y="1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Freeform 47">
            <a:extLst>
              <a:ext uri="{FF2B5EF4-FFF2-40B4-BE49-F238E27FC236}">
                <a16:creationId xmlns:a16="http://schemas.microsoft.com/office/drawing/2014/main" id="{FBB9A16F-BDDD-4DBF-B146-B6735A87E775}"/>
              </a:ext>
            </a:extLst>
          </p:cNvPr>
          <p:cNvSpPr>
            <a:spLocks/>
          </p:cNvSpPr>
          <p:nvPr/>
        </p:nvSpPr>
        <p:spPr bwMode="auto">
          <a:xfrm>
            <a:off x="6980238" y="4964113"/>
            <a:ext cx="277813" cy="279400"/>
          </a:xfrm>
          <a:custGeom>
            <a:avLst/>
            <a:gdLst>
              <a:gd name="T0" fmla="*/ 168 w 168"/>
              <a:gd name="T1" fmla="*/ 86 h 169"/>
              <a:gd name="T2" fmla="*/ 84 w 168"/>
              <a:gd name="T3" fmla="*/ 169 h 169"/>
              <a:gd name="T4" fmla="*/ 0 w 168"/>
              <a:gd name="T5" fmla="*/ 86 h 169"/>
              <a:gd name="T6" fmla="*/ 84 w 168"/>
              <a:gd name="T7" fmla="*/ 0 h 169"/>
              <a:gd name="T8" fmla="*/ 168 w 168"/>
              <a:gd name="T9" fmla="*/ 8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169">
                <a:moveTo>
                  <a:pt x="168" y="86"/>
                </a:moveTo>
                <a:cubicBezTo>
                  <a:pt x="168" y="133"/>
                  <a:pt x="132" y="169"/>
                  <a:pt x="84" y="169"/>
                </a:cubicBezTo>
                <a:cubicBezTo>
                  <a:pt x="37" y="169"/>
                  <a:pt x="0" y="132"/>
                  <a:pt x="0" y="86"/>
                </a:cubicBezTo>
                <a:cubicBezTo>
                  <a:pt x="0" y="40"/>
                  <a:pt x="38" y="1"/>
                  <a:pt x="84" y="0"/>
                </a:cubicBezTo>
                <a:cubicBezTo>
                  <a:pt x="131" y="0"/>
                  <a:pt x="168" y="38"/>
                  <a:pt x="168" y="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Freeform 48">
            <a:extLst>
              <a:ext uri="{FF2B5EF4-FFF2-40B4-BE49-F238E27FC236}">
                <a16:creationId xmlns:a16="http://schemas.microsoft.com/office/drawing/2014/main" id="{E11C0699-0BCA-4E82-9201-BC13D66095E6}"/>
              </a:ext>
            </a:extLst>
          </p:cNvPr>
          <p:cNvSpPr>
            <a:spLocks/>
          </p:cNvSpPr>
          <p:nvPr/>
        </p:nvSpPr>
        <p:spPr bwMode="auto">
          <a:xfrm>
            <a:off x="6376988" y="5046663"/>
            <a:ext cx="282575" cy="282575"/>
          </a:xfrm>
          <a:custGeom>
            <a:avLst/>
            <a:gdLst>
              <a:gd name="T0" fmla="*/ 1 w 171"/>
              <a:gd name="T1" fmla="*/ 84 h 171"/>
              <a:gd name="T2" fmla="*/ 88 w 171"/>
              <a:gd name="T3" fmla="*/ 1 h 171"/>
              <a:gd name="T4" fmla="*/ 170 w 171"/>
              <a:gd name="T5" fmla="*/ 88 h 171"/>
              <a:gd name="T6" fmla="*/ 82 w 171"/>
              <a:gd name="T7" fmla="*/ 170 h 171"/>
              <a:gd name="T8" fmla="*/ 1 w 171"/>
              <a:gd name="T9" fmla="*/ 8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171">
                <a:moveTo>
                  <a:pt x="1" y="84"/>
                </a:moveTo>
                <a:cubicBezTo>
                  <a:pt x="3" y="37"/>
                  <a:pt x="41" y="0"/>
                  <a:pt x="88" y="1"/>
                </a:cubicBezTo>
                <a:cubicBezTo>
                  <a:pt x="135" y="3"/>
                  <a:pt x="171" y="41"/>
                  <a:pt x="170" y="88"/>
                </a:cubicBezTo>
                <a:cubicBezTo>
                  <a:pt x="168" y="136"/>
                  <a:pt x="131" y="171"/>
                  <a:pt x="82" y="170"/>
                </a:cubicBezTo>
                <a:cubicBezTo>
                  <a:pt x="38" y="169"/>
                  <a:pt x="0" y="129"/>
                  <a:pt x="1" y="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794FF42B-D0DB-4C86-A024-E011A4438644}"/>
              </a:ext>
            </a:extLst>
          </p:cNvPr>
          <p:cNvSpPr>
            <a:spLocks/>
          </p:cNvSpPr>
          <p:nvPr/>
        </p:nvSpPr>
        <p:spPr bwMode="auto">
          <a:xfrm>
            <a:off x="6623050" y="1123950"/>
            <a:ext cx="279400" cy="280988"/>
          </a:xfrm>
          <a:custGeom>
            <a:avLst/>
            <a:gdLst>
              <a:gd name="T0" fmla="*/ 84 w 169"/>
              <a:gd name="T1" fmla="*/ 170 h 170"/>
              <a:gd name="T2" fmla="*/ 0 w 169"/>
              <a:gd name="T3" fmla="*/ 83 h 170"/>
              <a:gd name="T4" fmla="*/ 86 w 169"/>
              <a:gd name="T5" fmla="*/ 1 h 170"/>
              <a:gd name="T6" fmla="*/ 169 w 169"/>
              <a:gd name="T7" fmla="*/ 85 h 170"/>
              <a:gd name="T8" fmla="*/ 84 w 169"/>
              <a:gd name="T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170">
                <a:moveTo>
                  <a:pt x="84" y="170"/>
                </a:moveTo>
                <a:cubicBezTo>
                  <a:pt x="36" y="169"/>
                  <a:pt x="0" y="131"/>
                  <a:pt x="0" y="83"/>
                </a:cubicBezTo>
                <a:cubicBezTo>
                  <a:pt x="1" y="37"/>
                  <a:pt x="39" y="0"/>
                  <a:pt x="86" y="1"/>
                </a:cubicBezTo>
                <a:cubicBezTo>
                  <a:pt x="132" y="1"/>
                  <a:pt x="169" y="39"/>
                  <a:pt x="169" y="85"/>
                </a:cubicBezTo>
                <a:cubicBezTo>
                  <a:pt x="169" y="132"/>
                  <a:pt x="130" y="170"/>
                  <a:pt x="84" y="1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207C3DF6-8BC9-4C8C-B218-E5F2A2AD27AC}"/>
              </a:ext>
            </a:extLst>
          </p:cNvPr>
          <p:cNvSpPr>
            <a:spLocks/>
          </p:cNvSpPr>
          <p:nvPr/>
        </p:nvSpPr>
        <p:spPr bwMode="auto">
          <a:xfrm>
            <a:off x="7964488" y="1171575"/>
            <a:ext cx="274638" cy="280988"/>
          </a:xfrm>
          <a:custGeom>
            <a:avLst/>
            <a:gdLst>
              <a:gd name="T0" fmla="*/ 0 w 167"/>
              <a:gd name="T1" fmla="*/ 86 h 170"/>
              <a:gd name="T2" fmla="*/ 83 w 167"/>
              <a:gd name="T3" fmla="*/ 2 h 170"/>
              <a:gd name="T4" fmla="*/ 167 w 167"/>
              <a:gd name="T5" fmla="*/ 85 h 170"/>
              <a:gd name="T6" fmla="*/ 83 w 167"/>
              <a:gd name="T7" fmla="*/ 170 h 170"/>
              <a:gd name="T8" fmla="*/ 0 w 167"/>
              <a:gd name="T9" fmla="*/ 8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" h="170">
                <a:moveTo>
                  <a:pt x="0" y="86"/>
                </a:moveTo>
                <a:cubicBezTo>
                  <a:pt x="0" y="38"/>
                  <a:pt x="36" y="0"/>
                  <a:pt x="83" y="2"/>
                </a:cubicBezTo>
                <a:cubicBezTo>
                  <a:pt x="132" y="3"/>
                  <a:pt x="167" y="38"/>
                  <a:pt x="167" y="85"/>
                </a:cubicBezTo>
                <a:cubicBezTo>
                  <a:pt x="167" y="134"/>
                  <a:pt x="135" y="169"/>
                  <a:pt x="83" y="170"/>
                </a:cubicBezTo>
                <a:cubicBezTo>
                  <a:pt x="35" y="170"/>
                  <a:pt x="0" y="134"/>
                  <a:pt x="0" y="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" name="Freeform 51">
            <a:extLst>
              <a:ext uri="{FF2B5EF4-FFF2-40B4-BE49-F238E27FC236}">
                <a16:creationId xmlns:a16="http://schemas.microsoft.com/office/drawing/2014/main" id="{C3ABDE38-5209-4E08-B234-2E5614720613}"/>
              </a:ext>
            </a:extLst>
          </p:cNvPr>
          <p:cNvSpPr>
            <a:spLocks/>
          </p:cNvSpPr>
          <p:nvPr/>
        </p:nvSpPr>
        <p:spPr bwMode="auto">
          <a:xfrm>
            <a:off x="9775825" y="2198688"/>
            <a:ext cx="427038" cy="561975"/>
          </a:xfrm>
          <a:custGeom>
            <a:avLst/>
            <a:gdLst>
              <a:gd name="T0" fmla="*/ 134 w 258"/>
              <a:gd name="T1" fmla="*/ 156 h 340"/>
              <a:gd name="T2" fmla="*/ 95 w 258"/>
              <a:gd name="T3" fmla="*/ 125 h 340"/>
              <a:gd name="T4" fmla="*/ 59 w 258"/>
              <a:gd name="T5" fmla="*/ 92 h 340"/>
              <a:gd name="T6" fmla="*/ 56 w 258"/>
              <a:gd name="T7" fmla="*/ 267 h 340"/>
              <a:gd name="T8" fmla="*/ 128 w 258"/>
              <a:gd name="T9" fmla="*/ 203 h 340"/>
              <a:gd name="T10" fmla="*/ 148 w 258"/>
              <a:gd name="T11" fmla="*/ 225 h 340"/>
              <a:gd name="T12" fmla="*/ 84 w 258"/>
              <a:gd name="T13" fmla="*/ 298 h 340"/>
              <a:gd name="T14" fmla="*/ 232 w 258"/>
              <a:gd name="T15" fmla="*/ 321 h 340"/>
              <a:gd name="T16" fmla="*/ 166 w 258"/>
              <a:gd name="T17" fmla="*/ 337 h 340"/>
              <a:gd name="T18" fmla="*/ 80 w 258"/>
              <a:gd name="T19" fmla="*/ 310 h 340"/>
              <a:gd name="T20" fmla="*/ 64 w 258"/>
              <a:gd name="T21" fmla="*/ 308 h 340"/>
              <a:gd name="T22" fmla="*/ 46 w 258"/>
              <a:gd name="T23" fmla="*/ 305 h 340"/>
              <a:gd name="T24" fmla="*/ 44 w 258"/>
              <a:gd name="T25" fmla="*/ 289 h 340"/>
              <a:gd name="T26" fmla="*/ 42 w 258"/>
              <a:gd name="T27" fmla="*/ 272 h 340"/>
              <a:gd name="T28" fmla="*/ 37 w 258"/>
              <a:gd name="T29" fmla="*/ 86 h 340"/>
              <a:gd name="T30" fmla="*/ 43 w 258"/>
              <a:gd name="T31" fmla="*/ 62 h 340"/>
              <a:gd name="T32" fmla="*/ 59 w 258"/>
              <a:gd name="T33" fmla="*/ 47 h 340"/>
              <a:gd name="T34" fmla="*/ 78 w 258"/>
              <a:gd name="T35" fmla="*/ 43 h 340"/>
              <a:gd name="T36" fmla="*/ 258 w 258"/>
              <a:gd name="T37" fmla="*/ 33 h 340"/>
              <a:gd name="T38" fmla="*/ 242 w 258"/>
              <a:gd name="T39" fmla="*/ 53 h 340"/>
              <a:gd name="T40" fmla="*/ 88 w 258"/>
              <a:gd name="T41" fmla="*/ 62 h 340"/>
              <a:gd name="T42" fmla="*/ 142 w 258"/>
              <a:gd name="T43" fmla="*/ 126 h 340"/>
              <a:gd name="T44" fmla="*/ 140 w 258"/>
              <a:gd name="T45" fmla="*/ 151 h 340"/>
              <a:gd name="T46" fmla="*/ 134 w 258"/>
              <a:gd name="T47" fmla="*/ 15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8" h="340">
                <a:moveTo>
                  <a:pt x="134" y="156"/>
                </a:moveTo>
                <a:cubicBezTo>
                  <a:pt x="120" y="145"/>
                  <a:pt x="107" y="136"/>
                  <a:pt x="95" y="125"/>
                </a:cubicBezTo>
                <a:cubicBezTo>
                  <a:pt x="82" y="114"/>
                  <a:pt x="71" y="103"/>
                  <a:pt x="59" y="92"/>
                </a:cubicBezTo>
                <a:cubicBezTo>
                  <a:pt x="21" y="124"/>
                  <a:pt x="12" y="218"/>
                  <a:pt x="56" y="267"/>
                </a:cubicBezTo>
                <a:cubicBezTo>
                  <a:pt x="80" y="246"/>
                  <a:pt x="104" y="224"/>
                  <a:pt x="128" y="203"/>
                </a:cubicBezTo>
                <a:cubicBezTo>
                  <a:pt x="135" y="211"/>
                  <a:pt x="141" y="217"/>
                  <a:pt x="148" y="225"/>
                </a:cubicBezTo>
                <a:cubicBezTo>
                  <a:pt x="127" y="249"/>
                  <a:pt x="106" y="273"/>
                  <a:pt x="84" y="298"/>
                </a:cubicBezTo>
                <a:cubicBezTo>
                  <a:pt x="128" y="331"/>
                  <a:pt x="177" y="340"/>
                  <a:pt x="232" y="321"/>
                </a:cubicBezTo>
                <a:cubicBezTo>
                  <a:pt x="219" y="331"/>
                  <a:pt x="188" y="338"/>
                  <a:pt x="166" y="337"/>
                </a:cubicBezTo>
                <a:cubicBezTo>
                  <a:pt x="135" y="336"/>
                  <a:pt x="106" y="327"/>
                  <a:pt x="80" y="310"/>
                </a:cubicBezTo>
                <a:cubicBezTo>
                  <a:pt x="76" y="307"/>
                  <a:pt x="69" y="309"/>
                  <a:pt x="64" y="308"/>
                </a:cubicBezTo>
                <a:cubicBezTo>
                  <a:pt x="58" y="307"/>
                  <a:pt x="50" y="309"/>
                  <a:pt x="46" y="305"/>
                </a:cubicBezTo>
                <a:cubicBezTo>
                  <a:pt x="43" y="303"/>
                  <a:pt x="42" y="294"/>
                  <a:pt x="44" y="289"/>
                </a:cubicBezTo>
                <a:cubicBezTo>
                  <a:pt x="47" y="282"/>
                  <a:pt x="46" y="277"/>
                  <a:pt x="42" y="272"/>
                </a:cubicBezTo>
                <a:cubicBezTo>
                  <a:pt x="2" y="219"/>
                  <a:pt x="0" y="141"/>
                  <a:pt x="37" y="86"/>
                </a:cubicBezTo>
                <a:cubicBezTo>
                  <a:pt x="42" y="79"/>
                  <a:pt x="47" y="73"/>
                  <a:pt x="43" y="62"/>
                </a:cubicBezTo>
                <a:cubicBezTo>
                  <a:pt x="39" y="52"/>
                  <a:pt x="49" y="43"/>
                  <a:pt x="59" y="47"/>
                </a:cubicBezTo>
                <a:cubicBezTo>
                  <a:pt x="67" y="50"/>
                  <a:pt x="72" y="48"/>
                  <a:pt x="78" y="43"/>
                </a:cubicBezTo>
                <a:cubicBezTo>
                  <a:pt x="131" y="4"/>
                  <a:pt x="206" y="0"/>
                  <a:pt x="258" y="33"/>
                </a:cubicBezTo>
                <a:cubicBezTo>
                  <a:pt x="253" y="40"/>
                  <a:pt x="248" y="46"/>
                  <a:pt x="242" y="53"/>
                </a:cubicBezTo>
                <a:cubicBezTo>
                  <a:pt x="189" y="26"/>
                  <a:pt x="137" y="28"/>
                  <a:pt x="88" y="62"/>
                </a:cubicBezTo>
                <a:cubicBezTo>
                  <a:pt x="106" y="83"/>
                  <a:pt x="123" y="106"/>
                  <a:pt x="142" y="126"/>
                </a:cubicBezTo>
                <a:cubicBezTo>
                  <a:pt x="152" y="137"/>
                  <a:pt x="151" y="144"/>
                  <a:pt x="140" y="151"/>
                </a:cubicBezTo>
                <a:cubicBezTo>
                  <a:pt x="138" y="152"/>
                  <a:pt x="137" y="154"/>
                  <a:pt x="134" y="1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" name="Freeform 52">
            <a:extLst>
              <a:ext uri="{FF2B5EF4-FFF2-40B4-BE49-F238E27FC236}">
                <a16:creationId xmlns:a16="http://schemas.microsoft.com/office/drawing/2014/main" id="{DDAD7035-1EB9-43D5-ACC1-0789605C2BDB}"/>
              </a:ext>
            </a:extLst>
          </p:cNvPr>
          <p:cNvSpPr>
            <a:spLocks/>
          </p:cNvSpPr>
          <p:nvPr/>
        </p:nvSpPr>
        <p:spPr bwMode="auto">
          <a:xfrm>
            <a:off x="6275388" y="5345113"/>
            <a:ext cx="377825" cy="315913"/>
          </a:xfrm>
          <a:custGeom>
            <a:avLst/>
            <a:gdLst>
              <a:gd name="T0" fmla="*/ 176 w 229"/>
              <a:gd name="T1" fmla="*/ 191 h 191"/>
              <a:gd name="T2" fmla="*/ 75 w 229"/>
              <a:gd name="T3" fmla="*/ 169 h 191"/>
              <a:gd name="T4" fmla="*/ 1 w 229"/>
              <a:gd name="T5" fmla="*/ 30 h 191"/>
              <a:gd name="T6" fmla="*/ 33 w 229"/>
              <a:gd name="T7" fmla="*/ 1 h 191"/>
              <a:gd name="T8" fmla="*/ 61 w 229"/>
              <a:gd name="T9" fmla="*/ 32 h 191"/>
              <a:gd name="T10" fmla="*/ 156 w 229"/>
              <a:gd name="T11" fmla="*/ 130 h 191"/>
              <a:gd name="T12" fmla="*/ 196 w 229"/>
              <a:gd name="T13" fmla="*/ 130 h 191"/>
              <a:gd name="T14" fmla="*/ 228 w 229"/>
              <a:gd name="T15" fmla="*/ 156 h 191"/>
              <a:gd name="T16" fmla="*/ 200 w 229"/>
              <a:gd name="T17" fmla="*/ 189 h 191"/>
              <a:gd name="T18" fmla="*/ 176 w 229"/>
              <a:gd name="T1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91">
                <a:moveTo>
                  <a:pt x="176" y="191"/>
                </a:moveTo>
                <a:cubicBezTo>
                  <a:pt x="138" y="190"/>
                  <a:pt x="105" y="186"/>
                  <a:pt x="75" y="169"/>
                </a:cubicBezTo>
                <a:cubicBezTo>
                  <a:pt x="24" y="139"/>
                  <a:pt x="0" y="87"/>
                  <a:pt x="1" y="30"/>
                </a:cubicBezTo>
                <a:cubicBezTo>
                  <a:pt x="1" y="11"/>
                  <a:pt x="15" y="0"/>
                  <a:pt x="33" y="1"/>
                </a:cubicBezTo>
                <a:cubicBezTo>
                  <a:pt x="50" y="1"/>
                  <a:pt x="61" y="13"/>
                  <a:pt x="61" y="32"/>
                </a:cubicBezTo>
                <a:cubicBezTo>
                  <a:pt x="62" y="91"/>
                  <a:pt x="98" y="127"/>
                  <a:pt x="156" y="130"/>
                </a:cubicBezTo>
                <a:cubicBezTo>
                  <a:pt x="170" y="130"/>
                  <a:pt x="183" y="130"/>
                  <a:pt x="196" y="130"/>
                </a:cubicBezTo>
                <a:cubicBezTo>
                  <a:pt x="213" y="130"/>
                  <a:pt x="227" y="141"/>
                  <a:pt x="228" y="156"/>
                </a:cubicBezTo>
                <a:cubicBezTo>
                  <a:pt x="229" y="174"/>
                  <a:pt x="218" y="187"/>
                  <a:pt x="200" y="189"/>
                </a:cubicBezTo>
                <a:cubicBezTo>
                  <a:pt x="191" y="190"/>
                  <a:pt x="182" y="191"/>
                  <a:pt x="176" y="1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" name="Freeform 53">
            <a:extLst>
              <a:ext uri="{FF2B5EF4-FFF2-40B4-BE49-F238E27FC236}">
                <a16:creationId xmlns:a16="http://schemas.microsoft.com/office/drawing/2014/main" id="{504BE296-BEBA-4E2A-B893-E9019D26E63A}"/>
              </a:ext>
            </a:extLst>
          </p:cNvPr>
          <p:cNvSpPr>
            <a:spLocks/>
          </p:cNvSpPr>
          <p:nvPr/>
        </p:nvSpPr>
        <p:spPr bwMode="auto">
          <a:xfrm>
            <a:off x="7092950" y="5343525"/>
            <a:ext cx="376238" cy="322263"/>
          </a:xfrm>
          <a:custGeom>
            <a:avLst/>
            <a:gdLst>
              <a:gd name="T0" fmla="*/ 176 w 228"/>
              <a:gd name="T1" fmla="*/ 131 h 195"/>
              <a:gd name="T2" fmla="*/ 199 w 228"/>
              <a:gd name="T3" fmla="*/ 131 h 195"/>
              <a:gd name="T4" fmla="*/ 227 w 228"/>
              <a:gd name="T5" fmla="*/ 158 h 195"/>
              <a:gd name="T6" fmla="*/ 203 w 228"/>
              <a:gd name="T7" fmla="*/ 190 h 195"/>
              <a:gd name="T8" fmla="*/ 61 w 228"/>
              <a:gd name="T9" fmla="*/ 160 h 195"/>
              <a:gd name="T10" fmla="*/ 1 w 228"/>
              <a:gd name="T11" fmla="*/ 28 h 195"/>
              <a:gd name="T12" fmla="*/ 34 w 228"/>
              <a:gd name="T13" fmla="*/ 2 h 195"/>
              <a:gd name="T14" fmla="*/ 61 w 228"/>
              <a:gd name="T15" fmla="*/ 32 h 195"/>
              <a:gd name="T16" fmla="*/ 156 w 228"/>
              <a:gd name="T17" fmla="*/ 131 h 195"/>
              <a:gd name="T18" fmla="*/ 176 w 228"/>
              <a:gd name="T19" fmla="*/ 131 h 195"/>
              <a:gd name="T20" fmla="*/ 176 w 228"/>
              <a:gd name="T21" fmla="*/ 131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195">
                <a:moveTo>
                  <a:pt x="176" y="131"/>
                </a:moveTo>
                <a:cubicBezTo>
                  <a:pt x="184" y="131"/>
                  <a:pt x="191" y="130"/>
                  <a:pt x="199" y="131"/>
                </a:cubicBezTo>
                <a:cubicBezTo>
                  <a:pt x="215" y="131"/>
                  <a:pt x="226" y="142"/>
                  <a:pt x="227" y="158"/>
                </a:cubicBezTo>
                <a:cubicBezTo>
                  <a:pt x="228" y="175"/>
                  <a:pt x="219" y="188"/>
                  <a:pt x="203" y="190"/>
                </a:cubicBezTo>
                <a:cubicBezTo>
                  <a:pt x="153" y="195"/>
                  <a:pt x="104" y="191"/>
                  <a:pt x="61" y="160"/>
                </a:cubicBezTo>
                <a:cubicBezTo>
                  <a:pt x="16" y="128"/>
                  <a:pt x="0" y="81"/>
                  <a:pt x="1" y="28"/>
                </a:cubicBezTo>
                <a:cubicBezTo>
                  <a:pt x="2" y="11"/>
                  <a:pt x="17" y="0"/>
                  <a:pt x="34" y="2"/>
                </a:cubicBezTo>
                <a:cubicBezTo>
                  <a:pt x="50" y="3"/>
                  <a:pt x="60" y="16"/>
                  <a:pt x="61" y="32"/>
                </a:cubicBezTo>
                <a:cubicBezTo>
                  <a:pt x="62" y="94"/>
                  <a:pt x="95" y="126"/>
                  <a:pt x="156" y="131"/>
                </a:cubicBezTo>
                <a:cubicBezTo>
                  <a:pt x="163" y="131"/>
                  <a:pt x="170" y="131"/>
                  <a:pt x="176" y="131"/>
                </a:cubicBezTo>
                <a:cubicBezTo>
                  <a:pt x="176" y="131"/>
                  <a:pt x="176" y="131"/>
                  <a:pt x="176" y="1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" name="Freeform 54">
            <a:extLst>
              <a:ext uri="{FF2B5EF4-FFF2-40B4-BE49-F238E27FC236}">
                <a16:creationId xmlns:a16="http://schemas.microsoft.com/office/drawing/2014/main" id="{02F608C4-33D4-49A2-988F-E2035704158E}"/>
              </a:ext>
            </a:extLst>
          </p:cNvPr>
          <p:cNvSpPr>
            <a:spLocks/>
          </p:cNvSpPr>
          <p:nvPr/>
        </p:nvSpPr>
        <p:spPr bwMode="auto">
          <a:xfrm>
            <a:off x="7159625" y="3001963"/>
            <a:ext cx="304800" cy="209550"/>
          </a:xfrm>
          <a:custGeom>
            <a:avLst/>
            <a:gdLst>
              <a:gd name="T0" fmla="*/ 167 w 185"/>
              <a:gd name="T1" fmla="*/ 126 h 127"/>
              <a:gd name="T2" fmla="*/ 26 w 185"/>
              <a:gd name="T3" fmla="*/ 127 h 127"/>
              <a:gd name="T4" fmla="*/ 9 w 185"/>
              <a:gd name="T5" fmla="*/ 114 h 127"/>
              <a:gd name="T6" fmla="*/ 47 w 185"/>
              <a:gd name="T7" fmla="*/ 19 h 127"/>
              <a:gd name="T8" fmla="*/ 146 w 185"/>
              <a:gd name="T9" fmla="*/ 26 h 127"/>
              <a:gd name="T10" fmla="*/ 167 w 185"/>
              <a:gd name="T11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5" h="127">
                <a:moveTo>
                  <a:pt x="167" y="126"/>
                </a:moveTo>
                <a:cubicBezTo>
                  <a:pt x="119" y="126"/>
                  <a:pt x="72" y="126"/>
                  <a:pt x="26" y="127"/>
                </a:cubicBezTo>
                <a:cubicBezTo>
                  <a:pt x="15" y="127"/>
                  <a:pt x="11" y="123"/>
                  <a:pt x="9" y="114"/>
                </a:cubicBezTo>
                <a:cubicBezTo>
                  <a:pt x="0" y="75"/>
                  <a:pt x="14" y="39"/>
                  <a:pt x="47" y="19"/>
                </a:cubicBezTo>
                <a:cubicBezTo>
                  <a:pt x="77" y="0"/>
                  <a:pt x="116" y="3"/>
                  <a:pt x="146" y="26"/>
                </a:cubicBezTo>
                <a:cubicBezTo>
                  <a:pt x="176" y="50"/>
                  <a:pt x="185" y="95"/>
                  <a:pt x="167" y="1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" name="Freeform 55">
            <a:extLst>
              <a:ext uri="{FF2B5EF4-FFF2-40B4-BE49-F238E27FC236}">
                <a16:creationId xmlns:a16="http://schemas.microsoft.com/office/drawing/2014/main" id="{4DBC5EFF-E74B-4FAF-A5FF-E518EBC88B9F}"/>
              </a:ext>
            </a:extLst>
          </p:cNvPr>
          <p:cNvSpPr>
            <a:spLocks/>
          </p:cNvSpPr>
          <p:nvPr/>
        </p:nvSpPr>
        <p:spPr bwMode="auto">
          <a:xfrm>
            <a:off x="6313488" y="3003550"/>
            <a:ext cx="301625" cy="206375"/>
          </a:xfrm>
          <a:custGeom>
            <a:avLst/>
            <a:gdLst>
              <a:gd name="T0" fmla="*/ 167 w 183"/>
              <a:gd name="T1" fmla="*/ 125 h 125"/>
              <a:gd name="T2" fmla="*/ 78 w 183"/>
              <a:gd name="T3" fmla="*/ 125 h 125"/>
              <a:gd name="T4" fmla="*/ 25 w 183"/>
              <a:gd name="T5" fmla="*/ 125 h 125"/>
              <a:gd name="T6" fmla="*/ 9 w 183"/>
              <a:gd name="T7" fmla="*/ 114 h 125"/>
              <a:gd name="T8" fmla="*/ 34 w 183"/>
              <a:gd name="T9" fmla="*/ 26 h 125"/>
              <a:gd name="T10" fmla="*/ 135 w 183"/>
              <a:gd name="T11" fmla="*/ 18 h 125"/>
              <a:gd name="T12" fmla="*/ 167 w 183"/>
              <a:gd name="T13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125">
                <a:moveTo>
                  <a:pt x="167" y="125"/>
                </a:moveTo>
                <a:cubicBezTo>
                  <a:pt x="136" y="125"/>
                  <a:pt x="107" y="125"/>
                  <a:pt x="78" y="125"/>
                </a:cubicBezTo>
                <a:cubicBezTo>
                  <a:pt x="60" y="125"/>
                  <a:pt x="42" y="124"/>
                  <a:pt x="25" y="125"/>
                </a:cubicBezTo>
                <a:cubicBezTo>
                  <a:pt x="16" y="125"/>
                  <a:pt x="12" y="122"/>
                  <a:pt x="9" y="114"/>
                </a:cubicBezTo>
                <a:cubicBezTo>
                  <a:pt x="0" y="84"/>
                  <a:pt x="11" y="44"/>
                  <a:pt x="34" y="26"/>
                </a:cubicBezTo>
                <a:cubicBezTo>
                  <a:pt x="66" y="2"/>
                  <a:pt x="104" y="0"/>
                  <a:pt x="135" y="18"/>
                </a:cubicBezTo>
                <a:cubicBezTo>
                  <a:pt x="177" y="43"/>
                  <a:pt x="183" y="97"/>
                  <a:pt x="167" y="1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" name="Freeform 56">
            <a:extLst>
              <a:ext uri="{FF2B5EF4-FFF2-40B4-BE49-F238E27FC236}">
                <a16:creationId xmlns:a16="http://schemas.microsoft.com/office/drawing/2014/main" id="{3C52EC2F-D974-4E7E-B5FF-F61C61DF29A0}"/>
              </a:ext>
            </a:extLst>
          </p:cNvPr>
          <p:cNvSpPr>
            <a:spLocks/>
          </p:cNvSpPr>
          <p:nvPr/>
        </p:nvSpPr>
        <p:spPr bwMode="auto">
          <a:xfrm>
            <a:off x="8053388" y="2998788"/>
            <a:ext cx="300038" cy="212725"/>
          </a:xfrm>
          <a:custGeom>
            <a:avLst/>
            <a:gdLst>
              <a:gd name="T0" fmla="*/ 167 w 182"/>
              <a:gd name="T1" fmla="*/ 128 h 129"/>
              <a:gd name="T2" fmla="*/ 29 w 182"/>
              <a:gd name="T3" fmla="*/ 129 h 129"/>
              <a:gd name="T4" fmla="*/ 9 w 182"/>
              <a:gd name="T5" fmla="*/ 113 h 129"/>
              <a:gd name="T6" fmla="*/ 50 w 182"/>
              <a:gd name="T7" fmla="*/ 19 h 129"/>
              <a:gd name="T8" fmla="*/ 152 w 182"/>
              <a:gd name="T9" fmla="*/ 35 h 129"/>
              <a:gd name="T10" fmla="*/ 167 w 182"/>
              <a:gd name="T11" fmla="*/ 128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" h="129">
                <a:moveTo>
                  <a:pt x="167" y="128"/>
                </a:moveTo>
                <a:cubicBezTo>
                  <a:pt x="120" y="128"/>
                  <a:pt x="75" y="128"/>
                  <a:pt x="29" y="129"/>
                </a:cubicBezTo>
                <a:cubicBezTo>
                  <a:pt x="16" y="129"/>
                  <a:pt x="12" y="124"/>
                  <a:pt x="9" y="113"/>
                </a:cubicBezTo>
                <a:cubicBezTo>
                  <a:pt x="0" y="76"/>
                  <a:pt x="17" y="38"/>
                  <a:pt x="50" y="19"/>
                </a:cubicBezTo>
                <a:cubicBezTo>
                  <a:pt x="84" y="0"/>
                  <a:pt x="123" y="6"/>
                  <a:pt x="152" y="35"/>
                </a:cubicBezTo>
                <a:cubicBezTo>
                  <a:pt x="177" y="59"/>
                  <a:pt x="182" y="100"/>
                  <a:pt x="167" y="1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" name="Freeform 57">
            <a:extLst>
              <a:ext uri="{FF2B5EF4-FFF2-40B4-BE49-F238E27FC236}">
                <a16:creationId xmlns:a16="http://schemas.microsoft.com/office/drawing/2014/main" id="{4B612643-AC41-462B-B748-D731454CD6FF}"/>
              </a:ext>
            </a:extLst>
          </p:cNvPr>
          <p:cNvSpPr>
            <a:spLocks/>
          </p:cNvSpPr>
          <p:nvPr/>
        </p:nvSpPr>
        <p:spPr bwMode="auto">
          <a:xfrm>
            <a:off x="10917238" y="2203450"/>
            <a:ext cx="423863" cy="506413"/>
          </a:xfrm>
          <a:custGeom>
            <a:avLst/>
            <a:gdLst>
              <a:gd name="T0" fmla="*/ 109 w 256"/>
              <a:gd name="T1" fmla="*/ 221 h 306"/>
              <a:gd name="T2" fmla="*/ 130 w 256"/>
              <a:gd name="T3" fmla="*/ 201 h 306"/>
              <a:gd name="T4" fmla="*/ 204 w 256"/>
              <a:gd name="T5" fmla="*/ 267 h 306"/>
              <a:gd name="T6" fmla="*/ 197 w 256"/>
              <a:gd name="T7" fmla="*/ 91 h 306"/>
              <a:gd name="T8" fmla="*/ 124 w 256"/>
              <a:gd name="T9" fmla="*/ 153 h 306"/>
              <a:gd name="T10" fmla="*/ 104 w 256"/>
              <a:gd name="T11" fmla="*/ 134 h 306"/>
              <a:gd name="T12" fmla="*/ 168 w 256"/>
              <a:gd name="T13" fmla="*/ 60 h 306"/>
              <a:gd name="T14" fmla="*/ 14 w 256"/>
              <a:gd name="T15" fmla="*/ 48 h 306"/>
              <a:gd name="T16" fmla="*/ 0 w 256"/>
              <a:gd name="T17" fmla="*/ 31 h 306"/>
              <a:gd name="T18" fmla="*/ 139 w 256"/>
              <a:gd name="T19" fmla="*/ 17 h 306"/>
              <a:gd name="T20" fmla="*/ 183 w 256"/>
              <a:gd name="T21" fmla="*/ 41 h 306"/>
              <a:gd name="T22" fmla="*/ 196 w 256"/>
              <a:gd name="T23" fmla="*/ 44 h 306"/>
              <a:gd name="T24" fmla="*/ 214 w 256"/>
              <a:gd name="T25" fmla="*/ 61 h 306"/>
              <a:gd name="T26" fmla="*/ 218 w 256"/>
              <a:gd name="T27" fmla="*/ 77 h 306"/>
              <a:gd name="T28" fmla="*/ 214 w 256"/>
              <a:gd name="T29" fmla="*/ 262 h 306"/>
              <a:gd name="T30" fmla="*/ 211 w 256"/>
              <a:gd name="T31" fmla="*/ 284 h 306"/>
              <a:gd name="T32" fmla="*/ 210 w 256"/>
              <a:gd name="T33" fmla="*/ 303 h 306"/>
              <a:gd name="T34" fmla="*/ 191 w 256"/>
              <a:gd name="T35" fmla="*/ 304 h 306"/>
              <a:gd name="T36" fmla="*/ 144 w 256"/>
              <a:gd name="T37" fmla="*/ 264 h 306"/>
              <a:gd name="T38" fmla="*/ 109 w 256"/>
              <a:gd name="T39" fmla="*/ 22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" h="306">
                <a:moveTo>
                  <a:pt x="109" y="221"/>
                </a:moveTo>
                <a:cubicBezTo>
                  <a:pt x="116" y="214"/>
                  <a:pt x="122" y="208"/>
                  <a:pt x="130" y="201"/>
                </a:cubicBezTo>
                <a:cubicBezTo>
                  <a:pt x="154" y="223"/>
                  <a:pt x="179" y="245"/>
                  <a:pt x="204" y="267"/>
                </a:cubicBezTo>
                <a:cubicBezTo>
                  <a:pt x="244" y="220"/>
                  <a:pt x="241" y="140"/>
                  <a:pt x="197" y="91"/>
                </a:cubicBezTo>
                <a:cubicBezTo>
                  <a:pt x="173" y="111"/>
                  <a:pt x="149" y="132"/>
                  <a:pt x="124" y="153"/>
                </a:cubicBezTo>
                <a:cubicBezTo>
                  <a:pt x="117" y="147"/>
                  <a:pt x="112" y="141"/>
                  <a:pt x="104" y="134"/>
                </a:cubicBezTo>
                <a:cubicBezTo>
                  <a:pt x="125" y="110"/>
                  <a:pt x="146" y="85"/>
                  <a:pt x="168" y="60"/>
                </a:cubicBezTo>
                <a:cubicBezTo>
                  <a:pt x="119" y="28"/>
                  <a:pt x="68" y="22"/>
                  <a:pt x="14" y="48"/>
                </a:cubicBezTo>
                <a:cubicBezTo>
                  <a:pt x="9" y="42"/>
                  <a:pt x="5" y="37"/>
                  <a:pt x="0" y="31"/>
                </a:cubicBezTo>
                <a:cubicBezTo>
                  <a:pt x="46" y="7"/>
                  <a:pt x="91" y="0"/>
                  <a:pt x="139" y="17"/>
                </a:cubicBezTo>
                <a:cubicBezTo>
                  <a:pt x="154" y="23"/>
                  <a:pt x="168" y="33"/>
                  <a:pt x="183" y="41"/>
                </a:cubicBezTo>
                <a:cubicBezTo>
                  <a:pt x="187" y="43"/>
                  <a:pt x="192" y="45"/>
                  <a:pt x="196" y="44"/>
                </a:cubicBezTo>
                <a:cubicBezTo>
                  <a:pt x="210" y="42"/>
                  <a:pt x="215" y="47"/>
                  <a:pt x="214" y="61"/>
                </a:cubicBezTo>
                <a:cubicBezTo>
                  <a:pt x="213" y="66"/>
                  <a:pt x="215" y="73"/>
                  <a:pt x="218" y="77"/>
                </a:cubicBezTo>
                <a:cubicBezTo>
                  <a:pt x="256" y="129"/>
                  <a:pt x="254" y="207"/>
                  <a:pt x="214" y="262"/>
                </a:cubicBezTo>
                <a:cubicBezTo>
                  <a:pt x="209" y="270"/>
                  <a:pt x="207" y="275"/>
                  <a:pt x="211" y="284"/>
                </a:cubicBezTo>
                <a:cubicBezTo>
                  <a:pt x="214" y="289"/>
                  <a:pt x="214" y="299"/>
                  <a:pt x="210" y="303"/>
                </a:cubicBezTo>
                <a:cubicBezTo>
                  <a:pt x="207" y="306"/>
                  <a:pt x="197" y="306"/>
                  <a:pt x="191" y="304"/>
                </a:cubicBezTo>
                <a:cubicBezTo>
                  <a:pt x="170" y="297"/>
                  <a:pt x="158" y="278"/>
                  <a:pt x="144" y="264"/>
                </a:cubicBezTo>
                <a:cubicBezTo>
                  <a:pt x="131" y="251"/>
                  <a:pt x="120" y="235"/>
                  <a:pt x="109" y="2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" name="Freeform 58">
            <a:extLst>
              <a:ext uri="{FF2B5EF4-FFF2-40B4-BE49-F238E27FC236}">
                <a16:creationId xmlns:a16="http://schemas.microsoft.com/office/drawing/2014/main" id="{B8EC4492-7E5A-4A4E-9CB4-4ABC442085F2}"/>
              </a:ext>
            </a:extLst>
          </p:cNvPr>
          <p:cNvSpPr>
            <a:spLocks noEditPoints="1"/>
          </p:cNvSpPr>
          <p:nvPr/>
        </p:nvSpPr>
        <p:spPr bwMode="auto">
          <a:xfrm>
            <a:off x="9210675" y="4660900"/>
            <a:ext cx="477838" cy="469900"/>
          </a:xfrm>
          <a:custGeom>
            <a:avLst/>
            <a:gdLst>
              <a:gd name="T0" fmla="*/ 0 w 289"/>
              <a:gd name="T1" fmla="*/ 283 h 285"/>
              <a:gd name="T2" fmla="*/ 49 w 289"/>
              <a:gd name="T3" fmla="*/ 213 h 285"/>
              <a:gd name="T4" fmla="*/ 50 w 289"/>
              <a:gd name="T5" fmla="*/ 195 h 285"/>
              <a:gd name="T6" fmla="*/ 39 w 289"/>
              <a:gd name="T7" fmla="*/ 70 h 285"/>
              <a:gd name="T8" fmla="*/ 152 w 289"/>
              <a:gd name="T9" fmla="*/ 0 h 285"/>
              <a:gd name="T10" fmla="*/ 270 w 289"/>
              <a:gd name="T11" fmla="*/ 153 h 285"/>
              <a:gd name="T12" fmla="*/ 93 w 289"/>
              <a:gd name="T13" fmla="*/ 233 h 285"/>
              <a:gd name="T14" fmla="*/ 78 w 289"/>
              <a:gd name="T15" fmla="*/ 235 h 285"/>
              <a:gd name="T16" fmla="*/ 2 w 289"/>
              <a:gd name="T17" fmla="*/ 285 h 285"/>
              <a:gd name="T18" fmla="*/ 0 w 289"/>
              <a:gd name="T19" fmla="*/ 283 h 285"/>
              <a:gd name="T20" fmla="*/ 147 w 289"/>
              <a:gd name="T21" fmla="*/ 233 h 285"/>
              <a:gd name="T22" fmla="*/ 254 w 289"/>
              <a:gd name="T23" fmla="*/ 130 h 285"/>
              <a:gd name="T24" fmla="*/ 147 w 289"/>
              <a:gd name="T25" fmla="*/ 22 h 285"/>
              <a:gd name="T26" fmla="*/ 42 w 289"/>
              <a:gd name="T27" fmla="*/ 128 h 285"/>
              <a:gd name="T28" fmla="*/ 147 w 289"/>
              <a:gd name="T29" fmla="*/ 233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285">
                <a:moveTo>
                  <a:pt x="0" y="283"/>
                </a:moveTo>
                <a:cubicBezTo>
                  <a:pt x="16" y="260"/>
                  <a:pt x="33" y="236"/>
                  <a:pt x="49" y="213"/>
                </a:cubicBezTo>
                <a:cubicBezTo>
                  <a:pt x="54" y="207"/>
                  <a:pt x="55" y="203"/>
                  <a:pt x="50" y="195"/>
                </a:cubicBezTo>
                <a:cubicBezTo>
                  <a:pt x="23" y="156"/>
                  <a:pt x="18" y="113"/>
                  <a:pt x="39" y="70"/>
                </a:cubicBezTo>
                <a:cubicBezTo>
                  <a:pt x="62" y="24"/>
                  <a:pt x="100" y="0"/>
                  <a:pt x="152" y="0"/>
                </a:cubicBezTo>
                <a:cubicBezTo>
                  <a:pt x="231" y="0"/>
                  <a:pt x="289" y="75"/>
                  <a:pt x="270" y="153"/>
                </a:cubicBezTo>
                <a:cubicBezTo>
                  <a:pt x="252" y="229"/>
                  <a:pt x="167" y="270"/>
                  <a:pt x="93" y="233"/>
                </a:cubicBezTo>
                <a:cubicBezTo>
                  <a:pt x="86" y="230"/>
                  <a:pt x="83" y="231"/>
                  <a:pt x="78" y="235"/>
                </a:cubicBezTo>
                <a:cubicBezTo>
                  <a:pt x="53" y="251"/>
                  <a:pt x="27" y="268"/>
                  <a:pt x="2" y="285"/>
                </a:cubicBezTo>
                <a:cubicBezTo>
                  <a:pt x="1" y="284"/>
                  <a:pt x="1" y="283"/>
                  <a:pt x="0" y="283"/>
                </a:cubicBezTo>
                <a:close/>
                <a:moveTo>
                  <a:pt x="147" y="233"/>
                </a:moveTo>
                <a:cubicBezTo>
                  <a:pt x="205" y="234"/>
                  <a:pt x="253" y="187"/>
                  <a:pt x="254" y="130"/>
                </a:cubicBezTo>
                <a:cubicBezTo>
                  <a:pt x="255" y="69"/>
                  <a:pt x="209" y="23"/>
                  <a:pt x="147" y="22"/>
                </a:cubicBezTo>
                <a:cubicBezTo>
                  <a:pt x="91" y="21"/>
                  <a:pt x="42" y="69"/>
                  <a:pt x="42" y="128"/>
                </a:cubicBezTo>
                <a:cubicBezTo>
                  <a:pt x="42" y="185"/>
                  <a:pt x="89" y="232"/>
                  <a:pt x="147" y="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Freeform 59">
            <a:extLst>
              <a:ext uri="{FF2B5EF4-FFF2-40B4-BE49-F238E27FC236}">
                <a16:creationId xmlns:a16="http://schemas.microsoft.com/office/drawing/2014/main" id="{EC523CBD-A787-4CD5-9FA3-E12A0519F968}"/>
              </a:ext>
            </a:extLst>
          </p:cNvPr>
          <p:cNvSpPr>
            <a:spLocks noEditPoints="1"/>
          </p:cNvSpPr>
          <p:nvPr/>
        </p:nvSpPr>
        <p:spPr bwMode="auto">
          <a:xfrm>
            <a:off x="8505825" y="4619625"/>
            <a:ext cx="466725" cy="514350"/>
          </a:xfrm>
          <a:custGeom>
            <a:avLst/>
            <a:gdLst>
              <a:gd name="T0" fmla="*/ 229 w 283"/>
              <a:gd name="T1" fmla="*/ 232 h 311"/>
              <a:gd name="T2" fmla="*/ 283 w 283"/>
              <a:gd name="T3" fmla="*/ 309 h 311"/>
              <a:gd name="T4" fmla="*/ 282 w 283"/>
              <a:gd name="T5" fmla="*/ 311 h 311"/>
              <a:gd name="T6" fmla="*/ 243 w 283"/>
              <a:gd name="T7" fmla="*/ 286 h 311"/>
              <a:gd name="T8" fmla="*/ 204 w 283"/>
              <a:gd name="T9" fmla="*/ 261 h 311"/>
              <a:gd name="T10" fmla="*/ 190 w 283"/>
              <a:gd name="T11" fmla="*/ 262 h 311"/>
              <a:gd name="T12" fmla="*/ 48 w 283"/>
              <a:gd name="T13" fmla="*/ 241 h 311"/>
              <a:gd name="T14" fmla="*/ 20 w 283"/>
              <a:gd name="T15" fmla="*/ 103 h 311"/>
              <a:gd name="T16" fmla="*/ 233 w 283"/>
              <a:gd name="T17" fmla="*/ 76 h 311"/>
              <a:gd name="T18" fmla="*/ 236 w 283"/>
              <a:gd name="T19" fmla="*/ 221 h 311"/>
              <a:gd name="T20" fmla="*/ 229 w 283"/>
              <a:gd name="T21" fmla="*/ 232 h 311"/>
              <a:gd name="T22" fmla="*/ 31 w 283"/>
              <a:gd name="T23" fmla="*/ 155 h 311"/>
              <a:gd name="T24" fmla="*/ 137 w 283"/>
              <a:gd name="T25" fmla="*/ 261 h 311"/>
              <a:gd name="T26" fmla="*/ 241 w 283"/>
              <a:gd name="T27" fmla="*/ 155 h 311"/>
              <a:gd name="T28" fmla="*/ 137 w 283"/>
              <a:gd name="T29" fmla="*/ 49 h 311"/>
              <a:gd name="T30" fmla="*/ 31 w 283"/>
              <a:gd name="T31" fmla="*/ 155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3" h="311">
                <a:moveTo>
                  <a:pt x="229" y="232"/>
                </a:moveTo>
                <a:cubicBezTo>
                  <a:pt x="247" y="258"/>
                  <a:pt x="265" y="284"/>
                  <a:pt x="283" y="309"/>
                </a:cubicBezTo>
                <a:cubicBezTo>
                  <a:pt x="283" y="310"/>
                  <a:pt x="282" y="311"/>
                  <a:pt x="282" y="311"/>
                </a:cubicBezTo>
                <a:cubicBezTo>
                  <a:pt x="269" y="303"/>
                  <a:pt x="256" y="295"/>
                  <a:pt x="243" y="286"/>
                </a:cubicBezTo>
                <a:cubicBezTo>
                  <a:pt x="230" y="278"/>
                  <a:pt x="218" y="269"/>
                  <a:pt x="204" y="261"/>
                </a:cubicBezTo>
                <a:cubicBezTo>
                  <a:pt x="201" y="259"/>
                  <a:pt x="194" y="260"/>
                  <a:pt x="190" y="262"/>
                </a:cubicBezTo>
                <a:cubicBezTo>
                  <a:pt x="142" y="285"/>
                  <a:pt x="88" y="277"/>
                  <a:pt x="48" y="241"/>
                </a:cubicBezTo>
                <a:cubicBezTo>
                  <a:pt x="11" y="207"/>
                  <a:pt x="0" y="150"/>
                  <a:pt x="20" y="103"/>
                </a:cubicBezTo>
                <a:cubicBezTo>
                  <a:pt x="57" y="15"/>
                  <a:pt x="175" y="0"/>
                  <a:pt x="233" y="76"/>
                </a:cubicBezTo>
                <a:cubicBezTo>
                  <a:pt x="264" y="118"/>
                  <a:pt x="266" y="174"/>
                  <a:pt x="236" y="221"/>
                </a:cubicBezTo>
                <a:cubicBezTo>
                  <a:pt x="234" y="225"/>
                  <a:pt x="231" y="228"/>
                  <a:pt x="229" y="232"/>
                </a:cubicBezTo>
                <a:close/>
                <a:moveTo>
                  <a:pt x="31" y="155"/>
                </a:moveTo>
                <a:cubicBezTo>
                  <a:pt x="31" y="214"/>
                  <a:pt x="78" y="261"/>
                  <a:pt x="137" y="261"/>
                </a:cubicBezTo>
                <a:cubicBezTo>
                  <a:pt x="195" y="260"/>
                  <a:pt x="241" y="213"/>
                  <a:pt x="241" y="155"/>
                </a:cubicBezTo>
                <a:cubicBezTo>
                  <a:pt x="241" y="96"/>
                  <a:pt x="195" y="49"/>
                  <a:pt x="137" y="49"/>
                </a:cubicBezTo>
                <a:cubicBezTo>
                  <a:pt x="77" y="49"/>
                  <a:pt x="30" y="96"/>
                  <a:pt x="31" y="1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" name="Freeform 60">
            <a:extLst>
              <a:ext uri="{FF2B5EF4-FFF2-40B4-BE49-F238E27FC236}">
                <a16:creationId xmlns:a16="http://schemas.microsoft.com/office/drawing/2014/main" id="{AE43AF6C-8AFC-4702-898E-EDA917BAEC2A}"/>
              </a:ext>
            </a:extLst>
          </p:cNvPr>
          <p:cNvSpPr>
            <a:spLocks noEditPoints="1"/>
          </p:cNvSpPr>
          <p:nvPr/>
        </p:nvSpPr>
        <p:spPr bwMode="auto">
          <a:xfrm>
            <a:off x="9164638" y="5505450"/>
            <a:ext cx="504825" cy="474663"/>
          </a:xfrm>
          <a:custGeom>
            <a:avLst/>
            <a:gdLst>
              <a:gd name="T0" fmla="*/ 81 w 305"/>
              <a:gd name="T1" fmla="*/ 55 h 288"/>
              <a:gd name="T2" fmla="*/ 214 w 305"/>
              <a:gd name="T3" fmla="*/ 34 h 288"/>
              <a:gd name="T4" fmla="*/ 278 w 305"/>
              <a:gd name="T5" fmla="*/ 196 h 288"/>
              <a:gd name="T6" fmla="*/ 116 w 305"/>
              <a:gd name="T7" fmla="*/ 261 h 288"/>
              <a:gd name="T8" fmla="*/ 52 w 305"/>
              <a:gd name="T9" fmla="*/ 94 h 288"/>
              <a:gd name="T10" fmla="*/ 51 w 305"/>
              <a:gd name="T11" fmla="*/ 76 h 288"/>
              <a:gd name="T12" fmla="*/ 0 w 305"/>
              <a:gd name="T13" fmla="*/ 0 h 288"/>
              <a:gd name="T14" fmla="*/ 81 w 305"/>
              <a:gd name="T15" fmla="*/ 55 h 288"/>
              <a:gd name="T16" fmla="*/ 53 w 305"/>
              <a:gd name="T17" fmla="*/ 146 h 288"/>
              <a:gd name="T18" fmla="*/ 158 w 305"/>
              <a:gd name="T19" fmla="*/ 253 h 288"/>
              <a:gd name="T20" fmla="*/ 265 w 305"/>
              <a:gd name="T21" fmla="*/ 148 h 288"/>
              <a:gd name="T22" fmla="*/ 159 w 305"/>
              <a:gd name="T23" fmla="*/ 41 h 288"/>
              <a:gd name="T24" fmla="*/ 53 w 305"/>
              <a:gd name="T25" fmla="*/ 14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5" h="288">
                <a:moveTo>
                  <a:pt x="81" y="55"/>
                </a:moveTo>
                <a:cubicBezTo>
                  <a:pt x="123" y="23"/>
                  <a:pt x="167" y="14"/>
                  <a:pt x="214" y="34"/>
                </a:cubicBezTo>
                <a:cubicBezTo>
                  <a:pt x="276" y="61"/>
                  <a:pt x="305" y="134"/>
                  <a:pt x="278" y="196"/>
                </a:cubicBezTo>
                <a:cubicBezTo>
                  <a:pt x="251" y="259"/>
                  <a:pt x="178" y="288"/>
                  <a:pt x="116" y="261"/>
                </a:cubicBezTo>
                <a:cubicBezTo>
                  <a:pt x="54" y="235"/>
                  <a:pt x="22" y="162"/>
                  <a:pt x="52" y="94"/>
                </a:cubicBezTo>
                <a:cubicBezTo>
                  <a:pt x="55" y="87"/>
                  <a:pt x="55" y="82"/>
                  <a:pt x="51" y="76"/>
                </a:cubicBezTo>
                <a:cubicBezTo>
                  <a:pt x="33" y="52"/>
                  <a:pt x="16" y="27"/>
                  <a:pt x="0" y="0"/>
                </a:cubicBezTo>
                <a:cubicBezTo>
                  <a:pt x="27" y="18"/>
                  <a:pt x="54" y="36"/>
                  <a:pt x="81" y="55"/>
                </a:cubicBezTo>
                <a:close/>
                <a:moveTo>
                  <a:pt x="53" y="146"/>
                </a:moveTo>
                <a:cubicBezTo>
                  <a:pt x="53" y="203"/>
                  <a:pt x="100" y="252"/>
                  <a:pt x="158" y="253"/>
                </a:cubicBezTo>
                <a:cubicBezTo>
                  <a:pt x="215" y="253"/>
                  <a:pt x="263" y="206"/>
                  <a:pt x="265" y="148"/>
                </a:cubicBezTo>
                <a:cubicBezTo>
                  <a:pt x="266" y="90"/>
                  <a:pt x="218" y="41"/>
                  <a:pt x="159" y="41"/>
                </a:cubicBezTo>
                <a:cubicBezTo>
                  <a:pt x="101" y="40"/>
                  <a:pt x="54" y="87"/>
                  <a:pt x="53" y="1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3" name="Freeform 61">
            <a:extLst>
              <a:ext uri="{FF2B5EF4-FFF2-40B4-BE49-F238E27FC236}">
                <a16:creationId xmlns:a16="http://schemas.microsoft.com/office/drawing/2014/main" id="{AA3CCDE4-16EA-4A2D-8FCF-F2DF650D2B33}"/>
              </a:ext>
            </a:extLst>
          </p:cNvPr>
          <p:cNvSpPr>
            <a:spLocks noEditPoints="1"/>
          </p:cNvSpPr>
          <p:nvPr/>
        </p:nvSpPr>
        <p:spPr bwMode="auto">
          <a:xfrm>
            <a:off x="8358188" y="5380038"/>
            <a:ext cx="503238" cy="452438"/>
          </a:xfrm>
          <a:custGeom>
            <a:avLst/>
            <a:gdLst>
              <a:gd name="T0" fmla="*/ 304 w 304"/>
              <a:gd name="T1" fmla="*/ 2 h 274"/>
              <a:gd name="T2" fmla="*/ 246 w 304"/>
              <a:gd name="T3" fmla="*/ 61 h 274"/>
              <a:gd name="T4" fmla="*/ 243 w 304"/>
              <a:gd name="T5" fmla="*/ 79 h 274"/>
              <a:gd name="T6" fmla="*/ 184 w 304"/>
              <a:gd name="T7" fmla="*/ 245 h 274"/>
              <a:gd name="T8" fmla="*/ 20 w 304"/>
              <a:gd name="T9" fmla="*/ 187 h 274"/>
              <a:gd name="T10" fmla="*/ 34 w 304"/>
              <a:gd name="T11" fmla="*/ 56 h 274"/>
              <a:gd name="T12" fmla="*/ 172 w 304"/>
              <a:gd name="T13" fmla="*/ 16 h 274"/>
              <a:gd name="T14" fmla="*/ 203 w 304"/>
              <a:gd name="T15" fmla="*/ 33 h 274"/>
              <a:gd name="T16" fmla="*/ 226 w 304"/>
              <a:gd name="T17" fmla="*/ 35 h 274"/>
              <a:gd name="T18" fmla="*/ 304 w 304"/>
              <a:gd name="T19" fmla="*/ 2 h 274"/>
              <a:gd name="T20" fmla="*/ 134 w 304"/>
              <a:gd name="T21" fmla="*/ 235 h 274"/>
              <a:gd name="T22" fmla="*/ 240 w 304"/>
              <a:gd name="T23" fmla="*/ 129 h 274"/>
              <a:gd name="T24" fmla="*/ 134 w 304"/>
              <a:gd name="T25" fmla="*/ 23 h 274"/>
              <a:gd name="T26" fmla="*/ 29 w 304"/>
              <a:gd name="T27" fmla="*/ 128 h 274"/>
              <a:gd name="T28" fmla="*/ 134 w 304"/>
              <a:gd name="T29" fmla="*/ 235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" h="274">
                <a:moveTo>
                  <a:pt x="304" y="2"/>
                </a:moveTo>
                <a:cubicBezTo>
                  <a:pt x="283" y="23"/>
                  <a:pt x="265" y="42"/>
                  <a:pt x="246" y="61"/>
                </a:cubicBezTo>
                <a:cubicBezTo>
                  <a:pt x="240" y="67"/>
                  <a:pt x="239" y="71"/>
                  <a:pt x="243" y="79"/>
                </a:cubicBezTo>
                <a:cubicBezTo>
                  <a:pt x="273" y="142"/>
                  <a:pt x="247" y="214"/>
                  <a:pt x="184" y="245"/>
                </a:cubicBezTo>
                <a:cubicBezTo>
                  <a:pt x="125" y="274"/>
                  <a:pt x="50" y="248"/>
                  <a:pt x="20" y="187"/>
                </a:cubicBezTo>
                <a:cubicBezTo>
                  <a:pt x="0" y="147"/>
                  <a:pt x="6" y="88"/>
                  <a:pt x="34" y="56"/>
                </a:cubicBezTo>
                <a:cubicBezTo>
                  <a:pt x="71" y="13"/>
                  <a:pt x="117" y="0"/>
                  <a:pt x="172" y="16"/>
                </a:cubicBezTo>
                <a:cubicBezTo>
                  <a:pt x="183" y="20"/>
                  <a:pt x="194" y="26"/>
                  <a:pt x="203" y="33"/>
                </a:cubicBezTo>
                <a:cubicBezTo>
                  <a:pt x="211" y="38"/>
                  <a:pt x="217" y="39"/>
                  <a:pt x="226" y="35"/>
                </a:cubicBezTo>
                <a:cubicBezTo>
                  <a:pt x="250" y="23"/>
                  <a:pt x="276" y="14"/>
                  <a:pt x="304" y="2"/>
                </a:cubicBezTo>
                <a:close/>
                <a:moveTo>
                  <a:pt x="134" y="235"/>
                </a:moveTo>
                <a:cubicBezTo>
                  <a:pt x="193" y="235"/>
                  <a:pt x="240" y="189"/>
                  <a:pt x="240" y="129"/>
                </a:cubicBezTo>
                <a:cubicBezTo>
                  <a:pt x="241" y="73"/>
                  <a:pt x="192" y="24"/>
                  <a:pt x="134" y="23"/>
                </a:cubicBezTo>
                <a:cubicBezTo>
                  <a:pt x="78" y="23"/>
                  <a:pt x="29" y="72"/>
                  <a:pt x="29" y="128"/>
                </a:cubicBezTo>
                <a:cubicBezTo>
                  <a:pt x="29" y="188"/>
                  <a:pt x="75" y="235"/>
                  <a:pt x="134" y="2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4" name="Freeform 62">
            <a:extLst>
              <a:ext uri="{FF2B5EF4-FFF2-40B4-BE49-F238E27FC236}">
                <a16:creationId xmlns:a16="http://schemas.microsoft.com/office/drawing/2014/main" id="{6D1B2D5E-6EC9-4F05-9060-59DFF933A951}"/>
              </a:ext>
            </a:extLst>
          </p:cNvPr>
          <p:cNvSpPr>
            <a:spLocks noEditPoints="1"/>
          </p:cNvSpPr>
          <p:nvPr/>
        </p:nvSpPr>
        <p:spPr bwMode="auto">
          <a:xfrm>
            <a:off x="6184900" y="1357313"/>
            <a:ext cx="206375" cy="447675"/>
          </a:xfrm>
          <a:custGeom>
            <a:avLst/>
            <a:gdLst>
              <a:gd name="T0" fmla="*/ 65 w 125"/>
              <a:gd name="T1" fmla="*/ 0 h 271"/>
              <a:gd name="T2" fmla="*/ 66 w 125"/>
              <a:gd name="T3" fmla="*/ 20 h 271"/>
              <a:gd name="T4" fmla="*/ 65 w 125"/>
              <a:gd name="T5" fmla="*/ 148 h 271"/>
              <a:gd name="T6" fmla="*/ 82 w 125"/>
              <a:gd name="T7" fmla="*/ 170 h 271"/>
              <a:gd name="T8" fmla="*/ 110 w 125"/>
              <a:gd name="T9" fmla="*/ 176 h 271"/>
              <a:gd name="T10" fmla="*/ 123 w 125"/>
              <a:gd name="T11" fmla="*/ 192 h 271"/>
              <a:gd name="T12" fmla="*/ 113 w 125"/>
              <a:gd name="T13" fmla="*/ 256 h 271"/>
              <a:gd name="T14" fmla="*/ 98 w 125"/>
              <a:gd name="T15" fmla="*/ 270 h 271"/>
              <a:gd name="T16" fmla="*/ 25 w 125"/>
              <a:gd name="T17" fmla="*/ 270 h 271"/>
              <a:gd name="T18" fmla="*/ 9 w 125"/>
              <a:gd name="T19" fmla="*/ 257 h 271"/>
              <a:gd name="T20" fmla="*/ 1 w 125"/>
              <a:gd name="T21" fmla="*/ 193 h 271"/>
              <a:gd name="T22" fmla="*/ 16 w 125"/>
              <a:gd name="T23" fmla="*/ 176 h 271"/>
              <a:gd name="T24" fmla="*/ 54 w 125"/>
              <a:gd name="T25" fmla="*/ 160 h 271"/>
              <a:gd name="T26" fmla="*/ 57 w 125"/>
              <a:gd name="T27" fmla="*/ 147 h 271"/>
              <a:gd name="T28" fmla="*/ 58 w 125"/>
              <a:gd name="T29" fmla="*/ 11 h 271"/>
              <a:gd name="T30" fmla="*/ 60 w 125"/>
              <a:gd name="T31" fmla="*/ 0 h 271"/>
              <a:gd name="T32" fmla="*/ 65 w 125"/>
              <a:gd name="T33" fmla="*/ 0 h 271"/>
              <a:gd name="T34" fmla="*/ 106 w 125"/>
              <a:gd name="T35" fmla="*/ 211 h 271"/>
              <a:gd name="T36" fmla="*/ 90 w 125"/>
              <a:gd name="T37" fmla="*/ 194 h 271"/>
              <a:gd name="T38" fmla="*/ 73 w 125"/>
              <a:gd name="T39" fmla="*/ 211 h 271"/>
              <a:gd name="T40" fmla="*/ 89 w 125"/>
              <a:gd name="T41" fmla="*/ 227 h 271"/>
              <a:gd name="T42" fmla="*/ 106 w 125"/>
              <a:gd name="T43" fmla="*/ 211 h 271"/>
              <a:gd name="T44" fmla="*/ 38 w 125"/>
              <a:gd name="T45" fmla="*/ 228 h 271"/>
              <a:gd name="T46" fmla="*/ 50 w 125"/>
              <a:gd name="T47" fmla="*/ 212 h 271"/>
              <a:gd name="T48" fmla="*/ 34 w 125"/>
              <a:gd name="T49" fmla="*/ 194 h 271"/>
              <a:gd name="T50" fmla="*/ 17 w 125"/>
              <a:gd name="T51" fmla="*/ 211 h 271"/>
              <a:gd name="T52" fmla="*/ 38 w 125"/>
              <a:gd name="T53" fmla="*/ 22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5" h="271">
                <a:moveTo>
                  <a:pt x="65" y="0"/>
                </a:moveTo>
                <a:cubicBezTo>
                  <a:pt x="65" y="7"/>
                  <a:pt x="66" y="13"/>
                  <a:pt x="66" y="20"/>
                </a:cubicBezTo>
                <a:cubicBezTo>
                  <a:pt x="66" y="62"/>
                  <a:pt x="66" y="105"/>
                  <a:pt x="65" y="148"/>
                </a:cubicBezTo>
                <a:cubicBezTo>
                  <a:pt x="65" y="160"/>
                  <a:pt x="72" y="167"/>
                  <a:pt x="82" y="170"/>
                </a:cubicBezTo>
                <a:cubicBezTo>
                  <a:pt x="91" y="173"/>
                  <a:pt x="101" y="175"/>
                  <a:pt x="110" y="176"/>
                </a:cubicBezTo>
                <a:cubicBezTo>
                  <a:pt x="121" y="177"/>
                  <a:pt x="125" y="181"/>
                  <a:pt x="123" y="192"/>
                </a:cubicBezTo>
                <a:cubicBezTo>
                  <a:pt x="120" y="213"/>
                  <a:pt x="117" y="235"/>
                  <a:pt x="113" y="256"/>
                </a:cubicBezTo>
                <a:cubicBezTo>
                  <a:pt x="112" y="266"/>
                  <a:pt x="109" y="271"/>
                  <a:pt x="98" y="270"/>
                </a:cubicBezTo>
                <a:cubicBezTo>
                  <a:pt x="74" y="270"/>
                  <a:pt x="50" y="270"/>
                  <a:pt x="25" y="270"/>
                </a:cubicBezTo>
                <a:cubicBezTo>
                  <a:pt x="15" y="270"/>
                  <a:pt x="11" y="266"/>
                  <a:pt x="9" y="257"/>
                </a:cubicBezTo>
                <a:cubicBezTo>
                  <a:pt x="6" y="236"/>
                  <a:pt x="3" y="214"/>
                  <a:pt x="1" y="193"/>
                </a:cubicBezTo>
                <a:cubicBezTo>
                  <a:pt x="0" y="179"/>
                  <a:pt x="3" y="176"/>
                  <a:pt x="16" y="176"/>
                </a:cubicBezTo>
                <a:cubicBezTo>
                  <a:pt x="32" y="177"/>
                  <a:pt x="45" y="175"/>
                  <a:pt x="54" y="160"/>
                </a:cubicBezTo>
                <a:cubicBezTo>
                  <a:pt x="56" y="156"/>
                  <a:pt x="57" y="152"/>
                  <a:pt x="57" y="147"/>
                </a:cubicBezTo>
                <a:cubicBezTo>
                  <a:pt x="58" y="102"/>
                  <a:pt x="58" y="56"/>
                  <a:pt x="58" y="11"/>
                </a:cubicBezTo>
                <a:cubicBezTo>
                  <a:pt x="58" y="7"/>
                  <a:pt x="60" y="3"/>
                  <a:pt x="60" y="0"/>
                </a:cubicBezTo>
                <a:cubicBezTo>
                  <a:pt x="62" y="0"/>
                  <a:pt x="63" y="0"/>
                  <a:pt x="65" y="0"/>
                </a:cubicBezTo>
                <a:close/>
                <a:moveTo>
                  <a:pt x="106" y="211"/>
                </a:moveTo>
                <a:cubicBezTo>
                  <a:pt x="106" y="201"/>
                  <a:pt x="100" y="194"/>
                  <a:pt x="90" y="194"/>
                </a:cubicBezTo>
                <a:cubicBezTo>
                  <a:pt x="79" y="194"/>
                  <a:pt x="74" y="200"/>
                  <a:pt x="73" y="211"/>
                </a:cubicBezTo>
                <a:cubicBezTo>
                  <a:pt x="73" y="221"/>
                  <a:pt x="79" y="227"/>
                  <a:pt x="89" y="227"/>
                </a:cubicBezTo>
                <a:cubicBezTo>
                  <a:pt x="99" y="227"/>
                  <a:pt x="105" y="222"/>
                  <a:pt x="106" y="211"/>
                </a:cubicBezTo>
                <a:close/>
                <a:moveTo>
                  <a:pt x="38" y="228"/>
                </a:moveTo>
                <a:cubicBezTo>
                  <a:pt x="41" y="224"/>
                  <a:pt x="48" y="218"/>
                  <a:pt x="50" y="212"/>
                </a:cubicBezTo>
                <a:cubicBezTo>
                  <a:pt x="53" y="203"/>
                  <a:pt x="43" y="194"/>
                  <a:pt x="34" y="194"/>
                </a:cubicBezTo>
                <a:cubicBezTo>
                  <a:pt x="25" y="194"/>
                  <a:pt x="17" y="202"/>
                  <a:pt x="17" y="211"/>
                </a:cubicBezTo>
                <a:cubicBezTo>
                  <a:pt x="18" y="221"/>
                  <a:pt x="24" y="226"/>
                  <a:pt x="38" y="2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5" name="Freeform 63">
            <a:extLst>
              <a:ext uri="{FF2B5EF4-FFF2-40B4-BE49-F238E27FC236}">
                <a16:creationId xmlns:a16="http://schemas.microsoft.com/office/drawing/2014/main" id="{30917448-21ED-4F52-8DBD-E825EEF06E52}"/>
              </a:ext>
            </a:extLst>
          </p:cNvPr>
          <p:cNvSpPr>
            <a:spLocks/>
          </p:cNvSpPr>
          <p:nvPr/>
        </p:nvSpPr>
        <p:spPr bwMode="auto">
          <a:xfrm>
            <a:off x="10769600" y="2357438"/>
            <a:ext cx="393700" cy="407988"/>
          </a:xfrm>
          <a:custGeom>
            <a:avLst/>
            <a:gdLst>
              <a:gd name="T0" fmla="*/ 31 w 239"/>
              <a:gd name="T1" fmla="*/ 0 h 247"/>
              <a:gd name="T2" fmla="*/ 39 w 239"/>
              <a:gd name="T3" fmla="*/ 6 h 247"/>
              <a:gd name="T4" fmla="*/ 45 w 239"/>
              <a:gd name="T5" fmla="*/ 10 h 247"/>
              <a:gd name="T6" fmla="*/ 54 w 239"/>
              <a:gd name="T7" fmla="*/ 172 h 247"/>
              <a:gd name="T8" fmla="*/ 117 w 239"/>
              <a:gd name="T9" fmla="*/ 117 h 247"/>
              <a:gd name="T10" fmla="*/ 152 w 239"/>
              <a:gd name="T11" fmla="*/ 123 h 247"/>
              <a:gd name="T12" fmla="*/ 83 w 239"/>
              <a:gd name="T13" fmla="*/ 202 h 247"/>
              <a:gd name="T14" fmla="*/ 239 w 239"/>
              <a:gd name="T15" fmla="*/ 222 h 247"/>
              <a:gd name="T16" fmla="*/ 126 w 239"/>
              <a:gd name="T17" fmla="*/ 235 h 247"/>
              <a:gd name="T18" fmla="*/ 80 w 239"/>
              <a:gd name="T19" fmla="*/ 214 h 247"/>
              <a:gd name="T20" fmla="*/ 62 w 239"/>
              <a:gd name="T21" fmla="*/ 212 h 247"/>
              <a:gd name="T22" fmla="*/ 44 w 239"/>
              <a:gd name="T23" fmla="*/ 209 h 247"/>
              <a:gd name="T24" fmla="*/ 43 w 239"/>
              <a:gd name="T25" fmla="*/ 193 h 247"/>
              <a:gd name="T26" fmla="*/ 40 w 239"/>
              <a:gd name="T27" fmla="*/ 174 h 247"/>
              <a:gd name="T28" fmla="*/ 31 w 239"/>
              <a:gd name="T29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9" h="247">
                <a:moveTo>
                  <a:pt x="31" y="0"/>
                </a:moveTo>
                <a:cubicBezTo>
                  <a:pt x="34" y="2"/>
                  <a:pt x="36" y="4"/>
                  <a:pt x="39" y="6"/>
                </a:cubicBezTo>
                <a:cubicBezTo>
                  <a:pt x="41" y="7"/>
                  <a:pt x="43" y="9"/>
                  <a:pt x="45" y="10"/>
                </a:cubicBezTo>
                <a:cubicBezTo>
                  <a:pt x="16" y="67"/>
                  <a:pt x="19" y="121"/>
                  <a:pt x="54" y="172"/>
                </a:cubicBezTo>
                <a:cubicBezTo>
                  <a:pt x="75" y="153"/>
                  <a:pt x="96" y="135"/>
                  <a:pt x="117" y="117"/>
                </a:cubicBezTo>
                <a:cubicBezTo>
                  <a:pt x="135" y="102"/>
                  <a:pt x="135" y="103"/>
                  <a:pt x="152" y="123"/>
                </a:cubicBezTo>
                <a:cubicBezTo>
                  <a:pt x="129" y="149"/>
                  <a:pt x="106" y="175"/>
                  <a:pt x="83" y="202"/>
                </a:cubicBezTo>
                <a:cubicBezTo>
                  <a:pt x="130" y="237"/>
                  <a:pt x="181" y="245"/>
                  <a:pt x="239" y="222"/>
                </a:cubicBezTo>
                <a:cubicBezTo>
                  <a:pt x="212" y="241"/>
                  <a:pt x="163" y="247"/>
                  <a:pt x="126" y="235"/>
                </a:cubicBezTo>
                <a:cubicBezTo>
                  <a:pt x="110" y="230"/>
                  <a:pt x="96" y="221"/>
                  <a:pt x="80" y="214"/>
                </a:cubicBezTo>
                <a:cubicBezTo>
                  <a:pt x="75" y="212"/>
                  <a:pt x="68" y="213"/>
                  <a:pt x="62" y="212"/>
                </a:cubicBezTo>
                <a:cubicBezTo>
                  <a:pt x="56" y="211"/>
                  <a:pt x="49" y="212"/>
                  <a:pt x="44" y="209"/>
                </a:cubicBezTo>
                <a:cubicBezTo>
                  <a:pt x="41" y="207"/>
                  <a:pt x="41" y="198"/>
                  <a:pt x="43" y="193"/>
                </a:cubicBezTo>
                <a:cubicBezTo>
                  <a:pt x="47" y="185"/>
                  <a:pt x="44" y="181"/>
                  <a:pt x="40" y="174"/>
                </a:cubicBezTo>
                <a:cubicBezTo>
                  <a:pt x="4" y="129"/>
                  <a:pt x="0" y="50"/>
                  <a:pt x="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6" name="Freeform 64">
            <a:extLst>
              <a:ext uri="{FF2B5EF4-FFF2-40B4-BE49-F238E27FC236}">
                <a16:creationId xmlns:a16="http://schemas.microsoft.com/office/drawing/2014/main" id="{22481B3F-6932-464F-B7E9-5A66F3CD82DF}"/>
              </a:ext>
            </a:extLst>
          </p:cNvPr>
          <p:cNvSpPr>
            <a:spLocks noEditPoints="1"/>
          </p:cNvSpPr>
          <p:nvPr/>
        </p:nvSpPr>
        <p:spPr bwMode="auto">
          <a:xfrm>
            <a:off x="8907463" y="5238750"/>
            <a:ext cx="379413" cy="261938"/>
          </a:xfrm>
          <a:custGeom>
            <a:avLst/>
            <a:gdLst>
              <a:gd name="T0" fmla="*/ 0 w 230"/>
              <a:gd name="T1" fmla="*/ 158 h 158"/>
              <a:gd name="T2" fmla="*/ 0 w 230"/>
              <a:gd name="T3" fmla="*/ 145 h 158"/>
              <a:gd name="T4" fmla="*/ 25 w 230"/>
              <a:gd name="T5" fmla="*/ 143 h 158"/>
              <a:gd name="T6" fmla="*/ 25 w 230"/>
              <a:gd name="T7" fmla="*/ 128 h 158"/>
              <a:gd name="T8" fmla="*/ 30 w 230"/>
              <a:gd name="T9" fmla="*/ 73 h 158"/>
              <a:gd name="T10" fmla="*/ 79 w 230"/>
              <a:gd name="T11" fmla="*/ 49 h 158"/>
              <a:gd name="T12" fmla="*/ 102 w 230"/>
              <a:gd name="T13" fmla="*/ 55 h 158"/>
              <a:gd name="T14" fmla="*/ 102 w 230"/>
              <a:gd name="T15" fmla="*/ 0 h 158"/>
              <a:gd name="T16" fmla="*/ 129 w 230"/>
              <a:gd name="T17" fmla="*/ 0 h 158"/>
              <a:gd name="T18" fmla="*/ 129 w 230"/>
              <a:gd name="T19" fmla="*/ 55 h 158"/>
              <a:gd name="T20" fmla="*/ 147 w 230"/>
              <a:gd name="T21" fmla="*/ 50 h 158"/>
              <a:gd name="T22" fmla="*/ 204 w 230"/>
              <a:gd name="T23" fmla="*/ 85 h 158"/>
              <a:gd name="T24" fmla="*/ 204 w 230"/>
              <a:gd name="T25" fmla="*/ 143 h 158"/>
              <a:gd name="T26" fmla="*/ 230 w 230"/>
              <a:gd name="T27" fmla="*/ 145 h 158"/>
              <a:gd name="T28" fmla="*/ 230 w 230"/>
              <a:gd name="T29" fmla="*/ 158 h 158"/>
              <a:gd name="T30" fmla="*/ 223 w 230"/>
              <a:gd name="T31" fmla="*/ 158 h 158"/>
              <a:gd name="T32" fmla="*/ 192 w 230"/>
              <a:gd name="T33" fmla="*/ 123 h 158"/>
              <a:gd name="T34" fmla="*/ 191 w 230"/>
              <a:gd name="T35" fmla="*/ 86 h 158"/>
              <a:gd name="T36" fmla="*/ 151 w 230"/>
              <a:gd name="T37" fmla="*/ 63 h 158"/>
              <a:gd name="T38" fmla="*/ 127 w 230"/>
              <a:gd name="T39" fmla="*/ 69 h 158"/>
              <a:gd name="T40" fmla="*/ 135 w 230"/>
              <a:gd name="T41" fmla="*/ 81 h 158"/>
              <a:gd name="T42" fmla="*/ 134 w 230"/>
              <a:gd name="T43" fmla="*/ 126 h 158"/>
              <a:gd name="T44" fmla="*/ 95 w 230"/>
              <a:gd name="T45" fmla="*/ 124 h 158"/>
              <a:gd name="T46" fmla="*/ 96 w 230"/>
              <a:gd name="T47" fmla="*/ 80 h 158"/>
              <a:gd name="T48" fmla="*/ 103 w 230"/>
              <a:gd name="T49" fmla="*/ 70 h 158"/>
              <a:gd name="T50" fmla="*/ 69 w 230"/>
              <a:gd name="T51" fmla="*/ 60 h 158"/>
              <a:gd name="T52" fmla="*/ 42 w 230"/>
              <a:gd name="T53" fmla="*/ 77 h 158"/>
              <a:gd name="T54" fmla="*/ 38 w 230"/>
              <a:gd name="T55" fmla="*/ 126 h 158"/>
              <a:gd name="T56" fmla="*/ 8 w 230"/>
              <a:gd name="T57" fmla="*/ 158 h 158"/>
              <a:gd name="T58" fmla="*/ 0 w 230"/>
              <a:gd name="T59" fmla="*/ 158 h 158"/>
              <a:gd name="T60" fmla="*/ 96 w 230"/>
              <a:gd name="T61" fmla="*/ 104 h 158"/>
              <a:gd name="T62" fmla="*/ 115 w 230"/>
              <a:gd name="T63" fmla="*/ 123 h 158"/>
              <a:gd name="T64" fmla="*/ 135 w 230"/>
              <a:gd name="T65" fmla="*/ 102 h 158"/>
              <a:gd name="T66" fmla="*/ 114 w 230"/>
              <a:gd name="T67" fmla="*/ 83 h 158"/>
              <a:gd name="T68" fmla="*/ 96 w 230"/>
              <a:gd name="T69" fmla="*/ 104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0" h="158">
                <a:moveTo>
                  <a:pt x="0" y="158"/>
                </a:moveTo>
                <a:cubicBezTo>
                  <a:pt x="0" y="153"/>
                  <a:pt x="0" y="150"/>
                  <a:pt x="0" y="145"/>
                </a:cubicBezTo>
                <a:cubicBezTo>
                  <a:pt x="8" y="145"/>
                  <a:pt x="15" y="144"/>
                  <a:pt x="25" y="143"/>
                </a:cubicBezTo>
                <a:cubicBezTo>
                  <a:pt x="25" y="138"/>
                  <a:pt x="25" y="133"/>
                  <a:pt x="25" y="128"/>
                </a:cubicBezTo>
                <a:cubicBezTo>
                  <a:pt x="27" y="110"/>
                  <a:pt x="26" y="91"/>
                  <a:pt x="30" y="73"/>
                </a:cubicBezTo>
                <a:cubicBezTo>
                  <a:pt x="36" y="47"/>
                  <a:pt x="55" y="39"/>
                  <a:pt x="79" y="49"/>
                </a:cubicBezTo>
                <a:cubicBezTo>
                  <a:pt x="86" y="51"/>
                  <a:pt x="93" y="52"/>
                  <a:pt x="102" y="55"/>
                </a:cubicBezTo>
                <a:cubicBezTo>
                  <a:pt x="102" y="35"/>
                  <a:pt x="102" y="18"/>
                  <a:pt x="102" y="0"/>
                </a:cubicBezTo>
                <a:cubicBezTo>
                  <a:pt x="111" y="0"/>
                  <a:pt x="119" y="0"/>
                  <a:pt x="129" y="0"/>
                </a:cubicBezTo>
                <a:cubicBezTo>
                  <a:pt x="129" y="18"/>
                  <a:pt x="129" y="35"/>
                  <a:pt x="129" y="55"/>
                </a:cubicBezTo>
                <a:cubicBezTo>
                  <a:pt x="136" y="53"/>
                  <a:pt x="142" y="52"/>
                  <a:pt x="147" y="50"/>
                </a:cubicBezTo>
                <a:cubicBezTo>
                  <a:pt x="178" y="37"/>
                  <a:pt x="202" y="51"/>
                  <a:pt x="204" y="85"/>
                </a:cubicBezTo>
                <a:cubicBezTo>
                  <a:pt x="205" y="104"/>
                  <a:pt x="204" y="123"/>
                  <a:pt x="204" y="143"/>
                </a:cubicBezTo>
                <a:cubicBezTo>
                  <a:pt x="214" y="144"/>
                  <a:pt x="222" y="144"/>
                  <a:pt x="230" y="145"/>
                </a:cubicBezTo>
                <a:cubicBezTo>
                  <a:pt x="230" y="149"/>
                  <a:pt x="230" y="153"/>
                  <a:pt x="230" y="158"/>
                </a:cubicBezTo>
                <a:cubicBezTo>
                  <a:pt x="227" y="158"/>
                  <a:pt x="225" y="158"/>
                  <a:pt x="223" y="158"/>
                </a:cubicBezTo>
                <a:cubicBezTo>
                  <a:pt x="192" y="156"/>
                  <a:pt x="192" y="156"/>
                  <a:pt x="192" y="123"/>
                </a:cubicBezTo>
                <a:cubicBezTo>
                  <a:pt x="192" y="111"/>
                  <a:pt x="192" y="98"/>
                  <a:pt x="191" y="86"/>
                </a:cubicBezTo>
                <a:cubicBezTo>
                  <a:pt x="188" y="61"/>
                  <a:pt x="174" y="53"/>
                  <a:pt x="151" y="63"/>
                </a:cubicBezTo>
                <a:cubicBezTo>
                  <a:pt x="144" y="66"/>
                  <a:pt x="136" y="67"/>
                  <a:pt x="127" y="69"/>
                </a:cubicBezTo>
                <a:cubicBezTo>
                  <a:pt x="130" y="74"/>
                  <a:pt x="132" y="77"/>
                  <a:pt x="135" y="81"/>
                </a:cubicBezTo>
                <a:cubicBezTo>
                  <a:pt x="149" y="95"/>
                  <a:pt x="148" y="113"/>
                  <a:pt x="134" y="126"/>
                </a:cubicBezTo>
                <a:cubicBezTo>
                  <a:pt x="124" y="136"/>
                  <a:pt x="106" y="135"/>
                  <a:pt x="95" y="124"/>
                </a:cubicBezTo>
                <a:cubicBezTo>
                  <a:pt x="82" y="112"/>
                  <a:pt x="83" y="94"/>
                  <a:pt x="96" y="80"/>
                </a:cubicBezTo>
                <a:cubicBezTo>
                  <a:pt x="99" y="77"/>
                  <a:pt x="101" y="74"/>
                  <a:pt x="103" y="70"/>
                </a:cubicBezTo>
                <a:cubicBezTo>
                  <a:pt x="91" y="66"/>
                  <a:pt x="80" y="63"/>
                  <a:pt x="69" y="60"/>
                </a:cubicBezTo>
                <a:cubicBezTo>
                  <a:pt x="55" y="56"/>
                  <a:pt x="44" y="62"/>
                  <a:pt x="42" y="77"/>
                </a:cubicBezTo>
                <a:cubicBezTo>
                  <a:pt x="39" y="93"/>
                  <a:pt x="38" y="110"/>
                  <a:pt x="38" y="126"/>
                </a:cubicBezTo>
                <a:cubicBezTo>
                  <a:pt x="38" y="156"/>
                  <a:pt x="38" y="156"/>
                  <a:pt x="8" y="158"/>
                </a:cubicBezTo>
                <a:cubicBezTo>
                  <a:pt x="6" y="158"/>
                  <a:pt x="4" y="158"/>
                  <a:pt x="0" y="158"/>
                </a:cubicBezTo>
                <a:close/>
                <a:moveTo>
                  <a:pt x="96" y="104"/>
                </a:moveTo>
                <a:cubicBezTo>
                  <a:pt x="96" y="114"/>
                  <a:pt x="105" y="123"/>
                  <a:pt x="115" y="123"/>
                </a:cubicBezTo>
                <a:cubicBezTo>
                  <a:pt x="126" y="123"/>
                  <a:pt x="135" y="113"/>
                  <a:pt x="135" y="102"/>
                </a:cubicBezTo>
                <a:cubicBezTo>
                  <a:pt x="135" y="91"/>
                  <a:pt x="126" y="83"/>
                  <a:pt x="114" y="83"/>
                </a:cubicBezTo>
                <a:cubicBezTo>
                  <a:pt x="103" y="84"/>
                  <a:pt x="96" y="92"/>
                  <a:pt x="96" y="1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7" name="Freeform 65">
            <a:extLst>
              <a:ext uri="{FF2B5EF4-FFF2-40B4-BE49-F238E27FC236}">
                <a16:creationId xmlns:a16="http://schemas.microsoft.com/office/drawing/2014/main" id="{BE0875DD-0119-4914-9916-62E32C38E73D}"/>
              </a:ext>
            </a:extLst>
          </p:cNvPr>
          <p:cNvSpPr>
            <a:spLocks noEditPoints="1"/>
          </p:cNvSpPr>
          <p:nvPr/>
        </p:nvSpPr>
        <p:spPr bwMode="auto">
          <a:xfrm>
            <a:off x="10660063" y="5938838"/>
            <a:ext cx="447675" cy="315913"/>
          </a:xfrm>
          <a:custGeom>
            <a:avLst/>
            <a:gdLst>
              <a:gd name="T0" fmla="*/ 267 w 271"/>
              <a:gd name="T1" fmla="*/ 0 h 191"/>
              <a:gd name="T2" fmla="*/ 271 w 271"/>
              <a:gd name="T3" fmla="*/ 12 h 191"/>
              <a:gd name="T4" fmla="*/ 249 w 271"/>
              <a:gd name="T5" fmla="*/ 21 h 191"/>
              <a:gd name="T6" fmla="*/ 263 w 271"/>
              <a:gd name="T7" fmla="*/ 70 h 191"/>
              <a:gd name="T8" fmla="*/ 265 w 271"/>
              <a:gd name="T9" fmla="*/ 88 h 191"/>
              <a:gd name="T10" fmla="*/ 221 w 271"/>
              <a:gd name="T11" fmla="*/ 129 h 191"/>
              <a:gd name="T12" fmla="*/ 203 w 271"/>
              <a:gd name="T13" fmla="*/ 131 h 191"/>
              <a:gd name="T14" fmla="*/ 220 w 271"/>
              <a:gd name="T15" fmla="*/ 182 h 191"/>
              <a:gd name="T16" fmla="*/ 195 w 271"/>
              <a:gd name="T17" fmla="*/ 191 h 191"/>
              <a:gd name="T18" fmla="*/ 179 w 271"/>
              <a:gd name="T19" fmla="*/ 141 h 191"/>
              <a:gd name="T20" fmla="*/ 149 w 271"/>
              <a:gd name="T21" fmla="*/ 108 h 191"/>
              <a:gd name="T22" fmla="*/ 135 w 271"/>
              <a:gd name="T23" fmla="*/ 129 h 191"/>
              <a:gd name="T24" fmla="*/ 78 w 271"/>
              <a:gd name="T25" fmla="*/ 145 h 191"/>
              <a:gd name="T26" fmla="*/ 26 w 271"/>
              <a:gd name="T27" fmla="*/ 100 h 191"/>
              <a:gd name="T28" fmla="*/ 12 w 271"/>
              <a:gd name="T29" fmla="*/ 119 h 191"/>
              <a:gd name="T30" fmla="*/ 0 w 271"/>
              <a:gd name="T31" fmla="*/ 107 h 191"/>
              <a:gd name="T32" fmla="*/ 22 w 271"/>
              <a:gd name="T33" fmla="*/ 87 h 191"/>
              <a:gd name="T34" fmla="*/ 35 w 271"/>
              <a:gd name="T35" fmla="*/ 88 h 191"/>
              <a:gd name="T36" fmla="*/ 66 w 271"/>
              <a:gd name="T37" fmla="*/ 119 h 191"/>
              <a:gd name="T38" fmla="*/ 89 w 271"/>
              <a:gd name="T39" fmla="*/ 136 h 191"/>
              <a:gd name="T40" fmla="*/ 122 w 271"/>
              <a:gd name="T41" fmla="*/ 124 h 191"/>
              <a:gd name="T42" fmla="*/ 125 w 271"/>
              <a:gd name="T43" fmla="*/ 117 h 191"/>
              <a:gd name="T44" fmla="*/ 151 w 271"/>
              <a:gd name="T45" fmla="*/ 71 h 191"/>
              <a:gd name="T46" fmla="*/ 191 w 271"/>
              <a:gd name="T47" fmla="*/ 63 h 191"/>
              <a:gd name="T48" fmla="*/ 201 w 271"/>
              <a:gd name="T49" fmla="*/ 103 h 191"/>
              <a:gd name="T50" fmla="*/ 197 w 271"/>
              <a:gd name="T51" fmla="*/ 116 h 191"/>
              <a:gd name="T52" fmla="*/ 228 w 271"/>
              <a:gd name="T53" fmla="*/ 116 h 191"/>
              <a:gd name="T54" fmla="*/ 253 w 271"/>
              <a:gd name="T55" fmla="*/ 87 h 191"/>
              <a:gd name="T56" fmla="*/ 236 w 271"/>
              <a:gd name="T57" fmla="*/ 29 h 191"/>
              <a:gd name="T58" fmla="*/ 246 w 271"/>
              <a:gd name="T59" fmla="*/ 7 h 191"/>
              <a:gd name="T60" fmla="*/ 267 w 271"/>
              <a:gd name="T61" fmla="*/ 0 h 191"/>
              <a:gd name="T62" fmla="*/ 195 w 271"/>
              <a:gd name="T63" fmla="*/ 88 h 191"/>
              <a:gd name="T64" fmla="*/ 174 w 271"/>
              <a:gd name="T65" fmla="*/ 68 h 191"/>
              <a:gd name="T66" fmla="*/ 155 w 271"/>
              <a:gd name="T67" fmla="*/ 89 h 191"/>
              <a:gd name="T68" fmla="*/ 175 w 271"/>
              <a:gd name="T69" fmla="*/ 108 h 191"/>
              <a:gd name="T70" fmla="*/ 195 w 271"/>
              <a:gd name="T71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1" h="191">
                <a:moveTo>
                  <a:pt x="267" y="0"/>
                </a:moveTo>
                <a:cubicBezTo>
                  <a:pt x="268" y="4"/>
                  <a:pt x="270" y="8"/>
                  <a:pt x="271" y="12"/>
                </a:cubicBezTo>
                <a:cubicBezTo>
                  <a:pt x="263" y="15"/>
                  <a:pt x="256" y="18"/>
                  <a:pt x="249" y="21"/>
                </a:cubicBezTo>
                <a:cubicBezTo>
                  <a:pt x="253" y="37"/>
                  <a:pt x="258" y="53"/>
                  <a:pt x="263" y="70"/>
                </a:cubicBezTo>
                <a:cubicBezTo>
                  <a:pt x="264" y="75"/>
                  <a:pt x="265" y="82"/>
                  <a:pt x="265" y="88"/>
                </a:cubicBezTo>
                <a:cubicBezTo>
                  <a:pt x="266" y="118"/>
                  <a:pt x="252" y="131"/>
                  <a:pt x="221" y="129"/>
                </a:cubicBezTo>
                <a:cubicBezTo>
                  <a:pt x="216" y="129"/>
                  <a:pt x="210" y="130"/>
                  <a:pt x="203" y="131"/>
                </a:cubicBezTo>
                <a:cubicBezTo>
                  <a:pt x="209" y="149"/>
                  <a:pt x="214" y="165"/>
                  <a:pt x="220" y="182"/>
                </a:cubicBezTo>
                <a:cubicBezTo>
                  <a:pt x="212" y="185"/>
                  <a:pt x="204" y="188"/>
                  <a:pt x="195" y="191"/>
                </a:cubicBezTo>
                <a:cubicBezTo>
                  <a:pt x="189" y="173"/>
                  <a:pt x="183" y="157"/>
                  <a:pt x="179" y="141"/>
                </a:cubicBezTo>
                <a:cubicBezTo>
                  <a:pt x="175" y="125"/>
                  <a:pt x="167" y="114"/>
                  <a:pt x="149" y="108"/>
                </a:cubicBezTo>
                <a:cubicBezTo>
                  <a:pt x="145" y="114"/>
                  <a:pt x="139" y="121"/>
                  <a:pt x="135" y="129"/>
                </a:cubicBezTo>
                <a:cubicBezTo>
                  <a:pt x="122" y="155"/>
                  <a:pt x="102" y="162"/>
                  <a:pt x="78" y="145"/>
                </a:cubicBezTo>
                <a:cubicBezTo>
                  <a:pt x="60" y="132"/>
                  <a:pt x="44" y="116"/>
                  <a:pt x="26" y="100"/>
                </a:cubicBezTo>
                <a:cubicBezTo>
                  <a:pt x="22" y="105"/>
                  <a:pt x="17" y="111"/>
                  <a:pt x="12" y="119"/>
                </a:cubicBezTo>
                <a:cubicBezTo>
                  <a:pt x="7" y="114"/>
                  <a:pt x="4" y="111"/>
                  <a:pt x="0" y="107"/>
                </a:cubicBezTo>
                <a:cubicBezTo>
                  <a:pt x="8" y="100"/>
                  <a:pt x="14" y="93"/>
                  <a:pt x="22" y="87"/>
                </a:cubicBezTo>
                <a:cubicBezTo>
                  <a:pt x="25" y="85"/>
                  <a:pt x="32" y="86"/>
                  <a:pt x="35" y="88"/>
                </a:cubicBezTo>
                <a:cubicBezTo>
                  <a:pt x="46" y="98"/>
                  <a:pt x="56" y="109"/>
                  <a:pt x="66" y="119"/>
                </a:cubicBezTo>
                <a:cubicBezTo>
                  <a:pt x="73" y="126"/>
                  <a:pt x="81" y="132"/>
                  <a:pt x="89" y="136"/>
                </a:cubicBezTo>
                <a:cubicBezTo>
                  <a:pt x="103" y="145"/>
                  <a:pt x="116" y="140"/>
                  <a:pt x="122" y="124"/>
                </a:cubicBezTo>
                <a:cubicBezTo>
                  <a:pt x="123" y="122"/>
                  <a:pt x="123" y="118"/>
                  <a:pt x="125" y="117"/>
                </a:cubicBezTo>
                <a:cubicBezTo>
                  <a:pt x="137" y="103"/>
                  <a:pt x="145" y="89"/>
                  <a:pt x="151" y="71"/>
                </a:cubicBezTo>
                <a:cubicBezTo>
                  <a:pt x="156" y="58"/>
                  <a:pt x="178" y="55"/>
                  <a:pt x="191" y="63"/>
                </a:cubicBezTo>
                <a:cubicBezTo>
                  <a:pt x="204" y="71"/>
                  <a:pt x="208" y="89"/>
                  <a:pt x="201" y="103"/>
                </a:cubicBezTo>
                <a:cubicBezTo>
                  <a:pt x="198" y="107"/>
                  <a:pt x="198" y="112"/>
                  <a:pt x="197" y="116"/>
                </a:cubicBezTo>
                <a:cubicBezTo>
                  <a:pt x="209" y="116"/>
                  <a:pt x="218" y="115"/>
                  <a:pt x="228" y="116"/>
                </a:cubicBezTo>
                <a:cubicBezTo>
                  <a:pt x="245" y="116"/>
                  <a:pt x="256" y="105"/>
                  <a:pt x="253" y="87"/>
                </a:cubicBezTo>
                <a:cubicBezTo>
                  <a:pt x="249" y="67"/>
                  <a:pt x="242" y="48"/>
                  <a:pt x="236" y="29"/>
                </a:cubicBezTo>
                <a:cubicBezTo>
                  <a:pt x="231" y="13"/>
                  <a:pt x="230" y="13"/>
                  <a:pt x="246" y="7"/>
                </a:cubicBezTo>
                <a:cubicBezTo>
                  <a:pt x="252" y="5"/>
                  <a:pt x="259" y="3"/>
                  <a:pt x="267" y="0"/>
                </a:cubicBezTo>
                <a:close/>
                <a:moveTo>
                  <a:pt x="195" y="88"/>
                </a:moveTo>
                <a:cubicBezTo>
                  <a:pt x="194" y="76"/>
                  <a:pt x="185" y="67"/>
                  <a:pt x="174" y="68"/>
                </a:cubicBezTo>
                <a:cubicBezTo>
                  <a:pt x="163" y="68"/>
                  <a:pt x="154" y="78"/>
                  <a:pt x="155" y="89"/>
                </a:cubicBezTo>
                <a:cubicBezTo>
                  <a:pt x="155" y="100"/>
                  <a:pt x="165" y="108"/>
                  <a:pt x="175" y="108"/>
                </a:cubicBezTo>
                <a:cubicBezTo>
                  <a:pt x="186" y="107"/>
                  <a:pt x="195" y="98"/>
                  <a:pt x="195" y="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8" name="Freeform 66">
            <a:extLst>
              <a:ext uri="{FF2B5EF4-FFF2-40B4-BE49-F238E27FC236}">
                <a16:creationId xmlns:a16="http://schemas.microsoft.com/office/drawing/2014/main" id="{D42302BE-5601-4D49-85C9-370A6E50C399}"/>
              </a:ext>
            </a:extLst>
          </p:cNvPr>
          <p:cNvSpPr>
            <a:spLocks noEditPoints="1"/>
          </p:cNvSpPr>
          <p:nvPr/>
        </p:nvSpPr>
        <p:spPr bwMode="auto">
          <a:xfrm>
            <a:off x="8689975" y="2921000"/>
            <a:ext cx="387350" cy="266700"/>
          </a:xfrm>
          <a:custGeom>
            <a:avLst/>
            <a:gdLst>
              <a:gd name="T0" fmla="*/ 105 w 234"/>
              <a:gd name="T1" fmla="*/ 54 h 162"/>
              <a:gd name="T2" fmla="*/ 105 w 234"/>
              <a:gd name="T3" fmla="*/ 0 h 162"/>
              <a:gd name="T4" fmla="*/ 129 w 234"/>
              <a:gd name="T5" fmla="*/ 0 h 162"/>
              <a:gd name="T6" fmla="*/ 129 w 234"/>
              <a:gd name="T7" fmla="*/ 53 h 162"/>
              <a:gd name="T8" fmla="*/ 148 w 234"/>
              <a:gd name="T9" fmla="*/ 50 h 162"/>
              <a:gd name="T10" fmla="*/ 206 w 234"/>
              <a:gd name="T11" fmla="*/ 88 h 162"/>
              <a:gd name="T12" fmla="*/ 206 w 234"/>
              <a:gd name="T13" fmla="*/ 143 h 162"/>
              <a:gd name="T14" fmla="*/ 232 w 234"/>
              <a:gd name="T15" fmla="*/ 146 h 162"/>
              <a:gd name="T16" fmla="*/ 223 w 234"/>
              <a:gd name="T17" fmla="*/ 157 h 162"/>
              <a:gd name="T18" fmla="*/ 194 w 234"/>
              <a:gd name="T19" fmla="*/ 126 h 162"/>
              <a:gd name="T20" fmla="*/ 193 w 234"/>
              <a:gd name="T21" fmla="*/ 83 h 162"/>
              <a:gd name="T22" fmla="*/ 155 w 234"/>
              <a:gd name="T23" fmla="*/ 62 h 162"/>
              <a:gd name="T24" fmla="*/ 128 w 234"/>
              <a:gd name="T25" fmla="*/ 69 h 162"/>
              <a:gd name="T26" fmla="*/ 135 w 234"/>
              <a:gd name="T27" fmla="*/ 78 h 162"/>
              <a:gd name="T28" fmla="*/ 139 w 234"/>
              <a:gd name="T29" fmla="*/ 123 h 162"/>
              <a:gd name="T30" fmla="*/ 96 w 234"/>
              <a:gd name="T31" fmla="*/ 124 h 162"/>
              <a:gd name="T32" fmla="*/ 99 w 234"/>
              <a:gd name="T33" fmla="*/ 78 h 162"/>
              <a:gd name="T34" fmla="*/ 105 w 234"/>
              <a:gd name="T35" fmla="*/ 69 h 162"/>
              <a:gd name="T36" fmla="*/ 73 w 234"/>
              <a:gd name="T37" fmla="*/ 59 h 162"/>
              <a:gd name="T38" fmla="*/ 46 w 234"/>
              <a:gd name="T39" fmla="*/ 73 h 162"/>
              <a:gd name="T40" fmla="*/ 40 w 234"/>
              <a:gd name="T41" fmla="*/ 104 h 162"/>
              <a:gd name="T42" fmla="*/ 40 w 234"/>
              <a:gd name="T43" fmla="*/ 127 h 162"/>
              <a:gd name="T44" fmla="*/ 12 w 234"/>
              <a:gd name="T45" fmla="*/ 157 h 162"/>
              <a:gd name="T46" fmla="*/ 3 w 234"/>
              <a:gd name="T47" fmla="*/ 146 h 162"/>
              <a:gd name="T48" fmla="*/ 27 w 234"/>
              <a:gd name="T49" fmla="*/ 144 h 162"/>
              <a:gd name="T50" fmla="*/ 27 w 234"/>
              <a:gd name="T51" fmla="*/ 108 h 162"/>
              <a:gd name="T52" fmla="*/ 31 w 234"/>
              <a:gd name="T53" fmla="*/ 73 h 162"/>
              <a:gd name="T54" fmla="*/ 83 w 234"/>
              <a:gd name="T55" fmla="*/ 48 h 162"/>
              <a:gd name="T56" fmla="*/ 105 w 234"/>
              <a:gd name="T57" fmla="*/ 54 h 162"/>
              <a:gd name="T58" fmla="*/ 137 w 234"/>
              <a:gd name="T59" fmla="*/ 103 h 162"/>
              <a:gd name="T60" fmla="*/ 118 w 234"/>
              <a:gd name="T61" fmla="*/ 83 h 162"/>
              <a:gd name="T62" fmla="*/ 97 w 234"/>
              <a:gd name="T63" fmla="*/ 103 h 162"/>
              <a:gd name="T64" fmla="*/ 117 w 234"/>
              <a:gd name="T65" fmla="*/ 122 h 162"/>
              <a:gd name="T66" fmla="*/ 137 w 234"/>
              <a:gd name="T67" fmla="*/ 10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4" h="162">
                <a:moveTo>
                  <a:pt x="105" y="54"/>
                </a:moveTo>
                <a:cubicBezTo>
                  <a:pt x="105" y="34"/>
                  <a:pt x="105" y="18"/>
                  <a:pt x="105" y="0"/>
                </a:cubicBezTo>
                <a:cubicBezTo>
                  <a:pt x="113" y="0"/>
                  <a:pt x="120" y="0"/>
                  <a:pt x="129" y="0"/>
                </a:cubicBezTo>
                <a:cubicBezTo>
                  <a:pt x="129" y="17"/>
                  <a:pt x="129" y="34"/>
                  <a:pt x="129" y="53"/>
                </a:cubicBezTo>
                <a:cubicBezTo>
                  <a:pt x="137" y="52"/>
                  <a:pt x="143" y="52"/>
                  <a:pt x="148" y="50"/>
                </a:cubicBezTo>
                <a:cubicBezTo>
                  <a:pt x="184" y="33"/>
                  <a:pt x="203" y="54"/>
                  <a:pt x="206" y="88"/>
                </a:cubicBezTo>
                <a:cubicBezTo>
                  <a:pt x="208" y="106"/>
                  <a:pt x="206" y="124"/>
                  <a:pt x="206" y="143"/>
                </a:cubicBezTo>
                <a:cubicBezTo>
                  <a:pt x="215" y="144"/>
                  <a:pt x="224" y="145"/>
                  <a:pt x="232" y="146"/>
                </a:cubicBezTo>
                <a:cubicBezTo>
                  <a:pt x="234" y="154"/>
                  <a:pt x="233" y="157"/>
                  <a:pt x="223" y="157"/>
                </a:cubicBezTo>
                <a:cubicBezTo>
                  <a:pt x="191" y="155"/>
                  <a:pt x="194" y="162"/>
                  <a:pt x="194" y="126"/>
                </a:cubicBezTo>
                <a:cubicBezTo>
                  <a:pt x="194" y="112"/>
                  <a:pt x="194" y="97"/>
                  <a:pt x="193" y="83"/>
                </a:cubicBezTo>
                <a:cubicBezTo>
                  <a:pt x="190" y="60"/>
                  <a:pt x="176" y="53"/>
                  <a:pt x="155" y="62"/>
                </a:cubicBezTo>
                <a:cubicBezTo>
                  <a:pt x="147" y="65"/>
                  <a:pt x="139" y="66"/>
                  <a:pt x="128" y="69"/>
                </a:cubicBezTo>
                <a:cubicBezTo>
                  <a:pt x="131" y="72"/>
                  <a:pt x="132" y="76"/>
                  <a:pt x="135" y="78"/>
                </a:cubicBezTo>
                <a:cubicBezTo>
                  <a:pt x="150" y="92"/>
                  <a:pt x="151" y="109"/>
                  <a:pt x="139" y="123"/>
                </a:cubicBezTo>
                <a:cubicBezTo>
                  <a:pt x="127" y="135"/>
                  <a:pt x="107" y="136"/>
                  <a:pt x="96" y="124"/>
                </a:cubicBezTo>
                <a:cubicBezTo>
                  <a:pt x="84" y="112"/>
                  <a:pt x="86" y="91"/>
                  <a:pt x="99" y="78"/>
                </a:cubicBezTo>
                <a:cubicBezTo>
                  <a:pt x="102" y="76"/>
                  <a:pt x="103" y="72"/>
                  <a:pt x="105" y="69"/>
                </a:cubicBezTo>
                <a:cubicBezTo>
                  <a:pt x="93" y="65"/>
                  <a:pt x="83" y="62"/>
                  <a:pt x="73" y="59"/>
                </a:cubicBezTo>
                <a:cubicBezTo>
                  <a:pt x="59" y="55"/>
                  <a:pt x="50" y="59"/>
                  <a:pt x="46" y="73"/>
                </a:cubicBezTo>
                <a:cubicBezTo>
                  <a:pt x="42" y="83"/>
                  <a:pt x="41" y="94"/>
                  <a:pt x="40" y="104"/>
                </a:cubicBezTo>
                <a:cubicBezTo>
                  <a:pt x="39" y="112"/>
                  <a:pt x="40" y="119"/>
                  <a:pt x="40" y="127"/>
                </a:cubicBezTo>
                <a:cubicBezTo>
                  <a:pt x="41" y="156"/>
                  <a:pt x="41" y="156"/>
                  <a:pt x="12" y="157"/>
                </a:cubicBezTo>
                <a:cubicBezTo>
                  <a:pt x="3" y="157"/>
                  <a:pt x="0" y="154"/>
                  <a:pt x="3" y="146"/>
                </a:cubicBezTo>
                <a:cubicBezTo>
                  <a:pt x="10" y="145"/>
                  <a:pt x="18" y="144"/>
                  <a:pt x="27" y="144"/>
                </a:cubicBezTo>
                <a:cubicBezTo>
                  <a:pt x="27" y="131"/>
                  <a:pt x="26" y="119"/>
                  <a:pt x="27" y="108"/>
                </a:cubicBezTo>
                <a:cubicBezTo>
                  <a:pt x="28" y="96"/>
                  <a:pt x="28" y="84"/>
                  <a:pt x="31" y="73"/>
                </a:cubicBezTo>
                <a:cubicBezTo>
                  <a:pt x="39" y="47"/>
                  <a:pt x="57" y="38"/>
                  <a:pt x="83" y="48"/>
                </a:cubicBezTo>
                <a:cubicBezTo>
                  <a:pt x="89" y="51"/>
                  <a:pt x="96" y="52"/>
                  <a:pt x="105" y="54"/>
                </a:cubicBezTo>
                <a:close/>
                <a:moveTo>
                  <a:pt x="137" y="103"/>
                </a:moveTo>
                <a:cubicBezTo>
                  <a:pt x="137" y="92"/>
                  <a:pt x="128" y="83"/>
                  <a:pt x="118" y="83"/>
                </a:cubicBezTo>
                <a:cubicBezTo>
                  <a:pt x="106" y="82"/>
                  <a:pt x="97" y="92"/>
                  <a:pt x="97" y="103"/>
                </a:cubicBezTo>
                <a:cubicBezTo>
                  <a:pt x="97" y="113"/>
                  <a:pt x="107" y="122"/>
                  <a:pt x="117" y="122"/>
                </a:cubicBezTo>
                <a:cubicBezTo>
                  <a:pt x="128" y="122"/>
                  <a:pt x="137" y="113"/>
                  <a:pt x="137" y="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9" name="Freeform 67">
            <a:extLst>
              <a:ext uri="{FF2B5EF4-FFF2-40B4-BE49-F238E27FC236}">
                <a16:creationId xmlns:a16="http://schemas.microsoft.com/office/drawing/2014/main" id="{F684C369-208F-41DA-92AD-3418F5D99939}"/>
              </a:ext>
            </a:extLst>
          </p:cNvPr>
          <p:cNvSpPr>
            <a:spLocks/>
          </p:cNvSpPr>
          <p:nvPr/>
        </p:nvSpPr>
        <p:spPr bwMode="auto">
          <a:xfrm>
            <a:off x="10190163" y="4138613"/>
            <a:ext cx="355600" cy="285750"/>
          </a:xfrm>
          <a:custGeom>
            <a:avLst/>
            <a:gdLst>
              <a:gd name="T0" fmla="*/ 58 w 215"/>
              <a:gd name="T1" fmla="*/ 97 h 173"/>
              <a:gd name="T2" fmla="*/ 31 w 215"/>
              <a:gd name="T3" fmla="*/ 54 h 173"/>
              <a:gd name="T4" fmla="*/ 28 w 215"/>
              <a:gd name="T5" fmla="*/ 42 h 173"/>
              <a:gd name="T6" fmla="*/ 41 w 215"/>
              <a:gd name="T7" fmla="*/ 43 h 173"/>
              <a:gd name="T8" fmla="*/ 87 w 215"/>
              <a:gd name="T9" fmla="*/ 61 h 173"/>
              <a:gd name="T10" fmla="*/ 87 w 215"/>
              <a:gd name="T11" fmla="*/ 17 h 173"/>
              <a:gd name="T12" fmla="*/ 91 w 215"/>
              <a:gd name="T13" fmla="*/ 6 h 173"/>
              <a:gd name="T14" fmla="*/ 101 w 215"/>
              <a:gd name="T15" fmla="*/ 12 h 173"/>
              <a:gd name="T16" fmla="*/ 130 w 215"/>
              <a:gd name="T17" fmla="*/ 46 h 173"/>
              <a:gd name="T18" fmla="*/ 161 w 215"/>
              <a:gd name="T19" fmla="*/ 0 h 173"/>
              <a:gd name="T20" fmla="*/ 175 w 215"/>
              <a:gd name="T21" fmla="*/ 67 h 173"/>
              <a:gd name="T22" fmla="*/ 204 w 215"/>
              <a:gd name="T23" fmla="*/ 54 h 173"/>
              <a:gd name="T24" fmla="*/ 213 w 215"/>
              <a:gd name="T25" fmla="*/ 53 h 173"/>
              <a:gd name="T26" fmla="*/ 214 w 215"/>
              <a:gd name="T27" fmla="*/ 62 h 173"/>
              <a:gd name="T28" fmla="*/ 201 w 215"/>
              <a:gd name="T29" fmla="*/ 96 h 173"/>
              <a:gd name="T30" fmla="*/ 193 w 215"/>
              <a:gd name="T31" fmla="*/ 102 h 173"/>
              <a:gd name="T32" fmla="*/ 192 w 215"/>
              <a:gd name="T33" fmla="*/ 92 h 173"/>
              <a:gd name="T34" fmla="*/ 198 w 215"/>
              <a:gd name="T35" fmla="*/ 70 h 173"/>
              <a:gd name="T36" fmla="*/ 179 w 215"/>
              <a:gd name="T37" fmla="*/ 78 h 173"/>
              <a:gd name="T38" fmla="*/ 163 w 215"/>
              <a:gd name="T39" fmla="*/ 69 h 173"/>
              <a:gd name="T40" fmla="*/ 153 w 215"/>
              <a:gd name="T41" fmla="*/ 31 h 173"/>
              <a:gd name="T42" fmla="*/ 140 w 215"/>
              <a:gd name="T43" fmla="*/ 57 h 173"/>
              <a:gd name="T44" fmla="*/ 125 w 215"/>
              <a:gd name="T45" fmla="*/ 59 h 173"/>
              <a:gd name="T46" fmla="*/ 98 w 215"/>
              <a:gd name="T47" fmla="*/ 32 h 173"/>
              <a:gd name="T48" fmla="*/ 98 w 215"/>
              <a:gd name="T49" fmla="*/ 62 h 173"/>
              <a:gd name="T50" fmla="*/ 84 w 215"/>
              <a:gd name="T51" fmla="*/ 72 h 173"/>
              <a:gd name="T52" fmla="*/ 48 w 215"/>
              <a:gd name="T53" fmla="*/ 59 h 173"/>
              <a:gd name="T54" fmla="*/ 71 w 215"/>
              <a:gd name="T55" fmla="*/ 95 h 173"/>
              <a:gd name="T56" fmla="*/ 64 w 215"/>
              <a:gd name="T57" fmla="*/ 108 h 173"/>
              <a:gd name="T58" fmla="*/ 34 w 215"/>
              <a:gd name="T59" fmla="*/ 112 h 173"/>
              <a:gd name="T60" fmla="*/ 54 w 215"/>
              <a:gd name="T61" fmla="*/ 125 h 173"/>
              <a:gd name="T62" fmla="*/ 53 w 215"/>
              <a:gd name="T63" fmla="*/ 142 h 173"/>
              <a:gd name="T64" fmla="*/ 25 w 215"/>
              <a:gd name="T65" fmla="*/ 158 h 173"/>
              <a:gd name="T66" fmla="*/ 54 w 215"/>
              <a:gd name="T67" fmla="*/ 162 h 173"/>
              <a:gd name="T68" fmla="*/ 63 w 215"/>
              <a:gd name="T69" fmla="*/ 168 h 173"/>
              <a:gd name="T70" fmla="*/ 54 w 215"/>
              <a:gd name="T71" fmla="*/ 173 h 173"/>
              <a:gd name="T72" fmla="*/ 10 w 215"/>
              <a:gd name="T73" fmla="*/ 169 h 173"/>
              <a:gd name="T74" fmla="*/ 0 w 215"/>
              <a:gd name="T75" fmla="*/ 164 h 173"/>
              <a:gd name="T76" fmla="*/ 7 w 215"/>
              <a:gd name="T77" fmla="*/ 155 h 173"/>
              <a:gd name="T78" fmla="*/ 44 w 215"/>
              <a:gd name="T79" fmla="*/ 134 h 173"/>
              <a:gd name="T80" fmla="*/ 19 w 215"/>
              <a:gd name="T81" fmla="*/ 117 h 173"/>
              <a:gd name="T82" fmla="*/ 12 w 215"/>
              <a:gd name="T83" fmla="*/ 108 h 173"/>
              <a:gd name="T84" fmla="*/ 22 w 215"/>
              <a:gd name="T85" fmla="*/ 103 h 173"/>
              <a:gd name="T86" fmla="*/ 58 w 215"/>
              <a:gd name="T87" fmla="*/ 9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5" h="173">
                <a:moveTo>
                  <a:pt x="58" y="97"/>
                </a:moveTo>
                <a:cubicBezTo>
                  <a:pt x="48" y="82"/>
                  <a:pt x="39" y="68"/>
                  <a:pt x="31" y="54"/>
                </a:cubicBezTo>
                <a:cubicBezTo>
                  <a:pt x="29" y="51"/>
                  <a:pt x="29" y="46"/>
                  <a:pt x="28" y="42"/>
                </a:cubicBezTo>
                <a:cubicBezTo>
                  <a:pt x="32" y="42"/>
                  <a:pt x="37" y="41"/>
                  <a:pt x="41" y="43"/>
                </a:cubicBezTo>
                <a:cubicBezTo>
                  <a:pt x="56" y="48"/>
                  <a:pt x="70" y="54"/>
                  <a:pt x="87" y="61"/>
                </a:cubicBezTo>
                <a:cubicBezTo>
                  <a:pt x="87" y="45"/>
                  <a:pt x="87" y="31"/>
                  <a:pt x="87" y="17"/>
                </a:cubicBezTo>
                <a:cubicBezTo>
                  <a:pt x="88" y="13"/>
                  <a:pt x="90" y="10"/>
                  <a:pt x="91" y="6"/>
                </a:cubicBezTo>
                <a:cubicBezTo>
                  <a:pt x="94" y="8"/>
                  <a:pt x="99" y="10"/>
                  <a:pt x="101" y="12"/>
                </a:cubicBezTo>
                <a:cubicBezTo>
                  <a:pt x="111" y="23"/>
                  <a:pt x="120" y="35"/>
                  <a:pt x="130" y="46"/>
                </a:cubicBezTo>
                <a:cubicBezTo>
                  <a:pt x="142" y="33"/>
                  <a:pt x="143" y="13"/>
                  <a:pt x="161" y="0"/>
                </a:cubicBezTo>
                <a:cubicBezTo>
                  <a:pt x="166" y="24"/>
                  <a:pt x="170" y="45"/>
                  <a:pt x="175" y="67"/>
                </a:cubicBezTo>
                <a:cubicBezTo>
                  <a:pt x="185" y="62"/>
                  <a:pt x="194" y="57"/>
                  <a:pt x="204" y="54"/>
                </a:cubicBezTo>
                <a:cubicBezTo>
                  <a:pt x="207" y="52"/>
                  <a:pt x="211" y="52"/>
                  <a:pt x="213" y="53"/>
                </a:cubicBezTo>
                <a:cubicBezTo>
                  <a:pt x="215" y="54"/>
                  <a:pt x="215" y="60"/>
                  <a:pt x="214" y="62"/>
                </a:cubicBezTo>
                <a:cubicBezTo>
                  <a:pt x="210" y="74"/>
                  <a:pt x="206" y="85"/>
                  <a:pt x="201" y="96"/>
                </a:cubicBezTo>
                <a:cubicBezTo>
                  <a:pt x="200" y="99"/>
                  <a:pt x="196" y="100"/>
                  <a:pt x="193" y="102"/>
                </a:cubicBezTo>
                <a:cubicBezTo>
                  <a:pt x="192" y="99"/>
                  <a:pt x="191" y="95"/>
                  <a:pt x="192" y="92"/>
                </a:cubicBezTo>
                <a:cubicBezTo>
                  <a:pt x="193" y="85"/>
                  <a:pt x="195" y="79"/>
                  <a:pt x="198" y="70"/>
                </a:cubicBezTo>
                <a:cubicBezTo>
                  <a:pt x="190" y="73"/>
                  <a:pt x="184" y="75"/>
                  <a:pt x="179" y="78"/>
                </a:cubicBezTo>
                <a:cubicBezTo>
                  <a:pt x="168" y="85"/>
                  <a:pt x="164" y="78"/>
                  <a:pt x="163" y="69"/>
                </a:cubicBezTo>
                <a:cubicBezTo>
                  <a:pt x="160" y="57"/>
                  <a:pt x="159" y="44"/>
                  <a:pt x="153" y="31"/>
                </a:cubicBezTo>
                <a:cubicBezTo>
                  <a:pt x="149" y="40"/>
                  <a:pt x="144" y="49"/>
                  <a:pt x="140" y="57"/>
                </a:cubicBezTo>
                <a:cubicBezTo>
                  <a:pt x="136" y="66"/>
                  <a:pt x="132" y="69"/>
                  <a:pt x="125" y="59"/>
                </a:cubicBezTo>
                <a:cubicBezTo>
                  <a:pt x="117" y="50"/>
                  <a:pt x="109" y="40"/>
                  <a:pt x="98" y="32"/>
                </a:cubicBezTo>
                <a:cubicBezTo>
                  <a:pt x="98" y="42"/>
                  <a:pt x="98" y="52"/>
                  <a:pt x="98" y="62"/>
                </a:cubicBezTo>
                <a:cubicBezTo>
                  <a:pt x="99" y="74"/>
                  <a:pt x="94" y="76"/>
                  <a:pt x="84" y="72"/>
                </a:cubicBezTo>
                <a:cubicBezTo>
                  <a:pt x="73" y="68"/>
                  <a:pt x="62" y="64"/>
                  <a:pt x="48" y="59"/>
                </a:cubicBezTo>
                <a:cubicBezTo>
                  <a:pt x="57" y="73"/>
                  <a:pt x="64" y="84"/>
                  <a:pt x="71" y="95"/>
                </a:cubicBezTo>
                <a:cubicBezTo>
                  <a:pt x="76" y="103"/>
                  <a:pt x="73" y="107"/>
                  <a:pt x="64" y="108"/>
                </a:cubicBezTo>
                <a:cubicBezTo>
                  <a:pt x="55" y="109"/>
                  <a:pt x="47" y="110"/>
                  <a:pt x="34" y="112"/>
                </a:cubicBezTo>
                <a:cubicBezTo>
                  <a:pt x="43" y="118"/>
                  <a:pt x="49" y="121"/>
                  <a:pt x="54" y="125"/>
                </a:cubicBezTo>
                <a:cubicBezTo>
                  <a:pt x="63" y="132"/>
                  <a:pt x="63" y="136"/>
                  <a:pt x="53" y="142"/>
                </a:cubicBezTo>
                <a:cubicBezTo>
                  <a:pt x="45" y="147"/>
                  <a:pt x="37" y="152"/>
                  <a:pt x="25" y="158"/>
                </a:cubicBezTo>
                <a:cubicBezTo>
                  <a:pt x="37" y="160"/>
                  <a:pt x="45" y="160"/>
                  <a:pt x="54" y="162"/>
                </a:cubicBezTo>
                <a:cubicBezTo>
                  <a:pt x="57" y="163"/>
                  <a:pt x="60" y="166"/>
                  <a:pt x="63" y="168"/>
                </a:cubicBezTo>
                <a:cubicBezTo>
                  <a:pt x="60" y="170"/>
                  <a:pt x="57" y="173"/>
                  <a:pt x="54" y="173"/>
                </a:cubicBezTo>
                <a:cubicBezTo>
                  <a:pt x="39" y="172"/>
                  <a:pt x="24" y="171"/>
                  <a:pt x="10" y="169"/>
                </a:cubicBezTo>
                <a:cubicBezTo>
                  <a:pt x="6" y="169"/>
                  <a:pt x="3" y="166"/>
                  <a:pt x="0" y="164"/>
                </a:cubicBezTo>
                <a:cubicBezTo>
                  <a:pt x="2" y="161"/>
                  <a:pt x="4" y="157"/>
                  <a:pt x="7" y="155"/>
                </a:cubicBezTo>
                <a:cubicBezTo>
                  <a:pt x="19" y="148"/>
                  <a:pt x="31" y="141"/>
                  <a:pt x="44" y="134"/>
                </a:cubicBezTo>
                <a:cubicBezTo>
                  <a:pt x="35" y="128"/>
                  <a:pt x="27" y="122"/>
                  <a:pt x="19" y="117"/>
                </a:cubicBezTo>
                <a:cubicBezTo>
                  <a:pt x="16" y="114"/>
                  <a:pt x="14" y="111"/>
                  <a:pt x="12" y="108"/>
                </a:cubicBezTo>
                <a:cubicBezTo>
                  <a:pt x="16" y="106"/>
                  <a:pt x="19" y="104"/>
                  <a:pt x="22" y="103"/>
                </a:cubicBezTo>
                <a:cubicBezTo>
                  <a:pt x="34" y="101"/>
                  <a:pt x="45" y="99"/>
                  <a:pt x="58" y="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0" name="Freeform 68">
            <a:extLst>
              <a:ext uri="{FF2B5EF4-FFF2-40B4-BE49-F238E27FC236}">
                <a16:creationId xmlns:a16="http://schemas.microsoft.com/office/drawing/2014/main" id="{43A1F887-5B05-454F-9603-1037A82BE45D}"/>
              </a:ext>
            </a:extLst>
          </p:cNvPr>
          <p:cNvSpPr>
            <a:spLocks/>
          </p:cNvSpPr>
          <p:nvPr/>
        </p:nvSpPr>
        <p:spPr bwMode="auto">
          <a:xfrm>
            <a:off x="10099675" y="2359025"/>
            <a:ext cx="252413" cy="350838"/>
          </a:xfrm>
          <a:custGeom>
            <a:avLst/>
            <a:gdLst>
              <a:gd name="T0" fmla="*/ 19 w 153"/>
              <a:gd name="T1" fmla="*/ 102 h 212"/>
              <a:gd name="T2" fmla="*/ 101 w 153"/>
              <a:gd name="T3" fmla="*/ 174 h 212"/>
              <a:gd name="T4" fmla="*/ 126 w 153"/>
              <a:gd name="T5" fmla="*/ 105 h 212"/>
              <a:gd name="T6" fmla="*/ 113 w 153"/>
              <a:gd name="T7" fmla="*/ 28 h 212"/>
              <a:gd name="T8" fmla="*/ 122 w 153"/>
              <a:gd name="T9" fmla="*/ 0 h 212"/>
              <a:gd name="T10" fmla="*/ 102 w 153"/>
              <a:gd name="T11" fmla="*/ 178 h 212"/>
              <a:gd name="T12" fmla="*/ 108 w 153"/>
              <a:gd name="T13" fmla="*/ 192 h 212"/>
              <a:gd name="T14" fmla="*/ 107 w 153"/>
              <a:gd name="T15" fmla="*/ 208 h 212"/>
              <a:gd name="T16" fmla="*/ 90 w 153"/>
              <a:gd name="T17" fmla="*/ 211 h 212"/>
              <a:gd name="T18" fmla="*/ 71 w 153"/>
              <a:gd name="T19" fmla="*/ 205 h 212"/>
              <a:gd name="T20" fmla="*/ 65 w 153"/>
              <a:gd name="T21" fmla="*/ 195 h 212"/>
              <a:gd name="T22" fmla="*/ 0 w 153"/>
              <a:gd name="T23" fmla="*/ 124 h 212"/>
              <a:gd name="T24" fmla="*/ 19 w 153"/>
              <a:gd name="T25" fmla="*/ 10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3" h="212">
                <a:moveTo>
                  <a:pt x="19" y="102"/>
                </a:moveTo>
                <a:cubicBezTo>
                  <a:pt x="46" y="126"/>
                  <a:pt x="73" y="150"/>
                  <a:pt x="101" y="174"/>
                </a:cubicBezTo>
                <a:cubicBezTo>
                  <a:pt x="115" y="153"/>
                  <a:pt x="124" y="130"/>
                  <a:pt x="126" y="105"/>
                </a:cubicBezTo>
                <a:cubicBezTo>
                  <a:pt x="129" y="78"/>
                  <a:pt x="124" y="52"/>
                  <a:pt x="113" y="28"/>
                </a:cubicBezTo>
                <a:cubicBezTo>
                  <a:pt x="105" y="10"/>
                  <a:pt x="105" y="10"/>
                  <a:pt x="122" y="0"/>
                </a:cubicBezTo>
                <a:cubicBezTo>
                  <a:pt x="153" y="47"/>
                  <a:pt x="144" y="125"/>
                  <a:pt x="102" y="178"/>
                </a:cubicBezTo>
                <a:cubicBezTo>
                  <a:pt x="104" y="183"/>
                  <a:pt x="107" y="187"/>
                  <a:pt x="108" y="192"/>
                </a:cubicBezTo>
                <a:cubicBezTo>
                  <a:pt x="109" y="197"/>
                  <a:pt x="110" y="205"/>
                  <a:pt x="107" y="208"/>
                </a:cubicBezTo>
                <a:cubicBezTo>
                  <a:pt x="103" y="211"/>
                  <a:pt x="96" y="212"/>
                  <a:pt x="90" y="211"/>
                </a:cubicBezTo>
                <a:cubicBezTo>
                  <a:pt x="84" y="211"/>
                  <a:pt x="77" y="207"/>
                  <a:pt x="71" y="205"/>
                </a:cubicBezTo>
                <a:cubicBezTo>
                  <a:pt x="70" y="203"/>
                  <a:pt x="68" y="198"/>
                  <a:pt x="65" y="195"/>
                </a:cubicBezTo>
                <a:cubicBezTo>
                  <a:pt x="43" y="172"/>
                  <a:pt x="22" y="148"/>
                  <a:pt x="0" y="124"/>
                </a:cubicBezTo>
                <a:cubicBezTo>
                  <a:pt x="7" y="116"/>
                  <a:pt x="12" y="110"/>
                  <a:pt x="19" y="1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1" name="Freeform 69">
            <a:extLst>
              <a:ext uri="{FF2B5EF4-FFF2-40B4-BE49-F238E27FC236}">
                <a16:creationId xmlns:a16="http://schemas.microsoft.com/office/drawing/2014/main" id="{4C8225D0-AD23-40C0-A240-F1C375F34D76}"/>
              </a:ext>
            </a:extLst>
          </p:cNvPr>
          <p:cNvSpPr>
            <a:spLocks/>
          </p:cNvSpPr>
          <p:nvPr/>
        </p:nvSpPr>
        <p:spPr bwMode="auto">
          <a:xfrm>
            <a:off x="7243763" y="1781175"/>
            <a:ext cx="315913" cy="325438"/>
          </a:xfrm>
          <a:custGeom>
            <a:avLst/>
            <a:gdLst>
              <a:gd name="T0" fmla="*/ 9 w 191"/>
              <a:gd name="T1" fmla="*/ 73 h 197"/>
              <a:gd name="T2" fmla="*/ 111 w 191"/>
              <a:gd name="T3" fmla="*/ 9 h 197"/>
              <a:gd name="T4" fmla="*/ 184 w 191"/>
              <a:gd name="T5" fmla="*/ 113 h 197"/>
              <a:gd name="T6" fmla="*/ 80 w 191"/>
              <a:gd name="T7" fmla="*/ 191 h 197"/>
              <a:gd name="T8" fmla="*/ 2 w 191"/>
              <a:gd name="T9" fmla="*/ 108 h 197"/>
              <a:gd name="T10" fmla="*/ 13 w 191"/>
              <a:gd name="T11" fmla="*/ 108 h 197"/>
              <a:gd name="T12" fmla="*/ 14 w 191"/>
              <a:gd name="T13" fmla="*/ 113 h 197"/>
              <a:gd name="T14" fmla="*/ 78 w 191"/>
              <a:gd name="T15" fmla="*/ 177 h 197"/>
              <a:gd name="T16" fmla="*/ 159 w 191"/>
              <a:gd name="T17" fmla="*/ 143 h 197"/>
              <a:gd name="T18" fmla="*/ 152 w 191"/>
              <a:gd name="T19" fmla="*/ 48 h 197"/>
              <a:gd name="T20" fmla="*/ 60 w 191"/>
              <a:gd name="T21" fmla="*/ 28 h 197"/>
              <a:gd name="T22" fmla="*/ 22 w 191"/>
              <a:gd name="T23" fmla="*/ 63 h 197"/>
              <a:gd name="T24" fmla="*/ 9 w 191"/>
              <a:gd name="T25" fmla="*/ 7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1" h="197">
                <a:moveTo>
                  <a:pt x="9" y="73"/>
                </a:moveTo>
                <a:cubicBezTo>
                  <a:pt x="15" y="29"/>
                  <a:pt x="64" y="0"/>
                  <a:pt x="111" y="9"/>
                </a:cubicBezTo>
                <a:cubicBezTo>
                  <a:pt x="157" y="18"/>
                  <a:pt x="191" y="62"/>
                  <a:pt x="184" y="113"/>
                </a:cubicBezTo>
                <a:cubicBezTo>
                  <a:pt x="177" y="163"/>
                  <a:pt x="133" y="197"/>
                  <a:pt x="80" y="191"/>
                </a:cubicBezTo>
                <a:cubicBezTo>
                  <a:pt x="36" y="187"/>
                  <a:pt x="0" y="144"/>
                  <a:pt x="2" y="108"/>
                </a:cubicBezTo>
                <a:cubicBezTo>
                  <a:pt x="6" y="108"/>
                  <a:pt x="9" y="108"/>
                  <a:pt x="13" y="108"/>
                </a:cubicBezTo>
                <a:cubicBezTo>
                  <a:pt x="13" y="110"/>
                  <a:pt x="14" y="111"/>
                  <a:pt x="14" y="113"/>
                </a:cubicBezTo>
                <a:cubicBezTo>
                  <a:pt x="22" y="148"/>
                  <a:pt x="45" y="172"/>
                  <a:pt x="78" y="177"/>
                </a:cubicBezTo>
                <a:cubicBezTo>
                  <a:pt x="111" y="183"/>
                  <a:pt x="139" y="172"/>
                  <a:pt x="159" y="143"/>
                </a:cubicBezTo>
                <a:cubicBezTo>
                  <a:pt x="178" y="115"/>
                  <a:pt x="175" y="74"/>
                  <a:pt x="152" y="48"/>
                </a:cubicBezTo>
                <a:cubicBezTo>
                  <a:pt x="130" y="21"/>
                  <a:pt x="90" y="13"/>
                  <a:pt x="60" y="28"/>
                </a:cubicBezTo>
                <a:cubicBezTo>
                  <a:pt x="44" y="36"/>
                  <a:pt x="31" y="47"/>
                  <a:pt x="22" y="63"/>
                </a:cubicBezTo>
                <a:cubicBezTo>
                  <a:pt x="20" y="67"/>
                  <a:pt x="14" y="69"/>
                  <a:pt x="9" y="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2" name="Freeform 70">
            <a:extLst>
              <a:ext uri="{FF2B5EF4-FFF2-40B4-BE49-F238E27FC236}">
                <a16:creationId xmlns:a16="http://schemas.microsoft.com/office/drawing/2014/main" id="{FD30988F-444E-4217-98FE-7E8ECFAF0152}"/>
              </a:ext>
            </a:extLst>
          </p:cNvPr>
          <p:cNvSpPr>
            <a:spLocks/>
          </p:cNvSpPr>
          <p:nvPr/>
        </p:nvSpPr>
        <p:spPr bwMode="auto">
          <a:xfrm>
            <a:off x="10301288" y="5673725"/>
            <a:ext cx="396875" cy="339725"/>
          </a:xfrm>
          <a:custGeom>
            <a:avLst/>
            <a:gdLst>
              <a:gd name="T0" fmla="*/ 73 w 240"/>
              <a:gd name="T1" fmla="*/ 96 h 206"/>
              <a:gd name="T2" fmla="*/ 115 w 240"/>
              <a:gd name="T3" fmla="*/ 100 h 206"/>
              <a:gd name="T4" fmla="*/ 240 w 240"/>
              <a:gd name="T5" fmla="*/ 202 h 206"/>
              <a:gd name="T6" fmla="*/ 238 w 240"/>
              <a:gd name="T7" fmla="*/ 206 h 206"/>
              <a:gd name="T8" fmla="*/ 229 w 240"/>
              <a:gd name="T9" fmla="*/ 202 h 206"/>
              <a:gd name="T10" fmla="*/ 120 w 240"/>
              <a:gd name="T11" fmla="*/ 115 h 206"/>
              <a:gd name="T12" fmla="*/ 92 w 240"/>
              <a:gd name="T13" fmla="*/ 115 h 206"/>
              <a:gd name="T14" fmla="*/ 70 w 240"/>
              <a:gd name="T15" fmla="*/ 133 h 206"/>
              <a:gd name="T16" fmla="*/ 50 w 240"/>
              <a:gd name="T17" fmla="*/ 132 h 206"/>
              <a:gd name="T18" fmla="*/ 4 w 240"/>
              <a:gd name="T19" fmla="*/ 82 h 206"/>
              <a:gd name="T20" fmla="*/ 2 w 240"/>
              <a:gd name="T21" fmla="*/ 66 h 206"/>
              <a:gd name="T22" fmla="*/ 53 w 240"/>
              <a:gd name="T23" fmla="*/ 4 h 206"/>
              <a:gd name="T24" fmla="*/ 61 w 240"/>
              <a:gd name="T25" fmla="*/ 0 h 206"/>
              <a:gd name="T26" fmla="*/ 61 w 240"/>
              <a:gd name="T27" fmla="*/ 77 h 206"/>
              <a:gd name="T28" fmla="*/ 40 w 240"/>
              <a:gd name="T29" fmla="*/ 93 h 206"/>
              <a:gd name="T30" fmla="*/ 53 w 240"/>
              <a:gd name="T31" fmla="*/ 110 h 206"/>
              <a:gd name="T32" fmla="*/ 73 w 240"/>
              <a:gd name="T33" fmla="*/ 9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" h="206">
                <a:moveTo>
                  <a:pt x="73" y="96"/>
                </a:moveTo>
                <a:cubicBezTo>
                  <a:pt x="88" y="97"/>
                  <a:pt x="102" y="99"/>
                  <a:pt x="115" y="100"/>
                </a:cubicBezTo>
                <a:cubicBezTo>
                  <a:pt x="156" y="134"/>
                  <a:pt x="198" y="168"/>
                  <a:pt x="240" y="202"/>
                </a:cubicBezTo>
                <a:cubicBezTo>
                  <a:pt x="239" y="203"/>
                  <a:pt x="239" y="204"/>
                  <a:pt x="238" y="206"/>
                </a:cubicBezTo>
                <a:cubicBezTo>
                  <a:pt x="235" y="205"/>
                  <a:pt x="231" y="204"/>
                  <a:pt x="229" y="202"/>
                </a:cubicBezTo>
                <a:cubicBezTo>
                  <a:pt x="193" y="173"/>
                  <a:pt x="156" y="144"/>
                  <a:pt x="120" y="115"/>
                </a:cubicBezTo>
                <a:cubicBezTo>
                  <a:pt x="111" y="108"/>
                  <a:pt x="102" y="107"/>
                  <a:pt x="92" y="115"/>
                </a:cubicBezTo>
                <a:cubicBezTo>
                  <a:pt x="85" y="121"/>
                  <a:pt x="77" y="127"/>
                  <a:pt x="70" y="133"/>
                </a:cubicBezTo>
                <a:cubicBezTo>
                  <a:pt x="63" y="139"/>
                  <a:pt x="56" y="139"/>
                  <a:pt x="50" y="132"/>
                </a:cubicBezTo>
                <a:cubicBezTo>
                  <a:pt x="35" y="116"/>
                  <a:pt x="19" y="99"/>
                  <a:pt x="4" y="82"/>
                </a:cubicBezTo>
                <a:cubicBezTo>
                  <a:pt x="1" y="79"/>
                  <a:pt x="0" y="69"/>
                  <a:pt x="2" y="66"/>
                </a:cubicBezTo>
                <a:cubicBezTo>
                  <a:pt x="19" y="45"/>
                  <a:pt x="36" y="24"/>
                  <a:pt x="53" y="4"/>
                </a:cubicBezTo>
                <a:cubicBezTo>
                  <a:pt x="55" y="2"/>
                  <a:pt x="58" y="1"/>
                  <a:pt x="61" y="0"/>
                </a:cubicBezTo>
                <a:cubicBezTo>
                  <a:pt x="61" y="26"/>
                  <a:pt x="61" y="52"/>
                  <a:pt x="61" y="77"/>
                </a:cubicBezTo>
                <a:cubicBezTo>
                  <a:pt x="51" y="78"/>
                  <a:pt x="40" y="80"/>
                  <a:pt x="40" y="93"/>
                </a:cubicBezTo>
                <a:cubicBezTo>
                  <a:pt x="40" y="99"/>
                  <a:pt x="47" y="108"/>
                  <a:pt x="53" y="110"/>
                </a:cubicBezTo>
                <a:cubicBezTo>
                  <a:pt x="66" y="114"/>
                  <a:pt x="71" y="104"/>
                  <a:pt x="73" y="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3" name="Freeform 71">
            <a:extLst>
              <a:ext uri="{FF2B5EF4-FFF2-40B4-BE49-F238E27FC236}">
                <a16:creationId xmlns:a16="http://schemas.microsoft.com/office/drawing/2014/main" id="{14D486CE-230A-48B1-A531-9B39FBF32A47}"/>
              </a:ext>
            </a:extLst>
          </p:cNvPr>
          <p:cNvSpPr>
            <a:spLocks/>
          </p:cNvSpPr>
          <p:nvPr/>
        </p:nvSpPr>
        <p:spPr bwMode="auto">
          <a:xfrm>
            <a:off x="8650288" y="2878138"/>
            <a:ext cx="468313" cy="36513"/>
          </a:xfrm>
          <a:custGeom>
            <a:avLst/>
            <a:gdLst>
              <a:gd name="T0" fmla="*/ 141 w 283"/>
              <a:gd name="T1" fmla="*/ 21 h 22"/>
              <a:gd name="T2" fmla="*/ 18 w 283"/>
              <a:gd name="T3" fmla="*/ 21 h 22"/>
              <a:gd name="T4" fmla="*/ 9 w 283"/>
              <a:gd name="T5" fmla="*/ 20 h 22"/>
              <a:gd name="T6" fmla="*/ 0 w 283"/>
              <a:gd name="T7" fmla="*/ 10 h 22"/>
              <a:gd name="T8" fmla="*/ 8 w 283"/>
              <a:gd name="T9" fmla="*/ 1 h 22"/>
              <a:gd name="T10" fmla="*/ 15 w 283"/>
              <a:gd name="T11" fmla="*/ 1 h 22"/>
              <a:gd name="T12" fmla="*/ 269 w 283"/>
              <a:gd name="T13" fmla="*/ 1 h 22"/>
              <a:gd name="T14" fmla="*/ 281 w 283"/>
              <a:gd name="T15" fmla="*/ 7 h 22"/>
              <a:gd name="T16" fmla="*/ 281 w 283"/>
              <a:gd name="T17" fmla="*/ 16 h 22"/>
              <a:gd name="T18" fmla="*/ 267 w 283"/>
              <a:gd name="T19" fmla="*/ 21 h 22"/>
              <a:gd name="T20" fmla="*/ 141 w 283"/>
              <a:gd name="T2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3" h="22">
                <a:moveTo>
                  <a:pt x="141" y="21"/>
                </a:moveTo>
                <a:cubicBezTo>
                  <a:pt x="100" y="21"/>
                  <a:pt x="59" y="21"/>
                  <a:pt x="18" y="21"/>
                </a:cubicBezTo>
                <a:cubicBezTo>
                  <a:pt x="15" y="21"/>
                  <a:pt x="11" y="22"/>
                  <a:pt x="9" y="20"/>
                </a:cubicBezTo>
                <a:cubicBezTo>
                  <a:pt x="5" y="18"/>
                  <a:pt x="1" y="14"/>
                  <a:pt x="0" y="10"/>
                </a:cubicBezTo>
                <a:cubicBezTo>
                  <a:pt x="0" y="8"/>
                  <a:pt x="5" y="4"/>
                  <a:pt x="8" y="1"/>
                </a:cubicBezTo>
                <a:cubicBezTo>
                  <a:pt x="9" y="0"/>
                  <a:pt x="12" y="1"/>
                  <a:pt x="15" y="1"/>
                </a:cubicBezTo>
                <a:cubicBezTo>
                  <a:pt x="99" y="1"/>
                  <a:pt x="184" y="1"/>
                  <a:pt x="269" y="1"/>
                </a:cubicBezTo>
                <a:cubicBezTo>
                  <a:pt x="273" y="1"/>
                  <a:pt x="278" y="4"/>
                  <a:pt x="281" y="7"/>
                </a:cubicBezTo>
                <a:cubicBezTo>
                  <a:pt x="283" y="8"/>
                  <a:pt x="283" y="15"/>
                  <a:pt x="281" y="16"/>
                </a:cubicBezTo>
                <a:cubicBezTo>
                  <a:pt x="277" y="19"/>
                  <a:pt x="272" y="21"/>
                  <a:pt x="267" y="21"/>
                </a:cubicBezTo>
                <a:cubicBezTo>
                  <a:pt x="225" y="21"/>
                  <a:pt x="183" y="21"/>
                  <a:pt x="141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4" name="Freeform 72">
            <a:extLst>
              <a:ext uri="{FF2B5EF4-FFF2-40B4-BE49-F238E27FC236}">
                <a16:creationId xmlns:a16="http://schemas.microsoft.com/office/drawing/2014/main" id="{EBF5C7FF-39D9-4500-A94D-E43E1630588E}"/>
              </a:ext>
            </a:extLst>
          </p:cNvPr>
          <p:cNvSpPr>
            <a:spLocks/>
          </p:cNvSpPr>
          <p:nvPr/>
        </p:nvSpPr>
        <p:spPr bwMode="auto">
          <a:xfrm>
            <a:off x="10787063" y="6188075"/>
            <a:ext cx="444500" cy="166688"/>
          </a:xfrm>
          <a:custGeom>
            <a:avLst/>
            <a:gdLst>
              <a:gd name="T0" fmla="*/ 8 w 269"/>
              <a:gd name="T1" fmla="*/ 101 h 101"/>
              <a:gd name="T2" fmla="*/ 0 w 269"/>
              <a:gd name="T3" fmla="*/ 93 h 101"/>
              <a:gd name="T4" fmla="*/ 9 w 269"/>
              <a:gd name="T5" fmla="*/ 82 h 101"/>
              <a:gd name="T6" fmla="*/ 63 w 269"/>
              <a:gd name="T7" fmla="*/ 63 h 101"/>
              <a:gd name="T8" fmla="*/ 254 w 269"/>
              <a:gd name="T9" fmla="*/ 1 h 101"/>
              <a:gd name="T10" fmla="*/ 269 w 269"/>
              <a:gd name="T11" fmla="*/ 6 h 101"/>
              <a:gd name="T12" fmla="*/ 262 w 269"/>
              <a:gd name="T13" fmla="*/ 18 h 101"/>
              <a:gd name="T14" fmla="*/ 58 w 269"/>
              <a:gd name="T15" fmla="*/ 85 h 101"/>
              <a:gd name="T16" fmla="*/ 8 w 269"/>
              <a:gd name="T17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9" h="101">
                <a:moveTo>
                  <a:pt x="8" y="101"/>
                </a:moveTo>
                <a:cubicBezTo>
                  <a:pt x="6" y="99"/>
                  <a:pt x="0" y="95"/>
                  <a:pt x="0" y="93"/>
                </a:cubicBezTo>
                <a:cubicBezTo>
                  <a:pt x="2" y="89"/>
                  <a:pt x="5" y="83"/>
                  <a:pt x="9" y="82"/>
                </a:cubicBezTo>
                <a:cubicBezTo>
                  <a:pt x="27" y="75"/>
                  <a:pt x="45" y="69"/>
                  <a:pt x="63" y="63"/>
                </a:cubicBezTo>
                <a:cubicBezTo>
                  <a:pt x="126" y="42"/>
                  <a:pt x="190" y="21"/>
                  <a:pt x="254" y="1"/>
                </a:cubicBezTo>
                <a:cubicBezTo>
                  <a:pt x="258" y="0"/>
                  <a:pt x="264" y="4"/>
                  <a:pt x="269" y="6"/>
                </a:cubicBezTo>
                <a:cubicBezTo>
                  <a:pt x="267" y="10"/>
                  <a:pt x="265" y="17"/>
                  <a:pt x="262" y="18"/>
                </a:cubicBezTo>
                <a:cubicBezTo>
                  <a:pt x="194" y="41"/>
                  <a:pt x="126" y="63"/>
                  <a:pt x="58" y="85"/>
                </a:cubicBezTo>
                <a:cubicBezTo>
                  <a:pt x="42" y="91"/>
                  <a:pt x="26" y="95"/>
                  <a:pt x="8" y="1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5" name="Freeform 73">
            <a:extLst>
              <a:ext uri="{FF2B5EF4-FFF2-40B4-BE49-F238E27FC236}">
                <a16:creationId xmlns:a16="http://schemas.microsoft.com/office/drawing/2014/main" id="{E1BDE6AB-1691-4E0E-8621-029D5287ADFC}"/>
              </a:ext>
            </a:extLst>
          </p:cNvPr>
          <p:cNvSpPr>
            <a:spLocks/>
          </p:cNvSpPr>
          <p:nvPr/>
        </p:nvSpPr>
        <p:spPr bwMode="auto">
          <a:xfrm>
            <a:off x="10277475" y="4302125"/>
            <a:ext cx="430213" cy="228600"/>
          </a:xfrm>
          <a:custGeom>
            <a:avLst/>
            <a:gdLst>
              <a:gd name="T0" fmla="*/ 145 w 261"/>
              <a:gd name="T1" fmla="*/ 77 h 138"/>
              <a:gd name="T2" fmla="*/ 78 w 261"/>
              <a:gd name="T3" fmla="*/ 108 h 138"/>
              <a:gd name="T4" fmla="*/ 20 w 261"/>
              <a:gd name="T5" fmla="*/ 136 h 138"/>
              <a:gd name="T6" fmla="*/ 4 w 261"/>
              <a:gd name="T7" fmla="*/ 134 h 138"/>
              <a:gd name="T8" fmla="*/ 11 w 261"/>
              <a:gd name="T9" fmla="*/ 119 h 138"/>
              <a:gd name="T10" fmla="*/ 165 w 261"/>
              <a:gd name="T11" fmla="*/ 43 h 138"/>
              <a:gd name="T12" fmla="*/ 239 w 261"/>
              <a:gd name="T13" fmla="*/ 6 h 138"/>
              <a:gd name="T14" fmla="*/ 256 w 261"/>
              <a:gd name="T15" fmla="*/ 8 h 138"/>
              <a:gd name="T16" fmla="*/ 247 w 261"/>
              <a:gd name="T17" fmla="*/ 23 h 138"/>
              <a:gd name="T18" fmla="*/ 156 w 261"/>
              <a:gd name="T19" fmla="*/ 69 h 138"/>
              <a:gd name="T20" fmla="*/ 145 w 261"/>
              <a:gd name="T21" fmla="*/ 77 h 138"/>
              <a:gd name="T22" fmla="*/ 145 w 261"/>
              <a:gd name="T23" fmla="*/ 7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1" h="138">
                <a:moveTo>
                  <a:pt x="145" y="77"/>
                </a:moveTo>
                <a:cubicBezTo>
                  <a:pt x="123" y="87"/>
                  <a:pt x="100" y="97"/>
                  <a:pt x="78" y="108"/>
                </a:cubicBezTo>
                <a:cubicBezTo>
                  <a:pt x="58" y="117"/>
                  <a:pt x="40" y="128"/>
                  <a:pt x="20" y="136"/>
                </a:cubicBezTo>
                <a:cubicBezTo>
                  <a:pt x="16" y="138"/>
                  <a:pt x="6" y="137"/>
                  <a:pt x="4" y="134"/>
                </a:cubicBezTo>
                <a:cubicBezTo>
                  <a:pt x="0" y="128"/>
                  <a:pt x="4" y="122"/>
                  <a:pt x="11" y="119"/>
                </a:cubicBezTo>
                <a:cubicBezTo>
                  <a:pt x="63" y="93"/>
                  <a:pt x="114" y="68"/>
                  <a:pt x="165" y="43"/>
                </a:cubicBezTo>
                <a:cubicBezTo>
                  <a:pt x="189" y="30"/>
                  <a:pt x="214" y="18"/>
                  <a:pt x="239" y="6"/>
                </a:cubicBezTo>
                <a:cubicBezTo>
                  <a:pt x="245" y="3"/>
                  <a:pt x="252" y="0"/>
                  <a:pt x="256" y="8"/>
                </a:cubicBezTo>
                <a:cubicBezTo>
                  <a:pt x="261" y="17"/>
                  <a:pt x="253" y="20"/>
                  <a:pt x="247" y="23"/>
                </a:cubicBezTo>
                <a:cubicBezTo>
                  <a:pt x="217" y="39"/>
                  <a:pt x="186" y="54"/>
                  <a:pt x="156" y="69"/>
                </a:cubicBezTo>
                <a:cubicBezTo>
                  <a:pt x="152" y="71"/>
                  <a:pt x="149" y="74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6" name="Freeform 74">
            <a:extLst>
              <a:ext uri="{FF2B5EF4-FFF2-40B4-BE49-F238E27FC236}">
                <a16:creationId xmlns:a16="http://schemas.microsoft.com/office/drawing/2014/main" id="{BB16A351-1EE1-44DA-9019-FA8997F7D125}"/>
              </a:ext>
            </a:extLst>
          </p:cNvPr>
          <p:cNvSpPr>
            <a:spLocks/>
          </p:cNvSpPr>
          <p:nvPr/>
        </p:nvSpPr>
        <p:spPr bwMode="auto">
          <a:xfrm>
            <a:off x="6681788" y="3122613"/>
            <a:ext cx="204788" cy="384175"/>
          </a:xfrm>
          <a:custGeom>
            <a:avLst/>
            <a:gdLst>
              <a:gd name="T0" fmla="*/ 52 w 124"/>
              <a:gd name="T1" fmla="*/ 197 h 233"/>
              <a:gd name="T2" fmla="*/ 44 w 124"/>
              <a:gd name="T3" fmla="*/ 212 h 233"/>
              <a:gd name="T4" fmla="*/ 11 w 124"/>
              <a:gd name="T5" fmla="*/ 207 h 233"/>
              <a:gd name="T6" fmla="*/ 11 w 124"/>
              <a:gd name="T7" fmla="*/ 202 h 233"/>
              <a:gd name="T8" fmla="*/ 29 w 124"/>
              <a:gd name="T9" fmla="*/ 181 h 233"/>
              <a:gd name="T10" fmla="*/ 5 w 124"/>
              <a:gd name="T11" fmla="*/ 168 h 233"/>
              <a:gd name="T12" fmla="*/ 0 w 124"/>
              <a:gd name="T13" fmla="*/ 140 h 233"/>
              <a:gd name="T14" fmla="*/ 16 w 124"/>
              <a:gd name="T15" fmla="*/ 147 h 233"/>
              <a:gd name="T16" fmla="*/ 61 w 124"/>
              <a:gd name="T17" fmla="*/ 130 h 233"/>
              <a:gd name="T18" fmla="*/ 116 w 124"/>
              <a:gd name="T19" fmla="*/ 7 h 233"/>
              <a:gd name="T20" fmla="*/ 122 w 124"/>
              <a:gd name="T21" fmla="*/ 0 h 233"/>
              <a:gd name="T22" fmla="*/ 123 w 124"/>
              <a:gd name="T23" fmla="*/ 10 h 233"/>
              <a:gd name="T24" fmla="*/ 108 w 124"/>
              <a:gd name="T25" fmla="*/ 44 h 233"/>
              <a:gd name="T26" fmla="*/ 67 w 124"/>
              <a:gd name="T27" fmla="*/ 140 h 233"/>
              <a:gd name="T28" fmla="*/ 66 w 124"/>
              <a:gd name="T29" fmla="*/ 163 h 233"/>
              <a:gd name="T30" fmla="*/ 102 w 124"/>
              <a:gd name="T31" fmla="*/ 186 h 233"/>
              <a:gd name="T32" fmla="*/ 103 w 124"/>
              <a:gd name="T33" fmla="*/ 199 h 233"/>
              <a:gd name="T34" fmla="*/ 83 w 124"/>
              <a:gd name="T35" fmla="*/ 233 h 233"/>
              <a:gd name="T36" fmla="*/ 73 w 124"/>
              <a:gd name="T37" fmla="*/ 222 h 233"/>
              <a:gd name="T38" fmla="*/ 73 w 124"/>
              <a:gd name="T39" fmla="*/ 193 h 233"/>
              <a:gd name="T40" fmla="*/ 51 w 124"/>
              <a:gd name="T41" fmla="*/ 197 h 233"/>
              <a:gd name="T42" fmla="*/ 52 w 124"/>
              <a:gd name="T43" fmla="*/ 197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233">
                <a:moveTo>
                  <a:pt x="52" y="197"/>
                </a:moveTo>
                <a:cubicBezTo>
                  <a:pt x="49" y="201"/>
                  <a:pt x="47" y="206"/>
                  <a:pt x="44" y="212"/>
                </a:cubicBezTo>
                <a:cubicBezTo>
                  <a:pt x="34" y="210"/>
                  <a:pt x="23" y="209"/>
                  <a:pt x="11" y="207"/>
                </a:cubicBezTo>
                <a:cubicBezTo>
                  <a:pt x="11" y="205"/>
                  <a:pt x="11" y="204"/>
                  <a:pt x="11" y="202"/>
                </a:cubicBezTo>
                <a:cubicBezTo>
                  <a:pt x="21" y="198"/>
                  <a:pt x="32" y="194"/>
                  <a:pt x="29" y="181"/>
                </a:cubicBezTo>
                <a:cubicBezTo>
                  <a:pt x="26" y="169"/>
                  <a:pt x="17" y="165"/>
                  <a:pt x="5" y="168"/>
                </a:cubicBezTo>
                <a:cubicBezTo>
                  <a:pt x="3" y="158"/>
                  <a:pt x="2" y="150"/>
                  <a:pt x="0" y="140"/>
                </a:cubicBezTo>
                <a:cubicBezTo>
                  <a:pt x="7" y="143"/>
                  <a:pt x="12" y="145"/>
                  <a:pt x="16" y="147"/>
                </a:cubicBezTo>
                <a:cubicBezTo>
                  <a:pt x="36" y="156"/>
                  <a:pt x="52" y="151"/>
                  <a:pt x="61" y="130"/>
                </a:cubicBezTo>
                <a:cubicBezTo>
                  <a:pt x="80" y="89"/>
                  <a:pt x="97" y="48"/>
                  <a:pt x="116" y="7"/>
                </a:cubicBezTo>
                <a:cubicBezTo>
                  <a:pt x="117" y="5"/>
                  <a:pt x="118" y="2"/>
                  <a:pt x="122" y="0"/>
                </a:cubicBezTo>
                <a:cubicBezTo>
                  <a:pt x="122" y="3"/>
                  <a:pt x="124" y="7"/>
                  <a:pt x="123" y="10"/>
                </a:cubicBezTo>
                <a:cubicBezTo>
                  <a:pt x="118" y="21"/>
                  <a:pt x="113" y="33"/>
                  <a:pt x="108" y="44"/>
                </a:cubicBezTo>
                <a:cubicBezTo>
                  <a:pt x="94" y="76"/>
                  <a:pt x="80" y="108"/>
                  <a:pt x="67" y="140"/>
                </a:cubicBezTo>
                <a:cubicBezTo>
                  <a:pt x="64" y="146"/>
                  <a:pt x="66" y="155"/>
                  <a:pt x="66" y="163"/>
                </a:cubicBezTo>
                <a:cubicBezTo>
                  <a:pt x="78" y="170"/>
                  <a:pt x="90" y="177"/>
                  <a:pt x="102" y="186"/>
                </a:cubicBezTo>
                <a:cubicBezTo>
                  <a:pt x="104" y="188"/>
                  <a:pt x="105" y="196"/>
                  <a:pt x="103" y="199"/>
                </a:cubicBezTo>
                <a:cubicBezTo>
                  <a:pt x="97" y="210"/>
                  <a:pt x="90" y="221"/>
                  <a:pt x="83" y="233"/>
                </a:cubicBezTo>
                <a:cubicBezTo>
                  <a:pt x="79" y="229"/>
                  <a:pt x="76" y="225"/>
                  <a:pt x="73" y="222"/>
                </a:cubicBezTo>
                <a:cubicBezTo>
                  <a:pt x="83" y="208"/>
                  <a:pt x="83" y="199"/>
                  <a:pt x="73" y="193"/>
                </a:cubicBezTo>
                <a:cubicBezTo>
                  <a:pt x="65" y="187"/>
                  <a:pt x="57" y="187"/>
                  <a:pt x="51" y="197"/>
                </a:cubicBezTo>
                <a:lnTo>
                  <a:pt x="52" y="1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7" name="Freeform 75">
            <a:extLst>
              <a:ext uri="{FF2B5EF4-FFF2-40B4-BE49-F238E27FC236}">
                <a16:creationId xmlns:a16="http://schemas.microsoft.com/office/drawing/2014/main" id="{38C197CD-5348-4514-8334-D3F307AB99EE}"/>
              </a:ext>
            </a:extLst>
          </p:cNvPr>
          <p:cNvSpPr>
            <a:spLocks/>
          </p:cNvSpPr>
          <p:nvPr/>
        </p:nvSpPr>
        <p:spPr bwMode="auto">
          <a:xfrm>
            <a:off x="8856663" y="5197475"/>
            <a:ext cx="474663" cy="36513"/>
          </a:xfrm>
          <a:custGeom>
            <a:avLst/>
            <a:gdLst>
              <a:gd name="T0" fmla="*/ 145 w 288"/>
              <a:gd name="T1" fmla="*/ 20 h 22"/>
              <a:gd name="T2" fmla="*/ 19 w 288"/>
              <a:gd name="T3" fmla="*/ 20 h 22"/>
              <a:gd name="T4" fmla="*/ 6 w 288"/>
              <a:gd name="T5" fmla="*/ 6 h 22"/>
              <a:gd name="T6" fmla="*/ 21 w 288"/>
              <a:gd name="T7" fmla="*/ 1 h 22"/>
              <a:gd name="T8" fmla="*/ 151 w 288"/>
              <a:gd name="T9" fmla="*/ 1 h 22"/>
              <a:gd name="T10" fmla="*/ 269 w 288"/>
              <a:gd name="T11" fmla="*/ 1 h 22"/>
              <a:gd name="T12" fmla="*/ 277 w 288"/>
              <a:gd name="T13" fmla="*/ 1 h 22"/>
              <a:gd name="T14" fmla="*/ 288 w 288"/>
              <a:gd name="T15" fmla="*/ 10 h 22"/>
              <a:gd name="T16" fmla="*/ 276 w 288"/>
              <a:gd name="T17" fmla="*/ 20 h 22"/>
              <a:gd name="T18" fmla="*/ 259 w 288"/>
              <a:gd name="T19" fmla="*/ 20 h 22"/>
              <a:gd name="T20" fmla="*/ 145 w 288"/>
              <a:gd name="T2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22">
                <a:moveTo>
                  <a:pt x="145" y="20"/>
                </a:moveTo>
                <a:cubicBezTo>
                  <a:pt x="103" y="20"/>
                  <a:pt x="61" y="20"/>
                  <a:pt x="19" y="20"/>
                </a:cubicBezTo>
                <a:cubicBezTo>
                  <a:pt x="7" y="20"/>
                  <a:pt x="0" y="13"/>
                  <a:pt x="6" y="6"/>
                </a:cubicBezTo>
                <a:cubicBezTo>
                  <a:pt x="9" y="2"/>
                  <a:pt x="16" y="1"/>
                  <a:pt x="21" y="1"/>
                </a:cubicBezTo>
                <a:cubicBezTo>
                  <a:pt x="65" y="0"/>
                  <a:pt x="108" y="1"/>
                  <a:pt x="151" y="1"/>
                </a:cubicBezTo>
                <a:cubicBezTo>
                  <a:pt x="190" y="1"/>
                  <a:pt x="230" y="1"/>
                  <a:pt x="269" y="1"/>
                </a:cubicBezTo>
                <a:cubicBezTo>
                  <a:pt x="272" y="1"/>
                  <a:pt x="275" y="0"/>
                  <a:pt x="277" y="1"/>
                </a:cubicBezTo>
                <a:cubicBezTo>
                  <a:pt x="281" y="3"/>
                  <a:pt x="284" y="7"/>
                  <a:pt x="288" y="10"/>
                </a:cubicBezTo>
                <a:cubicBezTo>
                  <a:pt x="284" y="14"/>
                  <a:pt x="281" y="18"/>
                  <a:pt x="276" y="20"/>
                </a:cubicBezTo>
                <a:cubicBezTo>
                  <a:pt x="271" y="22"/>
                  <a:pt x="265" y="20"/>
                  <a:pt x="259" y="20"/>
                </a:cubicBezTo>
                <a:cubicBezTo>
                  <a:pt x="221" y="20"/>
                  <a:pt x="183" y="20"/>
                  <a:pt x="145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8" name="Freeform 76">
            <a:extLst>
              <a:ext uri="{FF2B5EF4-FFF2-40B4-BE49-F238E27FC236}">
                <a16:creationId xmlns:a16="http://schemas.microsoft.com/office/drawing/2014/main" id="{67493D6E-86C4-4AAA-8345-5E5DCE6BA59A}"/>
              </a:ext>
            </a:extLst>
          </p:cNvPr>
          <p:cNvSpPr>
            <a:spLocks/>
          </p:cNvSpPr>
          <p:nvPr/>
        </p:nvSpPr>
        <p:spPr bwMode="auto">
          <a:xfrm>
            <a:off x="7502525" y="3205163"/>
            <a:ext cx="263525" cy="309563"/>
          </a:xfrm>
          <a:custGeom>
            <a:avLst/>
            <a:gdLst>
              <a:gd name="T0" fmla="*/ 101 w 159"/>
              <a:gd name="T1" fmla="*/ 188 h 188"/>
              <a:gd name="T2" fmla="*/ 97 w 159"/>
              <a:gd name="T3" fmla="*/ 160 h 188"/>
              <a:gd name="T4" fmla="*/ 140 w 159"/>
              <a:gd name="T5" fmla="*/ 69 h 188"/>
              <a:gd name="T6" fmla="*/ 35 w 159"/>
              <a:gd name="T7" fmla="*/ 19 h 188"/>
              <a:gd name="T8" fmla="*/ 10 w 159"/>
              <a:gd name="T9" fmla="*/ 69 h 188"/>
              <a:gd name="T10" fmla="*/ 7 w 159"/>
              <a:gd name="T11" fmla="*/ 40 h 188"/>
              <a:gd name="T12" fmla="*/ 20 w 159"/>
              <a:gd name="T13" fmla="*/ 13 h 188"/>
              <a:gd name="T14" fmla="*/ 41 w 159"/>
              <a:gd name="T15" fmla="*/ 5 h 188"/>
              <a:gd name="T16" fmla="*/ 144 w 159"/>
              <a:gd name="T17" fmla="*/ 53 h 188"/>
              <a:gd name="T18" fmla="*/ 153 w 159"/>
              <a:gd name="T19" fmla="*/ 78 h 188"/>
              <a:gd name="T20" fmla="*/ 101 w 159"/>
              <a:gd name="T21" fmla="*/ 18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9" h="188">
                <a:moveTo>
                  <a:pt x="101" y="188"/>
                </a:moveTo>
                <a:cubicBezTo>
                  <a:pt x="91" y="179"/>
                  <a:pt x="91" y="171"/>
                  <a:pt x="97" y="160"/>
                </a:cubicBezTo>
                <a:cubicBezTo>
                  <a:pt x="112" y="130"/>
                  <a:pt x="125" y="100"/>
                  <a:pt x="140" y="69"/>
                </a:cubicBezTo>
                <a:cubicBezTo>
                  <a:pt x="105" y="52"/>
                  <a:pt x="70" y="36"/>
                  <a:pt x="35" y="19"/>
                </a:cubicBezTo>
                <a:cubicBezTo>
                  <a:pt x="26" y="36"/>
                  <a:pt x="18" y="52"/>
                  <a:pt x="10" y="69"/>
                </a:cubicBezTo>
                <a:cubicBezTo>
                  <a:pt x="2" y="60"/>
                  <a:pt x="0" y="51"/>
                  <a:pt x="7" y="40"/>
                </a:cubicBezTo>
                <a:cubicBezTo>
                  <a:pt x="12" y="32"/>
                  <a:pt x="15" y="22"/>
                  <a:pt x="20" y="13"/>
                </a:cubicBezTo>
                <a:cubicBezTo>
                  <a:pt x="24" y="3"/>
                  <a:pt x="31" y="0"/>
                  <a:pt x="41" y="5"/>
                </a:cubicBezTo>
                <a:cubicBezTo>
                  <a:pt x="75" y="21"/>
                  <a:pt x="110" y="37"/>
                  <a:pt x="144" y="53"/>
                </a:cubicBezTo>
                <a:cubicBezTo>
                  <a:pt x="158" y="60"/>
                  <a:pt x="159" y="64"/>
                  <a:pt x="153" y="78"/>
                </a:cubicBezTo>
                <a:cubicBezTo>
                  <a:pt x="136" y="115"/>
                  <a:pt x="119" y="151"/>
                  <a:pt x="101" y="1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9" name="Freeform 77">
            <a:extLst>
              <a:ext uri="{FF2B5EF4-FFF2-40B4-BE49-F238E27FC236}">
                <a16:creationId xmlns:a16="http://schemas.microsoft.com/office/drawing/2014/main" id="{6BE5F6F3-B571-40BD-8CB0-090683941EF7}"/>
              </a:ext>
            </a:extLst>
          </p:cNvPr>
          <p:cNvSpPr>
            <a:spLocks/>
          </p:cNvSpPr>
          <p:nvPr/>
        </p:nvSpPr>
        <p:spPr bwMode="auto">
          <a:xfrm>
            <a:off x="8515350" y="2919413"/>
            <a:ext cx="330200" cy="50800"/>
          </a:xfrm>
          <a:custGeom>
            <a:avLst/>
            <a:gdLst>
              <a:gd name="T0" fmla="*/ 98 w 200"/>
              <a:gd name="T1" fmla="*/ 31 h 31"/>
              <a:gd name="T2" fmla="*/ 17 w 200"/>
              <a:gd name="T3" fmla="*/ 31 h 31"/>
              <a:gd name="T4" fmla="*/ 0 w 200"/>
              <a:gd name="T5" fmla="*/ 19 h 31"/>
              <a:gd name="T6" fmla="*/ 17 w 200"/>
              <a:gd name="T7" fmla="*/ 8 h 31"/>
              <a:gd name="T8" fmla="*/ 73 w 200"/>
              <a:gd name="T9" fmla="*/ 8 h 31"/>
              <a:gd name="T10" fmla="*/ 95 w 200"/>
              <a:gd name="T11" fmla="*/ 1 h 31"/>
              <a:gd name="T12" fmla="*/ 104 w 200"/>
              <a:gd name="T13" fmla="*/ 1 h 31"/>
              <a:gd name="T14" fmla="*/ 121 w 200"/>
              <a:gd name="T15" fmla="*/ 8 h 31"/>
              <a:gd name="T16" fmla="*/ 184 w 200"/>
              <a:gd name="T17" fmla="*/ 8 h 31"/>
              <a:gd name="T18" fmla="*/ 199 w 200"/>
              <a:gd name="T19" fmla="*/ 20 h 31"/>
              <a:gd name="T20" fmla="*/ 183 w 200"/>
              <a:gd name="T21" fmla="*/ 31 h 31"/>
              <a:gd name="T22" fmla="*/ 98 w 200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0" h="31">
                <a:moveTo>
                  <a:pt x="98" y="31"/>
                </a:moveTo>
                <a:cubicBezTo>
                  <a:pt x="71" y="31"/>
                  <a:pt x="44" y="31"/>
                  <a:pt x="17" y="31"/>
                </a:cubicBezTo>
                <a:cubicBezTo>
                  <a:pt x="8" y="31"/>
                  <a:pt x="0" y="30"/>
                  <a:pt x="0" y="19"/>
                </a:cubicBezTo>
                <a:cubicBezTo>
                  <a:pt x="1" y="8"/>
                  <a:pt x="9" y="8"/>
                  <a:pt x="17" y="8"/>
                </a:cubicBezTo>
                <a:cubicBezTo>
                  <a:pt x="35" y="8"/>
                  <a:pt x="54" y="8"/>
                  <a:pt x="73" y="8"/>
                </a:cubicBezTo>
                <a:cubicBezTo>
                  <a:pt x="81" y="8"/>
                  <a:pt x="90" y="11"/>
                  <a:pt x="95" y="1"/>
                </a:cubicBezTo>
                <a:cubicBezTo>
                  <a:pt x="96" y="0"/>
                  <a:pt x="104" y="0"/>
                  <a:pt x="104" y="1"/>
                </a:cubicBezTo>
                <a:cubicBezTo>
                  <a:pt x="107" y="11"/>
                  <a:pt x="115" y="8"/>
                  <a:pt x="121" y="8"/>
                </a:cubicBezTo>
                <a:cubicBezTo>
                  <a:pt x="142" y="8"/>
                  <a:pt x="163" y="8"/>
                  <a:pt x="184" y="8"/>
                </a:cubicBezTo>
                <a:cubicBezTo>
                  <a:pt x="192" y="8"/>
                  <a:pt x="200" y="9"/>
                  <a:pt x="199" y="20"/>
                </a:cubicBezTo>
                <a:cubicBezTo>
                  <a:pt x="199" y="30"/>
                  <a:pt x="191" y="31"/>
                  <a:pt x="183" y="31"/>
                </a:cubicBezTo>
                <a:cubicBezTo>
                  <a:pt x="155" y="31"/>
                  <a:pt x="127" y="31"/>
                  <a:pt x="98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0" name="Freeform 78">
            <a:extLst>
              <a:ext uri="{FF2B5EF4-FFF2-40B4-BE49-F238E27FC236}">
                <a16:creationId xmlns:a16="http://schemas.microsoft.com/office/drawing/2014/main" id="{BB9316B7-549F-4774-9991-883AF0F42EBF}"/>
              </a:ext>
            </a:extLst>
          </p:cNvPr>
          <p:cNvSpPr>
            <a:spLocks/>
          </p:cNvSpPr>
          <p:nvPr/>
        </p:nvSpPr>
        <p:spPr bwMode="auto">
          <a:xfrm>
            <a:off x="8924925" y="2919413"/>
            <a:ext cx="327025" cy="50800"/>
          </a:xfrm>
          <a:custGeom>
            <a:avLst/>
            <a:gdLst>
              <a:gd name="T0" fmla="*/ 98 w 198"/>
              <a:gd name="T1" fmla="*/ 31 h 31"/>
              <a:gd name="T2" fmla="*/ 15 w 198"/>
              <a:gd name="T3" fmla="*/ 31 h 31"/>
              <a:gd name="T4" fmla="*/ 0 w 198"/>
              <a:gd name="T5" fmla="*/ 19 h 31"/>
              <a:gd name="T6" fmla="*/ 15 w 198"/>
              <a:gd name="T7" fmla="*/ 8 h 31"/>
              <a:gd name="T8" fmla="*/ 72 w 198"/>
              <a:gd name="T9" fmla="*/ 8 h 31"/>
              <a:gd name="T10" fmla="*/ 94 w 198"/>
              <a:gd name="T11" fmla="*/ 1 h 31"/>
              <a:gd name="T12" fmla="*/ 104 w 198"/>
              <a:gd name="T13" fmla="*/ 1 h 31"/>
              <a:gd name="T14" fmla="*/ 120 w 198"/>
              <a:gd name="T15" fmla="*/ 8 h 31"/>
              <a:gd name="T16" fmla="*/ 181 w 198"/>
              <a:gd name="T17" fmla="*/ 8 h 31"/>
              <a:gd name="T18" fmla="*/ 198 w 198"/>
              <a:gd name="T19" fmla="*/ 19 h 31"/>
              <a:gd name="T20" fmla="*/ 181 w 198"/>
              <a:gd name="T21" fmla="*/ 31 h 31"/>
              <a:gd name="T22" fmla="*/ 98 w 198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31">
                <a:moveTo>
                  <a:pt x="98" y="31"/>
                </a:moveTo>
                <a:cubicBezTo>
                  <a:pt x="70" y="31"/>
                  <a:pt x="43" y="31"/>
                  <a:pt x="15" y="31"/>
                </a:cubicBezTo>
                <a:cubicBezTo>
                  <a:pt x="7" y="31"/>
                  <a:pt x="0" y="29"/>
                  <a:pt x="0" y="19"/>
                </a:cubicBezTo>
                <a:cubicBezTo>
                  <a:pt x="0" y="9"/>
                  <a:pt x="7" y="8"/>
                  <a:pt x="15" y="8"/>
                </a:cubicBezTo>
                <a:cubicBezTo>
                  <a:pt x="34" y="8"/>
                  <a:pt x="53" y="8"/>
                  <a:pt x="72" y="8"/>
                </a:cubicBezTo>
                <a:cubicBezTo>
                  <a:pt x="80" y="8"/>
                  <a:pt x="89" y="11"/>
                  <a:pt x="94" y="1"/>
                </a:cubicBezTo>
                <a:cubicBezTo>
                  <a:pt x="95" y="0"/>
                  <a:pt x="103" y="0"/>
                  <a:pt x="104" y="1"/>
                </a:cubicBezTo>
                <a:cubicBezTo>
                  <a:pt x="107" y="11"/>
                  <a:pt x="114" y="7"/>
                  <a:pt x="120" y="8"/>
                </a:cubicBezTo>
                <a:cubicBezTo>
                  <a:pt x="140" y="8"/>
                  <a:pt x="161" y="8"/>
                  <a:pt x="181" y="8"/>
                </a:cubicBezTo>
                <a:cubicBezTo>
                  <a:pt x="189" y="8"/>
                  <a:pt x="198" y="8"/>
                  <a:pt x="198" y="19"/>
                </a:cubicBezTo>
                <a:cubicBezTo>
                  <a:pt x="198" y="30"/>
                  <a:pt x="190" y="31"/>
                  <a:pt x="181" y="31"/>
                </a:cubicBezTo>
                <a:cubicBezTo>
                  <a:pt x="153" y="31"/>
                  <a:pt x="126" y="31"/>
                  <a:pt x="98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1" name="Freeform 79">
            <a:extLst>
              <a:ext uri="{FF2B5EF4-FFF2-40B4-BE49-F238E27FC236}">
                <a16:creationId xmlns:a16="http://schemas.microsoft.com/office/drawing/2014/main" id="{0A3F304C-5CD1-40F2-B02F-B80F014BE0BE}"/>
              </a:ext>
            </a:extLst>
          </p:cNvPr>
          <p:cNvSpPr>
            <a:spLocks/>
          </p:cNvSpPr>
          <p:nvPr/>
        </p:nvSpPr>
        <p:spPr bwMode="auto">
          <a:xfrm>
            <a:off x="9136063" y="5237163"/>
            <a:ext cx="330200" cy="50800"/>
          </a:xfrm>
          <a:custGeom>
            <a:avLst/>
            <a:gdLst>
              <a:gd name="T0" fmla="*/ 100 w 199"/>
              <a:gd name="T1" fmla="*/ 31 h 31"/>
              <a:gd name="T2" fmla="*/ 17 w 199"/>
              <a:gd name="T3" fmla="*/ 31 h 31"/>
              <a:gd name="T4" fmla="*/ 0 w 199"/>
              <a:gd name="T5" fmla="*/ 20 h 31"/>
              <a:gd name="T6" fmla="*/ 17 w 199"/>
              <a:gd name="T7" fmla="*/ 8 h 31"/>
              <a:gd name="T8" fmla="*/ 74 w 199"/>
              <a:gd name="T9" fmla="*/ 8 h 31"/>
              <a:gd name="T10" fmla="*/ 95 w 199"/>
              <a:gd name="T11" fmla="*/ 1 h 31"/>
              <a:gd name="T12" fmla="*/ 105 w 199"/>
              <a:gd name="T13" fmla="*/ 1 h 31"/>
              <a:gd name="T14" fmla="*/ 121 w 199"/>
              <a:gd name="T15" fmla="*/ 8 h 31"/>
              <a:gd name="T16" fmla="*/ 183 w 199"/>
              <a:gd name="T17" fmla="*/ 8 h 31"/>
              <a:gd name="T18" fmla="*/ 199 w 199"/>
              <a:gd name="T19" fmla="*/ 20 h 31"/>
              <a:gd name="T20" fmla="*/ 183 w 199"/>
              <a:gd name="T21" fmla="*/ 31 h 31"/>
              <a:gd name="T22" fmla="*/ 100 w 199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9" h="31">
                <a:moveTo>
                  <a:pt x="100" y="31"/>
                </a:moveTo>
                <a:cubicBezTo>
                  <a:pt x="72" y="31"/>
                  <a:pt x="45" y="31"/>
                  <a:pt x="17" y="31"/>
                </a:cubicBezTo>
                <a:cubicBezTo>
                  <a:pt x="9" y="31"/>
                  <a:pt x="1" y="31"/>
                  <a:pt x="0" y="20"/>
                </a:cubicBezTo>
                <a:cubicBezTo>
                  <a:pt x="0" y="9"/>
                  <a:pt x="8" y="8"/>
                  <a:pt x="17" y="8"/>
                </a:cubicBezTo>
                <a:cubicBezTo>
                  <a:pt x="36" y="8"/>
                  <a:pt x="55" y="8"/>
                  <a:pt x="74" y="8"/>
                </a:cubicBezTo>
                <a:cubicBezTo>
                  <a:pt x="82" y="8"/>
                  <a:pt x="91" y="11"/>
                  <a:pt x="95" y="1"/>
                </a:cubicBezTo>
                <a:cubicBezTo>
                  <a:pt x="96" y="0"/>
                  <a:pt x="104" y="1"/>
                  <a:pt x="105" y="1"/>
                </a:cubicBezTo>
                <a:cubicBezTo>
                  <a:pt x="107" y="12"/>
                  <a:pt x="115" y="8"/>
                  <a:pt x="121" y="8"/>
                </a:cubicBezTo>
                <a:cubicBezTo>
                  <a:pt x="141" y="8"/>
                  <a:pt x="162" y="8"/>
                  <a:pt x="183" y="8"/>
                </a:cubicBezTo>
                <a:cubicBezTo>
                  <a:pt x="191" y="8"/>
                  <a:pt x="199" y="9"/>
                  <a:pt x="199" y="20"/>
                </a:cubicBezTo>
                <a:cubicBezTo>
                  <a:pt x="199" y="31"/>
                  <a:pt x="191" y="31"/>
                  <a:pt x="183" y="31"/>
                </a:cubicBezTo>
                <a:cubicBezTo>
                  <a:pt x="155" y="31"/>
                  <a:pt x="128" y="31"/>
                  <a:pt x="100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2" name="Freeform 80">
            <a:extLst>
              <a:ext uri="{FF2B5EF4-FFF2-40B4-BE49-F238E27FC236}">
                <a16:creationId xmlns:a16="http://schemas.microsoft.com/office/drawing/2014/main" id="{84CE6E0B-4F48-48FB-80E4-4116F0AAB37E}"/>
              </a:ext>
            </a:extLst>
          </p:cNvPr>
          <p:cNvSpPr>
            <a:spLocks/>
          </p:cNvSpPr>
          <p:nvPr/>
        </p:nvSpPr>
        <p:spPr bwMode="auto">
          <a:xfrm>
            <a:off x="8728075" y="5237163"/>
            <a:ext cx="331788" cy="50800"/>
          </a:xfrm>
          <a:custGeom>
            <a:avLst/>
            <a:gdLst>
              <a:gd name="T0" fmla="*/ 98 w 200"/>
              <a:gd name="T1" fmla="*/ 31 h 31"/>
              <a:gd name="T2" fmla="*/ 16 w 200"/>
              <a:gd name="T3" fmla="*/ 31 h 31"/>
              <a:gd name="T4" fmla="*/ 0 w 200"/>
              <a:gd name="T5" fmla="*/ 21 h 31"/>
              <a:gd name="T6" fmla="*/ 15 w 200"/>
              <a:gd name="T7" fmla="*/ 8 h 31"/>
              <a:gd name="T8" fmla="*/ 74 w 200"/>
              <a:gd name="T9" fmla="*/ 8 h 31"/>
              <a:gd name="T10" fmla="*/ 95 w 200"/>
              <a:gd name="T11" fmla="*/ 1 h 31"/>
              <a:gd name="T12" fmla="*/ 105 w 200"/>
              <a:gd name="T13" fmla="*/ 2 h 31"/>
              <a:gd name="T14" fmla="*/ 120 w 200"/>
              <a:gd name="T15" fmla="*/ 8 h 31"/>
              <a:gd name="T16" fmla="*/ 182 w 200"/>
              <a:gd name="T17" fmla="*/ 8 h 31"/>
              <a:gd name="T18" fmla="*/ 199 w 200"/>
              <a:gd name="T19" fmla="*/ 20 h 31"/>
              <a:gd name="T20" fmla="*/ 183 w 200"/>
              <a:gd name="T21" fmla="*/ 31 h 31"/>
              <a:gd name="T22" fmla="*/ 98 w 200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0" h="31">
                <a:moveTo>
                  <a:pt x="98" y="31"/>
                </a:moveTo>
                <a:cubicBezTo>
                  <a:pt x="71" y="31"/>
                  <a:pt x="43" y="31"/>
                  <a:pt x="16" y="31"/>
                </a:cubicBezTo>
                <a:cubicBezTo>
                  <a:pt x="8" y="31"/>
                  <a:pt x="1" y="31"/>
                  <a:pt x="0" y="21"/>
                </a:cubicBezTo>
                <a:cubicBezTo>
                  <a:pt x="0" y="10"/>
                  <a:pt x="6" y="8"/>
                  <a:pt x="15" y="8"/>
                </a:cubicBezTo>
                <a:cubicBezTo>
                  <a:pt x="35" y="8"/>
                  <a:pt x="54" y="8"/>
                  <a:pt x="74" y="8"/>
                </a:cubicBezTo>
                <a:cubicBezTo>
                  <a:pt x="81" y="8"/>
                  <a:pt x="90" y="11"/>
                  <a:pt x="95" y="1"/>
                </a:cubicBezTo>
                <a:cubicBezTo>
                  <a:pt x="96" y="0"/>
                  <a:pt x="102" y="1"/>
                  <a:pt x="105" y="2"/>
                </a:cubicBezTo>
                <a:cubicBezTo>
                  <a:pt x="110" y="3"/>
                  <a:pt x="115" y="8"/>
                  <a:pt x="120" y="8"/>
                </a:cubicBezTo>
                <a:cubicBezTo>
                  <a:pt x="141" y="8"/>
                  <a:pt x="161" y="8"/>
                  <a:pt x="182" y="8"/>
                </a:cubicBezTo>
                <a:cubicBezTo>
                  <a:pt x="191" y="8"/>
                  <a:pt x="200" y="9"/>
                  <a:pt x="199" y="20"/>
                </a:cubicBezTo>
                <a:cubicBezTo>
                  <a:pt x="199" y="30"/>
                  <a:pt x="191" y="31"/>
                  <a:pt x="183" y="31"/>
                </a:cubicBezTo>
                <a:cubicBezTo>
                  <a:pt x="155" y="31"/>
                  <a:pt x="126" y="31"/>
                  <a:pt x="98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3" name="Freeform 81">
            <a:extLst>
              <a:ext uri="{FF2B5EF4-FFF2-40B4-BE49-F238E27FC236}">
                <a16:creationId xmlns:a16="http://schemas.microsoft.com/office/drawing/2014/main" id="{44F0196E-2CF6-4AEC-A84C-CA8C90F89537}"/>
              </a:ext>
            </a:extLst>
          </p:cNvPr>
          <p:cNvSpPr>
            <a:spLocks/>
          </p:cNvSpPr>
          <p:nvPr/>
        </p:nvSpPr>
        <p:spPr bwMode="auto">
          <a:xfrm>
            <a:off x="10642600" y="6218238"/>
            <a:ext cx="317500" cy="128588"/>
          </a:xfrm>
          <a:custGeom>
            <a:avLst/>
            <a:gdLst>
              <a:gd name="T0" fmla="*/ 9 w 193"/>
              <a:gd name="T1" fmla="*/ 77 h 77"/>
              <a:gd name="T2" fmla="*/ 0 w 193"/>
              <a:gd name="T3" fmla="*/ 68 h 77"/>
              <a:gd name="T4" fmla="*/ 8 w 193"/>
              <a:gd name="T5" fmla="*/ 55 h 77"/>
              <a:gd name="T6" fmla="*/ 60 w 193"/>
              <a:gd name="T7" fmla="*/ 37 h 77"/>
              <a:gd name="T8" fmla="*/ 166 w 193"/>
              <a:gd name="T9" fmla="*/ 2 h 77"/>
              <a:gd name="T10" fmla="*/ 172 w 193"/>
              <a:gd name="T11" fmla="*/ 0 h 77"/>
              <a:gd name="T12" fmla="*/ 189 w 193"/>
              <a:gd name="T13" fmla="*/ 6 h 77"/>
              <a:gd name="T14" fmla="*/ 180 w 193"/>
              <a:gd name="T15" fmla="*/ 22 h 77"/>
              <a:gd name="T16" fmla="*/ 115 w 193"/>
              <a:gd name="T17" fmla="*/ 43 h 77"/>
              <a:gd name="T18" fmla="*/ 106 w 193"/>
              <a:gd name="T19" fmla="*/ 52 h 77"/>
              <a:gd name="T20" fmla="*/ 95 w 193"/>
              <a:gd name="T21" fmla="*/ 56 h 77"/>
              <a:gd name="T22" fmla="*/ 80 w 193"/>
              <a:gd name="T23" fmla="*/ 55 h 77"/>
              <a:gd name="T24" fmla="*/ 22 w 193"/>
              <a:gd name="T25" fmla="*/ 73 h 77"/>
              <a:gd name="T26" fmla="*/ 9 w 193"/>
              <a:gd name="T2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3" h="77">
                <a:moveTo>
                  <a:pt x="9" y="77"/>
                </a:moveTo>
                <a:cubicBezTo>
                  <a:pt x="6" y="74"/>
                  <a:pt x="0" y="71"/>
                  <a:pt x="0" y="68"/>
                </a:cubicBezTo>
                <a:cubicBezTo>
                  <a:pt x="0" y="63"/>
                  <a:pt x="4" y="56"/>
                  <a:pt x="8" y="55"/>
                </a:cubicBezTo>
                <a:cubicBezTo>
                  <a:pt x="25" y="48"/>
                  <a:pt x="42" y="42"/>
                  <a:pt x="60" y="37"/>
                </a:cubicBezTo>
                <a:cubicBezTo>
                  <a:pt x="95" y="25"/>
                  <a:pt x="131" y="14"/>
                  <a:pt x="166" y="2"/>
                </a:cubicBezTo>
                <a:cubicBezTo>
                  <a:pt x="168" y="1"/>
                  <a:pt x="171" y="0"/>
                  <a:pt x="172" y="0"/>
                </a:cubicBezTo>
                <a:cubicBezTo>
                  <a:pt x="178" y="2"/>
                  <a:pt x="187" y="2"/>
                  <a:pt x="189" y="6"/>
                </a:cubicBezTo>
                <a:cubicBezTo>
                  <a:pt x="193" y="13"/>
                  <a:pt x="188" y="19"/>
                  <a:pt x="180" y="22"/>
                </a:cubicBezTo>
                <a:cubicBezTo>
                  <a:pt x="158" y="29"/>
                  <a:pt x="136" y="36"/>
                  <a:pt x="115" y="43"/>
                </a:cubicBezTo>
                <a:cubicBezTo>
                  <a:pt x="111" y="44"/>
                  <a:pt x="109" y="50"/>
                  <a:pt x="106" y="52"/>
                </a:cubicBezTo>
                <a:cubicBezTo>
                  <a:pt x="103" y="54"/>
                  <a:pt x="99" y="56"/>
                  <a:pt x="95" y="56"/>
                </a:cubicBezTo>
                <a:cubicBezTo>
                  <a:pt x="90" y="56"/>
                  <a:pt x="85" y="53"/>
                  <a:pt x="80" y="55"/>
                </a:cubicBezTo>
                <a:cubicBezTo>
                  <a:pt x="61" y="60"/>
                  <a:pt x="41" y="67"/>
                  <a:pt x="22" y="73"/>
                </a:cubicBezTo>
                <a:cubicBezTo>
                  <a:pt x="19" y="74"/>
                  <a:pt x="15" y="75"/>
                  <a:pt x="9" y="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4" name="Freeform 82">
            <a:extLst>
              <a:ext uri="{FF2B5EF4-FFF2-40B4-BE49-F238E27FC236}">
                <a16:creationId xmlns:a16="http://schemas.microsoft.com/office/drawing/2014/main" id="{7F48E28C-8E15-4E66-B54A-58FB0885DC35}"/>
              </a:ext>
            </a:extLst>
          </p:cNvPr>
          <p:cNvSpPr>
            <a:spLocks/>
          </p:cNvSpPr>
          <p:nvPr/>
        </p:nvSpPr>
        <p:spPr bwMode="auto">
          <a:xfrm>
            <a:off x="10179050" y="4471988"/>
            <a:ext cx="303213" cy="168275"/>
          </a:xfrm>
          <a:custGeom>
            <a:avLst/>
            <a:gdLst>
              <a:gd name="T0" fmla="*/ 183 w 183"/>
              <a:gd name="T1" fmla="*/ 17 h 102"/>
              <a:gd name="T2" fmla="*/ 173 w 183"/>
              <a:gd name="T3" fmla="*/ 26 h 102"/>
              <a:gd name="T4" fmla="*/ 40 w 183"/>
              <a:gd name="T5" fmla="*/ 92 h 102"/>
              <a:gd name="T6" fmla="*/ 21 w 183"/>
              <a:gd name="T7" fmla="*/ 102 h 102"/>
              <a:gd name="T8" fmla="*/ 5 w 183"/>
              <a:gd name="T9" fmla="*/ 97 h 102"/>
              <a:gd name="T10" fmla="*/ 11 w 183"/>
              <a:gd name="T11" fmla="*/ 81 h 102"/>
              <a:gd name="T12" fmla="*/ 70 w 183"/>
              <a:gd name="T13" fmla="*/ 51 h 102"/>
              <a:gd name="T14" fmla="*/ 81 w 183"/>
              <a:gd name="T15" fmla="*/ 39 h 102"/>
              <a:gd name="T16" fmla="*/ 90 w 183"/>
              <a:gd name="T17" fmla="*/ 34 h 102"/>
              <a:gd name="T18" fmla="*/ 109 w 183"/>
              <a:gd name="T19" fmla="*/ 32 h 102"/>
              <a:gd name="T20" fmla="*/ 166 w 183"/>
              <a:gd name="T21" fmla="*/ 5 h 102"/>
              <a:gd name="T22" fmla="*/ 183 w 183"/>
              <a:gd name="T2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3" h="102">
                <a:moveTo>
                  <a:pt x="183" y="17"/>
                </a:moveTo>
                <a:cubicBezTo>
                  <a:pt x="181" y="19"/>
                  <a:pt x="177" y="23"/>
                  <a:pt x="173" y="26"/>
                </a:cubicBezTo>
                <a:cubicBezTo>
                  <a:pt x="129" y="48"/>
                  <a:pt x="84" y="70"/>
                  <a:pt x="40" y="92"/>
                </a:cubicBezTo>
                <a:cubicBezTo>
                  <a:pt x="34" y="95"/>
                  <a:pt x="28" y="100"/>
                  <a:pt x="21" y="102"/>
                </a:cubicBezTo>
                <a:cubicBezTo>
                  <a:pt x="16" y="102"/>
                  <a:pt x="7" y="101"/>
                  <a:pt x="5" y="97"/>
                </a:cubicBezTo>
                <a:cubicBezTo>
                  <a:pt x="0" y="91"/>
                  <a:pt x="4" y="84"/>
                  <a:pt x="11" y="81"/>
                </a:cubicBezTo>
                <a:cubicBezTo>
                  <a:pt x="31" y="71"/>
                  <a:pt x="50" y="62"/>
                  <a:pt x="70" y="51"/>
                </a:cubicBezTo>
                <a:cubicBezTo>
                  <a:pt x="74" y="49"/>
                  <a:pt x="77" y="43"/>
                  <a:pt x="81" y="39"/>
                </a:cubicBezTo>
                <a:cubicBezTo>
                  <a:pt x="83" y="37"/>
                  <a:pt x="90" y="33"/>
                  <a:pt x="90" y="34"/>
                </a:cubicBezTo>
                <a:cubicBezTo>
                  <a:pt x="98" y="44"/>
                  <a:pt x="104" y="35"/>
                  <a:pt x="109" y="32"/>
                </a:cubicBezTo>
                <a:cubicBezTo>
                  <a:pt x="128" y="24"/>
                  <a:pt x="147" y="14"/>
                  <a:pt x="166" y="5"/>
                </a:cubicBezTo>
                <a:cubicBezTo>
                  <a:pt x="175" y="0"/>
                  <a:pt x="183" y="5"/>
                  <a:pt x="183" y="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5" name="Freeform 83">
            <a:extLst>
              <a:ext uri="{FF2B5EF4-FFF2-40B4-BE49-F238E27FC236}">
                <a16:creationId xmlns:a16="http://schemas.microsoft.com/office/drawing/2014/main" id="{C3242CF6-193C-41E8-8E0B-387ED7544CB6}"/>
              </a:ext>
            </a:extLst>
          </p:cNvPr>
          <p:cNvSpPr>
            <a:spLocks/>
          </p:cNvSpPr>
          <p:nvPr/>
        </p:nvSpPr>
        <p:spPr bwMode="auto">
          <a:xfrm>
            <a:off x="7045325" y="1471613"/>
            <a:ext cx="277813" cy="319088"/>
          </a:xfrm>
          <a:custGeom>
            <a:avLst/>
            <a:gdLst>
              <a:gd name="T0" fmla="*/ 77 w 168"/>
              <a:gd name="T1" fmla="*/ 192 h 193"/>
              <a:gd name="T2" fmla="*/ 86 w 168"/>
              <a:gd name="T3" fmla="*/ 179 h 193"/>
              <a:gd name="T4" fmla="*/ 131 w 168"/>
              <a:gd name="T5" fmla="*/ 54 h 193"/>
              <a:gd name="T6" fmla="*/ 16 w 168"/>
              <a:gd name="T7" fmla="*/ 41 h 193"/>
              <a:gd name="T8" fmla="*/ 8 w 168"/>
              <a:gd name="T9" fmla="*/ 49 h 193"/>
              <a:gd name="T10" fmla="*/ 0 w 168"/>
              <a:gd name="T11" fmla="*/ 40 h 193"/>
              <a:gd name="T12" fmla="*/ 110 w 168"/>
              <a:gd name="T13" fmla="*/ 19 h 193"/>
              <a:gd name="T14" fmla="*/ 158 w 168"/>
              <a:gd name="T15" fmla="*/ 124 h 193"/>
              <a:gd name="T16" fmla="*/ 77 w 168"/>
              <a:gd name="T17" fmla="*/ 19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93">
                <a:moveTo>
                  <a:pt x="77" y="192"/>
                </a:moveTo>
                <a:cubicBezTo>
                  <a:pt x="74" y="183"/>
                  <a:pt x="78" y="181"/>
                  <a:pt x="86" y="179"/>
                </a:cubicBezTo>
                <a:cubicBezTo>
                  <a:pt x="142" y="164"/>
                  <a:pt x="166" y="99"/>
                  <a:pt x="131" y="54"/>
                </a:cubicBezTo>
                <a:cubicBezTo>
                  <a:pt x="103" y="17"/>
                  <a:pt x="52" y="11"/>
                  <a:pt x="16" y="41"/>
                </a:cubicBezTo>
                <a:cubicBezTo>
                  <a:pt x="14" y="44"/>
                  <a:pt x="11" y="46"/>
                  <a:pt x="8" y="49"/>
                </a:cubicBezTo>
                <a:cubicBezTo>
                  <a:pt x="5" y="45"/>
                  <a:pt x="3" y="42"/>
                  <a:pt x="0" y="40"/>
                </a:cubicBezTo>
                <a:cubicBezTo>
                  <a:pt x="27" y="9"/>
                  <a:pt x="74" y="0"/>
                  <a:pt x="110" y="19"/>
                </a:cubicBezTo>
                <a:cubicBezTo>
                  <a:pt x="148" y="39"/>
                  <a:pt x="168" y="83"/>
                  <a:pt x="158" y="124"/>
                </a:cubicBezTo>
                <a:cubicBezTo>
                  <a:pt x="147" y="163"/>
                  <a:pt x="112" y="193"/>
                  <a:pt x="77" y="1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6" name="Freeform 84">
            <a:extLst>
              <a:ext uri="{FF2B5EF4-FFF2-40B4-BE49-F238E27FC236}">
                <a16:creationId xmlns:a16="http://schemas.microsoft.com/office/drawing/2014/main" id="{2F9E02B7-E8FE-41F9-B51E-BF601AB0FF67}"/>
              </a:ext>
            </a:extLst>
          </p:cNvPr>
          <p:cNvSpPr>
            <a:spLocks/>
          </p:cNvSpPr>
          <p:nvPr/>
        </p:nvSpPr>
        <p:spPr bwMode="auto">
          <a:xfrm>
            <a:off x="7161213" y="1843088"/>
            <a:ext cx="258763" cy="120650"/>
          </a:xfrm>
          <a:custGeom>
            <a:avLst/>
            <a:gdLst>
              <a:gd name="T0" fmla="*/ 11 w 157"/>
              <a:gd name="T1" fmla="*/ 68 h 73"/>
              <a:gd name="T2" fmla="*/ 0 w 157"/>
              <a:gd name="T3" fmla="*/ 2 h 73"/>
              <a:gd name="T4" fmla="*/ 3 w 157"/>
              <a:gd name="T5" fmla="*/ 0 h 73"/>
              <a:gd name="T6" fmla="*/ 21 w 157"/>
              <a:gd name="T7" fmla="*/ 23 h 73"/>
              <a:gd name="T8" fmla="*/ 34 w 157"/>
              <a:gd name="T9" fmla="*/ 33 h 73"/>
              <a:gd name="T10" fmla="*/ 141 w 157"/>
              <a:gd name="T11" fmla="*/ 49 h 73"/>
              <a:gd name="T12" fmla="*/ 155 w 157"/>
              <a:gd name="T13" fmla="*/ 57 h 73"/>
              <a:gd name="T14" fmla="*/ 155 w 157"/>
              <a:gd name="T15" fmla="*/ 68 h 73"/>
              <a:gd name="T16" fmla="*/ 137 w 157"/>
              <a:gd name="T17" fmla="*/ 72 h 73"/>
              <a:gd name="T18" fmla="*/ 54 w 157"/>
              <a:gd name="T19" fmla="*/ 65 h 73"/>
              <a:gd name="T20" fmla="*/ 37 w 157"/>
              <a:gd name="T21" fmla="*/ 64 h 73"/>
              <a:gd name="T22" fmla="*/ 11 w 157"/>
              <a:gd name="T23" fmla="*/ 68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7" h="73">
                <a:moveTo>
                  <a:pt x="11" y="68"/>
                </a:moveTo>
                <a:cubicBezTo>
                  <a:pt x="8" y="48"/>
                  <a:pt x="4" y="25"/>
                  <a:pt x="0" y="2"/>
                </a:cubicBezTo>
                <a:cubicBezTo>
                  <a:pt x="1" y="1"/>
                  <a:pt x="2" y="1"/>
                  <a:pt x="3" y="0"/>
                </a:cubicBezTo>
                <a:cubicBezTo>
                  <a:pt x="9" y="8"/>
                  <a:pt x="16" y="15"/>
                  <a:pt x="21" y="23"/>
                </a:cubicBezTo>
                <a:cubicBezTo>
                  <a:pt x="24" y="30"/>
                  <a:pt x="27" y="32"/>
                  <a:pt x="34" y="33"/>
                </a:cubicBezTo>
                <a:cubicBezTo>
                  <a:pt x="70" y="38"/>
                  <a:pt x="105" y="43"/>
                  <a:pt x="141" y="49"/>
                </a:cubicBezTo>
                <a:cubicBezTo>
                  <a:pt x="146" y="50"/>
                  <a:pt x="152" y="53"/>
                  <a:pt x="155" y="57"/>
                </a:cubicBezTo>
                <a:cubicBezTo>
                  <a:pt x="157" y="59"/>
                  <a:pt x="157" y="67"/>
                  <a:pt x="155" y="68"/>
                </a:cubicBezTo>
                <a:cubicBezTo>
                  <a:pt x="150" y="71"/>
                  <a:pt x="143" y="73"/>
                  <a:pt x="137" y="72"/>
                </a:cubicBezTo>
                <a:cubicBezTo>
                  <a:pt x="110" y="70"/>
                  <a:pt x="82" y="67"/>
                  <a:pt x="54" y="65"/>
                </a:cubicBezTo>
                <a:cubicBezTo>
                  <a:pt x="48" y="64"/>
                  <a:pt x="42" y="64"/>
                  <a:pt x="37" y="64"/>
                </a:cubicBezTo>
                <a:cubicBezTo>
                  <a:pt x="28" y="65"/>
                  <a:pt x="20" y="67"/>
                  <a:pt x="11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7" name="Freeform 85">
            <a:extLst>
              <a:ext uri="{FF2B5EF4-FFF2-40B4-BE49-F238E27FC236}">
                <a16:creationId xmlns:a16="http://schemas.microsoft.com/office/drawing/2014/main" id="{24A06DD7-CE15-4263-9621-8F33CA359870}"/>
              </a:ext>
            </a:extLst>
          </p:cNvPr>
          <p:cNvSpPr>
            <a:spLocks/>
          </p:cNvSpPr>
          <p:nvPr/>
        </p:nvSpPr>
        <p:spPr bwMode="auto">
          <a:xfrm>
            <a:off x="8877300" y="3255963"/>
            <a:ext cx="15875" cy="519113"/>
          </a:xfrm>
          <a:custGeom>
            <a:avLst/>
            <a:gdLst>
              <a:gd name="T0" fmla="*/ 0 w 10"/>
              <a:gd name="T1" fmla="*/ 311 h 314"/>
              <a:gd name="T2" fmla="*/ 0 w 10"/>
              <a:gd name="T3" fmla="*/ 2 h 314"/>
              <a:gd name="T4" fmla="*/ 3 w 10"/>
              <a:gd name="T5" fmla="*/ 0 h 314"/>
              <a:gd name="T6" fmla="*/ 9 w 10"/>
              <a:gd name="T7" fmla="*/ 8 h 314"/>
              <a:gd name="T8" fmla="*/ 9 w 10"/>
              <a:gd name="T9" fmla="*/ 304 h 314"/>
              <a:gd name="T10" fmla="*/ 4 w 10"/>
              <a:gd name="T11" fmla="*/ 314 h 314"/>
              <a:gd name="T12" fmla="*/ 0 w 10"/>
              <a:gd name="T13" fmla="*/ 311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14">
                <a:moveTo>
                  <a:pt x="0" y="311"/>
                </a:moveTo>
                <a:cubicBezTo>
                  <a:pt x="0" y="208"/>
                  <a:pt x="0" y="105"/>
                  <a:pt x="0" y="2"/>
                </a:cubicBezTo>
                <a:cubicBezTo>
                  <a:pt x="1" y="2"/>
                  <a:pt x="2" y="1"/>
                  <a:pt x="3" y="0"/>
                </a:cubicBezTo>
                <a:cubicBezTo>
                  <a:pt x="5" y="3"/>
                  <a:pt x="9" y="6"/>
                  <a:pt x="9" y="8"/>
                </a:cubicBezTo>
                <a:cubicBezTo>
                  <a:pt x="10" y="107"/>
                  <a:pt x="10" y="206"/>
                  <a:pt x="9" y="304"/>
                </a:cubicBezTo>
                <a:cubicBezTo>
                  <a:pt x="9" y="308"/>
                  <a:pt x="6" y="311"/>
                  <a:pt x="4" y="314"/>
                </a:cubicBezTo>
                <a:cubicBezTo>
                  <a:pt x="3" y="313"/>
                  <a:pt x="1" y="312"/>
                  <a:pt x="0" y="3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9" name="Freeform 86">
            <a:extLst>
              <a:ext uri="{FF2B5EF4-FFF2-40B4-BE49-F238E27FC236}">
                <a16:creationId xmlns:a16="http://schemas.microsoft.com/office/drawing/2014/main" id="{17E6D875-8468-495A-A0EC-C1978CC4852E}"/>
              </a:ext>
            </a:extLst>
          </p:cNvPr>
          <p:cNvSpPr>
            <a:spLocks/>
          </p:cNvSpPr>
          <p:nvPr/>
        </p:nvSpPr>
        <p:spPr bwMode="auto">
          <a:xfrm>
            <a:off x="10647363" y="4740275"/>
            <a:ext cx="238125" cy="461963"/>
          </a:xfrm>
          <a:custGeom>
            <a:avLst/>
            <a:gdLst>
              <a:gd name="T0" fmla="*/ 9 w 144"/>
              <a:gd name="T1" fmla="*/ 0 h 280"/>
              <a:gd name="T2" fmla="*/ 98 w 144"/>
              <a:gd name="T3" fmla="*/ 180 h 280"/>
              <a:gd name="T4" fmla="*/ 142 w 144"/>
              <a:gd name="T5" fmla="*/ 268 h 280"/>
              <a:gd name="T6" fmla="*/ 143 w 144"/>
              <a:gd name="T7" fmla="*/ 280 h 280"/>
              <a:gd name="T8" fmla="*/ 134 w 144"/>
              <a:gd name="T9" fmla="*/ 273 h 280"/>
              <a:gd name="T10" fmla="*/ 3 w 144"/>
              <a:gd name="T11" fmla="*/ 12 h 280"/>
              <a:gd name="T12" fmla="*/ 9 w 144"/>
              <a:gd name="T13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280">
                <a:moveTo>
                  <a:pt x="9" y="0"/>
                </a:moveTo>
                <a:cubicBezTo>
                  <a:pt x="39" y="60"/>
                  <a:pt x="68" y="120"/>
                  <a:pt x="98" y="180"/>
                </a:cubicBezTo>
                <a:cubicBezTo>
                  <a:pt x="113" y="209"/>
                  <a:pt x="128" y="238"/>
                  <a:pt x="142" y="268"/>
                </a:cubicBezTo>
                <a:cubicBezTo>
                  <a:pt x="144" y="271"/>
                  <a:pt x="143" y="276"/>
                  <a:pt x="143" y="280"/>
                </a:cubicBezTo>
                <a:cubicBezTo>
                  <a:pt x="140" y="278"/>
                  <a:pt x="135" y="276"/>
                  <a:pt x="134" y="273"/>
                </a:cubicBezTo>
                <a:cubicBezTo>
                  <a:pt x="90" y="186"/>
                  <a:pt x="47" y="99"/>
                  <a:pt x="3" y="12"/>
                </a:cubicBezTo>
                <a:cubicBezTo>
                  <a:pt x="0" y="5"/>
                  <a:pt x="0" y="1"/>
                  <a:pt x="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" name="Freeform 87">
            <a:extLst>
              <a:ext uri="{FF2B5EF4-FFF2-40B4-BE49-F238E27FC236}">
                <a16:creationId xmlns:a16="http://schemas.microsoft.com/office/drawing/2014/main" id="{C3ADE96B-9E0C-4FA3-AA75-D1B48839A593}"/>
              </a:ext>
            </a:extLst>
          </p:cNvPr>
          <p:cNvSpPr>
            <a:spLocks/>
          </p:cNvSpPr>
          <p:nvPr/>
        </p:nvSpPr>
        <p:spPr bwMode="auto">
          <a:xfrm>
            <a:off x="6824663" y="1855788"/>
            <a:ext cx="223838" cy="73025"/>
          </a:xfrm>
          <a:custGeom>
            <a:avLst/>
            <a:gdLst>
              <a:gd name="T0" fmla="*/ 135 w 135"/>
              <a:gd name="T1" fmla="*/ 44 h 44"/>
              <a:gd name="T2" fmla="*/ 90 w 135"/>
              <a:gd name="T3" fmla="*/ 36 h 44"/>
              <a:gd name="T4" fmla="*/ 14 w 135"/>
              <a:gd name="T5" fmla="*/ 25 h 44"/>
              <a:gd name="T6" fmla="*/ 1 w 135"/>
              <a:gd name="T7" fmla="*/ 12 h 44"/>
              <a:gd name="T8" fmla="*/ 17 w 135"/>
              <a:gd name="T9" fmla="*/ 2 h 44"/>
              <a:gd name="T10" fmla="*/ 119 w 135"/>
              <a:gd name="T11" fmla="*/ 11 h 44"/>
              <a:gd name="T12" fmla="*/ 131 w 135"/>
              <a:gd name="T13" fmla="*/ 22 h 44"/>
              <a:gd name="T14" fmla="*/ 135 w 135"/>
              <a:gd name="T1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44">
                <a:moveTo>
                  <a:pt x="135" y="44"/>
                </a:moveTo>
                <a:cubicBezTo>
                  <a:pt x="118" y="41"/>
                  <a:pt x="104" y="38"/>
                  <a:pt x="90" y="36"/>
                </a:cubicBezTo>
                <a:cubicBezTo>
                  <a:pt x="65" y="32"/>
                  <a:pt x="39" y="28"/>
                  <a:pt x="14" y="25"/>
                </a:cubicBezTo>
                <a:cubicBezTo>
                  <a:pt x="5" y="24"/>
                  <a:pt x="0" y="21"/>
                  <a:pt x="1" y="12"/>
                </a:cubicBezTo>
                <a:cubicBezTo>
                  <a:pt x="2" y="3"/>
                  <a:pt x="9" y="0"/>
                  <a:pt x="17" y="2"/>
                </a:cubicBezTo>
                <a:cubicBezTo>
                  <a:pt x="50" y="10"/>
                  <a:pt x="85" y="11"/>
                  <a:pt x="119" y="11"/>
                </a:cubicBezTo>
                <a:cubicBezTo>
                  <a:pt x="126" y="12"/>
                  <a:pt x="131" y="14"/>
                  <a:pt x="131" y="22"/>
                </a:cubicBezTo>
                <a:cubicBezTo>
                  <a:pt x="131" y="29"/>
                  <a:pt x="133" y="35"/>
                  <a:pt x="135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1" name="Freeform 88">
            <a:extLst>
              <a:ext uri="{FF2B5EF4-FFF2-40B4-BE49-F238E27FC236}">
                <a16:creationId xmlns:a16="http://schemas.microsoft.com/office/drawing/2014/main" id="{9BED5682-F2A8-4DF4-8DF9-A60F03F9539F}"/>
              </a:ext>
            </a:extLst>
          </p:cNvPr>
          <p:cNvSpPr>
            <a:spLocks/>
          </p:cNvSpPr>
          <p:nvPr/>
        </p:nvSpPr>
        <p:spPr bwMode="auto">
          <a:xfrm>
            <a:off x="8482013" y="1539875"/>
            <a:ext cx="268288" cy="90488"/>
          </a:xfrm>
          <a:custGeom>
            <a:avLst/>
            <a:gdLst>
              <a:gd name="T0" fmla="*/ 134 w 162"/>
              <a:gd name="T1" fmla="*/ 3 h 55"/>
              <a:gd name="T2" fmla="*/ 162 w 162"/>
              <a:gd name="T3" fmla="*/ 7 h 55"/>
              <a:gd name="T4" fmla="*/ 162 w 162"/>
              <a:gd name="T5" fmla="*/ 8 h 55"/>
              <a:gd name="T6" fmla="*/ 142 w 162"/>
              <a:gd name="T7" fmla="*/ 10 h 55"/>
              <a:gd name="T8" fmla="*/ 148 w 162"/>
              <a:gd name="T9" fmla="*/ 55 h 55"/>
              <a:gd name="T10" fmla="*/ 130 w 162"/>
              <a:gd name="T11" fmla="*/ 55 h 55"/>
              <a:gd name="T12" fmla="*/ 128 w 162"/>
              <a:gd name="T13" fmla="*/ 40 h 55"/>
              <a:gd name="T14" fmla="*/ 116 w 162"/>
              <a:gd name="T15" fmla="*/ 39 h 55"/>
              <a:gd name="T16" fmla="*/ 36 w 162"/>
              <a:gd name="T17" fmla="*/ 39 h 55"/>
              <a:gd name="T18" fmla="*/ 18 w 162"/>
              <a:gd name="T19" fmla="*/ 55 h 55"/>
              <a:gd name="T20" fmla="*/ 4 w 162"/>
              <a:gd name="T21" fmla="*/ 55 h 55"/>
              <a:gd name="T22" fmla="*/ 1 w 162"/>
              <a:gd name="T23" fmla="*/ 31 h 55"/>
              <a:gd name="T24" fmla="*/ 12 w 162"/>
              <a:gd name="T25" fmla="*/ 0 h 55"/>
              <a:gd name="T26" fmla="*/ 14 w 162"/>
              <a:gd name="T27" fmla="*/ 14 h 55"/>
              <a:gd name="T28" fmla="*/ 24 w 162"/>
              <a:gd name="T29" fmla="*/ 31 h 55"/>
              <a:gd name="T30" fmla="*/ 46 w 162"/>
              <a:gd name="T31" fmla="*/ 27 h 55"/>
              <a:gd name="T32" fmla="*/ 100 w 162"/>
              <a:gd name="T33" fmla="*/ 26 h 55"/>
              <a:gd name="T34" fmla="*/ 125 w 162"/>
              <a:gd name="T35" fmla="*/ 30 h 55"/>
              <a:gd name="T36" fmla="*/ 134 w 162"/>
              <a:gd name="T37" fmla="*/ 11 h 55"/>
              <a:gd name="T38" fmla="*/ 134 w 162"/>
              <a:gd name="T39" fmla="*/ 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2" h="55">
                <a:moveTo>
                  <a:pt x="134" y="3"/>
                </a:moveTo>
                <a:cubicBezTo>
                  <a:pt x="144" y="5"/>
                  <a:pt x="153" y="6"/>
                  <a:pt x="162" y="7"/>
                </a:cubicBezTo>
                <a:cubicBezTo>
                  <a:pt x="162" y="7"/>
                  <a:pt x="162" y="8"/>
                  <a:pt x="162" y="8"/>
                </a:cubicBezTo>
                <a:cubicBezTo>
                  <a:pt x="156" y="9"/>
                  <a:pt x="150" y="10"/>
                  <a:pt x="142" y="10"/>
                </a:cubicBezTo>
                <a:cubicBezTo>
                  <a:pt x="144" y="25"/>
                  <a:pt x="146" y="39"/>
                  <a:pt x="148" y="55"/>
                </a:cubicBezTo>
                <a:cubicBezTo>
                  <a:pt x="140" y="55"/>
                  <a:pt x="135" y="55"/>
                  <a:pt x="130" y="55"/>
                </a:cubicBezTo>
                <a:cubicBezTo>
                  <a:pt x="129" y="50"/>
                  <a:pt x="128" y="45"/>
                  <a:pt x="128" y="40"/>
                </a:cubicBezTo>
                <a:cubicBezTo>
                  <a:pt x="124" y="39"/>
                  <a:pt x="120" y="39"/>
                  <a:pt x="116" y="39"/>
                </a:cubicBezTo>
                <a:cubicBezTo>
                  <a:pt x="89" y="39"/>
                  <a:pt x="63" y="39"/>
                  <a:pt x="36" y="39"/>
                </a:cubicBezTo>
                <a:cubicBezTo>
                  <a:pt x="24" y="38"/>
                  <a:pt x="17" y="40"/>
                  <a:pt x="18" y="55"/>
                </a:cubicBezTo>
                <a:cubicBezTo>
                  <a:pt x="13" y="55"/>
                  <a:pt x="9" y="55"/>
                  <a:pt x="4" y="55"/>
                </a:cubicBezTo>
                <a:cubicBezTo>
                  <a:pt x="3" y="47"/>
                  <a:pt x="0" y="39"/>
                  <a:pt x="1" y="31"/>
                </a:cubicBezTo>
                <a:cubicBezTo>
                  <a:pt x="3" y="22"/>
                  <a:pt x="8" y="12"/>
                  <a:pt x="12" y="0"/>
                </a:cubicBezTo>
                <a:cubicBezTo>
                  <a:pt x="13" y="6"/>
                  <a:pt x="14" y="10"/>
                  <a:pt x="14" y="14"/>
                </a:cubicBezTo>
                <a:cubicBezTo>
                  <a:pt x="12" y="23"/>
                  <a:pt x="18" y="29"/>
                  <a:pt x="24" y="31"/>
                </a:cubicBezTo>
                <a:cubicBezTo>
                  <a:pt x="31" y="32"/>
                  <a:pt x="40" y="31"/>
                  <a:pt x="46" y="27"/>
                </a:cubicBezTo>
                <a:cubicBezTo>
                  <a:pt x="60" y="16"/>
                  <a:pt x="87" y="14"/>
                  <a:pt x="100" y="26"/>
                </a:cubicBezTo>
                <a:cubicBezTo>
                  <a:pt x="108" y="33"/>
                  <a:pt x="117" y="33"/>
                  <a:pt x="125" y="30"/>
                </a:cubicBezTo>
                <a:cubicBezTo>
                  <a:pt x="133" y="27"/>
                  <a:pt x="135" y="20"/>
                  <a:pt x="134" y="11"/>
                </a:cubicBezTo>
                <a:cubicBezTo>
                  <a:pt x="133" y="9"/>
                  <a:pt x="134" y="6"/>
                  <a:pt x="134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2" name="Freeform 89">
            <a:extLst>
              <a:ext uri="{FF2B5EF4-FFF2-40B4-BE49-F238E27FC236}">
                <a16:creationId xmlns:a16="http://schemas.microsoft.com/office/drawing/2014/main" id="{A4B2E5B3-CBD2-4DCA-ABB1-16CE7D5B2338}"/>
              </a:ext>
            </a:extLst>
          </p:cNvPr>
          <p:cNvSpPr>
            <a:spLocks/>
          </p:cNvSpPr>
          <p:nvPr/>
        </p:nvSpPr>
        <p:spPr bwMode="auto">
          <a:xfrm>
            <a:off x="9009063" y="1289050"/>
            <a:ext cx="284163" cy="98425"/>
          </a:xfrm>
          <a:custGeom>
            <a:avLst/>
            <a:gdLst>
              <a:gd name="T0" fmla="*/ 147 w 172"/>
              <a:gd name="T1" fmla="*/ 9 h 59"/>
              <a:gd name="T2" fmla="*/ 153 w 172"/>
              <a:gd name="T3" fmla="*/ 50 h 59"/>
              <a:gd name="T4" fmla="*/ 133 w 172"/>
              <a:gd name="T5" fmla="*/ 35 h 59"/>
              <a:gd name="T6" fmla="*/ 86 w 172"/>
              <a:gd name="T7" fmla="*/ 40 h 59"/>
              <a:gd name="T8" fmla="*/ 76 w 172"/>
              <a:gd name="T9" fmla="*/ 40 h 59"/>
              <a:gd name="T10" fmla="*/ 43 w 172"/>
              <a:gd name="T11" fmla="*/ 36 h 59"/>
              <a:gd name="T12" fmla="*/ 25 w 172"/>
              <a:gd name="T13" fmla="*/ 53 h 59"/>
              <a:gd name="T14" fmla="*/ 9 w 172"/>
              <a:gd name="T15" fmla="*/ 53 h 59"/>
              <a:gd name="T16" fmla="*/ 12 w 172"/>
              <a:gd name="T17" fmla="*/ 19 h 59"/>
              <a:gd name="T18" fmla="*/ 14 w 172"/>
              <a:gd name="T19" fmla="*/ 0 h 59"/>
              <a:gd name="T20" fmla="*/ 17 w 172"/>
              <a:gd name="T21" fmla="*/ 0 h 59"/>
              <a:gd name="T22" fmla="*/ 19 w 172"/>
              <a:gd name="T23" fmla="*/ 10 h 59"/>
              <a:gd name="T24" fmla="*/ 29 w 172"/>
              <a:gd name="T25" fmla="*/ 28 h 59"/>
              <a:gd name="T26" fmla="*/ 52 w 172"/>
              <a:gd name="T27" fmla="*/ 24 h 59"/>
              <a:gd name="T28" fmla="*/ 108 w 172"/>
              <a:gd name="T29" fmla="*/ 24 h 59"/>
              <a:gd name="T30" fmla="*/ 130 w 172"/>
              <a:gd name="T31" fmla="*/ 28 h 59"/>
              <a:gd name="T32" fmla="*/ 140 w 172"/>
              <a:gd name="T33" fmla="*/ 11 h 59"/>
              <a:gd name="T34" fmla="*/ 140 w 172"/>
              <a:gd name="T35" fmla="*/ 1 h 59"/>
              <a:gd name="T36" fmla="*/ 156 w 172"/>
              <a:gd name="T37" fmla="*/ 4 h 59"/>
              <a:gd name="T38" fmla="*/ 172 w 172"/>
              <a:gd name="T39" fmla="*/ 4 h 59"/>
              <a:gd name="T40" fmla="*/ 172 w 172"/>
              <a:gd name="T41" fmla="*/ 7 h 59"/>
              <a:gd name="T42" fmla="*/ 147 w 172"/>
              <a:gd name="T43" fmla="*/ 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59">
                <a:moveTo>
                  <a:pt x="147" y="9"/>
                </a:moveTo>
                <a:cubicBezTo>
                  <a:pt x="149" y="23"/>
                  <a:pt x="151" y="37"/>
                  <a:pt x="153" y="50"/>
                </a:cubicBezTo>
                <a:cubicBezTo>
                  <a:pt x="135" y="59"/>
                  <a:pt x="134" y="48"/>
                  <a:pt x="133" y="35"/>
                </a:cubicBezTo>
                <a:cubicBezTo>
                  <a:pt x="117" y="36"/>
                  <a:pt x="102" y="38"/>
                  <a:pt x="86" y="40"/>
                </a:cubicBezTo>
                <a:cubicBezTo>
                  <a:pt x="83" y="40"/>
                  <a:pt x="79" y="41"/>
                  <a:pt x="76" y="40"/>
                </a:cubicBezTo>
                <a:cubicBezTo>
                  <a:pt x="65" y="39"/>
                  <a:pt x="54" y="38"/>
                  <a:pt x="43" y="36"/>
                </a:cubicBezTo>
                <a:cubicBezTo>
                  <a:pt x="31" y="35"/>
                  <a:pt x="23" y="37"/>
                  <a:pt x="25" y="53"/>
                </a:cubicBezTo>
                <a:cubicBezTo>
                  <a:pt x="19" y="53"/>
                  <a:pt x="14" y="53"/>
                  <a:pt x="9" y="53"/>
                </a:cubicBezTo>
                <a:cubicBezTo>
                  <a:pt x="9" y="41"/>
                  <a:pt x="0" y="30"/>
                  <a:pt x="12" y="19"/>
                </a:cubicBezTo>
                <a:cubicBezTo>
                  <a:pt x="15" y="16"/>
                  <a:pt x="13" y="7"/>
                  <a:pt x="14" y="0"/>
                </a:cubicBezTo>
                <a:cubicBezTo>
                  <a:pt x="15" y="0"/>
                  <a:pt x="16" y="0"/>
                  <a:pt x="17" y="0"/>
                </a:cubicBezTo>
                <a:cubicBezTo>
                  <a:pt x="18" y="3"/>
                  <a:pt x="20" y="7"/>
                  <a:pt x="19" y="10"/>
                </a:cubicBezTo>
                <a:cubicBezTo>
                  <a:pt x="17" y="19"/>
                  <a:pt x="23" y="26"/>
                  <a:pt x="29" y="28"/>
                </a:cubicBezTo>
                <a:cubicBezTo>
                  <a:pt x="36" y="30"/>
                  <a:pt x="46" y="28"/>
                  <a:pt x="52" y="24"/>
                </a:cubicBezTo>
                <a:cubicBezTo>
                  <a:pt x="66" y="14"/>
                  <a:pt x="93" y="14"/>
                  <a:pt x="108" y="24"/>
                </a:cubicBezTo>
                <a:cubicBezTo>
                  <a:pt x="113" y="28"/>
                  <a:pt x="123" y="30"/>
                  <a:pt x="130" y="28"/>
                </a:cubicBezTo>
                <a:cubicBezTo>
                  <a:pt x="137" y="27"/>
                  <a:pt x="142" y="20"/>
                  <a:pt x="140" y="11"/>
                </a:cubicBezTo>
                <a:cubicBezTo>
                  <a:pt x="139" y="8"/>
                  <a:pt x="140" y="5"/>
                  <a:pt x="140" y="1"/>
                </a:cubicBezTo>
                <a:cubicBezTo>
                  <a:pt x="146" y="2"/>
                  <a:pt x="151" y="3"/>
                  <a:pt x="156" y="4"/>
                </a:cubicBezTo>
                <a:cubicBezTo>
                  <a:pt x="161" y="4"/>
                  <a:pt x="166" y="4"/>
                  <a:pt x="172" y="4"/>
                </a:cubicBezTo>
                <a:cubicBezTo>
                  <a:pt x="172" y="5"/>
                  <a:pt x="172" y="6"/>
                  <a:pt x="172" y="7"/>
                </a:cubicBezTo>
                <a:cubicBezTo>
                  <a:pt x="164" y="7"/>
                  <a:pt x="156" y="8"/>
                  <a:pt x="147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3" name="Freeform 90">
            <a:extLst>
              <a:ext uri="{FF2B5EF4-FFF2-40B4-BE49-F238E27FC236}">
                <a16:creationId xmlns:a16="http://schemas.microsoft.com/office/drawing/2014/main" id="{B3467642-3FB7-445F-B802-920635BE48DF}"/>
              </a:ext>
            </a:extLst>
          </p:cNvPr>
          <p:cNvSpPr>
            <a:spLocks/>
          </p:cNvSpPr>
          <p:nvPr/>
        </p:nvSpPr>
        <p:spPr bwMode="auto">
          <a:xfrm>
            <a:off x="11187113" y="6215063"/>
            <a:ext cx="166688" cy="139700"/>
          </a:xfrm>
          <a:custGeom>
            <a:avLst/>
            <a:gdLst>
              <a:gd name="T0" fmla="*/ 7 w 101"/>
              <a:gd name="T1" fmla="*/ 40 h 84"/>
              <a:gd name="T2" fmla="*/ 0 w 101"/>
              <a:gd name="T3" fmla="*/ 33 h 84"/>
              <a:gd name="T4" fmla="*/ 14 w 101"/>
              <a:gd name="T5" fmla="*/ 11 h 84"/>
              <a:gd name="T6" fmla="*/ 11 w 101"/>
              <a:gd name="T7" fmla="*/ 9 h 84"/>
              <a:gd name="T8" fmla="*/ 32 w 101"/>
              <a:gd name="T9" fmla="*/ 0 h 84"/>
              <a:gd name="T10" fmla="*/ 98 w 101"/>
              <a:gd name="T11" fmla="*/ 67 h 84"/>
              <a:gd name="T12" fmla="*/ 97 w 101"/>
              <a:gd name="T13" fmla="*/ 81 h 84"/>
              <a:gd name="T14" fmla="*/ 82 w 101"/>
              <a:gd name="T15" fmla="*/ 81 h 84"/>
              <a:gd name="T16" fmla="*/ 45 w 101"/>
              <a:gd name="T17" fmla="*/ 45 h 84"/>
              <a:gd name="T18" fmla="*/ 24 w 101"/>
              <a:gd name="T19" fmla="*/ 25 h 84"/>
              <a:gd name="T20" fmla="*/ 7 w 101"/>
              <a:gd name="T21" fmla="*/ 4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84">
                <a:moveTo>
                  <a:pt x="7" y="40"/>
                </a:moveTo>
                <a:cubicBezTo>
                  <a:pt x="4" y="37"/>
                  <a:pt x="2" y="35"/>
                  <a:pt x="0" y="33"/>
                </a:cubicBezTo>
                <a:cubicBezTo>
                  <a:pt x="5" y="25"/>
                  <a:pt x="10" y="18"/>
                  <a:pt x="14" y="11"/>
                </a:cubicBezTo>
                <a:cubicBezTo>
                  <a:pt x="13" y="11"/>
                  <a:pt x="12" y="10"/>
                  <a:pt x="11" y="9"/>
                </a:cubicBezTo>
                <a:cubicBezTo>
                  <a:pt x="18" y="6"/>
                  <a:pt x="24" y="3"/>
                  <a:pt x="32" y="0"/>
                </a:cubicBezTo>
                <a:cubicBezTo>
                  <a:pt x="54" y="22"/>
                  <a:pt x="76" y="44"/>
                  <a:pt x="98" y="67"/>
                </a:cubicBezTo>
                <a:cubicBezTo>
                  <a:pt x="101" y="69"/>
                  <a:pt x="100" y="79"/>
                  <a:pt x="97" y="81"/>
                </a:cubicBezTo>
                <a:cubicBezTo>
                  <a:pt x="94" y="84"/>
                  <a:pt x="85" y="84"/>
                  <a:pt x="82" y="81"/>
                </a:cubicBezTo>
                <a:cubicBezTo>
                  <a:pt x="69" y="70"/>
                  <a:pt x="57" y="57"/>
                  <a:pt x="45" y="45"/>
                </a:cubicBezTo>
                <a:cubicBezTo>
                  <a:pt x="38" y="38"/>
                  <a:pt x="31" y="32"/>
                  <a:pt x="24" y="25"/>
                </a:cubicBezTo>
                <a:cubicBezTo>
                  <a:pt x="18" y="31"/>
                  <a:pt x="13" y="35"/>
                  <a:pt x="7" y="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4" name="Freeform 91">
            <a:extLst>
              <a:ext uri="{FF2B5EF4-FFF2-40B4-BE49-F238E27FC236}">
                <a16:creationId xmlns:a16="http://schemas.microsoft.com/office/drawing/2014/main" id="{76C11B03-1E67-4CD7-8539-9B7D9A706490}"/>
              </a:ext>
            </a:extLst>
          </p:cNvPr>
          <p:cNvSpPr>
            <a:spLocks/>
          </p:cNvSpPr>
          <p:nvPr/>
        </p:nvSpPr>
        <p:spPr bwMode="auto">
          <a:xfrm>
            <a:off x="9974263" y="4248150"/>
            <a:ext cx="120650" cy="149225"/>
          </a:xfrm>
          <a:custGeom>
            <a:avLst/>
            <a:gdLst>
              <a:gd name="T0" fmla="*/ 1 w 73"/>
              <a:gd name="T1" fmla="*/ 38 h 91"/>
              <a:gd name="T2" fmla="*/ 35 w 73"/>
              <a:gd name="T3" fmla="*/ 2 h 91"/>
              <a:gd name="T4" fmla="*/ 65 w 73"/>
              <a:gd name="T5" fmla="*/ 43 h 91"/>
              <a:gd name="T6" fmla="*/ 71 w 73"/>
              <a:gd name="T7" fmla="*/ 77 h 91"/>
              <a:gd name="T8" fmla="*/ 70 w 73"/>
              <a:gd name="T9" fmla="*/ 88 h 91"/>
              <a:gd name="T10" fmla="*/ 60 w 73"/>
              <a:gd name="T11" fmla="*/ 89 h 91"/>
              <a:gd name="T12" fmla="*/ 45 w 73"/>
              <a:gd name="T13" fmla="*/ 61 h 91"/>
              <a:gd name="T14" fmla="*/ 48 w 73"/>
              <a:gd name="T15" fmla="*/ 39 h 91"/>
              <a:gd name="T16" fmla="*/ 40 w 73"/>
              <a:gd name="T17" fmla="*/ 24 h 91"/>
              <a:gd name="T18" fmla="*/ 24 w 73"/>
              <a:gd name="T19" fmla="*/ 24 h 91"/>
              <a:gd name="T20" fmla="*/ 18 w 73"/>
              <a:gd name="T21" fmla="*/ 41 h 91"/>
              <a:gd name="T22" fmla="*/ 13 w 73"/>
              <a:gd name="T23" fmla="*/ 60 h 91"/>
              <a:gd name="T24" fmla="*/ 1 w 73"/>
              <a:gd name="T25" fmla="*/ 45 h 91"/>
              <a:gd name="T26" fmla="*/ 1 w 73"/>
              <a:gd name="T27" fmla="*/ 38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" h="91">
                <a:moveTo>
                  <a:pt x="1" y="38"/>
                </a:moveTo>
                <a:cubicBezTo>
                  <a:pt x="1" y="17"/>
                  <a:pt x="17" y="0"/>
                  <a:pt x="35" y="2"/>
                </a:cubicBezTo>
                <a:cubicBezTo>
                  <a:pt x="54" y="4"/>
                  <a:pt x="69" y="23"/>
                  <a:pt x="65" y="43"/>
                </a:cubicBezTo>
                <a:cubicBezTo>
                  <a:pt x="62" y="55"/>
                  <a:pt x="58" y="67"/>
                  <a:pt x="71" y="77"/>
                </a:cubicBezTo>
                <a:cubicBezTo>
                  <a:pt x="73" y="78"/>
                  <a:pt x="72" y="85"/>
                  <a:pt x="70" y="88"/>
                </a:cubicBezTo>
                <a:cubicBezTo>
                  <a:pt x="69" y="90"/>
                  <a:pt x="62" y="91"/>
                  <a:pt x="60" y="89"/>
                </a:cubicBezTo>
                <a:cubicBezTo>
                  <a:pt x="49" y="83"/>
                  <a:pt x="43" y="74"/>
                  <a:pt x="45" y="61"/>
                </a:cubicBezTo>
                <a:cubicBezTo>
                  <a:pt x="46" y="54"/>
                  <a:pt x="49" y="46"/>
                  <a:pt x="48" y="39"/>
                </a:cubicBezTo>
                <a:cubicBezTo>
                  <a:pt x="48" y="34"/>
                  <a:pt x="44" y="27"/>
                  <a:pt x="40" y="24"/>
                </a:cubicBezTo>
                <a:cubicBezTo>
                  <a:pt x="36" y="22"/>
                  <a:pt x="27" y="21"/>
                  <a:pt x="24" y="24"/>
                </a:cubicBezTo>
                <a:cubicBezTo>
                  <a:pt x="20" y="28"/>
                  <a:pt x="17" y="37"/>
                  <a:pt x="18" y="41"/>
                </a:cubicBezTo>
                <a:cubicBezTo>
                  <a:pt x="22" y="50"/>
                  <a:pt x="21" y="57"/>
                  <a:pt x="13" y="60"/>
                </a:cubicBezTo>
                <a:cubicBezTo>
                  <a:pt x="11" y="60"/>
                  <a:pt x="5" y="50"/>
                  <a:pt x="1" y="45"/>
                </a:cubicBezTo>
                <a:cubicBezTo>
                  <a:pt x="0" y="43"/>
                  <a:pt x="1" y="40"/>
                  <a:pt x="1" y="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5" name="Freeform 92">
            <a:extLst>
              <a:ext uri="{FF2B5EF4-FFF2-40B4-BE49-F238E27FC236}">
                <a16:creationId xmlns:a16="http://schemas.microsoft.com/office/drawing/2014/main" id="{427026B8-D60F-4E57-9750-7C86BB917250}"/>
              </a:ext>
            </a:extLst>
          </p:cNvPr>
          <p:cNvSpPr>
            <a:spLocks/>
          </p:cNvSpPr>
          <p:nvPr/>
        </p:nvSpPr>
        <p:spPr bwMode="auto">
          <a:xfrm>
            <a:off x="7072313" y="2017713"/>
            <a:ext cx="61913" cy="188913"/>
          </a:xfrm>
          <a:custGeom>
            <a:avLst/>
            <a:gdLst>
              <a:gd name="T0" fmla="*/ 12 w 38"/>
              <a:gd name="T1" fmla="*/ 0 h 114"/>
              <a:gd name="T2" fmla="*/ 38 w 38"/>
              <a:gd name="T3" fmla="*/ 2 h 114"/>
              <a:gd name="T4" fmla="*/ 33 w 38"/>
              <a:gd name="T5" fmla="*/ 28 h 114"/>
              <a:gd name="T6" fmla="*/ 25 w 38"/>
              <a:gd name="T7" fmla="*/ 94 h 114"/>
              <a:gd name="T8" fmla="*/ 24 w 38"/>
              <a:gd name="T9" fmla="*/ 105 h 114"/>
              <a:gd name="T10" fmla="*/ 9 w 38"/>
              <a:gd name="T11" fmla="*/ 114 h 114"/>
              <a:gd name="T12" fmla="*/ 0 w 38"/>
              <a:gd name="T13" fmla="*/ 101 h 114"/>
              <a:gd name="T14" fmla="*/ 12 w 38"/>
              <a:gd name="T1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114">
                <a:moveTo>
                  <a:pt x="12" y="0"/>
                </a:moveTo>
                <a:cubicBezTo>
                  <a:pt x="20" y="1"/>
                  <a:pt x="28" y="1"/>
                  <a:pt x="38" y="2"/>
                </a:cubicBezTo>
                <a:cubicBezTo>
                  <a:pt x="36" y="11"/>
                  <a:pt x="34" y="20"/>
                  <a:pt x="33" y="28"/>
                </a:cubicBezTo>
                <a:cubicBezTo>
                  <a:pt x="30" y="50"/>
                  <a:pt x="27" y="72"/>
                  <a:pt x="25" y="94"/>
                </a:cubicBezTo>
                <a:cubicBezTo>
                  <a:pt x="24" y="98"/>
                  <a:pt x="26" y="103"/>
                  <a:pt x="24" y="105"/>
                </a:cubicBezTo>
                <a:cubicBezTo>
                  <a:pt x="20" y="109"/>
                  <a:pt x="14" y="114"/>
                  <a:pt x="9" y="114"/>
                </a:cubicBezTo>
                <a:cubicBezTo>
                  <a:pt x="6" y="114"/>
                  <a:pt x="0" y="105"/>
                  <a:pt x="0" y="101"/>
                </a:cubicBezTo>
                <a:cubicBezTo>
                  <a:pt x="3" y="67"/>
                  <a:pt x="8" y="34"/>
                  <a:pt x="1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6" name="Freeform 93">
            <a:extLst>
              <a:ext uri="{FF2B5EF4-FFF2-40B4-BE49-F238E27FC236}">
                <a16:creationId xmlns:a16="http://schemas.microsoft.com/office/drawing/2014/main" id="{5DED6154-CBAD-499D-8D79-2A4AC8BD50C2}"/>
              </a:ext>
            </a:extLst>
          </p:cNvPr>
          <p:cNvSpPr>
            <a:spLocks/>
          </p:cNvSpPr>
          <p:nvPr/>
        </p:nvSpPr>
        <p:spPr bwMode="auto">
          <a:xfrm>
            <a:off x="8434388" y="3327400"/>
            <a:ext cx="165100" cy="161925"/>
          </a:xfrm>
          <a:custGeom>
            <a:avLst/>
            <a:gdLst>
              <a:gd name="T0" fmla="*/ 65 w 100"/>
              <a:gd name="T1" fmla="*/ 98 h 98"/>
              <a:gd name="T2" fmla="*/ 64 w 100"/>
              <a:gd name="T3" fmla="*/ 85 h 98"/>
              <a:gd name="T4" fmla="*/ 86 w 100"/>
              <a:gd name="T5" fmla="*/ 43 h 98"/>
              <a:gd name="T6" fmla="*/ 34 w 100"/>
              <a:gd name="T7" fmla="*/ 15 h 98"/>
              <a:gd name="T8" fmla="*/ 3 w 100"/>
              <a:gd name="T9" fmla="*/ 69 h 98"/>
              <a:gd name="T10" fmla="*/ 1 w 100"/>
              <a:gd name="T11" fmla="*/ 58 h 98"/>
              <a:gd name="T12" fmla="*/ 30 w 100"/>
              <a:gd name="T13" fmla="*/ 2 h 98"/>
              <a:gd name="T14" fmla="*/ 43 w 100"/>
              <a:gd name="T15" fmla="*/ 2 h 98"/>
              <a:gd name="T16" fmla="*/ 92 w 100"/>
              <a:gd name="T17" fmla="*/ 28 h 98"/>
              <a:gd name="T18" fmla="*/ 96 w 100"/>
              <a:gd name="T19" fmla="*/ 46 h 98"/>
              <a:gd name="T20" fmla="*/ 69 w 100"/>
              <a:gd name="T21" fmla="*/ 97 h 98"/>
              <a:gd name="T22" fmla="*/ 65 w 100"/>
              <a:gd name="T2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0" h="98">
                <a:moveTo>
                  <a:pt x="65" y="98"/>
                </a:moveTo>
                <a:cubicBezTo>
                  <a:pt x="64" y="93"/>
                  <a:pt x="62" y="88"/>
                  <a:pt x="64" y="85"/>
                </a:cubicBezTo>
                <a:cubicBezTo>
                  <a:pt x="71" y="71"/>
                  <a:pt x="78" y="57"/>
                  <a:pt x="86" y="43"/>
                </a:cubicBezTo>
                <a:cubicBezTo>
                  <a:pt x="68" y="33"/>
                  <a:pt x="52" y="24"/>
                  <a:pt x="34" y="15"/>
                </a:cubicBezTo>
                <a:cubicBezTo>
                  <a:pt x="24" y="33"/>
                  <a:pt x="14" y="50"/>
                  <a:pt x="3" y="69"/>
                </a:cubicBezTo>
                <a:cubicBezTo>
                  <a:pt x="2" y="64"/>
                  <a:pt x="0" y="60"/>
                  <a:pt x="1" y="58"/>
                </a:cubicBezTo>
                <a:cubicBezTo>
                  <a:pt x="10" y="39"/>
                  <a:pt x="20" y="20"/>
                  <a:pt x="30" y="2"/>
                </a:cubicBezTo>
                <a:cubicBezTo>
                  <a:pt x="32" y="0"/>
                  <a:pt x="39" y="0"/>
                  <a:pt x="43" y="2"/>
                </a:cubicBezTo>
                <a:cubicBezTo>
                  <a:pt x="59" y="10"/>
                  <a:pt x="76" y="19"/>
                  <a:pt x="92" y="28"/>
                </a:cubicBezTo>
                <a:cubicBezTo>
                  <a:pt x="100" y="32"/>
                  <a:pt x="100" y="39"/>
                  <a:pt x="96" y="46"/>
                </a:cubicBezTo>
                <a:cubicBezTo>
                  <a:pt x="87" y="63"/>
                  <a:pt x="78" y="80"/>
                  <a:pt x="69" y="97"/>
                </a:cubicBezTo>
                <a:cubicBezTo>
                  <a:pt x="67" y="98"/>
                  <a:pt x="66" y="98"/>
                  <a:pt x="65" y="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7" name="Freeform 94">
            <a:extLst>
              <a:ext uri="{FF2B5EF4-FFF2-40B4-BE49-F238E27FC236}">
                <a16:creationId xmlns:a16="http://schemas.microsoft.com/office/drawing/2014/main" id="{DBE8D0B2-B5DE-4E76-9906-658C2127A11B}"/>
              </a:ext>
            </a:extLst>
          </p:cNvPr>
          <p:cNvSpPr>
            <a:spLocks/>
          </p:cNvSpPr>
          <p:nvPr/>
        </p:nvSpPr>
        <p:spPr bwMode="auto">
          <a:xfrm>
            <a:off x="7124700" y="1612900"/>
            <a:ext cx="50800" cy="209550"/>
          </a:xfrm>
          <a:custGeom>
            <a:avLst/>
            <a:gdLst>
              <a:gd name="T0" fmla="*/ 20 w 31"/>
              <a:gd name="T1" fmla="*/ 126 h 126"/>
              <a:gd name="T2" fmla="*/ 5 w 31"/>
              <a:gd name="T3" fmla="*/ 51 h 126"/>
              <a:gd name="T4" fmla="*/ 9 w 31"/>
              <a:gd name="T5" fmla="*/ 13 h 126"/>
              <a:gd name="T6" fmla="*/ 21 w 31"/>
              <a:gd name="T7" fmla="*/ 0 h 126"/>
              <a:gd name="T8" fmla="*/ 31 w 31"/>
              <a:gd name="T9" fmla="*/ 15 h 126"/>
              <a:gd name="T10" fmla="*/ 20 w 31"/>
              <a:gd name="T11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126">
                <a:moveTo>
                  <a:pt x="20" y="126"/>
                </a:moveTo>
                <a:cubicBezTo>
                  <a:pt x="16" y="101"/>
                  <a:pt x="0" y="79"/>
                  <a:pt x="5" y="51"/>
                </a:cubicBezTo>
                <a:cubicBezTo>
                  <a:pt x="8" y="39"/>
                  <a:pt x="6" y="25"/>
                  <a:pt x="9" y="13"/>
                </a:cubicBezTo>
                <a:cubicBezTo>
                  <a:pt x="9" y="8"/>
                  <a:pt x="17" y="4"/>
                  <a:pt x="21" y="0"/>
                </a:cubicBezTo>
                <a:cubicBezTo>
                  <a:pt x="24" y="5"/>
                  <a:pt x="31" y="10"/>
                  <a:pt x="31" y="15"/>
                </a:cubicBezTo>
                <a:cubicBezTo>
                  <a:pt x="28" y="52"/>
                  <a:pt x="23" y="89"/>
                  <a:pt x="20" y="1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8" name="Freeform 95">
            <a:extLst>
              <a:ext uri="{FF2B5EF4-FFF2-40B4-BE49-F238E27FC236}">
                <a16:creationId xmlns:a16="http://schemas.microsoft.com/office/drawing/2014/main" id="{6B27A798-8C47-4EC1-9DD1-FFFD84069566}"/>
              </a:ext>
            </a:extLst>
          </p:cNvPr>
          <p:cNvSpPr>
            <a:spLocks/>
          </p:cNvSpPr>
          <p:nvPr/>
        </p:nvSpPr>
        <p:spPr bwMode="auto">
          <a:xfrm>
            <a:off x="9134475" y="1428750"/>
            <a:ext cx="12700" cy="427038"/>
          </a:xfrm>
          <a:custGeom>
            <a:avLst/>
            <a:gdLst>
              <a:gd name="T0" fmla="*/ 1 w 7"/>
              <a:gd name="T1" fmla="*/ 259 h 259"/>
              <a:gd name="T2" fmla="*/ 0 w 7"/>
              <a:gd name="T3" fmla="*/ 247 h 259"/>
              <a:gd name="T4" fmla="*/ 0 w 7"/>
              <a:gd name="T5" fmla="*/ 12 h 259"/>
              <a:gd name="T6" fmla="*/ 2 w 7"/>
              <a:gd name="T7" fmla="*/ 0 h 259"/>
              <a:gd name="T8" fmla="*/ 6 w 7"/>
              <a:gd name="T9" fmla="*/ 0 h 259"/>
              <a:gd name="T10" fmla="*/ 7 w 7"/>
              <a:gd name="T11" fmla="*/ 10 h 259"/>
              <a:gd name="T12" fmla="*/ 7 w 7"/>
              <a:gd name="T13" fmla="*/ 246 h 259"/>
              <a:gd name="T14" fmla="*/ 5 w 7"/>
              <a:gd name="T15" fmla="*/ 256 h 259"/>
              <a:gd name="T16" fmla="*/ 1 w 7"/>
              <a:gd name="T17" fmla="*/ 25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259">
                <a:moveTo>
                  <a:pt x="1" y="259"/>
                </a:moveTo>
                <a:cubicBezTo>
                  <a:pt x="1" y="255"/>
                  <a:pt x="0" y="251"/>
                  <a:pt x="0" y="247"/>
                </a:cubicBezTo>
                <a:cubicBezTo>
                  <a:pt x="0" y="168"/>
                  <a:pt x="0" y="90"/>
                  <a:pt x="0" y="12"/>
                </a:cubicBezTo>
                <a:cubicBezTo>
                  <a:pt x="0" y="8"/>
                  <a:pt x="1" y="4"/>
                  <a:pt x="2" y="0"/>
                </a:cubicBezTo>
                <a:cubicBezTo>
                  <a:pt x="3" y="0"/>
                  <a:pt x="4" y="0"/>
                  <a:pt x="6" y="0"/>
                </a:cubicBezTo>
                <a:cubicBezTo>
                  <a:pt x="6" y="3"/>
                  <a:pt x="7" y="7"/>
                  <a:pt x="7" y="10"/>
                </a:cubicBezTo>
                <a:cubicBezTo>
                  <a:pt x="7" y="88"/>
                  <a:pt x="7" y="167"/>
                  <a:pt x="7" y="246"/>
                </a:cubicBezTo>
                <a:cubicBezTo>
                  <a:pt x="7" y="249"/>
                  <a:pt x="6" y="252"/>
                  <a:pt x="5" y="256"/>
                </a:cubicBezTo>
                <a:cubicBezTo>
                  <a:pt x="4" y="257"/>
                  <a:pt x="3" y="258"/>
                  <a:pt x="1" y="2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9" name="Freeform 96">
            <a:extLst>
              <a:ext uri="{FF2B5EF4-FFF2-40B4-BE49-F238E27FC236}">
                <a16:creationId xmlns:a16="http://schemas.microsoft.com/office/drawing/2014/main" id="{F7D1E33D-3C5E-4FC4-882D-37FDE579A666}"/>
              </a:ext>
            </a:extLst>
          </p:cNvPr>
          <p:cNvSpPr>
            <a:spLocks/>
          </p:cNvSpPr>
          <p:nvPr/>
        </p:nvSpPr>
        <p:spPr bwMode="auto">
          <a:xfrm>
            <a:off x="7454900" y="5297488"/>
            <a:ext cx="176213" cy="298450"/>
          </a:xfrm>
          <a:custGeom>
            <a:avLst/>
            <a:gdLst>
              <a:gd name="T0" fmla="*/ 18 w 107"/>
              <a:gd name="T1" fmla="*/ 181 h 181"/>
              <a:gd name="T2" fmla="*/ 0 w 107"/>
              <a:gd name="T3" fmla="*/ 156 h 181"/>
              <a:gd name="T4" fmla="*/ 35 w 107"/>
              <a:gd name="T5" fmla="*/ 112 h 181"/>
              <a:gd name="T6" fmla="*/ 96 w 107"/>
              <a:gd name="T7" fmla="*/ 7 h 181"/>
              <a:gd name="T8" fmla="*/ 103 w 107"/>
              <a:gd name="T9" fmla="*/ 0 h 181"/>
              <a:gd name="T10" fmla="*/ 107 w 107"/>
              <a:gd name="T11" fmla="*/ 2 h 181"/>
              <a:gd name="T12" fmla="*/ 101 w 107"/>
              <a:gd name="T13" fmla="*/ 15 h 181"/>
              <a:gd name="T14" fmla="*/ 27 w 107"/>
              <a:gd name="T15" fmla="*/ 142 h 181"/>
              <a:gd name="T16" fmla="*/ 22 w 107"/>
              <a:gd name="T17" fmla="*/ 167 h 181"/>
              <a:gd name="T18" fmla="*/ 18 w 107"/>
              <a:gd name="T19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181">
                <a:moveTo>
                  <a:pt x="18" y="181"/>
                </a:moveTo>
                <a:cubicBezTo>
                  <a:pt x="11" y="172"/>
                  <a:pt x="6" y="164"/>
                  <a:pt x="0" y="156"/>
                </a:cubicBezTo>
                <a:cubicBezTo>
                  <a:pt x="19" y="147"/>
                  <a:pt x="25" y="129"/>
                  <a:pt x="35" y="112"/>
                </a:cubicBezTo>
                <a:cubicBezTo>
                  <a:pt x="55" y="78"/>
                  <a:pt x="76" y="42"/>
                  <a:pt x="96" y="7"/>
                </a:cubicBezTo>
                <a:cubicBezTo>
                  <a:pt x="98" y="5"/>
                  <a:pt x="101" y="2"/>
                  <a:pt x="103" y="0"/>
                </a:cubicBezTo>
                <a:cubicBezTo>
                  <a:pt x="104" y="0"/>
                  <a:pt x="106" y="1"/>
                  <a:pt x="107" y="2"/>
                </a:cubicBezTo>
                <a:cubicBezTo>
                  <a:pt x="105" y="6"/>
                  <a:pt x="103" y="11"/>
                  <a:pt x="101" y="15"/>
                </a:cubicBezTo>
                <a:cubicBezTo>
                  <a:pt x="76" y="57"/>
                  <a:pt x="51" y="99"/>
                  <a:pt x="27" y="142"/>
                </a:cubicBezTo>
                <a:cubicBezTo>
                  <a:pt x="23" y="149"/>
                  <a:pt x="24" y="159"/>
                  <a:pt x="22" y="167"/>
                </a:cubicBezTo>
                <a:cubicBezTo>
                  <a:pt x="21" y="172"/>
                  <a:pt x="19" y="176"/>
                  <a:pt x="18" y="1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0" name="Freeform 97">
            <a:extLst>
              <a:ext uri="{FF2B5EF4-FFF2-40B4-BE49-F238E27FC236}">
                <a16:creationId xmlns:a16="http://schemas.microsoft.com/office/drawing/2014/main" id="{204AC847-2CD3-40C5-AA9E-5A75E790E5B7}"/>
              </a:ext>
            </a:extLst>
          </p:cNvPr>
          <p:cNvSpPr>
            <a:spLocks/>
          </p:cNvSpPr>
          <p:nvPr/>
        </p:nvSpPr>
        <p:spPr bwMode="auto">
          <a:xfrm>
            <a:off x="6640513" y="5297488"/>
            <a:ext cx="174625" cy="298450"/>
          </a:xfrm>
          <a:custGeom>
            <a:avLst/>
            <a:gdLst>
              <a:gd name="T0" fmla="*/ 0 w 106"/>
              <a:gd name="T1" fmla="*/ 158 h 181"/>
              <a:gd name="T2" fmla="*/ 20 w 106"/>
              <a:gd name="T3" fmla="*/ 135 h 181"/>
              <a:gd name="T4" fmla="*/ 94 w 106"/>
              <a:gd name="T5" fmla="*/ 9 h 181"/>
              <a:gd name="T6" fmla="*/ 102 w 106"/>
              <a:gd name="T7" fmla="*/ 0 h 181"/>
              <a:gd name="T8" fmla="*/ 106 w 106"/>
              <a:gd name="T9" fmla="*/ 3 h 181"/>
              <a:gd name="T10" fmla="*/ 69 w 106"/>
              <a:gd name="T11" fmla="*/ 67 h 181"/>
              <a:gd name="T12" fmla="*/ 23 w 106"/>
              <a:gd name="T13" fmla="*/ 145 h 181"/>
              <a:gd name="T14" fmla="*/ 20 w 106"/>
              <a:gd name="T15" fmla="*/ 167 h 181"/>
              <a:gd name="T16" fmla="*/ 16 w 106"/>
              <a:gd name="T17" fmla="*/ 181 h 181"/>
              <a:gd name="T18" fmla="*/ 0 w 106"/>
              <a:gd name="T19" fmla="*/ 15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0" y="158"/>
                </a:moveTo>
                <a:cubicBezTo>
                  <a:pt x="7" y="150"/>
                  <a:pt x="15" y="143"/>
                  <a:pt x="20" y="135"/>
                </a:cubicBezTo>
                <a:cubicBezTo>
                  <a:pt x="45" y="93"/>
                  <a:pt x="69" y="51"/>
                  <a:pt x="94" y="9"/>
                </a:cubicBezTo>
                <a:cubicBezTo>
                  <a:pt x="96" y="5"/>
                  <a:pt x="99" y="3"/>
                  <a:pt x="102" y="0"/>
                </a:cubicBezTo>
                <a:cubicBezTo>
                  <a:pt x="103" y="1"/>
                  <a:pt x="104" y="2"/>
                  <a:pt x="106" y="3"/>
                </a:cubicBezTo>
                <a:cubicBezTo>
                  <a:pt x="93" y="24"/>
                  <a:pt x="81" y="46"/>
                  <a:pt x="69" y="67"/>
                </a:cubicBezTo>
                <a:cubicBezTo>
                  <a:pt x="54" y="93"/>
                  <a:pt x="38" y="118"/>
                  <a:pt x="23" y="145"/>
                </a:cubicBezTo>
                <a:cubicBezTo>
                  <a:pt x="20" y="151"/>
                  <a:pt x="21" y="159"/>
                  <a:pt x="20" y="167"/>
                </a:cubicBezTo>
                <a:cubicBezTo>
                  <a:pt x="19" y="171"/>
                  <a:pt x="18" y="175"/>
                  <a:pt x="16" y="181"/>
                </a:cubicBezTo>
                <a:cubicBezTo>
                  <a:pt x="9" y="171"/>
                  <a:pt x="4" y="164"/>
                  <a:pt x="0" y="1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1" name="Freeform 98">
            <a:extLst>
              <a:ext uri="{FF2B5EF4-FFF2-40B4-BE49-F238E27FC236}">
                <a16:creationId xmlns:a16="http://schemas.microsoft.com/office/drawing/2014/main" id="{F1C09BAC-1FF9-43A5-96E2-3F67AFAE2956}"/>
              </a:ext>
            </a:extLst>
          </p:cNvPr>
          <p:cNvSpPr>
            <a:spLocks/>
          </p:cNvSpPr>
          <p:nvPr/>
        </p:nvSpPr>
        <p:spPr bwMode="auto">
          <a:xfrm>
            <a:off x="8840788" y="3390900"/>
            <a:ext cx="19050" cy="249238"/>
          </a:xfrm>
          <a:custGeom>
            <a:avLst/>
            <a:gdLst>
              <a:gd name="T0" fmla="*/ 10 w 11"/>
              <a:gd name="T1" fmla="*/ 76 h 150"/>
              <a:gd name="T2" fmla="*/ 10 w 11"/>
              <a:gd name="T3" fmla="*/ 140 h 150"/>
              <a:gd name="T4" fmla="*/ 5 w 11"/>
              <a:gd name="T5" fmla="*/ 150 h 150"/>
              <a:gd name="T6" fmla="*/ 1 w 11"/>
              <a:gd name="T7" fmla="*/ 140 h 150"/>
              <a:gd name="T8" fmla="*/ 1 w 11"/>
              <a:gd name="T9" fmla="*/ 9 h 150"/>
              <a:gd name="T10" fmla="*/ 5 w 11"/>
              <a:gd name="T11" fmla="*/ 0 h 150"/>
              <a:gd name="T12" fmla="*/ 10 w 11"/>
              <a:gd name="T13" fmla="*/ 10 h 150"/>
              <a:gd name="T14" fmla="*/ 10 w 11"/>
              <a:gd name="T15" fmla="*/ 76 h 150"/>
              <a:gd name="T16" fmla="*/ 10 w 11"/>
              <a:gd name="T17" fmla="*/ 76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50">
                <a:moveTo>
                  <a:pt x="10" y="76"/>
                </a:moveTo>
                <a:cubicBezTo>
                  <a:pt x="10" y="97"/>
                  <a:pt x="11" y="118"/>
                  <a:pt x="10" y="140"/>
                </a:cubicBezTo>
                <a:cubicBezTo>
                  <a:pt x="10" y="143"/>
                  <a:pt x="7" y="146"/>
                  <a:pt x="5" y="150"/>
                </a:cubicBezTo>
                <a:cubicBezTo>
                  <a:pt x="3" y="147"/>
                  <a:pt x="1" y="143"/>
                  <a:pt x="1" y="140"/>
                </a:cubicBezTo>
                <a:cubicBezTo>
                  <a:pt x="0" y="97"/>
                  <a:pt x="0" y="53"/>
                  <a:pt x="1" y="9"/>
                </a:cubicBezTo>
                <a:cubicBezTo>
                  <a:pt x="1" y="6"/>
                  <a:pt x="4" y="3"/>
                  <a:pt x="5" y="0"/>
                </a:cubicBezTo>
                <a:cubicBezTo>
                  <a:pt x="7" y="3"/>
                  <a:pt x="10" y="7"/>
                  <a:pt x="10" y="10"/>
                </a:cubicBezTo>
                <a:cubicBezTo>
                  <a:pt x="11" y="32"/>
                  <a:pt x="10" y="54"/>
                  <a:pt x="10" y="76"/>
                </a:cubicBezTo>
                <a:cubicBezTo>
                  <a:pt x="10" y="76"/>
                  <a:pt x="10" y="76"/>
                  <a:pt x="10" y="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2" name="Freeform 99">
            <a:extLst>
              <a:ext uri="{FF2B5EF4-FFF2-40B4-BE49-F238E27FC236}">
                <a16:creationId xmlns:a16="http://schemas.microsoft.com/office/drawing/2014/main" id="{C415536D-B13A-4A7E-B9B5-2AA724C5E214}"/>
              </a:ext>
            </a:extLst>
          </p:cNvPr>
          <p:cNvSpPr>
            <a:spLocks/>
          </p:cNvSpPr>
          <p:nvPr/>
        </p:nvSpPr>
        <p:spPr bwMode="auto">
          <a:xfrm>
            <a:off x="10677525" y="4878388"/>
            <a:ext cx="123825" cy="223838"/>
          </a:xfrm>
          <a:custGeom>
            <a:avLst/>
            <a:gdLst>
              <a:gd name="T0" fmla="*/ 71 w 74"/>
              <a:gd name="T1" fmla="*/ 135 h 135"/>
              <a:gd name="T2" fmla="*/ 62 w 74"/>
              <a:gd name="T3" fmla="*/ 130 h 135"/>
              <a:gd name="T4" fmla="*/ 1 w 74"/>
              <a:gd name="T5" fmla="*/ 7 h 135"/>
              <a:gd name="T6" fmla="*/ 2 w 74"/>
              <a:gd name="T7" fmla="*/ 0 h 135"/>
              <a:gd name="T8" fmla="*/ 10 w 74"/>
              <a:gd name="T9" fmla="*/ 4 h 135"/>
              <a:gd name="T10" fmla="*/ 50 w 74"/>
              <a:gd name="T11" fmla="*/ 84 h 135"/>
              <a:gd name="T12" fmla="*/ 74 w 74"/>
              <a:gd name="T13" fmla="*/ 130 h 135"/>
              <a:gd name="T14" fmla="*/ 71 w 74"/>
              <a:gd name="T15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135">
                <a:moveTo>
                  <a:pt x="71" y="135"/>
                </a:moveTo>
                <a:cubicBezTo>
                  <a:pt x="68" y="133"/>
                  <a:pt x="64" y="132"/>
                  <a:pt x="62" y="130"/>
                </a:cubicBezTo>
                <a:cubicBezTo>
                  <a:pt x="42" y="89"/>
                  <a:pt x="21" y="48"/>
                  <a:pt x="1" y="7"/>
                </a:cubicBezTo>
                <a:cubicBezTo>
                  <a:pt x="0" y="5"/>
                  <a:pt x="2" y="2"/>
                  <a:pt x="2" y="0"/>
                </a:cubicBezTo>
                <a:cubicBezTo>
                  <a:pt x="5" y="1"/>
                  <a:pt x="9" y="2"/>
                  <a:pt x="10" y="4"/>
                </a:cubicBezTo>
                <a:cubicBezTo>
                  <a:pt x="23" y="31"/>
                  <a:pt x="37" y="57"/>
                  <a:pt x="50" y="84"/>
                </a:cubicBezTo>
                <a:cubicBezTo>
                  <a:pt x="58" y="99"/>
                  <a:pt x="66" y="115"/>
                  <a:pt x="74" y="130"/>
                </a:cubicBezTo>
                <a:cubicBezTo>
                  <a:pt x="73" y="132"/>
                  <a:pt x="72" y="133"/>
                  <a:pt x="71" y="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3" name="Freeform 100">
            <a:extLst>
              <a:ext uri="{FF2B5EF4-FFF2-40B4-BE49-F238E27FC236}">
                <a16:creationId xmlns:a16="http://schemas.microsoft.com/office/drawing/2014/main" id="{2E7A6E5E-3551-475E-B3A8-7AC8F9587BCE}"/>
              </a:ext>
            </a:extLst>
          </p:cNvPr>
          <p:cNvSpPr>
            <a:spLocks/>
          </p:cNvSpPr>
          <p:nvPr/>
        </p:nvSpPr>
        <p:spPr bwMode="auto">
          <a:xfrm>
            <a:off x="10742613" y="4843463"/>
            <a:ext cx="114300" cy="225425"/>
          </a:xfrm>
          <a:custGeom>
            <a:avLst/>
            <a:gdLst>
              <a:gd name="T0" fmla="*/ 5 w 69"/>
              <a:gd name="T1" fmla="*/ 0 h 136"/>
              <a:gd name="T2" fmla="*/ 27 w 69"/>
              <a:gd name="T3" fmla="*/ 44 h 136"/>
              <a:gd name="T4" fmla="*/ 68 w 69"/>
              <a:gd name="T5" fmla="*/ 125 h 136"/>
              <a:gd name="T6" fmla="*/ 68 w 69"/>
              <a:gd name="T7" fmla="*/ 136 h 136"/>
              <a:gd name="T8" fmla="*/ 60 w 69"/>
              <a:gd name="T9" fmla="*/ 130 h 136"/>
              <a:gd name="T10" fmla="*/ 1 w 69"/>
              <a:gd name="T11" fmla="*/ 14 h 136"/>
              <a:gd name="T12" fmla="*/ 0 w 69"/>
              <a:gd name="T13" fmla="*/ 1 h 136"/>
              <a:gd name="T14" fmla="*/ 5 w 69"/>
              <a:gd name="T15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136">
                <a:moveTo>
                  <a:pt x="5" y="0"/>
                </a:moveTo>
                <a:cubicBezTo>
                  <a:pt x="13" y="14"/>
                  <a:pt x="20" y="29"/>
                  <a:pt x="27" y="44"/>
                </a:cubicBezTo>
                <a:cubicBezTo>
                  <a:pt x="41" y="71"/>
                  <a:pt x="55" y="98"/>
                  <a:pt x="68" y="125"/>
                </a:cubicBezTo>
                <a:cubicBezTo>
                  <a:pt x="69" y="128"/>
                  <a:pt x="68" y="132"/>
                  <a:pt x="68" y="136"/>
                </a:cubicBezTo>
                <a:cubicBezTo>
                  <a:pt x="65" y="134"/>
                  <a:pt x="61" y="133"/>
                  <a:pt x="60" y="130"/>
                </a:cubicBezTo>
                <a:cubicBezTo>
                  <a:pt x="40" y="92"/>
                  <a:pt x="20" y="53"/>
                  <a:pt x="1" y="14"/>
                </a:cubicBezTo>
                <a:cubicBezTo>
                  <a:pt x="0" y="10"/>
                  <a:pt x="0" y="5"/>
                  <a:pt x="0" y="1"/>
                </a:cubicBezTo>
                <a:cubicBezTo>
                  <a:pt x="2" y="0"/>
                  <a:pt x="3" y="0"/>
                  <a:pt x="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4" name="Freeform 101">
            <a:extLst>
              <a:ext uri="{FF2B5EF4-FFF2-40B4-BE49-F238E27FC236}">
                <a16:creationId xmlns:a16="http://schemas.microsoft.com/office/drawing/2014/main" id="{BE3B272C-6F06-45FF-98DE-C31ECD6E8FDE}"/>
              </a:ext>
            </a:extLst>
          </p:cNvPr>
          <p:cNvSpPr>
            <a:spLocks/>
          </p:cNvSpPr>
          <p:nvPr/>
        </p:nvSpPr>
        <p:spPr bwMode="auto">
          <a:xfrm>
            <a:off x="9925050" y="4371975"/>
            <a:ext cx="107950" cy="100013"/>
          </a:xfrm>
          <a:custGeom>
            <a:avLst/>
            <a:gdLst>
              <a:gd name="T0" fmla="*/ 0 w 65"/>
              <a:gd name="T1" fmla="*/ 9 h 61"/>
              <a:gd name="T2" fmla="*/ 6 w 65"/>
              <a:gd name="T3" fmla="*/ 1 h 61"/>
              <a:gd name="T4" fmla="*/ 16 w 65"/>
              <a:gd name="T5" fmla="*/ 3 h 61"/>
              <a:gd name="T6" fmla="*/ 63 w 65"/>
              <a:gd name="T7" fmla="*/ 48 h 61"/>
              <a:gd name="T8" fmla="*/ 64 w 65"/>
              <a:gd name="T9" fmla="*/ 56 h 61"/>
              <a:gd name="T10" fmla="*/ 55 w 65"/>
              <a:gd name="T11" fmla="*/ 60 h 61"/>
              <a:gd name="T12" fmla="*/ 2 w 65"/>
              <a:gd name="T13" fmla="*/ 17 h 61"/>
              <a:gd name="T14" fmla="*/ 0 w 65"/>
              <a:gd name="T15" fmla="*/ 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61">
                <a:moveTo>
                  <a:pt x="0" y="9"/>
                </a:moveTo>
                <a:cubicBezTo>
                  <a:pt x="2" y="7"/>
                  <a:pt x="3" y="3"/>
                  <a:pt x="6" y="1"/>
                </a:cubicBezTo>
                <a:cubicBezTo>
                  <a:pt x="9" y="0"/>
                  <a:pt x="14" y="1"/>
                  <a:pt x="16" y="3"/>
                </a:cubicBezTo>
                <a:cubicBezTo>
                  <a:pt x="32" y="18"/>
                  <a:pt x="48" y="33"/>
                  <a:pt x="63" y="48"/>
                </a:cubicBezTo>
                <a:cubicBezTo>
                  <a:pt x="65" y="49"/>
                  <a:pt x="65" y="55"/>
                  <a:pt x="64" y="56"/>
                </a:cubicBezTo>
                <a:cubicBezTo>
                  <a:pt x="62" y="58"/>
                  <a:pt x="56" y="61"/>
                  <a:pt x="55" y="60"/>
                </a:cubicBezTo>
                <a:cubicBezTo>
                  <a:pt x="37" y="46"/>
                  <a:pt x="19" y="32"/>
                  <a:pt x="2" y="17"/>
                </a:cubicBezTo>
                <a:cubicBezTo>
                  <a:pt x="1" y="16"/>
                  <a:pt x="1" y="13"/>
                  <a:pt x="0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5" name="Freeform 102">
            <a:extLst>
              <a:ext uri="{FF2B5EF4-FFF2-40B4-BE49-F238E27FC236}">
                <a16:creationId xmlns:a16="http://schemas.microsoft.com/office/drawing/2014/main" id="{0EF29550-14BF-4A8C-A1EE-B0DE2B78E1D3}"/>
              </a:ext>
            </a:extLst>
          </p:cNvPr>
          <p:cNvSpPr>
            <a:spLocks/>
          </p:cNvSpPr>
          <p:nvPr/>
        </p:nvSpPr>
        <p:spPr bwMode="auto">
          <a:xfrm>
            <a:off x="10512425" y="3051175"/>
            <a:ext cx="117475" cy="41275"/>
          </a:xfrm>
          <a:custGeom>
            <a:avLst/>
            <a:gdLst>
              <a:gd name="T0" fmla="*/ 0 w 71"/>
              <a:gd name="T1" fmla="*/ 25 h 25"/>
              <a:gd name="T2" fmla="*/ 41 w 71"/>
              <a:gd name="T3" fmla="*/ 2 h 25"/>
              <a:gd name="T4" fmla="*/ 71 w 71"/>
              <a:gd name="T5" fmla="*/ 25 h 25"/>
              <a:gd name="T6" fmla="*/ 0 w 71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25">
                <a:moveTo>
                  <a:pt x="0" y="25"/>
                </a:moveTo>
                <a:cubicBezTo>
                  <a:pt x="9" y="7"/>
                  <a:pt x="22" y="0"/>
                  <a:pt x="41" y="2"/>
                </a:cubicBezTo>
                <a:cubicBezTo>
                  <a:pt x="55" y="3"/>
                  <a:pt x="67" y="11"/>
                  <a:pt x="71" y="25"/>
                </a:cubicBezTo>
                <a:cubicBezTo>
                  <a:pt x="48" y="25"/>
                  <a:pt x="25" y="25"/>
                  <a:pt x="0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6" name="Freeform 103">
            <a:extLst>
              <a:ext uri="{FF2B5EF4-FFF2-40B4-BE49-F238E27FC236}">
                <a16:creationId xmlns:a16="http://schemas.microsoft.com/office/drawing/2014/main" id="{BD8606B7-30AF-4C33-8709-BF8EEF7CAA9F}"/>
              </a:ext>
            </a:extLst>
          </p:cNvPr>
          <p:cNvSpPr>
            <a:spLocks/>
          </p:cNvSpPr>
          <p:nvPr/>
        </p:nvSpPr>
        <p:spPr bwMode="auto">
          <a:xfrm>
            <a:off x="11109325" y="6115050"/>
            <a:ext cx="90488" cy="80963"/>
          </a:xfrm>
          <a:custGeom>
            <a:avLst/>
            <a:gdLst>
              <a:gd name="T0" fmla="*/ 55 w 55"/>
              <a:gd name="T1" fmla="*/ 42 h 49"/>
              <a:gd name="T2" fmla="*/ 32 w 55"/>
              <a:gd name="T3" fmla="*/ 45 h 49"/>
              <a:gd name="T4" fmla="*/ 1 w 55"/>
              <a:gd name="T5" fmla="*/ 14 h 49"/>
              <a:gd name="T6" fmla="*/ 5 w 55"/>
              <a:gd name="T7" fmla="*/ 2 h 49"/>
              <a:gd name="T8" fmla="*/ 19 w 55"/>
              <a:gd name="T9" fmla="*/ 3 h 49"/>
              <a:gd name="T10" fmla="*/ 55 w 55"/>
              <a:gd name="T11" fmla="*/ 4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49">
                <a:moveTo>
                  <a:pt x="55" y="42"/>
                </a:moveTo>
                <a:cubicBezTo>
                  <a:pt x="48" y="43"/>
                  <a:pt x="37" y="49"/>
                  <a:pt x="32" y="45"/>
                </a:cubicBezTo>
                <a:cubicBezTo>
                  <a:pt x="20" y="37"/>
                  <a:pt x="11" y="26"/>
                  <a:pt x="1" y="14"/>
                </a:cubicBezTo>
                <a:cubicBezTo>
                  <a:pt x="0" y="12"/>
                  <a:pt x="2" y="4"/>
                  <a:pt x="5" y="2"/>
                </a:cubicBezTo>
                <a:cubicBezTo>
                  <a:pt x="8" y="0"/>
                  <a:pt x="16" y="0"/>
                  <a:pt x="19" y="3"/>
                </a:cubicBezTo>
                <a:cubicBezTo>
                  <a:pt x="31" y="15"/>
                  <a:pt x="42" y="28"/>
                  <a:pt x="55" y="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7" name="Freeform 104">
            <a:extLst>
              <a:ext uri="{FF2B5EF4-FFF2-40B4-BE49-F238E27FC236}">
                <a16:creationId xmlns:a16="http://schemas.microsoft.com/office/drawing/2014/main" id="{8E1CFA5B-1F74-48C0-99A9-796D564BB0B5}"/>
              </a:ext>
            </a:extLst>
          </p:cNvPr>
          <p:cNvSpPr>
            <a:spLocks/>
          </p:cNvSpPr>
          <p:nvPr/>
        </p:nvSpPr>
        <p:spPr bwMode="auto">
          <a:xfrm>
            <a:off x="8910638" y="3390900"/>
            <a:ext cx="15875" cy="249238"/>
          </a:xfrm>
          <a:custGeom>
            <a:avLst/>
            <a:gdLst>
              <a:gd name="T0" fmla="*/ 10 w 10"/>
              <a:gd name="T1" fmla="*/ 75 h 150"/>
              <a:gd name="T2" fmla="*/ 9 w 10"/>
              <a:gd name="T3" fmla="*/ 140 h 150"/>
              <a:gd name="T4" fmla="*/ 5 w 10"/>
              <a:gd name="T5" fmla="*/ 150 h 150"/>
              <a:gd name="T6" fmla="*/ 0 w 10"/>
              <a:gd name="T7" fmla="*/ 141 h 150"/>
              <a:gd name="T8" fmla="*/ 0 w 10"/>
              <a:gd name="T9" fmla="*/ 9 h 150"/>
              <a:gd name="T10" fmla="*/ 5 w 10"/>
              <a:gd name="T11" fmla="*/ 0 h 150"/>
              <a:gd name="T12" fmla="*/ 9 w 10"/>
              <a:gd name="T13" fmla="*/ 9 h 150"/>
              <a:gd name="T14" fmla="*/ 10 w 10"/>
              <a:gd name="T15" fmla="*/ 7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50">
                <a:moveTo>
                  <a:pt x="10" y="75"/>
                </a:moveTo>
                <a:cubicBezTo>
                  <a:pt x="10" y="97"/>
                  <a:pt x="10" y="118"/>
                  <a:pt x="9" y="140"/>
                </a:cubicBezTo>
                <a:cubicBezTo>
                  <a:pt x="9" y="143"/>
                  <a:pt x="7" y="147"/>
                  <a:pt x="5" y="150"/>
                </a:cubicBezTo>
                <a:cubicBezTo>
                  <a:pt x="4" y="147"/>
                  <a:pt x="0" y="144"/>
                  <a:pt x="0" y="141"/>
                </a:cubicBezTo>
                <a:cubicBezTo>
                  <a:pt x="0" y="97"/>
                  <a:pt x="0" y="53"/>
                  <a:pt x="0" y="9"/>
                </a:cubicBezTo>
                <a:cubicBezTo>
                  <a:pt x="0" y="6"/>
                  <a:pt x="3" y="3"/>
                  <a:pt x="5" y="0"/>
                </a:cubicBezTo>
                <a:cubicBezTo>
                  <a:pt x="6" y="3"/>
                  <a:pt x="9" y="6"/>
                  <a:pt x="9" y="9"/>
                </a:cubicBezTo>
                <a:cubicBezTo>
                  <a:pt x="10" y="31"/>
                  <a:pt x="10" y="53"/>
                  <a:pt x="10" y="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8" name="Freeform 105">
            <a:extLst>
              <a:ext uri="{FF2B5EF4-FFF2-40B4-BE49-F238E27FC236}">
                <a16:creationId xmlns:a16="http://schemas.microsoft.com/office/drawing/2014/main" id="{B8C68927-4189-45F1-81DE-B1C14E3429AC}"/>
              </a:ext>
            </a:extLst>
          </p:cNvPr>
          <p:cNvSpPr>
            <a:spLocks/>
          </p:cNvSpPr>
          <p:nvPr/>
        </p:nvSpPr>
        <p:spPr bwMode="auto">
          <a:xfrm>
            <a:off x="9109075" y="1557338"/>
            <a:ext cx="12700" cy="249238"/>
          </a:xfrm>
          <a:custGeom>
            <a:avLst/>
            <a:gdLst>
              <a:gd name="T0" fmla="*/ 8 w 8"/>
              <a:gd name="T1" fmla="*/ 0 h 151"/>
              <a:gd name="T2" fmla="*/ 8 w 8"/>
              <a:gd name="T3" fmla="*/ 151 h 151"/>
              <a:gd name="T4" fmla="*/ 8 w 8"/>
              <a:gd name="T5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51">
                <a:moveTo>
                  <a:pt x="8" y="0"/>
                </a:moveTo>
                <a:cubicBezTo>
                  <a:pt x="8" y="52"/>
                  <a:pt x="8" y="102"/>
                  <a:pt x="8" y="151"/>
                </a:cubicBezTo>
                <a:cubicBezTo>
                  <a:pt x="1" y="146"/>
                  <a:pt x="0" y="13"/>
                  <a:pt x="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9" name="Freeform 106">
            <a:extLst>
              <a:ext uri="{FF2B5EF4-FFF2-40B4-BE49-F238E27FC236}">
                <a16:creationId xmlns:a16="http://schemas.microsoft.com/office/drawing/2014/main" id="{4C37524F-C0EE-48ED-B27D-1B5452BDD637}"/>
              </a:ext>
            </a:extLst>
          </p:cNvPr>
          <p:cNvSpPr>
            <a:spLocks/>
          </p:cNvSpPr>
          <p:nvPr/>
        </p:nvSpPr>
        <p:spPr bwMode="auto">
          <a:xfrm>
            <a:off x="9161463" y="1560513"/>
            <a:ext cx="4763" cy="247650"/>
          </a:xfrm>
          <a:custGeom>
            <a:avLst/>
            <a:gdLst>
              <a:gd name="T0" fmla="*/ 0 w 3"/>
              <a:gd name="T1" fmla="*/ 150 h 150"/>
              <a:gd name="T2" fmla="*/ 0 w 3"/>
              <a:gd name="T3" fmla="*/ 0 h 150"/>
              <a:gd name="T4" fmla="*/ 3 w 3"/>
              <a:gd name="T5" fmla="*/ 0 h 150"/>
              <a:gd name="T6" fmla="*/ 3 w 3"/>
              <a:gd name="T7" fmla="*/ 150 h 150"/>
              <a:gd name="T8" fmla="*/ 0 w 3"/>
              <a:gd name="T9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50">
                <a:moveTo>
                  <a:pt x="0" y="150"/>
                </a:moveTo>
                <a:cubicBezTo>
                  <a:pt x="0" y="100"/>
                  <a:pt x="0" y="50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3" y="50"/>
                  <a:pt x="3" y="100"/>
                  <a:pt x="3" y="150"/>
                </a:cubicBezTo>
                <a:cubicBezTo>
                  <a:pt x="2" y="150"/>
                  <a:pt x="1" y="150"/>
                  <a:pt x="0" y="1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0" name="Freeform 107">
            <a:extLst>
              <a:ext uri="{FF2B5EF4-FFF2-40B4-BE49-F238E27FC236}">
                <a16:creationId xmlns:a16="http://schemas.microsoft.com/office/drawing/2014/main" id="{44EED6F0-426B-4019-AA9A-04BC0010B65B}"/>
              </a:ext>
            </a:extLst>
          </p:cNvPr>
          <p:cNvSpPr>
            <a:spLocks/>
          </p:cNvSpPr>
          <p:nvPr/>
        </p:nvSpPr>
        <p:spPr bwMode="auto">
          <a:xfrm>
            <a:off x="10925175" y="1722438"/>
            <a:ext cx="254000" cy="52388"/>
          </a:xfrm>
          <a:custGeom>
            <a:avLst/>
            <a:gdLst>
              <a:gd name="T0" fmla="*/ 154 w 154"/>
              <a:gd name="T1" fmla="*/ 2 h 32"/>
              <a:gd name="T2" fmla="*/ 0 w 154"/>
              <a:gd name="T3" fmla="*/ 1 h 32"/>
              <a:gd name="T4" fmla="*/ 13 w 154"/>
              <a:gd name="T5" fmla="*/ 2 h 32"/>
              <a:gd name="T6" fmla="*/ 60 w 154"/>
              <a:gd name="T7" fmla="*/ 17 h 32"/>
              <a:gd name="T8" fmla="*/ 154 w 154"/>
              <a:gd name="T9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32">
                <a:moveTo>
                  <a:pt x="154" y="2"/>
                </a:moveTo>
                <a:cubicBezTo>
                  <a:pt x="112" y="31"/>
                  <a:pt x="40" y="32"/>
                  <a:pt x="0" y="1"/>
                </a:cubicBezTo>
                <a:cubicBezTo>
                  <a:pt x="4" y="1"/>
                  <a:pt x="9" y="0"/>
                  <a:pt x="13" y="2"/>
                </a:cubicBezTo>
                <a:cubicBezTo>
                  <a:pt x="29" y="6"/>
                  <a:pt x="44" y="14"/>
                  <a:pt x="60" y="17"/>
                </a:cubicBezTo>
                <a:cubicBezTo>
                  <a:pt x="94" y="23"/>
                  <a:pt x="110" y="20"/>
                  <a:pt x="154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1" name="Freeform 108">
            <a:extLst>
              <a:ext uri="{FF2B5EF4-FFF2-40B4-BE49-F238E27FC236}">
                <a16:creationId xmlns:a16="http://schemas.microsoft.com/office/drawing/2014/main" id="{6DDADDD4-E8C8-4D53-ABBD-2FC77B769052}"/>
              </a:ext>
            </a:extLst>
          </p:cNvPr>
          <p:cNvSpPr>
            <a:spLocks/>
          </p:cNvSpPr>
          <p:nvPr/>
        </p:nvSpPr>
        <p:spPr bwMode="auto">
          <a:xfrm>
            <a:off x="6845300" y="1763713"/>
            <a:ext cx="30163" cy="87313"/>
          </a:xfrm>
          <a:custGeom>
            <a:avLst/>
            <a:gdLst>
              <a:gd name="T0" fmla="*/ 0 w 18"/>
              <a:gd name="T1" fmla="*/ 36 h 53"/>
              <a:gd name="T2" fmla="*/ 5 w 18"/>
              <a:gd name="T3" fmla="*/ 7 h 53"/>
              <a:gd name="T4" fmla="*/ 13 w 18"/>
              <a:gd name="T5" fmla="*/ 0 h 53"/>
              <a:gd name="T6" fmla="*/ 18 w 18"/>
              <a:gd name="T7" fmla="*/ 8 h 53"/>
              <a:gd name="T8" fmla="*/ 12 w 18"/>
              <a:gd name="T9" fmla="*/ 48 h 53"/>
              <a:gd name="T10" fmla="*/ 5 w 18"/>
              <a:gd name="T11" fmla="*/ 52 h 53"/>
              <a:gd name="T12" fmla="*/ 1 w 18"/>
              <a:gd name="T13" fmla="*/ 47 h 53"/>
              <a:gd name="T14" fmla="*/ 1 w 18"/>
              <a:gd name="T15" fmla="*/ 36 h 53"/>
              <a:gd name="T16" fmla="*/ 0 w 18"/>
              <a:gd name="T17" fmla="*/ 3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53">
                <a:moveTo>
                  <a:pt x="0" y="36"/>
                </a:moveTo>
                <a:cubicBezTo>
                  <a:pt x="1" y="26"/>
                  <a:pt x="2" y="16"/>
                  <a:pt x="5" y="7"/>
                </a:cubicBezTo>
                <a:cubicBezTo>
                  <a:pt x="6" y="4"/>
                  <a:pt x="10" y="2"/>
                  <a:pt x="13" y="0"/>
                </a:cubicBezTo>
                <a:cubicBezTo>
                  <a:pt x="15" y="2"/>
                  <a:pt x="18" y="5"/>
                  <a:pt x="18" y="8"/>
                </a:cubicBezTo>
                <a:cubicBezTo>
                  <a:pt x="16" y="21"/>
                  <a:pt x="14" y="35"/>
                  <a:pt x="12" y="48"/>
                </a:cubicBezTo>
                <a:cubicBezTo>
                  <a:pt x="11" y="50"/>
                  <a:pt x="8" y="52"/>
                  <a:pt x="5" y="52"/>
                </a:cubicBezTo>
                <a:cubicBezTo>
                  <a:pt x="4" y="53"/>
                  <a:pt x="1" y="49"/>
                  <a:pt x="1" y="47"/>
                </a:cubicBezTo>
                <a:cubicBezTo>
                  <a:pt x="0" y="44"/>
                  <a:pt x="1" y="40"/>
                  <a:pt x="1" y="36"/>
                </a:cubicBezTo>
                <a:cubicBezTo>
                  <a:pt x="0" y="36"/>
                  <a:pt x="0" y="36"/>
                  <a:pt x="0" y="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2" name="Freeform 109">
            <a:extLst>
              <a:ext uri="{FF2B5EF4-FFF2-40B4-BE49-F238E27FC236}">
                <a16:creationId xmlns:a16="http://schemas.microsoft.com/office/drawing/2014/main" id="{80AEA616-BE96-4088-A2C6-A5F21A7B8300}"/>
              </a:ext>
            </a:extLst>
          </p:cNvPr>
          <p:cNvSpPr>
            <a:spLocks/>
          </p:cNvSpPr>
          <p:nvPr/>
        </p:nvSpPr>
        <p:spPr bwMode="auto">
          <a:xfrm>
            <a:off x="7373938" y="1973263"/>
            <a:ext cx="28575" cy="87313"/>
          </a:xfrm>
          <a:custGeom>
            <a:avLst/>
            <a:gdLst>
              <a:gd name="T0" fmla="*/ 17 w 17"/>
              <a:gd name="T1" fmla="*/ 20 h 53"/>
              <a:gd name="T2" fmla="*/ 13 w 17"/>
              <a:gd name="T3" fmla="*/ 47 h 53"/>
              <a:gd name="T4" fmla="*/ 5 w 17"/>
              <a:gd name="T5" fmla="*/ 53 h 53"/>
              <a:gd name="T6" fmla="*/ 0 w 17"/>
              <a:gd name="T7" fmla="*/ 46 h 53"/>
              <a:gd name="T8" fmla="*/ 6 w 17"/>
              <a:gd name="T9" fmla="*/ 4 h 53"/>
              <a:gd name="T10" fmla="*/ 12 w 17"/>
              <a:gd name="T11" fmla="*/ 0 h 53"/>
              <a:gd name="T12" fmla="*/ 16 w 17"/>
              <a:gd name="T13" fmla="*/ 5 h 53"/>
              <a:gd name="T14" fmla="*/ 16 w 17"/>
              <a:gd name="T15" fmla="*/ 20 h 53"/>
              <a:gd name="T16" fmla="*/ 17 w 17"/>
              <a:gd name="T17" fmla="*/ 2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53">
                <a:moveTo>
                  <a:pt x="17" y="20"/>
                </a:moveTo>
                <a:cubicBezTo>
                  <a:pt x="16" y="29"/>
                  <a:pt x="15" y="38"/>
                  <a:pt x="13" y="47"/>
                </a:cubicBezTo>
                <a:cubicBezTo>
                  <a:pt x="12" y="50"/>
                  <a:pt x="8" y="51"/>
                  <a:pt x="5" y="53"/>
                </a:cubicBezTo>
                <a:cubicBezTo>
                  <a:pt x="4" y="51"/>
                  <a:pt x="0" y="48"/>
                  <a:pt x="0" y="46"/>
                </a:cubicBezTo>
                <a:cubicBezTo>
                  <a:pt x="1" y="32"/>
                  <a:pt x="3" y="18"/>
                  <a:pt x="6" y="4"/>
                </a:cubicBezTo>
                <a:cubicBezTo>
                  <a:pt x="6" y="2"/>
                  <a:pt x="10" y="0"/>
                  <a:pt x="12" y="0"/>
                </a:cubicBezTo>
                <a:cubicBezTo>
                  <a:pt x="13" y="0"/>
                  <a:pt x="16" y="3"/>
                  <a:pt x="16" y="5"/>
                </a:cubicBezTo>
                <a:cubicBezTo>
                  <a:pt x="17" y="10"/>
                  <a:pt x="16" y="15"/>
                  <a:pt x="16" y="20"/>
                </a:cubicBezTo>
                <a:cubicBezTo>
                  <a:pt x="17" y="20"/>
                  <a:pt x="17" y="20"/>
                  <a:pt x="17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3" name="Freeform 110">
            <a:extLst>
              <a:ext uri="{FF2B5EF4-FFF2-40B4-BE49-F238E27FC236}">
                <a16:creationId xmlns:a16="http://schemas.microsoft.com/office/drawing/2014/main" id="{19FBDD58-90FE-4157-860A-13D61E2FA25C}"/>
              </a:ext>
            </a:extLst>
          </p:cNvPr>
          <p:cNvSpPr>
            <a:spLocks/>
          </p:cNvSpPr>
          <p:nvPr/>
        </p:nvSpPr>
        <p:spPr bwMode="auto">
          <a:xfrm>
            <a:off x="6734175" y="1854200"/>
            <a:ext cx="87313" cy="30163"/>
          </a:xfrm>
          <a:custGeom>
            <a:avLst/>
            <a:gdLst>
              <a:gd name="T0" fmla="*/ 50 w 53"/>
              <a:gd name="T1" fmla="*/ 18 h 18"/>
              <a:gd name="T2" fmla="*/ 9 w 53"/>
              <a:gd name="T3" fmla="*/ 14 h 18"/>
              <a:gd name="T4" fmla="*/ 0 w 53"/>
              <a:gd name="T5" fmla="*/ 6 h 18"/>
              <a:gd name="T6" fmla="*/ 11 w 53"/>
              <a:gd name="T7" fmla="*/ 0 h 18"/>
              <a:gd name="T8" fmla="*/ 46 w 53"/>
              <a:gd name="T9" fmla="*/ 5 h 18"/>
              <a:gd name="T10" fmla="*/ 53 w 53"/>
              <a:gd name="T11" fmla="*/ 15 h 18"/>
              <a:gd name="T12" fmla="*/ 50 w 5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18">
                <a:moveTo>
                  <a:pt x="50" y="18"/>
                </a:moveTo>
                <a:cubicBezTo>
                  <a:pt x="36" y="17"/>
                  <a:pt x="23" y="16"/>
                  <a:pt x="9" y="14"/>
                </a:cubicBezTo>
                <a:cubicBezTo>
                  <a:pt x="6" y="14"/>
                  <a:pt x="3" y="9"/>
                  <a:pt x="0" y="6"/>
                </a:cubicBezTo>
                <a:cubicBezTo>
                  <a:pt x="4" y="4"/>
                  <a:pt x="7" y="0"/>
                  <a:pt x="11" y="0"/>
                </a:cubicBezTo>
                <a:cubicBezTo>
                  <a:pt x="23" y="1"/>
                  <a:pt x="35" y="3"/>
                  <a:pt x="46" y="5"/>
                </a:cubicBezTo>
                <a:cubicBezTo>
                  <a:pt x="49" y="6"/>
                  <a:pt x="51" y="12"/>
                  <a:pt x="53" y="15"/>
                </a:cubicBezTo>
                <a:cubicBezTo>
                  <a:pt x="52" y="16"/>
                  <a:pt x="51" y="17"/>
                  <a:pt x="50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4" name="Freeform 111">
            <a:extLst>
              <a:ext uri="{FF2B5EF4-FFF2-40B4-BE49-F238E27FC236}">
                <a16:creationId xmlns:a16="http://schemas.microsoft.com/office/drawing/2014/main" id="{8372C8EC-97C9-48AD-8FAF-A325C1E8E77B}"/>
              </a:ext>
            </a:extLst>
          </p:cNvPr>
          <p:cNvSpPr>
            <a:spLocks/>
          </p:cNvSpPr>
          <p:nvPr/>
        </p:nvSpPr>
        <p:spPr bwMode="auto">
          <a:xfrm>
            <a:off x="7181850" y="1633538"/>
            <a:ext cx="90488" cy="30163"/>
          </a:xfrm>
          <a:custGeom>
            <a:avLst/>
            <a:gdLst>
              <a:gd name="T0" fmla="*/ 2 w 55"/>
              <a:gd name="T1" fmla="*/ 0 h 18"/>
              <a:gd name="T2" fmla="*/ 47 w 55"/>
              <a:gd name="T3" fmla="*/ 5 h 18"/>
              <a:gd name="T4" fmla="*/ 55 w 55"/>
              <a:gd name="T5" fmla="*/ 13 h 18"/>
              <a:gd name="T6" fmla="*/ 45 w 55"/>
              <a:gd name="T7" fmla="*/ 18 h 18"/>
              <a:gd name="T8" fmla="*/ 7 w 55"/>
              <a:gd name="T9" fmla="*/ 12 h 18"/>
              <a:gd name="T10" fmla="*/ 0 w 55"/>
              <a:gd name="T11" fmla="*/ 4 h 18"/>
              <a:gd name="T12" fmla="*/ 2 w 55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18">
                <a:moveTo>
                  <a:pt x="2" y="0"/>
                </a:moveTo>
                <a:cubicBezTo>
                  <a:pt x="17" y="1"/>
                  <a:pt x="32" y="2"/>
                  <a:pt x="47" y="5"/>
                </a:cubicBezTo>
                <a:cubicBezTo>
                  <a:pt x="50" y="5"/>
                  <a:pt x="53" y="10"/>
                  <a:pt x="55" y="13"/>
                </a:cubicBezTo>
                <a:cubicBezTo>
                  <a:pt x="52" y="15"/>
                  <a:pt x="49" y="18"/>
                  <a:pt x="45" y="18"/>
                </a:cubicBezTo>
                <a:cubicBezTo>
                  <a:pt x="33" y="16"/>
                  <a:pt x="20" y="15"/>
                  <a:pt x="7" y="12"/>
                </a:cubicBezTo>
                <a:cubicBezTo>
                  <a:pt x="4" y="12"/>
                  <a:pt x="2" y="7"/>
                  <a:pt x="0" y="4"/>
                </a:cubicBezTo>
                <a:cubicBezTo>
                  <a:pt x="1" y="3"/>
                  <a:pt x="1" y="1"/>
                  <a:pt x="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5" name="Freeform 112">
            <a:extLst>
              <a:ext uri="{FF2B5EF4-FFF2-40B4-BE49-F238E27FC236}">
                <a16:creationId xmlns:a16="http://schemas.microsoft.com/office/drawing/2014/main" id="{B4DD5747-718D-4504-9406-80DF79254BAE}"/>
              </a:ext>
            </a:extLst>
          </p:cNvPr>
          <p:cNvSpPr>
            <a:spLocks/>
          </p:cNvSpPr>
          <p:nvPr/>
        </p:nvSpPr>
        <p:spPr bwMode="auto">
          <a:xfrm>
            <a:off x="6829425" y="1905000"/>
            <a:ext cx="26988" cy="90488"/>
          </a:xfrm>
          <a:custGeom>
            <a:avLst/>
            <a:gdLst>
              <a:gd name="T0" fmla="*/ 17 w 17"/>
              <a:gd name="T1" fmla="*/ 3 h 55"/>
              <a:gd name="T2" fmla="*/ 13 w 17"/>
              <a:gd name="T3" fmla="*/ 46 h 55"/>
              <a:gd name="T4" fmla="*/ 4 w 17"/>
              <a:gd name="T5" fmla="*/ 55 h 55"/>
              <a:gd name="T6" fmla="*/ 0 w 17"/>
              <a:gd name="T7" fmla="*/ 45 h 55"/>
              <a:gd name="T8" fmla="*/ 5 w 17"/>
              <a:gd name="T9" fmla="*/ 8 h 55"/>
              <a:gd name="T10" fmla="*/ 12 w 17"/>
              <a:gd name="T11" fmla="*/ 0 h 55"/>
              <a:gd name="T12" fmla="*/ 17 w 17"/>
              <a:gd name="T13" fmla="*/ 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55">
                <a:moveTo>
                  <a:pt x="17" y="3"/>
                </a:moveTo>
                <a:cubicBezTo>
                  <a:pt x="16" y="18"/>
                  <a:pt x="15" y="32"/>
                  <a:pt x="13" y="46"/>
                </a:cubicBezTo>
                <a:cubicBezTo>
                  <a:pt x="12" y="50"/>
                  <a:pt x="7" y="52"/>
                  <a:pt x="4" y="55"/>
                </a:cubicBezTo>
                <a:cubicBezTo>
                  <a:pt x="3" y="51"/>
                  <a:pt x="0" y="48"/>
                  <a:pt x="0" y="45"/>
                </a:cubicBezTo>
                <a:cubicBezTo>
                  <a:pt x="1" y="33"/>
                  <a:pt x="2" y="20"/>
                  <a:pt x="5" y="8"/>
                </a:cubicBezTo>
                <a:cubicBezTo>
                  <a:pt x="5" y="5"/>
                  <a:pt x="10" y="2"/>
                  <a:pt x="12" y="0"/>
                </a:cubicBezTo>
                <a:cubicBezTo>
                  <a:pt x="14" y="1"/>
                  <a:pt x="16" y="2"/>
                  <a:pt x="17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6" name="Freeform 113">
            <a:extLst>
              <a:ext uri="{FF2B5EF4-FFF2-40B4-BE49-F238E27FC236}">
                <a16:creationId xmlns:a16="http://schemas.microsoft.com/office/drawing/2014/main" id="{19627EF5-A4E7-4DF0-8E1D-F0EE6E0FACFB}"/>
              </a:ext>
            </a:extLst>
          </p:cNvPr>
          <p:cNvSpPr>
            <a:spLocks/>
          </p:cNvSpPr>
          <p:nvPr/>
        </p:nvSpPr>
        <p:spPr bwMode="auto">
          <a:xfrm>
            <a:off x="7389813" y="1830388"/>
            <a:ext cx="28575" cy="87313"/>
          </a:xfrm>
          <a:custGeom>
            <a:avLst/>
            <a:gdLst>
              <a:gd name="T0" fmla="*/ 1 w 17"/>
              <a:gd name="T1" fmla="*/ 32 h 53"/>
              <a:gd name="T2" fmla="*/ 4 w 17"/>
              <a:gd name="T3" fmla="*/ 9 h 53"/>
              <a:gd name="T4" fmla="*/ 12 w 17"/>
              <a:gd name="T5" fmla="*/ 0 h 53"/>
              <a:gd name="T6" fmla="*/ 17 w 17"/>
              <a:gd name="T7" fmla="*/ 10 h 53"/>
              <a:gd name="T8" fmla="*/ 12 w 17"/>
              <a:gd name="T9" fmla="*/ 47 h 53"/>
              <a:gd name="T10" fmla="*/ 6 w 17"/>
              <a:gd name="T11" fmla="*/ 53 h 53"/>
              <a:gd name="T12" fmla="*/ 1 w 17"/>
              <a:gd name="T13" fmla="*/ 45 h 53"/>
              <a:gd name="T14" fmla="*/ 1 w 17"/>
              <a:gd name="T15" fmla="*/ 3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53">
                <a:moveTo>
                  <a:pt x="1" y="32"/>
                </a:moveTo>
                <a:cubicBezTo>
                  <a:pt x="2" y="27"/>
                  <a:pt x="2" y="18"/>
                  <a:pt x="4" y="9"/>
                </a:cubicBezTo>
                <a:cubicBezTo>
                  <a:pt x="5" y="6"/>
                  <a:pt x="9" y="3"/>
                  <a:pt x="12" y="0"/>
                </a:cubicBezTo>
                <a:cubicBezTo>
                  <a:pt x="14" y="3"/>
                  <a:pt x="17" y="7"/>
                  <a:pt x="17" y="10"/>
                </a:cubicBezTo>
                <a:cubicBezTo>
                  <a:pt x="16" y="22"/>
                  <a:pt x="14" y="35"/>
                  <a:pt x="12" y="47"/>
                </a:cubicBezTo>
                <a:cubicBezTo>
                  <a:pt x="11" y="49"/>
                  <a:pt x="8" y="51"/>
                  <a:pt x="6" y="53"/>
                </a:cubicBezTo>
                <a:cubicBezTo>
                  <a:pt x="4" y="50"/>
                  <a:pt x="2" y="48"/>
                  <a:pt x="1" y="45"/>
                </a:cubicBezTo>
                <a:cubicBezTo>
                  <a:pt x="0" y="42"/>
                  <a:pt x="1" y="39"/>
                  <a:pt x="1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7" name="Freeform 114">
            <a:extLst>
              <a:ext uri="{FF2B5EF4-FFF2-40B4-BE49-F238E27FC236}">
                <a16:creationId xmlns:a16="http://schemas.microsoft.com/office/drawing/2014/main" id="{69FC5AB5-39BC-491F-A3FD-AFB87C03CB63}"/>
              </a:ext>
            </a:extLst>
          </p:cNvPr>
          <p:cNvSpPr>
            <a:spLocks/>
          </p:cNvSpPr>
          <p:nvPr/>
        </p:nvSpPr>
        <p:spPr bwMode="auto">
          <a:xfrm>
            <a:off x="6975475" y="2162175"/>
            <a:ext cx="87313" cy="28575"/>
          </a:xfrm>
          <a:custGeom>
            <a:avLst/>
            <a:gdLst>
              <a:gd name="T0" fmla="*/ 35 w 53"/>
              <a:gd name="T1" fmla="*/ 17 h 17"/>
              <a:gd name="T2" fmla="*/ 6 w 53"/>
              <a:gd name="T3" fmla="*/ 12 h 17"/>
              <a:gd name="T4" fmla="*/ 0 w 53"/>
              <a:gd name="T5" fmla="*/ 5 h 17"/>
              <a:gd name="T6" fmla="*/ 7 w 53"/>
              <a:gd name="T7" fmla="*/ 0 h 17"/>
              <a:gd name="T8" fmla="*/ 48 w 53"/>
              <a:gd name="T9" fmla="*/ 6 h 17"/>
              <a:gd name="T10" fmla="*/ 52 w 53"/>
              <a:gd name="T11" fmla="*/ 11 h 17"/>
              <a:gd name="T12" fmla="*/ 48 w 53"/>
              <a:gd name="T13" fmla="*/ 16 h 17"/>
              <a:gd name="T14" fmla="*/ 36 w 53"/>
              <a:gd name="T15" fmla="*/ 16 h 17"/>
              <a:gd name="T16" fmla="*/ 35 w 53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17">
                <a:moveTo>
                  <a:pt x="35" y="17"/>
                </a:moveTo>
                <a:cubicBezTo>
                  <a:pt x="25" y="16"/>
                  <a:pt x="15" y="14"/>
                  <a:pt x="6" y="12"/>
                </a:cubicBezTo>
                <a:cubicBezTo>
                  <a:pt x="3" y="11"/>
                  <a:pt x="2" y="7"/>
                  <a:pt x="0" y="5"/>
                </a:cubicBezTo>
                <a:cubicBezTo>
                  <a:pt x="2" y="3"/>
                  <a:pt x="4" y="0"/>
                  <a:pt x="7" y="0"/>
                </a:cubicBezTo>
                <a:cubicBezTo>
                  <a:pt x="21" y="2"/>
                  <a:pt x="34" y="4"/>
                  <a:pt x="48" y="6"/>
                </a:cubicBezTo>
                <a:cubicBezTo>
                  <a:pt x="50" y="6"/>
                  <a:pt x="53" y="9"/>
                  <a:pt x="52" y="11"/>
                </a:cubicBezTo>
                <a:cubicBezTo>
                  <a:pt x="52" y="13"/>
                  <a:pt x="50" y="16"/>
                  <a:pt x="48" y="16"/>
                </a:cubicBezTo>
                <a:cubicBezTo>
                  <a:pt x="44" y="17"/>
                  <a:pt x="40" y="16"/>
                  <a:pt x="36" y="16"/>
                </a:cubicBezTo>
                <a:cubicBezTo>
                  <a:pt x="36" y="17"/>
                  <a:pt x="36" y="17"/>
                  <a:pt x="35" y="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8" name="Freeform 115">
            <a:extLst>
              <a:ext uri="{FF2B5EF4-FFF2-40B4-BE49-F238E27FC236}">
                <a16:creationId xmlns:a16="http://schemas.microsoft.com/office/drawing/2014/main" id="{B0C26D70-6FA9-46C8-BC2B-4443BF802893}"/>
              </a:ext>
            </a:extLst>
          </p:cNvPr>
          <p:cNvSpPr>
            <a:spLocks/>
          </p:cNvSpPr>
          <p:nvPr/>
        </p:nvSpPr>
        <p:spPr bwMode="auto">
          <a:xfrm>
            <a:off x="7118350" y="2179638"/>
            <a:ext cx="88900" cy="28575"/>
          </a:xfrm>
          <a:custGeom>
            <a:avLst/>
            <a:gdLst>
              <a:gd name="T0" fmla="*/ 19 w 54"/>
              <a:gd name="T1" fmla="*/ 0 h 17"/>
              <a:gd name="T2" fmla="*/ 45 w 54"/>
              <a:gd name="T3" fmla="*/ 3 h 17"/>
              <a:gd name="T4" fmla="*/ 54 w 54"/>
              <a:gd name="T5" fmla="*/ 11 h 17"/>
              <a:gd name="T6" fmla="*/ 44 w 54"/>
              <a:gd name="T7" fmla="*/ 16 h 17"/>
              <a:gd name="T8" fmla="*/ 6 w 54"/>
              <a:gd name="T9" fmla="*/ 11 h 17"/>
              <a:gd name="T10" fmla="*/ 0 w 54"/>
              <a:gd name="T11" fmla="*/ 5 h 17"/>
              <a:gd name="T12" fmla="*/ 8 w 54"/>
              <a:gd name="T13" fmla="*/ 0 h 17"/>
              <a:gd name="T14" fmla="*/ 19 w 54"/>
              <a:gd name="T15" fmla="*/ 1 h 17"/>
              <a:gd name="T16" fmla="*/ 19 w 54"/>
              <a:gd name="T1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17">
                <a:moveTo>
                  <a:pt x="19" y="0"/>
                </a:moveTo>
                <a:cubicBezTo>
                  <a:pt x="28" y="1"/>
                  <a:pt x="37" y="1"/>
                  <a:pt x="45" y="3"/>
                </a:cubicBezTo>
                <a:cubicBezTo>
                  <a:pt x="49" y="4"/>
                  <a:pt x="51" y="9"/>
                  <a:pt x="54" y="11"/>
                </a:cubicBezTo>
                <a:cubicBezTo>
                  <a:pt x="51" y="13"/>
                  <a:pt x="47" y="17"/>
                  <a:pt x="44" y="16"/>
                </a:cubicBezTo>
                <a:cubicBezTo>
                  <a:pt x="32" y="15"/>
                  <a:pt x="19" y="13"/>
                  <a:pt x="6" y="11"/>
                </a:cubicBezTo>
                <a:cubicBezTo>
                  <a:pt x="4" y="10"/>
                  <a:pt x="2" y="7"/>
                  <a:pt x="0" y="5"/>
                </a:cubicBezTo>
                <a:cubicBezTo>
                  <a:pt x="3" y="3"/>
                  <a:pt x="6" y="1"/>
                  <a:pt x="8" y="0"/>
                </a:cubicBezTo>
                <a:cubicBezTo>
                  <a:pt x="12" y="0"/>
                  <a:pt x="15" y="1"/>
                  <a:pt x="19" y="1"/>
                </a:cubicBezTo>
                <a:cubicBezTo>
                  <a:pt x="19" y="0"/>
                  <a:pt x="19" y="0"/>
                  <a:pt x="1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9" name="Freeform 116">
            <a:extLst>
              <a:ext uri="{FF2B5EF4-FFF2-40B4-BE49-F238E27FC236}">
                <a16:creationId xmlns:a16="http://schemas.microsoft.com/office/drawing/2014/main" id="{9D6BC020-BF0B-4427-8269-28C2EBB3F401}"/>
              </a:ext>
            </a:extLst>
          </p:cNvPr>
          <p:cNvSpPr>
            <a:spLocks/>
          </p:cNvSpPr>
          <p:nvPr/>
        </p:nvSpPr>
        <p:spPr bwMode="auto">
          <a:xfrm>
            <a:off x="7065963" y="2216150"/>
            <a:ext cx="30163" cy="82550"/>
          </a:xfrm>
          <a:custGeom>
            <a:avLst/>
            <a:gdLst>
              <a:gd name="T0" fmla="*/ 18 w 18"/>
              <a:gd name="T1" fmla="*/ 18 h 50"/>
              <a:gd name="T2" fmla="*/ 13 w 18"/>
              <a:gd name="T3" fmla="*/ 44 h 50"/>
              <a:gd name="T4" fmla="*/ 5 w 18"/>
              <a:gd name="T5" fmla="*/ 50 h 50"/>
              <a:gd name="T6" fmla="*/ 1 w 18"/>
              <a:gd name="T7" fmla="*/ 42 h 50"/>
              <a:gd name="T8" fmla="*/ 4 w 18"/>
              <a:gd name="T9" fmla="*/ 8 h 50"/>
              <a:gd name="T10" fmla="*/ 11 w 18"/>
              <a:gd name="T11" fmla="*/ 0 h 50"/>
              <a:gd name="T12" fmla="*/ 17 w 18"/>
              <a:gd name="T13" fmla="*/ 10 h 50"/>
              <a:gd name="T14" fmla="*/ 17 w 18"/>
              <a:gd name="T15" fmla="*/ 17 h 50"/>
              <a:gd name="T16" fmla="*/ 18 w 18"/>
              <a:gd name="T17" fmla="*/ 1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50">
                <a:moveTo>
                  <a:pt x="18" y="18"/>
                </a:moveTo>
                <a:cubicBezTo>
                  <a:pt x="17" y="26"/>
                  <a:pt x="16" y="35"/>
                  <a:pt x="13" y="44"/>
                </a:cubicBezTo>
                <a:cubicBezTo>
                  <a:pt x="13" y="47"/>
                  <a:pt x="8" y="48"/>
                  <a:pt x="5" y="50"/>
                </a:cubicBezTo>
                <a:cubicBezTo>
                  <a:pt x="3" y="48"/>
                  <a:pt x="0" y="45"/>
                  <a:pt x="1" y="42"/>
                </a:cubicBezTo>
                <a:cubicBezTo>
                  <a:pt x="1" y="30"/>
                  <a:pt x="2" y="19"/>
                  <a:pt x="4" y="8"/>
                </a:cubicBezTo>
                <a:cubicBezTo>
                  <a:pt x="5" y="5"/>
                  <a:pt x="9" y="3"/>
                  <a:pt x="11" y="0"/>
                </a:cubicBezTo>
                <a:cubicBezTo>
                  <a:pt x="13" y="3"/>
                  <a:pt x="15" y="6"/>
                  <a:pt x="17" y="10"/>
                </a:cubicBezTo>
                <a:cubicBezTo>
                  <a:pt x="17" y="12"/>
                  <a:pt x="17" y="15"/>
                  <a:pt x="17" y="17"/>
                </a:cubicBezTo>
                <a:cubicBezTo>
                  <a:pt x="17" y="18"/>
                  <a:pt x="18" y="18"/>
                  <a:pt x="1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0" name="Freeform 117">
            <a:extLst>
              <a:ext uri="{FF2B5EF4-FFF2-40B4-BE49-F238E27FC236}">
                <a16:creationId xmlns:a16="http://schemas.microsoft.com/office/drawing/2014/main" id="{511E19FC-BDA9-497F-A83E-D513BCA44AFA}"/>
              </a:ext>
            </a:extLst>
          </p:cNvPr>
          <p:cNvSpPr>
            <a:spLocks/>
          </p:cNvSpPr>
          <p:nvPr/>
        </p:nvSpPr>
        <p:spPr bwMode="auto">
          <a:xfrm>
            <a:off x="7427913" y="1938338"/>
            <a:ext cx="84138" cy="30163"/>
          </a:xfrm>
          <a:custGeom>
            <a:avLst/>
            <a:gdLst>
              <a:gd name="T0" fmla="*/ 18 w 51"/>
              <a:gd name="T1" fmla="*/ 0 h 18"/>
              <a:gd name="T2" fmla="*/ 45 w 51"/>
              <a:gd name="T3" fmla="*/ 6 h 18"/>
              <a:gd name="T4" fmla="*/ 51 w 51"/>
              <a:gd name="T5" fmla="*/ 13 h 18"/>
              <a:gd name="T6" fmla="*/ 42 w 51"/>
              <a:gd name="T7" fmla="*/ 17 h 18"/>
              <a:gd name="T8" fmla="*/ 7 w 51"/>
              <a:gd name="T9" fmla="*/ 13 h 18"/>
              <a:gd name="T10" fmla="*/ 0 w 51"/>
              <a:gd name="T11" fmla="*/ 7 h 18"/>
              <a:gd name="T12" fmla="*/ 8 w 51"/>
              <a:gd name="T13" fmla="*/ 1 h 18"/>
              <a:gd name="T14" fmla="*/ 18 w 51"/>
              <a:gd name="T15" fmla="*/ 1 h 18"/>
              <a:gd name="T16" fmla="*/ 18 w 51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18">
                <a:moveTo>
                  <a:pt x="18" y="0"/>
                </a:moveTo>
                <a:cubicBezTo>
                  <a:pt x="27" y="2"/>
                  <a:pt x="36" y="3"/>
                  <a:pt x="45" y="6"/>
                </a:cubicBezTo>
                <a:cubicBezTo>
                  <a:pt x="47" y="7"/>
                  <a:pt x="49" y="11"/>
                  <a:pt x="51" y="13"/>
                </a:cubicBezTo>
                <a:cubicBezTo>
                  <a:pt x="48" y="15"/>
                  <a:pt x="45" y="18"/>
                  <a:pt x="42" y="17"/>
                </a:cubicBezTo>
                <a:cubicBezTo>
                  <a:pt x="30" y="16"/>
                  <a:pt x="19" y="15"/>
                  <a:pt x="7" y="13"/>
                </a:cubicBezTo>
                <a:cubicBezTo>
                  <a:pt x="4" y="12"/>
                  <a:pt x="2" y="9"/>
                  <a:pt x="0" y="7"/>
                </a:cubicBezTo>
                <a:cubicBezTo>
                  <a:pt x="3" y="5"/>
                  <a:pt x="5" y="3"/>
                  <a:pt x="8" y="1"/>
                </a:cubicBezTo>
                <a:cubicBezTo>
                  <a:pt x="11" y="1"/>
                  <a:pt x="15" y="1"/>
                  <a:pt x="18" y="1"/>
                </a:cubicBezTo>
                <a:cubicBezTo>
                  <a:pt x="18" y="1"/>
                  <a:pt x="18" y="1"/>
                  <a:pt x="1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1" name="Freeform 118">
            <a:extLst>
              <a:ext uri="{FF2B5EF4-FFF2-40B4-BE49-F238E27FC236}">
                <a16:creationId xmlns:a16="http://schemas.microsoft.com/office/drawing/2014/main" id="{4034A329-4337-40CD-9159-8F372AE7A674}"/>
              </a:ext>
            </a:extLst>
          </p:cNvPr>
          <p:cNvSpPr>
            <a:spLocks/>
          </p:cNvSpPr>
          <p:nvPr/>
        </p:nvSpPr>
        <p:spPr bwMode="auto">
          <a:xfrm>
            <a:off x="7153275" y="1524000"/>
            <a:ext cx="26988" cy="82550"/>
          </a:xfrm>
          <a:custGeom>
            <a:avLst/>
            <a:gdLst>
              <a:gd name="T0" fmla="*/ 17 w 17"/>
              <a:gd name="T1" fmla="*/ 18 h 50"/>
              <a:gd name="T2" fmla="*/ 12 w 17"/>
              <a:gd name="T3" fmla="*/ 43 h 50"/>
              <a:gd name="T4" fmla="*/ 5 w 17"/>
              <a:gd name="T5" fmla="*/ 50 h 50"/>
              <a:gd name="T6" fmla="*/ 0 w 17"/>
              <a:gd name="T7" fmla="*/ 43 h 50"/>
              <a:gd name="T8" fmla="*/ 4 w 17"/>
              <a:gd name="T9" fmla="*/ 10 h 50"/>
              <a:gd name="T10" fmla="*/ 12 w 17"/>
              <a:gd name="T11" fmla="*/ 0 h 50"/>
              <a:gd name="T12" fmla="*/ 17 w 17"/>
              <a:gd name="T13" fmla="*/ 12 h 50"/>
              <a:gd name="T14" fmla="*/ 16 w 17"/>
              <a:gd name="T15" fmla="*/ 18 h 50"/>
              <a:gd name="T16" fmla="*/ 17 w 17"/>
              <a:gd name="T17" fmla="*/ 1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50">
                <a:moveTo>
                  <a:pt x="17" y="18"/>
                </a:moveTo>
                <a:cubicBezTo>
                  <a:pt x="15" y="27"/>
                  <a:pt x="15" y="35"/>
                  <a:pt x="12" y="43"/>
                </a:cubicBezTo>
                <a:cubicBezTo>
                  <a:pt x="12" y="46"/>
                  <a:pt x="8" y="48"/>
                  <a:pt x="5" y="50"/>
                </a:cubicBezTo>
                <a:cubicBezTo>
                  <a:pt x="3" y="48"/>
                  <a:pt x="0" y="45"/>
                  <a:pt x="0" y="43"/>
                </a:cubicBezTo>
                <a:cubicBezTo>
                  <a:pt x="1" y="32"/>
                  <a:pt x="1" y="20"/>
                  <a:pt x="4" y="10"/>
                </a:cubicBezTo>
                <a:cubicBezTo>
                  <a:pt x="4" y="6"/>
                  <a:pt x="9" y="3"/>
                  <a:pt x="12" y="0"/>
                </a:cubicBezTo>
                <a:cubicBezTo>
                  <a:pt x="14" y="4"/>
                  <a:pt x="16" y="8"/>
                  <a:pt x="17" y="12"/>
                </a:cubicBezTo>
                <a:cubicBezTo>
                  <a:pt x="17" y="14"/>
                  <a:pt x="16" y="16"/>
                  <a:pt x="16" y="18"/>
                </a:cubicBezTo>
                <a:cubicBezTo>
                  <a:pt x="16" y="18"/>
                  <a:pt x="17" y="18"/>
                  <a:pt x="17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2" name="Freeform 119">
            <a:extLst>
              <a:ext uri="{FF2B5EF4-FFF2-40B4-BE49-F238E27FC236}">
                <a16:creationId xmlns:a16="http://schemas.microsoft.com/office/drawing/2014/main" id="{289A176C-E0BA-4BC7-BFB7-5A6C15CFF6B2}"/>
              </a:ext>
            </a:extLst>
          </p:cNvPr>
          <p:cNvSpPr>
            <a:spLocks/>
          </p:cNvSpPr>
          <p:nvPr/>
        </p:nvSpPr>
        <p:spPr bwMode="auto">
          <a:xfrm>
            <a:off x="10656888" y="6357938"/>
            <a:ext cx="58738" cy="47625"/>
          </a:xfrm>
          <a:custGeom>
            <a:avLst/>
            <a:gdLst>
              <a:gd name="T0" fmla="*/ 0 w 36"/>
              <a:gd name="T1" fmla="*/ 12 h 29"/>
              <a:gd name="T2" fmla="*/ 31 w 36"/>
              <a:gd name="T3" fmla="*/ 0 h 29"/>
              <a:gd name="T4" fmla="*/ 36 w 36"/>
              <a:gd name="T5" fmla="*/ 29 h 29"/>
              <a:gd name="T6" fmla="*/ 1 w 36"/>
              <a:gd name="T7" fmla="*/ 20 h 29"/>
              <a:gd name="T8" fmla="*/ 0 w 36"/>
              <a:gd name="T9" fmla="*/ 1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9">
                <a:moveTo>
                  <a:pt x="0" y="12"/>
                </a:moveTo>
                <a:cubicBezTo>
                  <a:pt x="10" y="8"/>
                  <a:pt x="20" y="4"/>
                  <a:pt x="31" y="0"/>
                </a:cubicBezTo>
                <a:cubicBezTo>
                  <a:pt x="33" y="10"/>
                  <a:pt x="34" y="17"/>
                  <a:pt x="36" y="29"/>
                </a:cubicBezTo>
                <a:cubicBezTo>
                  <a:pt x="23" y="25"/>
                  <a:pt x="12" y="23"/>
                  <a:pt x="1" y="20"/>
                </a:cubicBezTo>
                <a:cubicBezTo>
                  <a:pt x="1" y="17"/>
                  <a:pt x="1" y="15"/>
                  <a:pt x="0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3" name="Freeform 120">
            <a:extLst>
              <a:ext uri="{FF2B5EF4-FFF2-40B4-BE49-F238E27FC236}">
                <a16:creationId xmlns:a16="http://schemas.microsoft.com/office/drawing/2014/main" id="{9A5E94E0-8B45-4A23-8DDD-7F8CA5F83B6F}"/>
              </a:ext>
            </a:extLst>
          </p:cNvPr>
          <p:cNvSpPr>
            <a:spLocks/>
          </p:cNvSpPr>
          <p:nvPr/>
        </p:nvSpPr>
        <p:spPr bwMode="auto">
          <a:xfrm>
            <a:off x="8658225" y="5183188"/>
            <a:ext cx="90488" cy="66675"/>
          </a:xfrm>
          <a:custGeom>
            <a:avLst/>
            <a:gdLst>
              <a:gd name="T0" fmla="*/ 55 w 55"/>
              <a:gd name="T1" fmla="*/ 10 h 41"/>
              <a:gd name="T2" fmla="*/ 6 w 55"/>
              <a:gd name="T3" fmla="*/ 41 h 41"/>
              <a:gd name="T4" fmla="*/ 11 w 55"/>
              <a:gd name="T5" fmla="*/ 13 h 41"/>
              <a:gd name="T6" fmla="*/ 55 w 55"/>
              <a:gd name="T7" fmla="*/ 1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1">
                <a:moveTo>
                  <a:pt x="55" y="10"/>
                </a:moveTo>
                <a:cubicBezTo>
                  <a:pt x="29" y="9"/>
                  <a:pt x="10" y="15"/>
                  <a:pt x="6" y="41"/>
                </a:cubicBezTo>
                <a:cubicBezTo>
                  <a:pt x="0" y="32"/>
                  <a:pt x="2" y="22"/>
                  <a:pt x="11" y="13"/>
                </a:cubicBezTo>
                <a:cubicBezTo>
                  <a:pt x="22" y="2"/>
                  <a:pt x="39" y="0"/>
                  <a:pt x="55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4" name="Freeform 121">
            <a:extLst>
              <a:ext uri="{FF2B5EF4-FFF2-40B4-BE49-F238E27FC236}">
                <a16:creationId xmlns:a16="http://schemas.microsoft.com/office/drawing/2014/main" id="{38BBED58-4156-4BAC-8D0E-0ACCC2939E88}"/>
              </a:ext>
            </a:extLst>
          </p:cNvPr>
          <p:cNvSpPr>
            <a:spLocks/>
          </p:cNvSpPr>
          <p:nvPr/>
        </p:nvSpPr>
        <p:spPr bwMode="auto">
          <a:xfrm>
            <a:off x="9477375" y="5192713"/>
            <a:ext cx="60325" cy="87313"/>
          </a:xfrm>
          <a:custGeom>
            <a:avLst/>
            <a:gdLst>
              <a:gd name="T0" fmla="*/ 27 w 37"/>
              <a:gd name="T1" fmla="*/ 53 h 53"/>
              <a:gd name="T2" fmla="*/ 22 w 37"/>
              <a:gd name="T3" fmla="*/ 22 h 53"/>
              <a:gd name="T4" fmla="*/ 0 w 37"/>
              <a:gd name="T5" fmla="*/ 1 h 53"/>
              <a:gd name="T6" fmla="*/ 33 w 37"/>
              <a:gd name="T7" fmla="*/ 22 h 53"/>
              <a:gd name="T8" fmla="*/ 27 w 37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53">
                <a:moveTo>
                  <a:pt x="27" y="53"/>
                </a:moveTo>
                <a:cubicBezTo>
                  <a:pt x="26" y="42"/>
                  <a:pt x="27" y="31"/>
                  <a:pt x="22" y="22"/>
                </a:cubicBezTo>
                <a:cubicBezTo>
                  <a:pt x="18" y="14"/>
                  <a:pt x="8" y="8"/>
                  <a:pt x="0" y="1"/>
                </a:cubicBezTo>
                <a:cubicBezTo>
                  <a:pt x="14" y="0"/>
                  <a:pt x="28" y="9"/>
                  <a:pt x="33" y="22"/>
                </a:cubicBezTo>
                <a:cubicBezTo>
                  <a:pt x="37" y="34"/>
                  <a:pt x="34" y="48"/>
                  <a:pt x="27" y="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5" name="Freeform 122">
            <a:extLst>
              <a:ext uri="{FF2B5EF4-FFF2-40B4-BE49-F238E27FC236}">
                <a16:creationId xmlns:a16="http://schemas.microsoft.com/office/drawing/2014/main" id="{932A36EB-F8BC-4FAA-AE65-0B8497BBA34C}"/>
              </a:ext>
            </a:extLst>
          </p:cNvPr>
          <p:cNvSpPr>
            <a:spLocks/>
          </p:cNvSpPr>
          <p:nvPr/>
        </p:nvSpPr>
        <p:spPr bwMode="auto">
          <a:xfrm>
            <a:off x="10093325" y="4557713"/>
            <a:ext cx="74613" cy="84138"/>
          </a:xfrm>
          <a:custGeom>
            <a:avLst/>
            <a:gdLst>
              <a:gd name="T0" fmla="*/ 16 w 45"/>
              <a:gd name="T1" fmla="*/ 51 h 51"/>
              <a:gd name="T2" fmla="*/ 43 w 45"/>
              <a:gd name="T3" fmla="*/ 0 h 51"/>
              <a:gd name="T4" fmla="*/ 45 w 45"/>
              <a:gd name="T5" fmla="*/ 3 h 51"/>
              <a:gd name="T6" fmla="*/ 30 w 45"/>
              <a:gd name="T7" fmla="*/ 13 h 51"/>
              <a:gd name="T8" fmla="*/ 17 w 45"/>
              <a:gd name="T9" fmla="*/ 30 h 51"/>
              <a:gd name="T10" fmla="*/ 16 w 45"/>
              <a:gd name="T1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51">
                <a:moveTo>
                  <a:pt x="16" y="51"/>
                </a:moveTo>
                <a:cubicBezTo>
                  <a:pt x="0" y="29"/>
                  <a:pt x="14" y="4"/>
                  <a:pt x="43" y="0"/>
                </a:cubicBezTo>
                <a:cubicBezTo>
                  <a:pt x="43" y="1"/>
                  <a:pt x="44" y="2"/>
                  <a:pt x="45" y="3"/>
                </a:cubicBezTo>
                <a:cubicBezTo>
                  <a:pt x="40" y="6"/>
                  <a:pt x="34" y="9"/>
                  <a:pt x="30" y="13"/>
                </a:cubicBezTo>
                <a:cubicBezTo>
                  <a:pt x="25" y="18"/>
                  <a:pt x="20" y="24"/>
                  <a:pt x="17" y="30"/>
                </a:cubicBezTo>
                <a:cubicBezTo>
                  <a:pt x="15" y="37"/>
                  <a:pt x="16" y="44"/>
                  <a:pt x="16" y="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6" name="Freeform 123">
            <a:extLst>
              <a:ext uri="{FF2B5EF4-FFF2-40B4-BE49-F238E27FC236}">
                <a16:creationId xmlns:a16="http://schemas.microsoft.com/office/drawing/2014/main" id="{DCA36890-40C2-4799-8AC6-16EBE517250E}"/>
              </a:ext>
            </a:extLst>
          </p:cNvPr>
          <p:cNvSpPr>
            <a:spLocks/>
          </p:cNvSpPr>
          <p:nvPr/>
        </p:nvSpPr>
        <p:spPr bwMode="auto">
          <a:xfrm>
            <a:off x="8442325" y="2865438"/>
            <a:ext cx="93663" cy="69850"/>
          </a:xfrm>
          <a:custGeom>
            <a:avLst/>
            <a:gdLst>
              <a:gd name="T0" fmla="*/ 56 w 56"/>
              <a:gd name="T1" fmla="*/ 10 h 42"/>
              <a:gd name="T2" fmla="*/ 5 w 56"/>
              <a:gd name="T3" fmla="*/ 42 h 42"/>
              <a:gd name="T4" fmla="*/ 13 w 56"/>
              <a:gd name="T5" fmla="*/ 10 h 42"/>
              <a:gd name="T6" fmla="*/ 56 w 56"/>
              <a:gd name="T7" fmla="*/ 1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42">
                <a:moveTo>
                  <a:pt x="56" y="10"/>
                </a:moveTo>
                <a:cubicBezTo>
                  <a:pt x="28" y="5"/>
                  <a:pt x="13" y="17"/>
                  <a:pt x="5" y="42"/>
                </a:cubicBezTo>
                <a:cubicBezTo>
                  <a:pt x="0" y="30"/>
                  <a:pt x="4" y="18"/>
                  <a:pt x="13" y="10"/>
                </a:cubicBezTo>
                <a:cubicBezTo>
                  <a:pt x="24" y="1"/>
                  <a:pt x="41" y="0"/>
                  <a:pt x="56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7" name="Freeform 124">
            <a:extLst>
              <a:ext uri="{FF2B5EF4-FFF2-40B4-BE49-F238E27FC236}">
                <a16:creationId xmlns:a16="http://schemas.microsoft.com/office/drawing/2014/main" id="{3AFA9C55-FAE5-418C-BC6B-857BC1D547BB}"/>
              </a:ext>
            </a:extLst>
          </p:cNvPr>
          <p:cNvSpPr>
            <a:spLocks/>
          </p:cNvSpPr>
          <p:nvPr/>
        </p:nvSpPr>
        <p:spPr bwMode="auto">
          <a:xfrm>
            <a:off x="9101138" y="3146425"/>
            <a:ext cx="55563" cy="88900"/>
          </a:xfrm>
          <a:custGeom>
            <a:avLst/>
            <a:gdLst>
              <a:gd name="T0" fmla="*/ 0 w 34"/>
              <a:gd name="T1" fmla="*/ 48 h 53"/>
              <a:gd name="T2" fmla="*/ 24 w 34"/>
              <a:gd name="T3" fmla="*/ 5 h 53"/>
              <a:gd name="T4" fmla="*/ 27 w 34"/>
              <a:gd name="T5" fmla="*/ 0 h 53"/>
              <a:gd name="T6" fmla="*/ 31 w 34"/>
              <a:gd name="T7" fmla="*/ 2 h 53"/>
              <a:gd name="T8" fmla="*/ 29 w 34"/>
              <a:gd name="T9" fmla="*/ 34 h 53"/>
              <a:gd name="T10" fmla="*/ 4 w 34"/>
              <a:gd name="T11" fmla="*/ 53 h 53"/>
              <a:gd name="T12" fmla="*/ 0 w 34"/>
              <a:gd name="T13" fmla="*/ 4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53">
                <a:moveTo>
                  <a:pt x="0" y="48"/>
                </a:moveTo>
                <a:cubicBezTo>
                  <a:pt x="21" y="40"/>
                  <a:pt x="30" y="27"/>
                  <a:pt x="24" y="5"/>
                </a:cubicBezTo>
                <a:cubicBezTo>
                  <a:pt x="24" y="4"/>
                  <a:pt x="26" y="2"/>
                  <a:pt x="27" y="0"/>
                </a:cubicBezTo>
                <a:cubicBezTo>
                  <a:pt x="28" y="0"/>
                  <a:pt x="31" y="2"/>
                  <a:pt x="31" y="2"/>
                </a:cubicBezTo>
                <a:cubicBezTo>
                  <a:pt x="31" y="13"/>
                  <a:pt x="34" y="26"/>
                  <a:pt x="29" y="34"/>
                </a:cubicBezTo>
                <a:cubicBezTo>
                  <a:pt x="25" y="43"/>
                  <a:pt x="13" y="47"/>
                  <a:pt x="4" y="53"/>
                </a:cubicBezTo>
                <a:cubicBezTo>
                  <a:pt x="4" y="53"/>
                  <a:pt x="2" y="51"/>
                  <a:pt x="0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8" name="Freeform 125">
            <a:extLst>
              <a:ext uri="{FF2B5EF4-FFF2-40B4-BE49-F238E27FC236}">
                <a16:creationId xmlns:a16="http://schemas.microsoft.com/office/drawing/2014/main" id="{F8F522BD-6B75-46E7-9BBA-34198B12EDB7}"/>
              </a:ext>
            </a:extLst>
          </p:cNvPr>
          <p:cNvSpPr>
            <a:spLocks/>
          </p:cNvSpPr>
          <p:nvPr/>
        </p:nvSpPr>
        <p:spPr bwMode="auto">
          <a:xfrm>
            <a:off x="9264650" y="2873375"/>
            <a:ext cx="58738" cy="88900"/>
          </a:xfrm>
          <a:custGeom>
            <a:avLst/>
            <a:gdLst>
              <a:gd name="T0" fmla="*/ 0 w 36"/>
              <a:gd name="T1" fmla="*/ 1 h 54"/>
              <a:gd name="T2" fmla="*/ 30 w 36"/>
              <a:gd name="T3" fmla="*/ 19 h 54"/>
              <a:gd name="T4" fmla="*/ 27 w 36"/>
              <a:gd name="T5" fmla="*/ 54 h 54"/>
              <a:gd name="T6" fmla="*/ 23 w 36"/>
              <a:gd name="T7" fmla="*/ 24 h 54"/>
              <a:gd name="T8" fmla="*/ 0 w 36"/>
              <a:gd name="T9" fmla="*/ 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54">
                <a:moveTo>
                  <a:pt x="0" y="1"/>
                </a:moveTo>
                <a:cubicBezTo>
                  <a:pt x="17" y="0"/>
                  <a:pt x="25" y="8"/>
                  <a:pt x="30" y="19"/>
                </a:cubicBezTo>
                <a:cubicBezTo>
                  <a:pt x="36" y="30"/>
                  <a:pt x="36" y="42"/>
                  <a:pt x="27" y="54"/>
                </a:cubicBezTo>
                <a:cubicBezTo>
                  <a:pt x="26" y="44"/>
                  <a:pt x="27" y="33"/>
                  <a:pt x="23" y="24"/>
                </a:cubicBezTo>
                <a:cubicBezTo>
                  <a:pt x="19" y="16"/>
                  <a:pt x="9" y="10"/>
                  <a:pt x="0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9" name="Freeform 126">
            <a:extLst>
              <a:ext uri="{FF2B5EF4-FFF2-40B4-BE49-F238E27FC236}">
                <a16:creationId xmlns:a16="http://schemas.microsoft.com/office/drawing/2014/main" id="{3ECDD3E5-0A4D-4CAB-B948-335EF0128A61}"/>
              </a:ext>
            </a:extLst>
          </p:cNvPr>
          <p:cNvSpPr>
            <a:spLocks/>
          </p:cNvSpPr>
          <p:nvPr/>
        </p:nvSpPr>
        <p:spPr bwMode="auto">
          <a:xfrm>
            <a:off x="10102850" y="4392613"/>
            <a:ext cx="41275" cy="44450"/>
          </a:xfrm>
          <a:custGeom>
            <a:avLst/>
            <a:gdLst>
              <a:gd name="T0" fmla="*/ 25 w 25"/>
              <a:gd name="T1" fmla="*/ 12 h 27"/>
              <a:gd name="T2" fmla="*/ 9 w 25"/>
              <a:gd name="T3" fmla="*/ 27 h 27"/>
              <a:gd name="T4" fmla="*/ 1 w 25"/>
              <a:gd name="T5" fmla="*/ 16 h 27"/>
              <a:gd name="T6" fmla="*/ 12 w 25"/>
              <a:gd name="T7" fmla="*/ 0 h 27"/>
              <a:gd name="T8" fmla="*/ 25 w 25"/>
              <a:gd name="T9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7">
                <a:moveTo>
                  <a:pt x="25" y="12"/>
                </a:moveTo>
                <a:cubicBezTo>
                  <a:pt x="19" y="18"/>
                  <a:pt x="14" y="23"/>
                  <a:pt x="9" y="27"/>
                </a:cubicBezTo>
                <a:cubicBezTo>
                  <a:pt x="6" y="23"/>
                  <a:pt x="0" y="18"/>
                  <a:pt x="1" y="16"/>
                </a:cubicBezTo>
                <a:cubicBezTo>
                  <a:pt x="3" y="10"/>
                  <a:pt x="8" y="6"/>
                  <a:pt x="12" y="0"/>
                </a:cubicBezTo>
                <a:cubicBezTo>
                  <a:pt x="16" y="4"/>
                  <a:pt x="19" y="7"/>
                  <a:pt x="25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0" name="Freeform 127">
            <a:extLst>
              <a:ext uri="{FF2B5EF4-FFF2-40B4-BE49-F238E27FC236}">
                <a16:creationId xmlns:a16="http://schemas.microsoft.com/office/drawing/2014/main" id="{6C95119A-C1E9-4223-8235-DE985D368512}"/>
              </a:ext>
            </a:extLst>
          </p:cNvPr>
          <p:cNvSpPr>
            <a:spLocks/>
          </p:cNvSpPr>
          <p:nvPr/>
        </p:nvSpPr>
        <p:spPr bwMode="auto">
          <a:xfrm>
            <a:off x="9129713" y="1851025"/>
            <a:ext cx="19050" cy="93663"/>
          </a:xfrm>
          <a:custGeom>
            <a:avLst/>
            <a:gdLst>
              <a:gd name="T0" fmla="*/ 4 w 11"/>
              <a:gd name="T1" fmla="*/ 3 h 56"/>
              <a:gd name="T2" fmla="*/ 8 w 11"/>
              <a:gd name="T3" fmla="*/ 0 h 56"/>
              <a:gd name="T4" fmla="*/ 11 w 11"/>
              <a:gd name="T5" fmla="*/ 56 h 56"/>
              <a:gd name="T6" fmla="*/ 4 w 11"/>
              <a:gd name="T7" fmla="*/ 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56">
                <a:moveTo>
                  <a:pt x="4" y="3"/>
                </a:moveTo>
                <a:cubicBezTo>
                  <a:pt x="6" y="2"/>
                  <a:pt x="7" y="1"/>
                  <a:pt x="8" y="0"/>
                </a:cubicBezTo>
                <a:cubicBezTo>
                  <a:pt x="9" y="18"/>
                  <a:pt x="10" y="36"/>
                  <a:pt x="11" y="56"/>
                </a:cubicBezTo>
                <a:cubicBezTo>
                  <a:pt x="2" y="49"/>
                  <a:pt x="0" y="23"/>
                  <a:pt x="4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1" name="Freeform 128">
            <a:extLst>
              <a:ext uri="{FF2B5EF4-FFF2-40B4-BE49-F238E27FC236}">
                <a16:creationId xmlns:a16="http://schemas.microsoft.com/office/drawing/2014/main" id="{C47CF5D0-41F1-469C-9E10-C24A42AAB1FE}"/>
              </a:ext>
            </a:extLst>
          </p:cNvPr>
          <p:cNvSpPr>
            <a:spLocks/>
          </p:cNvSpPr>
          <p:nvPr/>
        </p:nvSpPr>
        <p:spPr bwMode="auto">
          <a:xfrm>
            <a:off x="7381875" y="5668963"/>
            <a:ext cx="57150" cy="28575"/>
          </a:xfrm>
          <a:custGeom>
            <a:avLst/>
            <a:gdLst>
              <a:gd name="T0" fmla="*/ 34 w 34"/>
              <a:gd name="T1" fmla="*/ 0 h 18"/>
              <a:gd name="T2" fmla="*/ 17 w 34"/>
              <a:gd name="T3" fmla="*/ 17 h 18"/>
              <a:gd name="T4" fmla="*/ 0 w 34"/>
              <a:gd name="T5" fmla="*/ 8 h 18"/>
              <a:gd name="T6" fmla="*/ 2 w 34"/>
              <a:gd name="T7" fmla="*/ 3 h 18"/>
              <a:gd name="T8" fmla="*/ 34 w 34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8">
                <a:moveTo>
                  <a:pt x="34" y="0"/>
                </a:moveTo>
                <a:cubicBezTo>
                  <a:pt x="30" y="10"/>
                  <a:pt x="27" y="18"/>
                  <a:pt x="17" y="17"/>
                </a:cubicBezTo>
                <a:cubicBezTo>
                  <a:pt x="11" y="16"/>
                  <a:pt x="6" y="11"/>
                  <a:pt x="0" y="8"/>
                </a:cubicBezTo>
                <a:cubicBezTo>
                  <a:pt x="1" y="7"/>
                  <a:pt x="1" y="5"/>
                  <a:pt x="2" y="3"/>
                </a:cubicBezTo>
                <a:cubicBezTo>
                  <a:pt x="12" y="2"/>
                  <a:pt x="23" y="1"/>
                  <a:pt x="3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2" name="Freeform 129">
            <a:extLst>
              <a:ext uri="{FF2B5EF4-FFF2-40B4-BE49-F238E27FC236}">
                <a16:creationId xmlns:a16="http://schemas.microsoft.com/office/drawing/2014/main" id="{A40140D2-ED27-44A8-B1DE-5BF0F19A1A3A}"/>
              </a:ext>
            </a:extLst>
          </p:cNvPr>
          <p:cNvSpPr>
            <a:spLocks/>
          </p:cNvSpPr>
          <p:nvPr/>
        </p:nvSpPr>
        <p:spPr bwMode="auto">
          <a:xfrm>
            <a:off x="6564313" y="5670550"/>
            <a:ext cx="57150" cy="26988"/>
          </a:xfrm>
          <a:custGeom>
            <a:avLst/>
            <a:gdLst>
              <a:gd name="T0" fmla="*/ 35 w 35"/>
              <a:gd name="T1" fmla="*/ 4 h 17"/>
              <a:gd name="T2" fmla="*/ 16 w 35"/>
              <a:gd name="T3" fmla="*/ 16 h 17"/>
              <a:gd name="T4" fmla="*/ 0 w 35"/>
              <a:gd name="T5" fmla="*/ 7 h 17"/>
              <a:gd name="T6" fmla="*/ 2 w 35"/>
              <a:gd name="T7" fmla="*/ 2 h 17"/>
              <a:gd name="T8" fmla="*/ 33 w 35"/>
              <a:gd name="T9" fmla="*/ 0 h 17"/>
              <a:gd name="T10" fmla="*/ 35 w 35"/>
              <a:gd name="T11" fmla="*/ 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17">
                <a:moveTo>
                  <a:pt x="35" y="4"/>
                </a:moveTo>
                <a:cubicBezTo>
                  <a:pt x="29" y="8"/>
                  <a:pt x="23" y="15"/>
                  <a:pt x="16" y="16"/>
                </a:cubicBezTo>
                <a:cubicBezTo>
                  <a:pt x="12" y="17"/>
                  <a:pt x="6" y="10"/>
                  <a:pt x="0" y="7"/>
                </a:cubicBezTo>
                <a:cubicBezTo>
                  <a:pt x="1" y="5"/>
                  <a:pt x="2" y="4"/>
                  <a:pt x="2" y="2"/>
                </a:cubicBezTo>
                <a:cubicBezTo>
                  <a:pt x="12" y="1"/>
                  <a:pt x="23" y="0"/>
                  <a:pt x="33" y="0"/>
                </a:cubicBezTo>
                <a:cubicBezTo>
                  <a:pt x="34" y="1"/>
                  <a:pt x="34" y="3"/>
                  <a:pt x="35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3" name="Freeform 130">
            <a:extLst>
              <a:ext uri="{FF2B5EF4-FFF2-40B4-BE49-F238E27FC236}">
                <a16:creationId xmlns:a16="http://schemas.microsoft.com/office/drawing/2014/main" id="{6D4169FA-DBA1-4428-AB81-1FADDFEAF477}"/>
              </a:ext>
            </a:extLst>
          </p:cNvPr>
          <p:cNvSpPr>
            <a:spLocks/>
          </p:cNvSpPr>
          <p:nvPr/>
        </p:nvSpPr>
        <p:spPr bwMode="auto">
          <a:xfrm>
            <a:off x="9244013" y="2892425"/>
            <a:ext cx="44450" cy="61913"/>
          </a:xfrm>
          <a:custGeom>
            <a:avLst/>
            <a:gdLst>
              <a:gd name="T0" fmla="*/ 0 w 27"/>
              <a:gd name="T1" fmla="*/ 6 h 37"/>
              <a:gd name="T2" fmla="*/ 24 w 27"/>
              <a:gd name="T3" fmla="*/ 14 h 37"/>
              <a:gd name="T4" fmla="*/ 27 w 27"/>
              <a:gd name="T5" fmla="*/ 37 h 37"/>
              <a:gd name="T6" fmla="*/ 20 w 27"/>
              <a:gd name="T7" fmla="*/ 35 h 37"/>
              <a:gd name="T8" fmla="*/ 0 w 27"/>
              <a:gd name="T9" fmla="*/ 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7">
                <a:moveTo>
                  <a:pt x="0" y="6"/>
                </a:moveTo>
                <a:cubicBezTo>
                  <a:pt x="13" y="0"/>
                  <a:pt x="21" y="6"/>
                  <a:pt x="24" y="14"/>
                </a:cubicBezTo>
                <a:cubicBezTo>
                  <a:pt x="27" y="21"/>
                  <a:pt x="26" y="30"/>
                  <a:pt x="27" y="37"/>
                </a:cubicBezTo>
                <a:cubicBezTo>
                  <a:pt x="24" y="37"/>
                  <a:pt x="20" y="35"/>
                  <a:pt x="20" y="35"/>
                </a:cubicBezTo>
                <a:cubicBezTo>
                  <a:pt x="24" y="20"/>
                  <a:pt x="14" y="13"/>
                  <a:pt x="0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4" name="Freeform 131">
            <a:extLst>
              <a:ext uri="{FF2B5EF4-FFF2-40B4-BE49-F238E27FC236}">
                <a16:creationId xmlns:a16="http://schemas.microsoft.com/office/drawing/2014/main" id="{5E030A33-FCFC-43DE-B6EB-AFC57F3A4139}"/>
              </a:ext>
            </a:extLst>
          </p:cNvPr>
          <p:cNvSpPr>
            <a:spLocks/>
          </p:cNvSpPr>
          <p:nvPr/>
        </p:nvSpPr>
        <p:spPr bwMode="auto">
          <a:xfrm>
            <a:off x="10045700" y="4473575"/>
            <a:ext cx="39688" cy="39688"/>
          </a:xfrm>
          <a:custGeom>
            <a:avLst/>
            <a:gdLst>
              <a:gd name="T0" fmla="*/ 24 w 24"/>
              <a:gd name="T1" fmla="*/ 13 h 24"/>
              <a:gd name="T2" fmla="*/ 11 w 24"/>
              <a:gd name="T3" fmla="*/ 23 h 24"/>
              <a:gd name="T4" fmla="*/ 0 w 24"/>
              <a:gd name="T5" fmla="*/ 11 h 24"/>
              <a:gd name="T6" fmla="*/ 9 w 24"/>
              <a:gd name="T7" fmla="*/ 0 h 24"/>
              <a:gd name="T8" fmla="*/ 24 w 24"/>
              <a:gd name="T9" fmla="*/ 1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24" y="13"/>
                </a:moveTo>
                <a:cubicBezTo>
                  <a:pt x="18" y="18"/>
                  <a:pt x="13" y="24"/>
                  <a:pt x="11" y="23"/>
                </a:cubicBezTo>
                <a:cubicBezTo>
                  <a:pt x="7" y="20"/>
                  <a:pt x="2" y="16"/>
                  <a:pt x="0" y="11"/>
                </a:cubicBezTo>
                <a:cubicBezTo>
                  <a:pt x="0" y="8"/>
                  <a:pt x="6" y="3"/>
                  <a:pt x="9" y="0"/>
                </a:cubicBezTo>
                <a:cubicBezTo>
                  <a:pt x="13" y="3"/>
                  <a:pt x="17" y="7"/>
                  <a:pt x="24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5" name="Freeform 132">
            <a:extLst>
              <a:ext uri="{FF2B5EF4-FFF2-40B4-BE49-F238E27FC236}">
                <a16:creationId xmlns:a16="http://schemas.microsoft.com/office/drawing/2014/main" id="{101650A4-8C11-4A75-837E-E71CD78D74CC}"/>
              </a:ext>
            </a:extLst>
          </p:cNvPr>
          <p:cNvSpPr>
            <a:spLocks/>
          </p:cNvSpPr>
          <p:nvPr/>
        </p:nvSpPr>
        <p:spPr bwMode="auto">
          <a:xfrm>
            <a:off x="9088438" y="3143250"/>
            <a:ext cx="41275" cy="66675"/>
          </a:xfrm>
          <a:custGeom>
            <a:avLst/>
            <a:gdLst>
              <a:gd name="T0" fmla="*/ 12 w 25"/>
              <a:gd name="T1" fmla="*/ 0 h 40"/>
              <a:gd name="T2" fmla="*/ 22 w 25"/>
              <a:gd name="T3" fmla="*/ 23 h 40"/>
              <a:gd name="T4" fmla="*/ 0 w 25"/>
              <a:gd name="T5" fmla="*/ 40 h 40"/>
              <a:gd name="T6" fmla="*/ 12 w 25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40">
                <a:moveTo>
                  <a:pt x="12" y="0"/>
                </a:moveTo>
                <a:cubicBezTo>
                  <a:pt x="25" y="7"/>
                  <a:pt x="25" y="15"/>
                  <a:pt x="22" y="23"/>
                </a:cubicBezTo>
                <a:cubicBezTo>
                  <a:pt x="19" y="34"/>
                  <a:pt x="13" y="40"/>
                  <a:pt x="0" y="40"/>
                </a:cubicBezTo>
                <a:cubicBezTo>
                  <a:pt x="11" y="29"/>
                  <a:pt x="20" y="19"/>
                  <a:pt x="1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6" name="Freeform 133">
            <a:extLst>
              <a:ext uri="{FF2B5EF4-FFF2-40B4-BE49-F238E27FC236}">
                <a16:creationId xmlns:a16="http://schemas.microsoft.com/office/drawing/2014/main" id="{319EE655-793E-4695-8B10-913CEB95A78C}"/>
              </a:ext>
            </a:extLst>
          </p:cNvPr>
          <p:cNvSpPr>
            <a:spLocks/>
          </p:cNvSpPr>
          <p:nvPr/>
        </p:nvSpPr>
        <p:spPr bwMode="auto">
          <a:xfrm>
            <a:off x="8467725" y="2894013"/>
            <a:ext cx="63500" cy="55563"/>
          </a:xfrm>
          <a:custGeom>
            <a:avLst/>
            <a:gdLst>
              <a:gd name="T0" fmla="*/ 6 w 38"/>
              <a:gd name="T1" fmla="*/ 34 h 34"/>
              <a:gd name="T2" fmla="*/ 12 w 38"/>
              <a:gd name="T3" fmla="*/ 7 h 34"/>
              <a:gd name="T4" fmla="*/ 38 w 38"/>
              <a:gd name="T5" fmla="*/ 7 h 34"/>
              <a:gd name="T6" fmla="*/ 6 w 38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34">
                <a:moveTo>
                  <a:pt x="6" y="34"/>
                </a:moveTo>
                <a:cubicBezTo>
                  <a:pt x="0" y="20"/>
                  <a:pt x="5" y="13"/>
                  <a:pt x="12" y="7"/>
                </a:cubicBezTo>
                <a:cubicBezTo>
                  <a:pt x="19" y="1"/>
                  <a:pt x="28" y="0"/>
                  <a:pt x="38" y="7"/>
                </a:cubicBezTo>
                <a:cubicBezTo>
                  <a:pt x="22" y="9"/>
                  <a:pt x="11" y="15"/>
                  <a:pt x="6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7" name="Freeform 134">
            <a:extLst>
              <a:ext uri="{FF2B5EF4-FFF2-40B4-BE49-F238E27FC236}">
                <a16:creationId xmlns:a16="http://schemas.microsoft.com/office/drawing/2014/main" id="{62A9D7F4-DB04-4E04-8DA6-A9DCAB64A416}"/>
              </a:ext>
            </a:extLst>
          </p:cNvPr>
          <p:cNvSpPr>
            <a:spLocks/>
          </p:cNvSpPr>
          <p:nvPr/>
        </p:nvSpPr>
        <p:spPr bwMode="auto">
          <a:xfrm>
            <a:off x="8677275" y="5211763"/>
            <a:ext cx="65088" cy="52388"/>
          </a:xfrm>
          <a:custGeom>
            <a:avLst/>
            <a:gdLst>
              <a:gd name="T0" fmla="*/ 9 w 39"/>
              <a:gd name="T1" fmla="*/ 31 h 31"/>
              <a:gd name="T2" fmla="*/ 12 w 39"/>
              <a:gd name="T3" fmla="*/ 9 h 31"/>
              <a:gd name="T4" fmla="*/ 39 w 39"/>
              <a:gd name="T5" fmla="*/ 8 h 31"/>
              <a:gd name="T6" fmla="*/ 9 w 39"/>
              <a:gd name="T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31">
                <a:moveTo>
                  <a:pt x="9" y="31"/>
                </a:moveTo>
                <a:cubicBezTo>
                  <a:pt x="0" y="21"/>
                  <a:pt x="7" y="14"/>
                  <a:pt x="12" y="9"/>
                </a:cubicBezTo>
                <a:cubicBezTo>
                  <a:pt x="20" y="3"/>
                  <a:pt x="29" y="0"/>
                  <a:pt x="39" y="8"/>
                </a:cubicBezTo>
                <a:cubicBezTo>
                  <a:pt x="25" y="11"/>
                  <a:pt x="11" y="13"/>
                  <a:pt x="9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8" name="Freeform 135">
            <a:extLst>
              <a:ext uri="{FF2B5EF4-FFF2-40B4-BE49-F238E27FC236}">
                <a16:creationId xmlns:a16="http://schemas.microsoft.com/office/drawing/2014/main" id="{D3AB0977-DED3-4074-9293-A8936E665A6E}"/>
              </a:ext>
            </a:extLst>
          </p:cNvPr>
          <p:cNvSpPr>
            <a:spLocks/>
          </p:cNvSpPr>
          <p:nvPr/>
        </p:nvSpPr>
        <p:spPr bwMode="auto">
          <a:xfrm>
            <a:off x="9469438" y="5216525"/>
            <a:ext cx="39688" cy="60325"/>
          </a:xfrm>
          <a:custGeom>
            <a:avLst/>
            <a:gdLst>
              <a:gd name="T0" fmla="*/ 18 w 24"/>
              <a:gd name="T1" fmla="*/ 37 h 37"/>
              <a:gd name="T2" fmla="*/ 0 w 24"/>
              <a:gd name="T3" fmla="*/ 2 h 37"/>
              <a:gd name="T4" fmla="*/ 16 w 24"/>
              <a:gd name="T5" fmla="*/ 9 h 37"/>
              <a:gd name="T6" fmla="*/ 18 w 24"/>
              <a:gd name="T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37">
                <a:moveTo>
                  <a:pt x="18" y="37"/>
                </a:moveTo>
                <a:cubicBezTo>
                  <a:pt x="11" y="24"/>
                  <a:pt x="6" y="13"/>
                  <a:pt x="0" y="2"/>
                </a:cubicBezTo>
                <a:cubicBezTo>
                  <a:pt x="3" y="0"/>
                  <a:pt x="9" y="1"/>
                  <a:pt x="16" y="9"/>
                </a:cubicBezTo>
                <a:cubicBezTo>
                  <a:pt x="23" y="18"/>
                  <a:pt x="24" y="27"/>
                  <a:pt x="18" y="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9" name="Freeform 136">
            <a:extLst>
              <a:ext uri="{FF2B5EF4-FFF2-40B4-BE49-F238E27FC236}">
                <a16:creationId xmlns:a16="http://schemas.microsoft.com/office/drawing/2014/main" id="{EFB678B4-64C9-4C9D-9DB7-D8D88E77B0C8}"/>
              </a:ext>
            </a:extLst>
          </p:cNvPr>
          <p:cNvSpPr>
            <a:spLocks/>
          </p:cNvSpPr>
          <p:nvPr/>
        </p:nvSpPr>
        <p:spPr bwMode="auto">
          <a:xfrm>
            <a:off x="10806113" y="4541838"/>
            <a:ext cx="31750" cy="61913"/>
          </a:xfrm>
          <a:custGeom>
            <a:avLst/>
            <a:gdLst>
              <a:gd name="T0" fmla="*/ 4 w 20"/>
              <a:gd name="T1" fmla="*/ 38 h 38"/>
              <a:gd name="T2" fmla="*/ 0 w 20"/>
              <a:gd name="T3" fmla="*/ 0 h 38"/>
              <a:gd name="T4" fmla="*/ 18 w 20"/>
              <a:gd name="T5" fmla="*/ 23 h 38"/>
              <a:gd name="T6" fmla="*/ 4 w 20"/>
              <a:gd name="T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38">
                <a:moveTo>
                  <a:pt x="4" y="38"/>
                </a:moveTo>
                <a:cubicBezTo>
                  <a:pt x="16" y="24"/>
                  <a:pt x="10" y="12"/>
                  <a:pt x="0" y="0"/>
                </a:cubicBezTo>
                <a:cubicBezTo>
                  <a:pt x="15" y="3"/>
                  <a:pt x="20" y="10"/>
                  <a:pt x="18" y="23"/>
                </a:cubicBezTo>
                <a:cubicBezTo>
                  <a:pt x="18" y="31"/>
                  <a:pt x="16" y="38"/>
                  <a:pt x="4" y="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0" name="Freeform 137">
            <a:extLst>
              <a:ext uri="{FF2B5EF4-FFF2-40B4-BE49-F238E27FC236}">
                <a16:creationId xmlns:a16="http://schemas.microsoft.com/office/drawing/2014/main" id="{4DA67007-4068-4820-9AEC-91248F4F0197}"/>
              </a:ext>
            </a:extLst>
          </p:cNvPr>
          <p:cNvSpPr>
            <a:spLocks/>
          </p:cNvSpPr>
          <p:nvPr/>
        </p:nvSpPr>
        <p:spPr bwMode="auto">
          <a:xfrm>
            <a:off x="10136188" y="4584700"/>
            <a:ext cx="41275" cy="61913"/>
          </a:xfrm>
          <a:custGeom>
            <a:avLst/>
            <a:gdLst>
              <a:gd name="T0" fmla="*/ 25 w 25"/>
              <a:gd name="T1" fmla="*/ 1 h 38"/>
              <a:gd name="T2" fmla="*/ 9 w 25"/>
              <a:gd name="T3" fmla="*/ 38 h 38"/>
              <a:gd name="T4" fmla="*/ 2 w 25"/>
              <a:gd name="T5" fmla="*/ 36 h 38"/>
              <a:gd name="T6" fmla="*/ 2 w 25"/>
              <a:gd name="T7" fmla="*/ 16 h 38"/>
              <a:gd name="T8" fmla="*/ 25 w 25"/>
              <a:gd name="T9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38">
                <a:moveTo>
                  <a:pt x="25" y="1"/>
                </a:moveTo>
                <a:cubicBezTo>
                  <a:pt x="11" y="10"/>
                  <a:pt x="6" y="22"/>
                  <a:pt x="9" y="38"/>
                </a:cubicBezTo>
                <a:cubicBezTo>
                  <a:pt x="6" y="37"/>
                  <a:pt x="4" y="37"/>
                  <a:pt x="2" y="36"/>
                </a:cubicBezTo>
                <a:cubicBezTo>
                  <a:pt x="2" y="30"/>
                  <a:pt x="0" y="22"/>
                  <a:pt x="2" y="16"/>
                </a:cubicBezTo>
                <a:cubicBezTo>
                  <a:pt x="4" y="6"/>
                  <a:pt x="12" y="0"/>
                  <a:pt x="25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1" name="Freeform 138">
            <a:extLst>
              <a:ext uri="{FF2B5EF4-FFF2-40B4-BE49-F238E27FC236}">
                <a16:creationId xmlns:a16="http://schemas.microsoft.com/office/drawing/2014/main" id="{4A301DEB-26BC-4DAB-B646-59E0FFF15502}"/>
              </a:ext>
            </a:extLst>
          </p:cNvPr>
          <p:cNvSpPr>
            <a:spLocks/>
          </p:cNvSpPr>
          <p:nvPr/>
        </p:nvSpPr>
        <p:spPr bwMode="auto">
          <a:xfrm>
            <a:off x="10736263" y="6364288"/>
            <a:ext cx="39688" cy="38100"/>
          </a:xfrm>
          <a:custGeom>
            <a:avLst/>
            <a:gdLst>
              <a:gd name="T0" fmla="*/ 7 w 24"/>
              <a:gd name="T1" fmla="*/ 0 h 23"/>
              <a:gd name="T2" fmla="*/ 24 w 24"/>
              <a:gd name="T3" fmla="*/ 19 h 23"/>
              <a:gd name="T4" fmla="*/ 22 w 24"/>
              <a:gd name="T5" fmla="*/ 23 h 23"/>
              <a:gd name="T6" fmla="*/ 0 w 24"/>
              <a:gd name="T7" fmla="*/ 19 h 23"/>
              <a:gd name="T8" fmla="*/ 7 w 24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3">
                <a:moveTo>
                  <a:pt x="7" y="0"/>
                </a:moveTo>
                <a:cubicBezTo>
                  <a:pt x="15" y="8"/>
                  <a:pt x="19" y="14"/>
                  <a:pt x="24" y="19"/>
                </a:cubicBezTo>
                <a:cubicBezTo>
                  <a:pt x="24" y="20"/>
                  <a:pt x="23" y="22"/>
                  <a:pt x="22" y="23"/>
                </a:cubicBezTo>
                <a:cubicBezTo>
                  <a:pt x="15" y="22"/>
                  <a:pt x="7" y="20"/>
                  <a:pt x="0" y="19"/>
                </a:cubicBezTo>
                <a:cubicBezTo>
                  <a:pt x="2" y="14"/>
                  <a:pt x="4" y="9"/>
                  <a:pt x="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2" name="Freeform 139">
            <a:extLst>
              <a:ext uri="{FF2B5EF4-FFF2-40B4-BE49-F238E27FC236}">
                <a16:creationId xmlns:a16="http://schemas.microsoft.com/office/drawing/2014/main" id="{4349F55A-CD97-4771-B088-0A1EA59032D4}"/>
              </a:ext>
            </a:extLst>
          </p:cNvPr>
          <p:cNvSpPr>
            <a:spLocks/>
          </p:cNvSpPr>
          <p:nvPr/>
        </p:nvSpPr>
        <p:spPr bwMode="auto">
          <a:xfrm>
            <a:off x="10601325" y="6373813"/>
            <a:ext cx="42863" cy="30163"/>
          </a:xfrm>
          <a:custGeom>
            <a:avLst/>
            <a:gdLst>
              <a:gd name="T0" fmla="*/ 23 w 26"/>
              <a:gd name="T1" fmla="*/ 18 h 18"/>
              <a:gd name="T2" fmla="*/ 0 w 26"/>
              <a:gd name="T3" fmla="*/ 11 h 18"/>
              <a:gd name="T4" fmla="*/ 8 w 26"/>
              <a:gd name="T5" fmla="*/ 0 h 18"/>
              <a:gd name="T6" fmla="*/ 26 w 26"/>
              <a:gd name="T7" fmla="*/ 12 h 18"/>
              <a:gd name="T8" fmla="*/ 23 w 26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8">
                <a:moveTo>
                  <a:pt x="23" y="18"/>
                </a:moveTo>
                <a:cubicBezTo>
                  <a:pt x="15" y="16"/>
                  <a:pt x="8" y="13"/>
                  <a:pt x="0" y="11"/>
                </a:cubicBezTo>
                <a:cubicBezTo>
                  <a:pt x="3" y="7"/>
                  <a:pt x="6" y="3"/>
                  <a:pt x="8" y="0"/>
                </a:cubicBezTo>
                <a:cubicBezTo>
                  <a:pt x="14" y="4"/>
                  <a:pt x="20" y="8"/>
                  <a:pt x="26" y="12"/>
                </a:cubicBezTo>
                <a:cubicBezTo>
                  <a:pt x="25" y="14"/>
                  <a:pt x="24" y="16"/>
                  <a:pt x="23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3" name="Freeform 140">
            <a:extLst>
              <a:ext uri="{FF2B5EF4-FFF2-40B4-BE49-F238E27FC236}">
                <a16:creationId xmlns:a16="http://schemas.microsoft.com/office/drawing/2014/main" id="{01F7B093-DB96-4CBC-9CC3-1724050FE4ED}"/>
              </a:ext>
            </a:extLst>
          </p:cNvPr>
          <p:cNvSpPr>
            <a:spLocks/>
          </p:cNvSpPr>
          <p:nvPr/>
        </p:nvSpPr>
        <p:spPr bwMode="auto">
          <a:xfrm>
            <a:off x="10458450" y="4375150"/>
            <a:ext cx="46038" cy="34925"/>
          </a:xfrm>
          <a:custGeom>
            <a:avLst/>
            <a:gdLst>
              <a:gd name="T0" fmla="*/ 0 w 28"/>
              <a:gd name="T1" fmla="*/ 21 h 21"/>
              <a:gd name="T2" fmla="*/ 28 w 28"/>
              <a:gd name="T3" fmla="*/ 7 h 21"/>
              <a:gd name="T4" fmla="*/ 0 w 28"/>
              <a:gd name="T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1">
                <a:moveTo>
                  <a:pt x="0" y="21"/>
                </a:moveTo>
                <a:cubicBezTo>
                  <a:pt x="3" y="4"/>
                  <a:pt x="11" y="0"/>
                  <a:pt x="28" y="7"/>
                </a:cubicBezTo>
                <a:cubicBezTo>
                  <a:pt x="18" y="12"/>
                  <a:pt x="10" y="16"/>
                  <a:pt x="0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4" name="Freeform 141">
            <a:extLst>
              <a:ext uri="{FF2B5EF4-FFF2-40B4-BE49-F238E27FC236}">
                <a16:creationId xmlns:a16="http://schemas.microsoft.com/office/drawing/2014/main" id="{31227037-3164-43B4-BFC6-0CEE271C99DC}"/>
              </a:ext>
            </a:extLst>
          </p:cNvPr>
          <p:cNvSpPr>
            <a:spLocks/>
          </p:cNvSpPr>
          <p:nvPr/>
        </p:nvSpPr>
        <p:spPr bwMode="auto">
          <a:xfrm>
            <a:off x="7091363" y="1619250"/>
            <a:ext cx="38100" cy="23813"/>
          </a:xfrm>
          <a:custGeom>
            <a:avLst/>
            <a:gdLst>
              <a:gd name="T0" fmla="*/ 0 w 23"/>
              <a:gd name="T1" fmla="*/ 0 h 15"/>
              <a:gd name="T2" fmla="*/ 12 w 23"/>
              <a:gd name="T3" fmla="*/ 2 h 15"/>
              <a:gd name="T4" fmla="*/ 23 w 23"/>
              <a:gd name="T5" fmla="*/ 10 h 15"/>
              <a:gd name="T6" fmla="*/ 17 w 23"/>
              <a:gd name="T7" fmla="*/ 15 h 15"/>
              <a:gd name="T8" fmla="*/ 4 w 23"/>
              <a:gd name="T9" fmla="*/ 9 h 15"/>
              <a:gd name="T10" fmla="*/ 0 w 23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15">
                <a:moveTo>
                  <a:pt x="0" y="0"/>
                </a:moveTo>
                <a:cubicBezTo>
                  <a:pt x="6" y="1"/>
                  <a:pt x="10" y="1"/>
                  <a:pt x="12" y="2"/>
                </a:cubicBezTo>
                <a:cubicBezTo>
                  <a:pt x="16" y="4"/>
                  <a:pt x="19" y="8"/>
                  <a:pt x="23" y="10"/>
                </a:cubicBezTo>
                <a:cubicBezTo>
                  <a:pt x="21" y="12"/>
                  <a:pt x="18" y="15"/>
                  <a:pt x="17" y="15"/>
                </a:cubicBezTo>
                <a:cubicBezTo>
                  <a:pt x="12" y="14"/>
                  <a:pt x="8" y="12"/>
                  <a:pt x="4" y="9"/>
                </a:cubicBezTo>
                <a:cubicBezTo>
                  <a:pt x="2" y="8"/>
                  <a:pt x="2" y="5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5" name="Freeform 142">
            <a:extLst>
              <a:ext uri="{FF2B5EF4-FFF2-40B4-BE49-F238E27FC236}">
                <a16:creationId xmlns:a16="http://schemas.microsoft.com/office/drawing/2014/main" id="{047AFFA2-85E5-4888-BEDD-A712BC91F395}"/>
              </a:ext>
            </a:extLst>
          </p:cNvPr>
          <p:cNvSpPr>
            <a:spLocks/>
          </p:cNvSpPr>
          <p:nvPr/>
        </p:nvSpPr>
        <p:spPr bwMode="auto">
          <a:xfrm>
            <a:off x="9074150" y="5168900"/>
            <a:ext cx="49213" cy="20638"/>
          </a:xfrm>
          <a:custGeom>
            <a:avLst/>
            <a:gdLst>
              <a:gd name="T0" fmla="*/ 0 w 30"/>
              <a:gd name="T1" fmla="*/ 12 h 12"/>
              <a:gd name="T2" fmla="*/ 30 w 30"/>
              <a:gd name="T3" fmla="*/ 12 h 12"/>
              <a:gd name="T4" fmla="*/ 0 w 30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12">
                <a:moveTo>
                  <a:pt x="0" y="12"/>
                </a:moveTo>
                <a:cubicBezTo>
                  <a:pt x="10" y="0"/>
                  <a:pt x="17" y="0"/>
                  <a:pt x="30" y="12"/>
                </a:cubicBezTo>
                <a:cubicBezTo>
                  <a:pt x="19" y="12"/>
                  <a:pt x="10" y="12"/>
                  <a:pt x="0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6" name="Freeform 143">
            <a:extLst>
              <a:ext uri="{FF2B5EF4-FFF2-40B4-BE49-F238E27FC236}">
                <a16:creationId xmlns:a16="http://schemas.microsoft.com/office/drawing/2014/main" id="{8D66FEBC-5EE4-4457-8939-010FDCC0F110}"/>
              </a:ext>
            </a:extLst>
          </p:cNvPr>
          <p:cNvSpPr>
            <a:spLocks/>
          </p:cNvSpPr>
          <p:nvPr/>
        </p:nvSpPr>
        <p:spPr bwMode="auto">
          <a:xfrm>
            <a:off x="8861425" y="2849563"/>
            <a:ext cx="46038" cy="22225"/>
          </a:xfrm>
          <a:custGeom>
            <a:avLst/>
            <a:gdLst>
              <a:gd name="T0" fmla="*/ 28 w 28"/>
              <a:gd name="T1" fmla="*/ 13 h 13"/>
              <a:gd name="T2" fmla="*/ 0 w 28"/>
              <a:gd name="T3" fmla="*/ 13 h 13"/>
              <a:gd name="T4" fmla="*/ 28 w 28"/>
              <a:gd name="T5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13">
                <a:moveTo>
                  <a:pt x="28" y="13"/>
                </a:moveTo>
                <a:cubicBezTo>
                  <a:pt x="18" y="13"/>
                  <a:pt x="9" y="13"/>
                  <a:pt x="0" y="13"/>
                </a:cubicBezTo>
                <a:cubicBezTo>
                  <a:pt x="11" y="0"/>
                  <a:pt x="19" y="0"/>
                  <a:pt x="28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7" name="Freeform 144">
            <a:extLst>
              <a:ext uri="{FF2B5EF4-FFF2-40B4-BE49-F238E27FC236}">
                <a16:creationId xmlns:a16="http://schemas.microsoft.com/office/drawing/2014/main" id="{927180DA-8CCD-4A86-A439-79400CBF6C34}"/>
              </a:ext>
            </a:extLst>
          </p:cNvPr>
          <p:cNvSpPr>
            <a:spLocks/>
          </p:cNvSpPr>
          <p:nvPr/>
        </p:nvSpPr>
        <p:spPr bwMode="auto">
          <a:xfrm>
            <a:off x="10991850" y="6284913"/>
            <a:ext cx="46038" cy="31750"/>
          </a:xfrm>
          <a:custGeom>
            <a:avLst/>
            <a:gdLst>
              <a:gd name="T0" fmla="*/ 0 w 28"/>
              <a:gd name="T1" fmla="*/ 9 h 19"/>
              <a:gd name="T2" fmla="*/ 28 w 28"/>
              <a:gd name="T3" fmla="*/ 0 h 19"/>
              <a:gd name="T4" fmla="*/ 0 w 28"/>
              <a:gd name="T5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19">
                <a:moveTo>
                  <a:pt x="0" y="9"/>
                </a:moveTo>
                <a:cubicBezTo>
                  <a:pt x="10" y="6"/>
                  <a:pt x="19" y="3"/>
                  <a:pt x="28" y="0"/>
                </a:cubicBezTo>
                <a:cubicBezTo>
                  <a:pt x="25" y="16"/>
                  <a:pt x="16" y="19"/>
                  <a:pt x="0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8" name="Freeform 145">
            <a:extLst>
              <a:ext uri="{FF2B5EF4-FFF2-40B4-BE49-F238E27FC236}">
                <a16:creationId xmlns:a16="http://schemas.microsoft.com/office/drawing/2014/main" id="{0B0F5109-3DB5-4B9C-913A-C4DAAB861BE4}"/>
              </a:ext>
            </a:extLst>
          </p:cNvPr>
          <p:cNvSpPr>
            <a:spLocks/>
          </p:cNvSpPr>
          <p:nvPr/>
        </p:nvSpPr>
        <p:spPr bwMode="auto">
          <a:xfrm>
            <a:off x="10072688" y="1739900"/>
            <a:ext cx="92075" cy="20638"/>
          </a:xfrm>
          <a:custGeom>
            <a:avLst/>
            <a:gdLst>
              <a:gd name="T0" fmla="*/ 0 w 56"/>
              <a:gd name="T1" fmla="*/ 12 h 13"/>
              <a:gd name="T2" fmla="*/ 55 w 56"/>
              <a:gd name="T3" fmla="*/ 0 h 13"/>
              <a:gd name="T4" fmla="*/ 56 w 56"/>
              <a:gd name="T5" fmla="*/ 4 h 13"/>
              <a:gd name="T6" fmla="*/ 1 w 56"/>
              <a:gd name="T7" fmla="*/ 13 h 13"/>
              <a:gd name="T8" fmla="*/ 0 w 56"/>
              <a:gd name="T9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13">
                <a:moveTo>
                  <a:pt x="0" y="12"/>
                </a:moveTo>
                <a:cubicBezTo>
                  <a:pt x="19" y="8"/>
                  <a:pt x="37" y="4"/>
                  <a:pt x="55" y="0"/>
                </a:cubicBezTo>
                <a:cubicBezTo>
                  <a:pt x="56" y="1"/>
                  <a:pt x="56" y="2"/>
                  <a:pt x="56" y="4"/>
                </a:cubicBezTo>
                <a:cubicBezTo>
                  <a:pt x="38" y="7"/>
                  <a:pt x="20" y="10"/>
                  <a:pt x="1" y="13"/>
                </a:cubicBezTo>
                <a:cubicBezTo>
                  <a:pt x="1" y="13"/>
                  <a:pt x="1" y="12"/>
                  <a:pt x="0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9" name="Freeform 146">
            <a:extLst>
              <a:ext uri="{FF2B5EF4-FFF2-40B4-BE49-F238E27FC236}">
                <a16:creationId xmlns:a16="http://schemas.microsoft.com/office/drawing/2014/main" id="{55C1A2FE-DA09-4389-B417-43F3E0A9F13C}"/>
              </a:ext>
            </a:extLst>
          </p:cNvPr>
          <p:cNvSpPr>
            <a:spLocks/>
          </p:cNvSpPr>
          <p:nvPr/>
        </p:nvSpPr>
        <p:spPr bwMode="auto">
          <a:xfrm>
            <a:off x="6765925" y="3448050"/>
            <a:ext cx="39688" cy="25400"/>
          </a:xfrm>
          <a:custGeom>
            <a:avLst/>
            <a:gdLst>
              <a:gd name="T0" fmla="*/ 0 w 24"/>
              <a:gd name="T1" fmla="*/ 0 h 16"/>
              <a:gd name="T2" fmla="*/ 24 w 24"/>
              <a:gd name="T3" fmla="*/ 15 h 16"/>
              <a:gd name="T4" fmla="*/ 1 w 24"/>
              <a:gd name="T5" fmla="*/ 0 h 16"/>
              <a:gd name="T6" fmla="*/ 0 w 24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6">
                <a:moveTo>
                  <a:pt x="0" y="0"/>
                </a:moveTo>
                <a:cubicBezTo>
                  <a:pt x="9" y="4"/>
                  <a:pt x="20" y="4"/>
                  <a:pt x="24" y="15"/>
                </a:cubicBezTo>
                <a:cubicBezTo>
                  <a:pt x="15" y="11"/>
                  <a:pt x="1" y="16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0" name="Freeform 147">
            <a:extLst>
              <a:ext uri="{FF2B5EF4-FFF2-40B4-BE49-F238E27FC236}">
                <a16:creationId xmlns:a16="http://schemas.microsoft.com/office/drawing/2014/main" id="{6A2B62B9-394C-4C07-98E4-2197ECE7DCBC}"/>
              </a:ext>
            </a:extLst>
          </p:cNvPr>
          <p:cNvSpPr>
            <a:spLocks/>
          </p:cNvSpPr>
          <p:nvPr/>
        </p:nvSpPr>
        <p:spPr bwMode="auto">
          <a:xfrm>
            <a:off x="10377488" y="5808663"/>
            <a:ext cx="33338" cy="41275"/>
          </a:xfrm>
          <a:custGeom>
            <a:avLst/>
            <a:gdLst>
              <a:gd name="T0" fmla="*/ 20 w 20"/>
              <a:gd name="T1" fmla="*/ 4 h 25"/>
              <a:gd name="T2" fmla="*/ 5 w 20"/>
              <a:gd name="T3" fmla="*/ 25 h 25"/>
              <a:gd name="T4" fmla="*/ 1 w 20"/>
              <a:gd name="T5" fmla="*/ 19 h 25"/>
              <a:gd name="T6" fmla="*/ 16 w 20"/>
              <a:gd name="T7" fmla="*/ 0 h 25"/>
              <a:gd name="T8" fmla="*/ 20 w 20"/>
              <a:gd name="T9" fmla="*/ 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5">
                <a:moveTo>
                  <a:pt x="20" y="4"/>
                </a:moveTo>
                <a:cubicBezTo>
                  <a:pt x="15" y="11"/>
                  <a:pt x="11" y="17"/>
                  <a:pt x="5" y="25"/>
                </a:cubicBezTo>
                <a:cubicBezTo>
                  <a:pt x="3" y="22"/>
                  <a:pt x="0" y="19"/>
                  <a:pt x="1" y="19"/>
                </a:cubicBezTo>
                <a:cubicBezTo>
                  <a:pt x="5" y="12"/>
                  <a:pt x="11" y="6"/>
                  <a:pt x="16" y="0"/>
                </a:cubicBezTo>
                <a:cubicBezTo>
                  <a:pt x="17" y="1"/>
                  <a:pt x="19" y="3"/>
                  <a:pt x="20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1" name="Freeform 148">
            <a:extLst>
              <a:ext uri="{FF2B5EF4-FFF2-40B4-BE49-F238E27FC236}">
                <a16:creationId xmlns:a16="http://schemas.microsoft.com/office/drawing/2014/main" id="{13AC290B-053A-49B4-A4B2-BCBAD306447B}"/>
              </a:ext>
            </a:extLst>
          </p:cNvPr>
          <p:cNvSpPr>
            <a:spLocks/>
          </p:cNvSpPr>
          <p:nvPr/>
        </p:nvSpPr>
        <p:spPr bwMode="auto">
          <a:xfrm>
            <a:off x="10514013" y="1952625"/>
            <a:ext cx="88900" cy="90488"/>
          </a:xfrm>
          <a:custGeom>
            <a:avLst/>
            <a:gdLst>
              <a:gd name="T0" fmla="*/ 0 w 53"/>
              <a:gd name="T1" fmla="*/ 28 h 55"/>
              <a:gd name="T2" fmla="*/ 25 w 53"/>
              <a:gd name="T3" fmla="*/ 1 h 55"/>
              <a:gd name="T4" fmla="*/ 53 w 53"/>
              <a:gd name="T5" fmla="*/ 27 h 55"/>
              <a:gd name="T6" fmla="*/ 29 w 53"/>
              <a:gd name="T7" fmla="*/ 54 h 55"/>
              <a:gd name="T8" fmla="*/ 0 w 53"/>
              <a:gd name="T9" fmla="*/ 2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55">
                <a:moveTo>
                  <a:pt x="0" y="28"/>
                </a:moveTo>
                <a:cubicBezTo>
                  <a:pt x="0" y="13"/>
                  <a:pt x="10" y="2"/>
                  <a:pt x="25" y="1"/>
                </a:cubicBezTo>
                <a:cubicBezTo>
                  <a:pt x="41" y="0"/>
                  <a:pt x="52" y="11"/>
                  <a:pt x="53" y="27"/>
                </a:cubicBezTo>
                <a:cubicBezTo>
                  <a:pt x="53" y="41"/>
                  <a:pt x="42" y="54"/>
                  <a:pt x="29" y="54"/>
                </a:cubicBezTo>
                <a:cubicBezTo>
                  <a:pt x="13" y="55"/>
                  <a:pt x="1" y="43"/>
                  <a:pt x="0" y="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2" name="Freeform 149">
            <a:extLst>
              <a:ext uri="{FF2B5EF4-FFF2-40B4-BE49-F238E27FC236}">
                <a16:creationId xmlns:a16="http://schemas.microsoft.com/office/drawing/2014/main" id="{5298C477-D920-429A-A00B-4AAB4ED168ED}"/>
              </a:ext>
            </a:extLst>
          </p:cNvPr>
          <p:cNvSpPr>
            <a:spLocks/>
          </p:cNvSpPr>
          <p:nvPr/>
        </p:nvSpPr>
        <p:spPr bwMode="auto">
          <a:xfrm>
            <a:off x="10545763" y="3579813"/>
            <a:ext cx="58738" cy="60325"/>
          </a:xfrm>
          <a:custGeom>
            <a:avLst/>
            <a:gdLst>
              <a:gd name="T0" fmla="*/ 20 w 35"/>
              <a:gd name="T1" fmla="*/ 0 h 36"/>
              <a:gd name="T2" fmla="*/ 33 w 35"/>
              <a:gd name="T3" fmla="*/ 18 h 36"/>
              <a:gd name="T4" fmla="*/ 16 w 35"/>
              <a:gd name="T5" fmla="*/ 35 h 36"/>
              <a:gd name="T6" fmla="*/ 0 w 35"/>
              <a:gd name="T7" fmla="*/ 19 h 36"/>
              <a:gd name="T8" fmla="*/ 20 w 35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6">
                <a:moveTo>
                  <a:pt x="20" y="0"/>
                </a:moveTo>
                <a:cubicBezTo>
                  <a:pt x="24" y="6"/>
                  <a:pt x="31" y="12"/>
                  <a:pt x="33" y="18"/>
                </a:cubicBezTo>
                <a:cubicBezTo>
                  <a:pt x="35" y="26"/>
                  <a:pt x="24" y="36"/>
                  <a:pt x="16" y="35"/>
                </a:cubicBezTo>
                <a:cubicBezTo>
                  <a:pt x="7" y="34"/>
                  <a:pt x="0" y="29"/>
                  <a:pt x="0" y="19"/>
                </a:cubicBezTo>
                <a:cubicBezTo>
                  <a:pt x="0" y="9"/>
                  <a:pt x="8" y="2"/>
                  <a:pt x="2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3" name="Freeform 150">
            <a:extLst>
              <a:ext uri="{FF2B5EF4-FFF2-40B4-BE49-F238E27FC236}">
                <a16:creationId xmlns:a16="http://schemas.microsoft.com/office/drawing/2014/main" id="{B48578A4-A702-4C35-A17A-C813D7C39393}"/>
              </a:ext>
            </a:extLst>
          </p:cNvPr>
          <p:cNvSpPr>
            <a:spLocks noEditPoints="1"/>
          </p:cNvSpPr>
          <p:nvPr/>
        </p:nvSpPr>
        <p:spPr bwMode="auto">
          <a:xfrm>
            <a:off x="9331325" y="4745038"/>
            <a:ext cx="249238" cy="250825"/>
          </a:xfrm>
          <a:custGeom>
            <a:avLst/>
            <a:gdLst>
              <a:gd name="T0" fmla="*/ 0 w 151"/>
              <a:gd name="T1" fmla="*/ 76 h 152"/>
              <a:gd name="T2" fmla="*/ 151 w 151"/>
              <a:gd name="T3" fmla="*/ 76 h 152"/>
              <a:gd name="T4" fmla="*/ 108 w 151"/>
              <a:gd name="T5" fmla="*/ 81 h 152"/>
              <a:gd name="T6" fmla="*/ 81 w 151"/>
              <a:gd name="T7" fmla="*/ 110 h 152"/>
              <a:gd name="T8" fmla="*/ 70 w 151"/>
              <a:gd name="T9" fmla="*/ 80 h 152"/>
              <a:gd name="T10" fmla="*/ 43 w 151"/>
              <a:gd name="T11" fmla="*/ 80 h 152"/>
              <a:gd name="T12" fmla="*/ 70 w 151"/>
              <a:gd name="T13" fmla="*/ 80 h 152"/>
              <a:gd name="T14" fmla="*/ 80 w 151"/>
              <a:gd name="T15" fmla="*/ 44 h 152"/>
              <a:gd name="T16" fmla="*/ 108 w 151"/>
              <a:gd name="T17" fmla="*/ 71 h 152"/>
              <a:gd name="T18" fmla="*/ 70 w 151"/>
              <a:gd name="T19" fmla="*/ 71 h 152"/>
              <a:gd name="T20" fmla="*/ 42 w 151"/>
              <a:gd name="T21" fmla="*/ 71 h 152"/>
              <a:gd name="T22" fmla="*/ 103 w 151"/>
              <a:gd name="T23" fmla="*/ 17 h 152"/>
              <a:gd name="T24" fmla="*/ 106 w 151"/>
              <a:gd name="T25" fmla="*/ 14 h 152"/>
              <a:gd name="T26" fmla="*/ 117 w 151"/>
              <a:gd name="T27" fmla="*/ 104 h 152"/>
              <a:gd name="T28" fmla="*/ 15 w 151"/>
              <a:gd name="T29" fmla="*/ 104 h 152"/>
              <a:gd name="T30" fmla="*/ 15 w 151"/>
              <a:gd name="T31" fmla="*/ 104 h 152"/>
              <a:gd name="T32" fmla="*/ 16 w 151"/>
              <a:gd name="T33" fmla="*/ 48 h 152"/>
              <a:gd name="T34" fmla="*/ 32 w 151"/>
              <a:gd name="T35" fmla="*/ 81 h 152"/>
              <a:gd name="T36" fmla="*/ 8 w 151"/>
              <a:gd name="T37" fmla="*/ 84 h 152"/>
              <a:gd name="T38" fmla="*/ 32 w 151"/>
              <a:gd name="T39" fmla="*/ 81 h 152"/>
              <a:gd name="T40" fmla="*/ 102 w 151"/>
              <a:gd name="T41" fmla="*/ 32 h 152"/>
              <a:gd name="T42" fmla="*/ 80 w 151"/>
              <a:gd name="T43" fmla="*/ 12 h 152"/>
              <a:gd name="T44" fmla="*/ 100 w 151"/>
              <a:gd name="T45" fmla="*/ 36 h 152"/>
              <a:gd name="T46" fmla="*/ 84 w 151"/>
              <a:gd name="T47" fmla="*/ 143 h 152"/>
              <a:gd name="T48" fmla="*/ 100 w 151"/>
              <a:gd name="T49" fmla="*/ 117 h 152"/>
              <a:gd name="T50" fmla="*/ 80 w 151"/>
              <a:gd name="T51" fmla="*/ 141 h 152"/>
              <a:gd name="T52" fmla="*/ 66 w 151"/>
              <a:gd name="T53" fmla="*/ 9 h 152"/>
              <a:gd name="T54" fmla="*/ 51 w 151"/>
              <a:gd name="T55" fmla="*/ 37 h 152"/>
              <a:gd name="T56" fmla="*/ 71 w 151"/>
              <a:gd name="T57" fmla="*/ 12 h 152"/>
              <a:gd name="T58" fmla="*/ 107 w 151"/>
              <a:gd name="T59" fmla="*/ 138 h 152"/>
              <a:gd name="T60" fmla="*/ 134 w 151"/>
              <a:gd name="T61" fmla="*/ 104 h 152"/>
              <a:gd name="T62" fmla="*/ 66 w 151"/>
              <a:gd name="T63" fmla="*/ 143 h 152"/>
              <a:gd name="T64" fmla="*/ 70 w 151"/>
              <a:gd name="T65" fmla="*/ 120 h 152"/>
              <a:gd name="T66" fmla="*/ 48 w 151"/>
              <a:gd name="T67" fmla="*/ 119 h 152"/>
              <a:gd name="T68" fmla="*/ 35 w 151"/>
              <a:gd name="T69" fmla="*/ 47 h 152"/>
              <a:gd name="T70" fmla="*/ 10 w 151"/>
              <a:gd name="T71" fmla="*/ 71 h 152"/>
              <a:gd name="T72" fmla="*/ 35 w 151"/>
              <a:gd name="T73" fmla="*/ 47 h 152"/>
              <a:gd name="T74" fmla="*/ 142 w 151"/>
              <a:gd name="T75" fmla="*/ 68 h 152"/>
              <a:gd name="T76" fmla="*/ 118 w 151"/>
              <a:gd name="T77" fmla="*/ 7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1" h="152">
                <a:moveTo>
                  <a:pt x="75" y="152"/>
                </a:moveTo>
                <a:cubicBezTo>
                  <a:pt x="33" y="152"/>
                  <a:pt x="0" y="118"/>
                  <a:pt x="0" y="76"/>
                </a:cubicBezTo>
                <a:cubicBezTo>
                  <a:pt x="0" y="34"/>
                  <a:pt x="34" y="0"/>
                  <a:pt x="76" y="1"/>
                </a:cubicBezTo>
                <a:cubicBezTo>
                  <a:pt x="117" y="1"/>
                  <a:pt x="151" y="36"/>
                  <a:pt x="151" y="76"/>
                </a:cubicBezTo>
                <a:cubicBezTo>
                  <a:pt x="151" y="118"/>
                  <a:pt x="117" y="152"/>
                  <a:pt x="75" y="152"/>
                </a:cubicBezTo>
                <a:close/>
                <a:moveTo>
                  <a:pt x="108" y="81"/>
                </a:moveTo>
                <a:cubicBezTo>
                  <a:pt x="98" y="81"/>
                  <a:pt x="90" y="81"/>
                  <a:pt x="81" y="81"/>
                </a:cubicBezTo>
                <a:cubicBezTo>
                  <a:pt x="81" y="91"/>
                  <a:pt x="81" y="100"/>
                  <a:pt x="81" y="110"/>
                </a:cubicBezTo>
                <a:cubicBezTo>
                  <a:pt x="108" y="108"/>
                  <a:pt x="109" y="107"/>
                  <a:pt x="108" y="81"/>
                </a:cubicBezTo>
                <a:close/>
                <a:moveTo>
                  <a:pt x="70" y="80"/>
                </a:moveTo>
                <a:cubicBezTo>
                  <a:pt x="62" y="80"/>
                  <a:pt x="55" y="80"/>
                  <a:pt x="48" y="80"/>
                </a:cubicBezTo>
                <a:cubicBezTo>
                  <a:pt x="46" y="80"/>
                  <a:pt x="45" y="80"/>
                  <a:pt x="43" y="80"/>
                </a:cubicBezTo>
                <a:cubicBezTo>
                  <a:pt x="39" y="105"/>
                  <a:pt x="42" y="109"/>
                  <a:pt x="70" y="110"/>
                </a:cubicBezTo>
                <a:cubicBezTo>
                  <a:pt x="70" y="101"/>
                  <a:pt x="70" y="91"/>
                  <a:pt x="70" y="80"/>
                </a:cubicBezTo>
                <a:close/>
                <a:moveTo>
                  <a:pt x="108" y="71"/>
                </a:moveTo>
                <a:cubicBezTo>
                  <a:pt x="109" y="45"/>
                  <a:pt x="105" y="40"/>
                  <a:pt x="80" y="44"/>
                </a:cubicBezTo>
                <a:cubicBezTo>
                  <a:pt x="80" y="53"/>
                  <a:pt x="80" y="62"/>
                  <a:pt x="80" y="71"/>
                </a:cubicBezTo>
                <a:cubicBezTo>
                  <a:pt x="90" y="71"/>
                  <a:pt x="98" y="71"/>
                  <a:pt x="108" y="71"/>
                </a:cubicBezTo>
                <a:close/>
                <a:moveTo>
                  <a:pt x="42" y="71"/>
                </a:moveTo>
                <a:cubicBezTo>
                  <a:pt x="52" y="71"/>
                  <a:pt x="61" y="71"/>
                  <a:pt x="70" y="71"/>
                </a:cubicBezTo>
                <a:cubicBezTo>
                  <a:pt x="70" y="61"/>
                  <a:pt x="70" y="52"/>
                  <a:pt x="70" y="43"/>
                </a:cubicBezTo>
                <a:cubicBezTo>
                  <a:pt x="44" y="41"/>
                  <a:pt x="41" y="47"/>
                  <a:pt x="42" y="71"/>
                </a:cubicBezTo>
                <a:close/>
                <a:moveTo>
                  <a:pt x="106" y="14"/>
                </a:moveTo>
                <a:cubicBezTo>
                  <a:pt x="105" y="15"/>
                  <a:pt x="104" y="16"/>
                  <a:pt x="103" y="17"/>
                </a:cubicBezTo>
                <a:cubicBezTo>
                  <a:pt x="116" y="42"/>
                  <a:pt x="116" y="42"/>
                  <a:pt x="137" y="45"/>
                </a:cubicBezTo>
                <a:cubicBezTo>
                  <a:pt x="127" y="35"/>
                  <a:pt x="116" y="24"/>
                  <a:pt x="106" y="14"/>
                </a:cubicBezTo>
                <a:close/>
                <a:moveTo>
                  <a:pt x="142" y="85"/>
                </a:moveTo>
                <a:cubicBezTo>
                  <a:pt x="118" y="77"/>
                  <a:pt x="116" y="79"/>
                  <a:pt x="117" y="104"/>
                </a:cubicBezTo>
                <a:cubicBezTo>
                  <a:pt x="126" y="97"/>
                  <a:pt x="134" y="91"/>
                  <a:pt x="142" y="85"/>
                </a:cubicBezTo>
                <a:close/>
                <a:moveTo>
                  <a:pt x="15" y="104"/>
                </a:moveTo>
                <a:cubicBezTo>
                  <a:pt x="21" y="121"/>
                  <a:pt x="33" y="130"/>
                  <a:pt x="48" y="137"/>
                </a:cubicBezTo>
                <a:cubicBezTo>
                  <a:pt x="43" y="119"/>
                  <a:pt x="33" y="109"/>
                  <a:pt x="15" y="104"/>
                </a:cubicBezTo>
                <a:close/>
                <a:moveTo>
                  <a:pt x="46" y="18"/>
                </a:moveTo>
                <a:cubicBezTo>
                  <a:pt x="31" y="22"/>
                  <a:pt x="19" y="34"/>
                  <a:pt x="16" y="48"/>
                </a:cubicBezTo>
                <a:cubicBezTo>
                  <a:pt x="31" y="44"/>
                  <a:pt x="44" y="36"/>
                  <a:pt x="46" y="18"/>
                </a:cubicBezTo>
                <a:close/>
                <a:moveTo>
                  <a:pt x="32" y="81"/>
                </a:moveTo>
                <a:cubicBezTo>
                  <a:pt x="25" y="81"/>
                  <a:pt x="17" y="81"/>
                  <a:pt x="10" y="81"/>
                </a:cubicBezTo>
                <a:cubicBezTo>
                  <a:pt x="10" y="82"/>
                  <a:pt x="9" y="83"/>
                  <a:pt x="8" y="84"/>
                </a:cubicBezTo>
                <a:cubicBezTo>
                  <a:pt x="16" y="91"/>
                  <a:pt x="25" y="97"/>
                  <a:pt x="35" y="106"/>
                </a:cubicBezTo>
                <a:cubicBezTo>
                  <a:pt x="34" y="95"/>
                  <a:pt x="33" y="88"/>
                  <a:pt x="32" y="81"/>
                </a:cubicBezTo>
                <a:close/>
                <a:moveTo>
                  <a:pt x="100" y="36"/>
                </a:moveTo>
                <a:cubicBezTo>
                  <a:pt x="101" y="34"/>
                  <a:pt x="101" y="33"/>
                  <a:pt x="102" y="32"/>
                </a:cubicBezTo>
                <a:cubicBezTo>
                  <a:pt x="96" y="25"/>
                  <a:pt x="89" y="17"/>
                  <a:pt x="82" y="10"/>
                </a:cubicBezTo>
                <a:cubicBezTo>
                  <a:pt x="82" y="10"/>
                  <a:pt x="81" y="11"/>
                  <a:pt x="80" y="12"/>
                </a:cubicBezTo>
                <a:cubicBezTo>
                  <a:pt x="80" y="19"/>
                  <a:pt x="80" y="26"/>
                  <a:pt x="80" y="33"/>
                </a:cubicBezTo>
                <a:cubicBezTo>
                  <a:pt x="87" y="34"/>
                  <a:pt x="93" y="35"/>
                  <a:pt x="100" y="36"/>
                </a:cubicBezTo>
                <a:close/>
                <a:moveTo>
                  <a:pt x="80" y="141"/>
                </a:moveTo>
                <a:cubicBezTo>
                  <a:pt x="81" y="142"/>
                  <a:pt x="83" y="142"/>
                  <a:pt x="84" y="143"/>
                </a:cubicBezTo>
                <a:cubicBezTo>
                  <a:pt x="90" y="135"/>
                  <a:pt x="96" y="127"/>
                  <a:pt x="102" y="119"/>
                </a:cubicBezTo>
                <a:cubicBezTo>
                  <a:pt x="102" y="118"/>
                  <a:pt x="101" y="117"/>
                  <a:pt x="100" y="117"/>
                </a:cubicBezTo>
                <a:cubicBezTo>
                  <a:pt x="93" y="118"/>
                  <a:pt x="87" y="119"/>
                  <a:pt x="80" y="120"/>
                </a:cubicBezTo>
                <a:cubicBezTo>
                  <a:pt x="80" y="128"/>
                  <a:pt x="80" y="134"/>
                  <a:pt x="80" y="141"/>
                </a:cubicBezTo>
                <a:close/>
                <a:moveTo>
                  <a:pt x="71" y="12"/>
                </a:moveTo>
                <a:cubicBezTo>
                  <a:pt x="69" y="11"/>
                  <a:pt x="68" y="10"/>
                  <a:pt x="66" y="9"/>
                </a:cubicBezTo>
                <a:cubicBezTo>
                  <a:pt x="60" y="18"/>
                  <a:pt x="54" y="26"/>
                  <a:pt x="47" y="34"/>
                </a:cubicBezTo>
                <a:cubicBezTo>
                  <a:pt x="49" y="35"/>
                  <a:pt x="50" y="36"/>
                  <a:pt x="51" y="37"/>
                </a:cubicBezTo>
                <a:cubicBezTo>
                  <a:pt x="57" y="36"/>
                  <a:pt x="64" y="34"/>
                  <a:pt x="71" y="33"/>
                </a:cubicBezTo>
                <a:cubicBezTo>
                  <a:pt x="71" y="26"/>
                  <a:pt x="71" y="19"/>
                  <a:pt x="71" y="12"/>
                </a:cubicBezTo>
                <a:close/>
                <a:moveTo>
                  <a:pt x="104" y="135"/>
                </a:moveTo>
                <a:cubicBezTo>
                  <a:pt x="105" y="136"/>
                  <a:pt x="106" y="137"/>
                  <a:pt x="107" y="138"/>
                </a:cubicBezTo>
                <a:cubicBezTo>
                  <a:pt x="117" y="128"/>
                  <a:pt x="127" y="118"/>
                  <a:pt x="137" y="107"/>
                </a:cubicBezTo>
                <a:cubicBezTo>
                  <a:pt x="136" y="106"/>
                  <a:pt x="135" y="105"/>
                  <a:pt x="134" y="104"/>
                </a:cubicBezTo>
                <a:cubicBezTo>
                  <a:pt x="118" y="109"/>
                  <a:pt x="107" y="118"/>
                  <a:pt x="104" y="135"/>
                </a:cubicBezTo>
                <a:close/>
                <a:moveTo>
                  <a:pt x="66" y="143"/>
                </a:moveTo>
                <a:cubicBezTo>
                  <a:pt x="68" y="142"/>
                  <a:pt x="69" y="142"/>
                  <a:pt x="70" y="141"/>
                </a:cubicBezTo>
                <a:cubicBezTo>
                  <a:pt x="70" y="134"/>
                  <a:pt x="70" y="127"/>
                  <a:pt x="70" y="120"/>
                </a:cubicBezTo>
                <a:cubicBezTo>
                  <a:pt x="63" y="119"/>
                  <a:pt x="57" y="118"/>
                  <a:pt x="50" y="117"/>
                </a:cubicBezTo>
                <a:cubicBezTo>
                  <a:pt x="50" y="118"/>
                  <a:pt x="49" y="118"/>
                  <a:pt x="48" y="119"/>
                </a:cubicBezTo>
                <a:cubicBezTo>
                  <a:pt x="54" y="127"/>
                  <a:pt x="60" y="135"/>
                  <a:pt x="66" y="143"/>
                </a:cubicBezTo>
                <a:close/>
                <a:moveTo>
                  <a:pt x="35" y="47"/>
                </a:moveTo>
                <a:cubicBezTo>
                  <a:pt x="24" y="55"/>
                  <a:pt x="16" y="62"/>
                  <a:pt x="8" y="68"/>
                </a:cubicBezTo>
                <a:cubicBezTo>
                  <a:pt x="9" y="69"/>
                  <a:pt x="10" y="70"/>
                  <a:pt x="10" y="71"/>
                </a:cubicBezTo>
                <a:cubicBezTo>
                  <a:pt x="18" y="71"/>
                  <a:pt x="25" y="71"/>
                  <a:pt x="33" y="71"/>
                </a:cubicBezTo>
                <a:cubicBezTo>
                  <a:pt x="33" y="64"/>
                  <a:pt x="34" y="57"/>
                  <a:pt x="35" y="47"/>
                </a:cubicBezTo>
                <a:close/>
                <a:moveTo>
                  <a:pt x="140" y="71"/>
                </a:moveTo>
                <a:cubicBezTo>
                  <a:pt x="141" y="70"/>
                  <a:pt x="141" y="69"/>
                  <a:pt x="142" y="68"/>
                </a:cubicBezTo>
                <a:cubicBezTo>
                  <a:pt x="134" y="62"/>
                  <a:pt x="126" y="55"/>
                  <a:pt x="116" y="47"/>
                </a:cubicBezTo>
                <a:cubicBezTo>
                  <a:pt x="117" y="58"/>
                  <a:pt x="117" y="64"/>
                  <a:pt x="118" y="71"/>
                </a:cubicBezTo>
                <a:cubicBezTo>
                  <a:pt x="126" y="71"/>
                  <a:pt x="133" y="71"/>
                  <a:pt x="140" y="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4" name="Freeform 151">
            <a:extLst>
              <a:ext uri="{FF2B5EF4-FFF2-40B4-BE49-F238E27FC236}">
                <a16:creationId xmlns:a16="http://schemas.microsoft.com/office/drawing/2014/main" id="{347EB3D3-DD31-4F93-B30C-A5372410D224}"/>
              </a:ext>
            </a:extLst>
          </p:cNvPr>
          <p:cNvSpPr>
            <a:spLocks/>
          </p:cNvSpPr>
          <p:nvPr/>
        </p:nvSpPr>
        <p:spPr bwMode="auto">
          <a:xfrm>
            <a:off x="8623300" y="4816475"/>
            <a:ext cx="100013" cy="120650"/>
          </a:xfrm>
          <a:custGeom>
            <a:avLst/>
            <a:gdLst>
              <a:gd name="T0" fmla="*/ 33 w 61"/>
              <a:gd name="T1" fmla="*/ 26 h 73"/>
              <a:gd name="T2" fmla="*/ 35 w 61"/>
              <a:gd name="T3" fmla="*/ 0 h 73"/>
              <a:gd name="T4" fmla="*/ 61 w 61"/>
              <a:gd name="T5" fmla="*/ 0 h 73"/>
              <a:gd name="T6" fmla="*/ 61 w 61"/>
              <a:gd name="T7" fmla="*/ 73 h 73"/>
              <a:gd name="T8" fmla="*/ 35 w 61"/>
              <a:gd name="T9" fmla="*/ 73 h 73"/>
              <a:gd name="T10" fmla="*/ 33 w 61"/>
              <a:gd name="T11" fmla="*/ 44 h 73"/>
              <a:gd name="T12" fmla="*/ 29 w 61"/>
              <a:gd name="T13" fmla="*/ 44 h 73"/>
              <a:gd name="T14" fmla="*/ 29 w 61"/>
              <a:gd name="T15" fmla="*/ 73 h 73"/>
              <a:gd name="T16" fmla="*/ 0 w 61"/>
              <a:gd name="T17" fmla="*/ 73 h 73"/>
              <a:gd name="T18" fmla="*/ 0 w 61"/>
              <a:gd name="T19" fmla="*/ 0 h 73"/>
              <a:gd name="T20" fmla="*/ 27 w 61"/>
              <a:gd name="T21" fmla="*/ 0 h 73"/>
              <a:gd name="T22" fmla="*/ 28 w 61"/>
              <a:gd name="T23" fmla="*/ 25 h 73"/>
              <a:gd name="T24" fmla="*/ 33 w 61"/>
              <a:gd name="T25" fmla="*/ 2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" h="73">
                <a:moveTo>
                  <a:pt x="33" y="26"/>
                </a:moveTo>
                <a:cubicBezTo>
                  <a:pt x="34" y="17"/>
                  <a:pt x="34" y="9"/>
                  <a:pt x="35" y="0"/>
                </a:cubicBezTo>
                <a:cubicBezTo>
                  <a:pt x="44" y="0"/>
                  <a:pt x="52" y="0"/>
                  <a:pt x="61" y="0"/>
                </a:cubicBezTo>
                <a:cubicBezTo>
                  <a:pt x="61" y="25"/>
                  <a:pt x="61" y="49"/>
                  <a:pt x="61" y="73"/>
                </a:cubicBezTo>
                <a:cubicBezTo>
                  <a:pt x="53" y="73"/>
                  <a:pt x="45" y="73"/>
                  <a:pt x="35" y="73"/>
                </a:cubicBezTo>
                <a:cubicBezTo>
                  <a:pt x="34" y="64"/>
                  <a:pt x="34" y="54"/>
                  <a:pt x="33" y="44"/>
                </a:cubicBezTo>
                <a:cubicBezTo>
                  <a:pt x="31" y="44"/>
                  <a:pt x="30" y="44"/>
                  <a:pt x="29" y="44"/>
                </a:cubicBezTo>
                <a:cubicBezTo>
                  <a:pt x="29" y="53"/>
                  <a:pt x="29" y="63"/>
                  <a:pt x="29" y="73"/>
                </a:cubicBezTo>
                <a:cubicBezTo>
                  <a:pt x="18" y="73"/>
                  <a:pt x="10" y="73"/>
                  <a:pt x="0" y="73"/>
                </a:cubicBezTo>
                <a:cubicBezTo>
                  <a:pt x="0" y="49"/>
                  <a:pt x="0" y="25"/>
                  <a:pt x="0" y="0"/>
                </a:cubicBezTo>
                <a:cubicBezTo>
                  <a:pt x="9" y="0"/>
                  <a:pt x="18" y="0"/>
                  <a:pt x="27" y="0"/>
                </a:cubicBezTo>
                <a:cubicBezTo>
                  <a:pt x="27" y="9"/>
                  <a:pt x="28" y="17"/>
                  <a:pt x="28" y="25"/>
                </a:cubicBezTo>
                <a:cubicBezTo>
                  <a:pt x="30" y="25"/>
                  <a:pt x="31" y="26"/>
                  <a:pt x="33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5" name="Freeform 152">
            <a:extLst>
              <a:ext uri="{FF2B5EF4-FFF2-40B4-BE49-F238E27FC236}">
                <a16:creationId xmlns:a16="http://schemas.microsoft.com/office/drawing/2014/main" id="{4DDB5CA1-95B3-40DF-8F33-B8D8FD0344D6}"/>
              </a:ext>
            </a:extLst>
          </p:cNvPr>
          <p:cNvSpPr>
            <a:spLocks noEditPoints="1"/>
          </p:cNvSpPr>
          <p:nvPr/>
        </p:nvSpPr>
        <p:spPr bwMode="auto">
          <a:xfrm>
            <a:off x="8742363" y="4814888"/>
            <a:ext cx="103188" cy="123825"/>
          </a:xfrm>
          <a:custGeom>
            <a:avLst/>
            <a:gdLst>
              <a:gd name="T0" fmla="*/ 0 w 63"/>
              <a:gd name="T1" fmla="*/ 75 h 75"/>
              <a:gd name="T2" fmla="*/ 0 w 63"/>
              <a:gd name="T3" fmla="*/ 0 h 75"/>
              <a:gd name="T4" fmla="*/ 50 w 63"/>
              <a:gd name="T5" fmla="*/ 4 h 75"/>
              <a:gd name="T6" fmla="*/ 62 w 63"/>
              <a:gd name="T7" fmla="*/ 18 h 75"/>
              <a:gd name="T8" fmla="*/ 62 w 63"/>
              <a:gd name="T9" fmla="*/ 58 h 75"/>
              <a:gd name="T10" fmla="*/ 45 w 63"/>
              <a:gd name="T11" fmla="*/ 75 h 75"/>
              <a:gd name="T12" fmla="*/ 0 w 63"/>
              <a:gd name="T13" fmla="*/ 75 h 75"/>
              <a:gd name="T14" fmla="*/ 29 w 63"/>
              <a:gd name="T15" fmla="*/ 13 h 75"/>
              <a:gd name="T16" fmla="*/ 29 w 63"/>
              <a:gd name="T17" fmla="*/ 63 h 75"/>
              <a:gd name="T18" fmla="*/ 29 w 63"/>
              <a:gd name="T19" fmla="*/ 1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75">
                <a:moveTo>
                  <a:pt x="0" y="75"/>
                </a:moveTo>
                <a:cubicBezTo>
                  <a:pt x="0" y="49"/>
                  <a:pt x="0" y="26"/>
                  <a:pt x="0" y="0"/>
                </a:cubicBezTo>
                <a:cubicBezTo>
                  <a:pt x="17" y="1"/>
                  <a:pt x="34" y="1"/>
                  <a:pt x="50" y="4"/>
                </a:cubicBezTo>
                <a:cubicBezTo>
                  <a:pt x="55" y="4"/>
                  <a:pt x="61" y="13"/>
                  <a:pt x="62" y="18"/>
                </a:cubicBezTo>
                <a:cubicBezTo>
                  <a:pt x="63" y="31"/>
                  <a:pt x="62" y="45"/>
                  <a:pt x="62" y="58"/>
                </a:cubicBezTo>
                <a:cubicBezTo>
                  <a:pt x="62" y="70"/>
                  <a:pt x="55" y="74"/>
                  <a:pt x="45" y="75"/>
                </a:cubicBezTo>
                <a:cubicBezTo>
                  <a:pt x="31" y="75"/>
                  <a:pt x="16" y="75"/>
                  <a:pt x="0" y="75"/>
                </a:cubicBezTo>
                <a:close/>
                <a:moveTo>
                  <a:pt x="29" y="13"/>
                </a:moveTo>
                <a:cubicBezTo>
                  <a:pt x="29" y="30"/>
                  <a:pt x="29" y="45"/>
                  <a:pt x="29" y="63"/>
                </a:cubicBezTo>
                <a:cubicBezTo>
                  <a:pt x="37" y="51"/>
                  <a:pt x="36" y="22"/>
                  <a:pt x="29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6" name="Freeform 153">
            <a:extLst>
              <a:ext uri="{FF2B5EF4-FFF2-40B4-BE49-F238E27FC236}">
                <a16:creationId xmlns:a16="http://schemas.microsoft.com/office/drawing/2014/main" id="{81803FF6-A547-4E4E-BAC4-538F7CC750DA}"/>
              </a:ext>
            </a:extLst>
          </p:cNvPr>
          <p:cNvSpPr>
            <a:spLocks noEditPoints="1"/>
          </p:cNvSpPr>
          <p:nvPr/>
        </p:nvSpPr>
        <p:spPr bwMode="auto">
          <a:xfrm>
            <a:off x="9337675" y="5694363"/>
            <a:ext cx="188913" cy="130175"/>
          </a:xfrm>
          <a:custGeom>
            <a:avLst/>
            <a:gdLst>
              <a:gd name="T0" fmla="*/ 0 w 114"/>
              <a:gd name="T1" fmla="*/ 78 h 78"/>
              <a:gd name="T2" fmla="*/ 0 w 114"/>
              <a:gd name="T3" fmla="*/ 0 h 78"/>
              <a:gd name="T4" fmla="*/ 114 w 114"/>
              <a:gd name="T5" fmla="*/ 0 h 78"/>
              <a:gd name="T6" fmla="*/ 114 w 114"/>
              <a:gd name="T7" fmla="*/ 78 h 78"/>
              <a:gd name="T8" fmla="*/ 0 w 114"/>
              <a:gd name="T9" fmla="*/ 78 h 78"/>
              <a:gd name="T10" fmla="*/ 83 w 114"/>
              <a:gd name="T11" fmla="*/ 40 h 78"/>
              <a:gd name="T12" fmla="*/ 57 w 114"/>
              <a:gd name="T13" fmla="*/ 14 h 78"/>
              <a:gd name="T14" fmla="*/ 32 w 114"/>
              <a:gd name="T15" fmla="*/ 39 h 78"/>
              <a:gd name="T16" fmla="*/ 56 w 114"/>
              <a:gd name="T17" fmla="*/ 65 h 78"/>
              <a:gd name="T18" fmla="*/ 83 w 114"/>
              <a:gd name="T19" fmla="*/ 4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4" h="78">
                <a:moveTo>
                  <a:pt x="0" y="78"/>
                </a:moveTo>
                <a:cubicBezTo>
                  <a:pt x="0" y="52"/>
                  <a:pt x="0" y="27"/>
                  <a:pt x="0" y="0"/>
                </a:cubicBezTo>
                <a:cubicBezTo>
                  <a:pt x="38" y="0"/>
                  <a:pt x="76" y="0"/>
                  <a:pt x="114" y="0"/>
                </a:cubicBezTo>
                <a:cubicBezTo>
                  <a:pt x="114" y="26"/>
                  <a:pt x="114" y="52"/>
                  <a:pt x="114" y="78"/>
                </a:cubicBezTo>
                <a:cubicBezTo>
                  <a:pt x="76" y="78"/>
                  <a:pt x="39" y="78"/>
                  <a:pt x="0" y="78"/>
                </a:cubicBezTo>
                <a:close/>
                <a:moveTo>
                  <a:pt x="83" y="40"/>
                </a:moveTo>
                <a:cubicBezTo>
                  <a:pt x="83" y="25"/>
                  <a:pt x="72" y="14"/>
                  <a:pt x="57" y="14"/>
                </a:cubicBezTo>
                <a:cubicBezTo>
                  <a:pt x="43" y="14"/>
                  <a:pt x="32" y="25"/>
                  <a:pt x="32" y="39"/>
                </a:cubicBezTo>
                <a:cubicBezTo>
                  <a:pt x="31" y="53"/>
                  <a:pt x="42" y="65"/>
                  <a:pt x="56" y="65"/>
                </a:cubicBezTo>
                <a:cubicBezTo>
                  <a:pt x="71" y="66"/>
                  <a:pt x="83" y="55"/>
                  <a:pt x="83" y="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7" name="Freeform 154">
            <a:extLst>
              <a:ext uri="{FF2B5EF4-FFF2-40B4-BE49-F238E27FC236}">
                <a16:creationId xmlns:a16="http://schemas.microsoft.com/office/drawing/2014/main" id="{9BA334C0-904F-4A84-AFD7-B21F05ECD539}"/>
              </a:ext>
            </a:extLst>
          </p:cNvPr>
          <p:cNvSpPr>
            <a:spLocks/>
          </p:cNvSpPr>
          <p:nvPr/>
        </p:nvSpPr>
        <p:spPr bwMode="auto">
          <a:xfrm>
            <a:off x="9369425" y="5661025"/>
            <a:ext cx="125413" cy="20638"/>
          </a:xfrm>
          <a:custGeom>
            <a:avLst/>
            <a:gdLst>
              <a:gd name="T0" fmla="*/ 0 w 76"/>
              <a:gd name="T1" fmla="*/ 13 h 13"/>
              <a:gd name="T2" fmla="*/ 3 w 76"/>
              <a:gd name="T3" fmla="*/ 0 h 13"/>
              <a:gd name="T4" fmla="*/ 66 w 76"/>
              <a:gd name="T5" fmla="*/ 1 h 13"/>
              <a:gd name="T6" fmla="*/ 76 w 76"/>
              <a:gd name="T7" fmla="*/ 9 h 13"/>
              <a:gd name="T8" fmla="*/ 74 w 76"/>
              <a:gd name="T9" fmla="*/ 13 h 13"/>
              <a:gd name="T10" fmla="*/ 0 w 76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13">
                <a:moveTo>
                  <a:pt x="0" y="13"/>
                </a:moveTo>
                <a:cubicBezTo>
                  <a:pt x="1" y="9"/>
                  <a:pt x="2" y="5"/>
                  <a:pt x="3" y="0"/>
                </a:cubicBezTo>
                <a:cubicBezTo>
                  <a:pt x="24" y="0"/>
                  <a:pt x="45" y="0"/>
                  <a:pt x="66" y="1"/>
                </a:cubicBezTo>
                <a:cubicBezTo>
                  <a:pt x="69" y="1"/>
                  <a:pt x="73" y="6"/>
                  <a:pt x="76" y="9"/>
                </a:cubicBezTo>
                <a:cubicBezTo>
                  <a:pt x="76" y="11"/>
                  <a:pt x="75" y="12"/>
                  <a:pt x="74" y="13"/>
                </a:cubicBezTo>
                <a:cubicBezTo>
                  <a:pt x="50" y="13"/>
                  <a:pt x="25" y="13"/>
                  <a:pt x="0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8" name="Freeform 155">
            <a:extLst>
              <a:ext uri="{FF2B5EF4-FFF2-40B4-BE49-F238E27FC236}">
                <a16:creationId xmlns:a16="http://schemas.microsoft.com/office/drawing/2014/main" id="{120F006A-C0B4-455F-A1FA-9FBEBB8A4C1B}"/>
              </a:ext>
            </a:extLst>
          </p:cNvPr>
          <p:cNvSpPr>
            <a:spLocks/>
          </p:cNvSpPr>
          <p:nvPr/>
        </p:nvSpPr>
        <p:spPr bwMode="auto">
          <a:xfrm>
            <a:off x="8474075" y="5529263"/>
            <a:ext cx="147638" cy="123825"/>
          </a:xfrm>
          <a:custGeom>
            <a:avLst/>
            <a:gdLst>
              <a:gd name="T0" fmla="*/ 0 w 89"/>
              <a:gd name="T1" fmla="*/ 74 h 75"/>
              <a:gd name="T2" fmla="*/ 0 w 89"/>
              <a:gd name="T3" fmla="*/ 0 h 75"/>
              <a:gd name="T4" fmla="*/ 88 w 89"/>
              <a:gd name="T5" fmla="*/ 0 h 75"/>
              <a:gd name="T6" fmla="*/ 88 w 89"/>
              <a:gd name="T7" fmla="*/ 55 h 75"/>
              <a:gd name="T8" fmla="*/ 67 w 89"/>
              <a:gd name="T9" fmla="*/ 74 h 75"/>
              <a:gd name="T10" fmla="*/ 0 w 89"/>
              <a:gd name="T11" fmla="*/ 7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" h="75">
                <a:moveTo>
                  <a:pt x="0" y="74"/>
                </a:moveTo>
                <a:cubicBezTo>
                  <a:pt x="0" y="48"/>
                  <a:pt x="0" y="25"/>
                  <a:pt x="0" y="0"/>
                </a:cubicBezTo>
                <a:cubicBezTo>
                  <a:pt x="29" y="0"/>
                  <a:pt x="58" y="0"/>
                  <a:pt x="88" y="0"/>
                </a:cubicBezTo>
                <a:cubicBezTo>
                  <a:pt x="88" y="19"/>
                  <a:pt x="89" y="37"/>
                  <a:pt x="88" y="55"/>
                </a:cubicBezTo>
                <a:cubicBezTo>
                  <a:pt x="87" y="67"/>
                  <a:pt x="78" y="73"/>
                  <a:pt x="67" y="74"/>
                </a:cubicBezTo>
                <a:cubicBezTo>
                  <a:pt x="45" y="75"/>
                  <a:pt x="23" y="74"/>
                  <a:pt x="0" y="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9" name="Freeform 156">
            <a:extLst>
              <a:ext uri="{FF2B5EF4-FFF2-40B4-BE49-F238E27FC236}">
                <a16:creationId xmlns:a16="http://schemas.microsoft.com/office/drawing/2014/main" id="{38E806B5-A770-4EE7-A4B3-DD78D92415FA}"/>
              </a:ext>
            </a:extLst>
          </p:cNvPr>
          <p:cNvSpPr>
            <a:spLocks/>
          </p:cNvSpPr>
          <p:nvPr/>
        </p:nvSpPr>
        <p:spPr bwMode="auto">
          <a:xfrm>
            <a:off x="8636000" y="5530850"/>
            <a:ext cx="49213" cy="125413"/>
          </a:xfrm>
          <a:custGeom>
            <a:avLst/>
            <a:gdLst>
              <a:gd name="T0" fmla="*/ 30 w 30"/>
              <a:gd name="T1" fmla="*/ 0 h 76"/>
              <a:gd name="T2" fmla="*/ 30 w 30"/>
              <a:gd name="T3" fmla="*/ 76 h 76"/>
              <a:gd name="T4" fmla="*/ 0 w 30"/>
              <a:gd name="T5" fmla="*/ 48 h 76"/>
              <a:gd name="T6" fmla="*/ 30 w 30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76">
                <a:moveTo>
                  <a:pt x="30" y="0"/>
                </a:moveTo>
                <a:cubicBezTo>
                  <a:pt x="30" y="24"/>
                  <a:pt x="30" y="48"/>
                  <a:pt x="30" y="76"/>
                </a:cubicBezTo>
                <a:cubicBezTo>
                  <a:pt x="20" y="63"/>
                  <a:pt x="0" y="69"/>
                  <a:pt x="0" y="48"/>
                </a:cubicBezTo>
                <a:cubicBezTo>
                  <a:pt x="1" y="10"/>
                  <a:pt x="1" y="10"/>
                  <a:pt x="3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0" name="Freeform 157">
            <a:extLst>
              <a:ext uri="{FF2B5EF4-FFF2-40B4-BE49-F238E27FC236}">
                <a16:creationId xmlns:a16="http://schemas.microsoft.com/office/drawing/2014/main" id="{B59442C2-07B0-4D1D-97E6-706FDC649C3F}"/>
              </a:ext>
            </a:extLst>
          </p:cNvPr>
          <p:cNvSpPr>
            <a:spLocks/>
          </p:cNvSpPr>
          <p:nvPr/>
        </p:nvSpPr>
        <p:spPr bwMode="auto">
          <a:xfrm>
            <a:off x="6310313" y="1695450"/>
            <a:ext cx="49213" cy="14288"/>
          </a:xfrm>
          <a:custGeom>
            <a:avLst/>
            <a:gdLst>
              <a:gd name="T0" fmla="*/ 30 w 30"/>
              <a:gd name="T1" fmla="*/ 8 h 8"/>
              <a:gd name="T2" fmla="*/ 0 w 30"/>
              <a:gd name="T3" fmla="*/ 8 h 8"/>
              <a:gd name="T4" fmla="*/ 30 w 30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8">
                <a:moveTo>
                  <a:pt x="30" y="8"/>
                </a:moveTo>
                <a:cubicBezTo>
                  <a:pt x="18" y="8"/>
                  <a:pt x="9" y="8"/>
                  <a:pt x="0" y="8"/>
                </a:cubicBezTo>
                <a:cubicBezTo>
                  <a:pt x="5" y="0"/>
                  <a:pt x="18" y="0"/>
                  <a:pt x="30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1" name="Freeform 158">
            <a:extLst>
              <a:ext uri="{FF2B5EF4-FFF2-40B4-BE49-F238E27FC236}">
                <a16:creationId xmlns:a16="http://schemas.microsoft.com/office/drawing/2014/main" id="{B651EB17-2595-4A34-9A50-47D69639317E}"/>
              </a:ext>
            </a:extLst>
          </p:cNvPr>
          <p:cNvSpPr>
            <a:spLocks/>
          </p:cNvSpPr>
          <p:nvPr/>
        </p:nvSpPr>
        <p:spPr bwMode="auto">
          <a:xfrm>
            <a:off x="6237288" y="1679575"/>
            <a:ext cx="15875" cy="47625"/>
          </a:xfrm>
          <a:custGeom>
            <a:avLst/>
            <a:gdLst>
              <a:gd name="T0" fmla="*/ 0 w 10"/>
              <a:gd name="T1" fmla="*/ 29 h 29"/>
              <a:gd name="T2" fmla="*/ 0 w 10"/>
              <a:gd name="T3" fmla="*/ 0 h 29"/>
              <a:gd name="T4" fmla="*/ 5 w 10"/>
              <a:gd name="T5" fmla="*/ 28 h 29"/>
              <a:gd name="T6" fmla="*/ 0 w 10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29">
                <a:moveTo>
                  <a:pt x="0" y="29"/>
                </a:moveTo>
                <a:cubicBezTo>
                  <a:pt x="0" y="20"/>
                  <a:pt x="0" y="12"/>
                  <a:pt x="0" y="0"/>
                </a:cubicBezTo>
                <a:cubicBezTo>
                  <a:pt x="10" y="11"/>
                  <a:pt x="6" y="20"/>
                  <a:pt x="5" y="28"/>
                </a:cubicBezTo>
                <a:cubicBezTo>
                  <a:pt x="4" y="28"/>
                  <a:pt x="2" y="29"/>
                  <a:pt x="0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2" name="Freeform 159">
            <a:extLst>
              <a:ext uri="{FF2B5EF4-FFF2-40B4-BE49-F238E27FC236}">
                <a16:creationId xmlns:a16="http://schemas.microsoft.com/office/drawing/2014/main" id="{91BCE355-9243-4942-B89B-9B14E0E6753C}"/>
              </a:ext>
            </a:extLst>
          </p:cNvPr>
          <p:cNvSpPr>
            <a:spLocks/>
          </p:cNvSpPr>
          <p:nvPr/>
        </p:nvSpPr>
        <p:spPr bwMode="auto">
          <a:xfrm>
            <a:off x="9412288" y="5729288"/>
            <a:ext cx="39688" cy="52388"/>
          </a:xfrm>
          <a:custGeom>
            <a:avLst/>
            <a:gdLst>
              <a:gd name="T0" fmla="*/ 13 w 24"/>
              <a:gd name="T1" fmla="*/ 0 h 31"/>
              <a:gd name="T2" fmla="*/ 24 w 24"/>
              <a:gd name="T3" fmla="*/ 19 h 31"/>
              <a:gd name="T4" fmla="*/ 11 w 24"/>
              <a:gd name="T5" fmla="*/ 31 h 31"/>
              <a:gd name="T6" fmla="*/ 1 w 24"/>
              <a:gd name="T7" fmla="*/ 17 h 31"/>
              <a:gd name="T8" fmla="*/ 13 w 24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13" y="0"/>
                </a:moveTo>
                <a:cubicBezTo>
                  <a:pt x="18" y="9"/>
                  <a:pt x="24" y="15"/>
                  <a:pt x="24" y="19"/>
                </a:cubicBezTo>
                <a:cubicBezTo>
                  <a:pt x="23" y="23"/>
                  <a:pt x="16" y="27"/>
                  <a:pt x="11" y="31"/>
                </a:cubicBezTo>
                <a:cubicBezTo>
                  <a:pt x="8" y="26"/>
                  <a:pt x="1" y="22"/>
                  <a:pt x="1" y="17"/>
                </a:cubicBezTo>
                <a:cubicBezTo>
                  <a:pt x="0" y="13"/>
                  <a:pt x="7" y="9"/>
                  <a:pt x="1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725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404813" y="243479"/>
            <a:ext cx="10414000" cy="87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b="1" dirty="0">
                <a:solidFill>
                  <a:srgbClr val="75B4C5"/>
                </a:solidFill>
                <a:latin typeface="+mn-lt"/>
              </a:rPr>
              <a:t>RESOURCES</a:t>
            </a:r>
            <a:endParaRPr b="1" dirty="0">
              <a:solidFill>
                <a:srgbClr val="75B4C5"/>
              </a:solidFill>
              <a:latin typeface="+mn-lt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42A8EBA-92B4-4FD3-B8BE-D0F4C1275664}"/>
              </a:ext>
            </a:extLst>
          </p:cNvPr>
          <p:cNvSpPr>
            <a:spLocks noEditPoints="1"/>
          </p:cNvSpPr>
          <p:nvPr/>
        </p:nvSpPr>
        <p:spPr bwMode="auto">
          <a:xfrm>
            <a:off x="10858500" y="5643563"/>
            <a:ext cx="930275" cy="476250"/>
          </a:xfrm>
          <a:custGeom>
            <a:avLst/>
            <a:gdLst>
              <a:gd name="T0" fmla="*/ 107 w 629"/>
              <a:gd name="T1" fmla="*/ 123 h 322"/>
              <a:gd name="T2" fmla="*/ 3 w 629"/>
              <a:gd name="T3" fmla="*/ 103 h 322"/>
              <a:gd name="T4" fmla="*/ 43 w 629"/>
              <a:gd name="T5" fmla="*/ 2 h 322"/>
              <a:gd name="T6" fmla="*/ 412 w 629"/>
              <a:gd name="T7" fmla="*/ 0 h 322"/>
              <a:gd name="T8" fmla="*/ 629 w 629"/>
              <a:gd name="T9" fmla="*/ 54 h 322"/>
              <a:gd name="T10" fmla="*/ 547 w 629"/>
              <a:gd name="T11" fmla="*/ 104 h 322"/>
              <a:gd name="T12" fmla="*/ 547 w 629"/>
              <a:gd name="T13" fmla="*/ 121 h 322"/>
              <a:gd name="T14" fmla="*/ 629 w 629"/>
              <a:gd name="T15" fmla="*/ 229 h 322"/>
              <a:gd name="T16" fmla="*/ 580 w 629"/>
              <a:gd name="T17" fmla="*/ 322 h 322"/>
              <a:gd name="T18" fmla="*/ 56 w 629"/>
              <a:gd name="T19" fmla="*/ 322 h 322"/>
              <a:gd name="T20" fmla="*/ 1 w 629"/>
              <a:gd name="T21" fmla="*/ 123 h 322"/>
              <a:gd name="T22" fmla="*/ 237 w 629"/>
              <a:gd name="T23" fmla="*/ 208 h 322"/>
              <a:gd name="T24" fmla="*/ 208 w 629"/>
              <a:gd name="T25" fmla="*/ 209 h 322"/>
              <a:gd name="T26" fmla="*/ 238 w 629"/>
              <a:gd name="T27" fmla="*/ 263 h 322"/>
              <a:gd name="T28" fmla="*/ 422 w 629"/>
              <a:gd name="T29" fmla="*/ 206 h 322"/>
              <a:gd name="T30" fmla="*/ 408 w 629"/>
              <a:gd name="T31" fmla="*/ 191 h 322"/>
              <a:gd name="T32" fmla="*/ 389 w 629"/>
              <a:gd name="T33" fmla="*/ 223 h 322"/>
              <a:gd name="T34" fmla="*/ 435 w 629"/>
              <a:gd name="T35" fmla="*/ 103 h 322"/>
              <a:gd name="T36" fmla="*/ 212 w 629"/>
              <a:gd name="T37" fmla="*/ 103 h 322"/>
              <a:gd name="T38" fmla="*/ 211 w 629"/>
              <a:gd name="T39" fmla="*/ 122 h 322"/>
              <a:gd name="T40" fmla="*/ 435 w 629"/>
              <a:gd name="T41" fmla="*/ 122 h 322"/>
              <a:gd name="T42" fmla="*/ 452 w 629"/>
              <a:gd name="T43" fmla="*/ 120 h 322"/>
              <a:gd name="T44" fmla="*/ 505 w 629"/>
              <a:gd name="T45" fmla="*/ 109 h 322"/>
              <a:gd name="T46" fmla="*/ 494 w 629"/>
              <a:gd name="T47" fmla="*/ 71 h 322"/>
              <a:gd name="T48" fmla="*/ 452 w 629"/>
              <a:gd name="T49" fmla="*/ 120 h 322"/>
              <a:gd name="T50" fmla="*/ 168 w 629"/>
              <a:gd name="T51" fmla="*/ 121 h 322"/>
              <a:gd name="T52" fmla="*/ 152 w 629"/>
              <a:gd name="T53" fmla="*/ 72 h 322"/>
              <a:gd name="T54" fmla="*/ 125 w 629"/>
              <a:gd name="T55" fmla="*/ 121 h 322"/>
              <a:gd name="T56" fmla="*/ 175 w 629"/>
              <a:gd name="T57" fmla="*/ 133 h 322"/>
              <a:gd name="T58" fmla="*/ 125 w 629"/>
              <a:gd name="T59" fmla="*/ 137 h 322"/>
              <a:gd name="T60" fmla="*/ 166 w 629"/>
              <a:gd name="T61" fmla="*/ 155 h 322"/>
              <a:gd name="T62" fmla="*/ 452 w 629"/>
              <a:gd name="T63" fmla="*/ 132 h 322"/>
              <a:gd name="T64" fmla="*/ 503 w 629"/>
              <a:gd name="T65" fmla="*/ 13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9" h="322">
                <a:moveTo>
                  <a:pt x="1" y="123"/>
                </a:moveTo>
                <a:cubicBezTo>
                  <a:pt x="38" y="123"/>
                  <a:pt x="71" y="123"/>
                  <a:pt x="107" y="123"/>
                </a:cubicBezTo>
                <a:cubicBezTo>
                  <a:pt x="108" y="116"/>
                  <a:pt x="108" y="110"/>
                  <a:pt x="108" y="103"/>
                </a:cubicBezTo>
                <a:cubicBezTo>
                  <a:pt x="72" y="103"/>
                  <a:pt x="38" y="103"/>
                  <a:pt x="3" y="103"/>
                </a:cubicBezTo>
                <a:cubicBezTo>
                  <a:pt x="3" y="77"/>
                  <a:pt x="0" y="53"/>
                  <a:pt x="3" y="29"/>
                </a:cubicBezTo>
                <a:cubicBezTo>
                  <a:pt x="6" y="9"/>
                  <a:pt x="24" y="3"/>
                  <a:pt x="43" y="2"/>
                </a:cubicBezTo>
                <a:cubicBezTo>
                  <a:pt x="77" y="1"/>
                  <a:pt x="112" y="0"/>
                  <a:pt x="146" y="0"/>
                </a:cubicBezTo>
                <a:cubicBezTo>
                  <a:pt x="235" y="0"/>
                  <a:pt x="324" y="0"/>
                  <a:pt x="412" y="0"/>
                </a:cubicBezTo>
                <a:cubicBezTo>
                  <a:pt x="467" y="0"/>
                  <a:pt x="522" y="0"/>
                  <a:pt x="576" y="0"/>
                </a:cubicBezTo>
                <a:cubicBezTo>
                  <a:pt x="614" y="0"/>
                  <a:pt x="629" y="15"/>
                  <a:pt x="629" y="54"/>
                </a:cubicBezTo>
                <a:cubicBezTo>
                  <a:pt x="629" y="69"/>
                  <a:pt x="629" y="84"/>
                  <a:pt x="629" y="103"/>
                </a:cubicBezTo>
                <a:cubicBezTo>
                  <a:pt x="601" y="103"/>
                  <a:pt x="574" y="103"/>
                  <a:pt x="547" y="104"/>
                </a:cubicBezTo>
                <a:cubicBezTo>
                  <a:pt x="538" y="104"/>
                  <a:pt x="523" y="109"/>
                  <a:pt x="523" y="111"/>
                </a:cubicBezTo>
                <a:cubicBezTo>
                  <a:pt x="524" y="129"/>
                  <a:pt x="538" y="120"/>
                  <a:pt x="547" y="121"/>
                </a:cubicBezTo>
                <a:cubicBezTo>
                  <a:pt x="574" y="122"/>
                  <a:pt x="600" y="121"/>
                  <a:pt x="629" y="121"/>
                </a:cubicBezTo>
                <a:cubicBezTo>
                  <a:pt x="629" y="159"/>
                  <a:pt x="629" y="194"/>
                  <a:pt x="629" y="229"/>
                </a:cubicBezTo>
                <a:cubicBezTo>
                  <a:pt x="629" y="244"/>
                  <a:pt x="629" y="258"/>
                  <a:pt x="629" y="273"/>
                </a:cubicBezTo>
                <a:cubicBezTo>
                  <a:pt x="629" y="306"/>
                  <a:pt x="613" y="322"/>
                  <a:pt x="580" y="322"/>
                </a:cubicBezTo>
                <a:cubicBezTo>
                  <a:pt x="510" y="322"/>
                  <a:pt x="441" y="322"/>
                  <a:pt x="372" y="322"/>
                </a:cubicBezTo>
                <a:cubicBezTo>
                  <a:pt x="266" y="322"/>
                  <a:pt x="161" y="322"/>
                  <a:pt x="56" y="322"/>
                </a:cubicBezTo>
                <a:cubicBezTo>
                  <a:pt x="14" y="322"/>
                  <a:pt x="1" y="309"/>
                  <a:pt x="1" y="267"/>
                </a:cubicBezTo>
                <a:cubicBezTo>
                  <a:pt x="1" y="220"/>
                  <a:pt x="1" y="173"/>
                  <a:pt x="1" y="123"/>
                </a:cubicBezTo>
                <a:close/>
                <a:moveTo>
                  <a:pt x="239" y="223"/>
                </a:moveTo>
                <a:cubicBezTo>
                  <a:pt x="238" y="217"/>
                  <a:pt x="239" y="212"/>
                  <a:pt x="237" y="208"/>
                </a:cubicBezTo>
                <a:cubicBezTo>
                  <a:pt x="233" y="202"/>
                  <a:pt x="228" y="196"/>
                  <a:pt x="223" y="190"/>
                </a:cubicBezTo>
                <a:cubicBezTo>
                  <a:pt x="218" y="196"/>
                  <a:pt x="210" y="201"/>
                  <a:pt x="208" y="209"/>
                </a:cubicBezTo>
                <a:cubicBezTo>
                  <a:pt x="205" y="216"/>
                  <a:pt x="208" y="226"/>
                  <a:pt x="208" y="234"/>
                </a:cubicBezTo>
                <a:cubicBezTo>
                  <a:pt x="209" y="259"/>
                  <a:pt x="213" y="263"/>
                  <a:pt x="238" y="263"/>
                </a:cubicBezTo>
                <a:cubicBezTo>
                  <a:pt x="282" y="264"/>
                  <a:pt x="326" y="263"/>
                  <a:pt x="370" y="263"/>
                </a:cubicBezTo>
                <a:cubicBezTo>
                  <a:pt x="422" y="263"/>
                  <a:pt x="426" y="259"/>
                  <a:pt x="422" y="206"/>
                </a:cubicBezTo>
                <a:cubicBezTo>
                  <a:pt x="422" y="206"/>
                  <a:pt x="422" y="205"/>
                  <a:pt x="422" y="204"/>
                </a:cubicBezTo>
                <a:cubicBezTo>
                  <a:pt x="417" y="199"/>
                  <a:pt x="413" y="192"/>
                  <a:pt x="408" y="191"/>
                </a:cubicBezTo>
                <a:cubicBezTo>
                  <a:pt x="404" y="190"/>
                  <a:pt x="396" y="196"/>
                  <a:pt x="393" y="201"/>
                </a:cubicBezTo>
                <a:cubicBezTo>
                  <a:pt x="390" y="207"/>
                  <a:pt x="391" y="215"/>
                  <a:pt x="389" y="223"/>
                </a:cubicBezTo>
                <a:cubicBezTo>
                  <a:pt x="339" y="223"/>
                  <a:pt x="290" y="223"/>
                  <a:pt x="239" y="223"/>
                </a:cubicBezTo>
                <a:close/>
                <a:moveTo>
                  <a:pt x="435" y="103"/>
                </a:moveTo>
                <a:cubicBezTo>
                  <a:pt x="429" y="103"/>
                  <a:pt x="424" y="103"/>
                  <a:pt x="418" y="103"/>
                </a:cubicBezTo>
                <a:cubicBezTo>
                  <a:pt x="350" y="103"/>
                  <a:pt x="281" y="103"/>
                  <a:pt x="212" y="103"/>
                </a:cubicBezTo>
                <a:cubicBezTo>
                  <a:pt x="204" y="103"/>
                  <a:pt x="192" y="98"/>
                  <a:pt x="194" y="113"/>
                </a:cubicBezTo>
                <a:cubicBezTo>
                  <a:pt x="195" y="117"/>
                  <a:pt x="205" y="122"/>
                  <a:pt x="211" y="122"/>
                </a:cubicBezTo>
                <a:cubicBezTo>
                  <a:pt x="245" y="123"/>
                  <a:pt x="279" y="122"/>
                  <a:pt x="313" y="122"/>
                </a:cubicBezTo>
                <a:cubicBezTo>
                  <a:pt x="353" y="122"/>
                  <a:pt x="394" y="122"/>
                  <a:pt x="435" y="122"/>
                </a:cubicBezTo>
                <a:cubicBezTo>
                  <a:pt x="435" y="115"/>
                  <a:pt x="435" y="110"/>
                  <a:pt x="435" y="103"/>
                </a:cubicBezTo>
                <a:close/>
                <a:moveTo>
                  <a:pt x="452" y="120"/>
                </a:moveTo>
                <a:cubicBezTo>
                  <a:pt x="467" y="121"/>
                  <a:pt x="480" y="122"/>
                  <a:pt x="492" y="123"/>
                </a:cubicBezTo>
                <a:cubicBezTo>
                  <a:pt x="502" y="123"/>
                  <a:pt x="507" y="119"/>
                  <a:pt x="505" y="109"/>
                </a:cubicBezTo>
                <a:cubicBezTo>
                  <a:pt x="504" y="101"/>
                  <a:pt x="505" y="93"/>
                  <a:pt x="503" y="85"/>
                </a:cubicBezTo>
                <a:cubicBezTo>
                  <a:pt x="502" y="80"/>
                  <a:pt x="498" y="73"/>
                  <a:pt x="494" y="71"/>
                </a:cubicBezTo>
                <a:cubicBezTo>
                  <a:pt x="469" y="60"/>
                  <a:pt x="450" y="73"/>
                  <a:pt x="450" y="100"/>
                </a:cubicBezTo>
                <a:cubicBezTo>
                  <a:pt x="450" y="107"/>
                  <a:pt x="451" y="113"/>
                  <a:pt x="452" y="120"/>
                </a:cubicBezTo>
                <a:close/>
                <a:moveTo>
                  <a:pt x="125" y="121"/>
                </a:moveTo>
                <a:cubicBezTo>
                  <a:pt x="140" y="121"/>
                  <a:pt x="154" y="121"/>
                  <a:pt x="168" y="121"/>
                </a:cubicBezTo>
                <a:cubicBezTo>
                  <a:pt x="171" y="121"/>
                  <a:pt x="175" y="118"/>
                  <a:pt x="177" y="115"/>
                </a:cubicBezTo>
                <a:cubicBezTo>
                  <a:pt x="188" y="93"/>
                  <a:pt x="176" y="72"/>
                  <a:pt x="152" y="72"/>
                </a:cubicBezTo>
                <a:cubicBezTo>
                  <a:pt x="124" y="72"/>
                  <a:pt x="122" y="74"/>
                  <a:pt x="124" y="103"/>
                </a:cubicBezTo>
                <a:cubicBezTo>
                  <a:pt x="124" y="109"/>
                  <a:pt x="125" y="115"/>
                  <a:pt x="125" y="121"/>
                </a:cubicBezTo>
                <a:close/>
                <a:moveTo>
                  <a:pt x="180" y="138"/>
                </a:moveTo>
                <a:cubicBezTo>
                  <a:pt x="178" y="136"/>
                  <a:pt x="177" y="134"/>
                  <a:pt x="175" y="133"/>
                </a:cubicBezTo>
                <a:cubicBezTo>
                  <a:pt x="163" y="132"/>
                  <a:pt x="150" y="130"/>
                  <a:pt x="138" y="130"/>
                </a:cubicBezTo>
                <a:cubicBezTo>
                  <a:pt x="133" y="130"/>
                  <a:pt x="127" y="133"/>
                  <a:pt x="125" y="137"/>
                </a:cubicBezTo>
                <a:cubicBezTo>
                  <a:pt x="124" y="141"/>
                  <a:pt x="126" y="150"/>
                  <a:pt x="128" y="151"/>
                </a:cubicBezTo>
                <a:cubicBezTo>
                  <a:pt x="141" y="154"/>
                  <a:pt x="154" y="156"/>
                  <a:pt x="166" y="155"/>
                </a:cubicBezTo>
                <a:cubicBezTo>
                  <a:pt x="171" y="155"/>
                  <a:pt x="175" y="144"/>
                  <a:pt x="180" y="138"/>
                </a:cubicBezTo>
                <a:close/>
                <a:moveTo>
                  <a:pt x="452" y="132"/>
                </a:moveTo>
                <a:cubicBezTo>
                  <a:pt x="449" y="148"/>
                  <a:pt x="454" y="156"/>
                  <a:pt x="471" y="157"/>
                </a:cubicBezTo>
                <a:cubicBezTo>
                  <a:pt x="501" y="158"/>
                  <a:pt x="504" y="156"/>
                  <a:pt x="503" y="132"/>
                </a:cubicBezTo>
                <a:cubicBezTo>
                  <a:pt x="487" y="132"/>
                  <a:pt x="470" y="132"/>
                  <a:pt x="452" y="13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B4A6BFA-42F8-4980-B6EB-E7C5C227A301}"/>
              </a:ext>
            </a:extLst>
          </p:cNvPr>
          <p:cNvSpPr>
            <a:spLocks noEditPoints="1"/>
          </p:cNvSpPr>
          <p:nvPr/>
        </p:nvSpPr>
        <p:spPr bwMode="auto">
          <a:xfrm>
            <a:off x="8058150" y="4305300"/>
            <a:ext cx="719138" cy="736600"/>
          </a:xfrm>
          <a:custGeom>
            <a:avLst/>
            <a:gdLst>
              <a:gd name="T0" fmla="*/ 170 w 486"/>
              <a:gd name="T1" fmla="*/ 444 h 498"/>
              <a:gd name="T2" fmla="*/ 78 w 486"/>
              <a:gd name="T3" fmla="*/ 497 h 498"/>
              <a:gd name="T4" fmla="*/ 14 w 486"/>
              <a:gd name="T5" fmla="*/ 249 h 498"/>
              <a:gd name="T6" fmla="*/ 157 w 486"/>
              <a:gd name="T7" fmla="*/ 204 h 498"/>
              <a:gd name="T8" fmla="*/ 156 w 486"/>
              <a:gd name="T9" fmla="*/ 164 h 498"/>
              <a:gd name="T10" fmla="*/ 87 w 486"/>
              <a:gd name="T11" fmla="*/ 142 h 498"/>
              <a:gd name="T12" fmla="*/ 110 w 486"/>
              <a:gd name="T13" fmla="*/ 0 h 498"/>
              <a:gd name="T14" fmla="*/ 398 w 486"/>
              <a:gd name="T15" fmla="*/ 27 h 498"/>
              <a:gd name="T16" fmla="*/ 371 w 486"/>
              <a:gd name="T17" fmla="*/ 165 h 498"/>
              <a:gd name="T18" fmla="*/ 309 w 486"/>
              <a:gd name="T19" fmla="*/ 183 h 498"/>
              <a:gd name="T20" fmla="*/ 415 w 486"/>
              <a:gd name="T21" fmla="*/ 202 h 498"/>
              <a:gd name="T22" fmla="*/ 461 w 486"/>
              <a:gd name="T23" fmla="*/ 455 h 498"/>
              <a:gd name="T24" fmla="*/ 378 w 486"/>
              <a:gd name="T25" fmla="*/ 498 h 498"/>
              <a:gd name="T26" fmla="*/ 310 w 486"/>
              <a:gd name="T27" fmla="*/ 402 h 498"/>
              <a:gd name="T28" fmla="*/ 352 w 486"/>
              <a:gd name="T29" fmla="*/ 17 h 498"/>
              <a:gd name="T30" fmla="*/ 131 w 486"/>
              <a:gd name="T31" fmla="*/ 153 h 498"/>
              <a:gd name="T32" fmla="*/ 351 w 486"/>
              <a:gd name="T33" fmla="*/ 142 h 498"/>
              <a:gd name="T34" fmla="*/ 116 w 486"/>
              <a:gd name="T35" fmla="*/ 259 h 498"/>
              <a:gd name="T36" fmla="*/ 82 w 486"/>
              <a:gd name="T37" fmla="*/ 228 h 498"/>
              <a:gd name="T38" fmla="*/ 61 w 486"/>
              <a:gd name="T39" fmla="*/ 335 h 498"/>
              <a:gd name="T40" fmla="*/ 116 w 486"/>
              <a:gd name="T41" fmla="*/ 259 h 498"/>
              <a:gd name="T42" fmla="*/ 386 w 486"/>
              <a:gd name="T43" fmla="*/ 259 h 498"/>
              <a:gd name="T44" fmla="*/ 397 w 486"/>
              <a:gd name="T45" fmla="*/ 348 h 498"/>
              <a:gd name="T46" fmla="*/ 437 w 486"/>
              <a:gd name="T47" fmla="*/ 270 h 498"/>
              <a:gd name="T48" fmla="*/ 407 w 486"/>
              <a:gd name="T49" fmla="*/ 240 h 498"/>
              <a:gd name="T50" fmla="*/ 278 w 486"/>
              <a:gd name="T51" fmla="*/ 166 h 498"/>
              <a:gd name="T52" fmla="*/ 206 w 486"/>
              <a:gd name="T53" fmla="*/ 201 h 498"/>
              <a:gd name="T54" fmla="*/ 278 w 486"/>
              <a:gd name="T55" fmla="*/ 166 h 498"/>
              <a:gd name="T56" fmla="*/ 108 w 486"/>
              <a:gd name="T57" fmla="*/ 386 h 498"/>
              <a:gd name="T58" fmla="*/ 109 w 486"/>
              <a:gd name="T59" fmla="*/ 438 h 498"/>
              <a:gd name="T60" fmla="*/ 372 w 486"/>
              <a:gd name="T61" fmla="*/ 438 h 498"/>
              <a:gd name="T62" fmla="*/ 372 w 486"/>
              <a:gd name="T63" fmla="*/ 386 h 498"/>
              <a:gd name="T64" fmla="*/ 372 w 486"/>
              <a:gd name="T65" fmla="*/ 438 h 498"/>
              <a:gd name="T66" fmla="*/ 365 w 486"/>
              <a:gd name="T67" fmla="*/ 17 h 498"/>
              <a:gd name="T68" fmla="*/ 372 w 486"/>
              <a:gd name="T69" fmla="*/ 149 h 498"/>
              <a:gd name="T70" fmla="*/ 383 w 486"/>
              <a:gd name="T71" fmla="*/ 30 h 498"/>
              <a:gd name="T72" fmla="*/ 107 w 486"/>
              <a:gd name="T73" fmla="*/ 153 h 498"/>
              <a:gd name="T74" fmla="*/ 113 w 486"/>
              <a:gd name="T75" fmla="*/ 16 h 498"/>
              <a:gd name="T76" fmla="*/ 99 w 486"/>
              <a:gd name="T77" fmla="*/ 33 h 498"/>
              <a:gd name="T78" fmla="*/ 107 w 486"/>
              <a:gd name="T79" fmla="*/ 153 h 498"/>
              <a:gd name="T80" fmla="*/ 273 w 486"/>
              <a:gd name="T81" fmla="*/ 275 h 498"/>
              <a:gd name="T82" fmla="*/ 318 w 486"/>
              <a:gd name="T83" fmla="*/ 276 h 498"/>
              <a:gd name="T84" fmla="*/ 234 w 486"/>
              <a:gd name="T85" fmla="*/ 354 h 498"/>
              <a:gd name="T86" fmla="*/ 231 w 486"/>
              <a:gd name="T87" fmla="*/ 328 h 498"/>
              <a:gd name="T88" fmla="*/ 253 w 486"/>
              <a:gd name="T89" fmla="*/ 350 h 498"/>
              <a:gd name="T90" fmla="*/ 234 w 486"/>
              <a:gd name="T91" fmla="*/ 354 h 498"/>
              <a:gd name="T92" fmla="*/ 191 w 486"/>
              <a:gd name="T93" fmla="*/ 263 h 498"/>
              <a:gd name="T94" fmla="*/ 165 w 486"/>
              <a:gd name="T95" fmla="*/ 276 h 498"/>
              <a:gd name="T96" fmla="*/ 206 w 486"/>
              <a:gd name="T97" fmla="*/ 28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86" h="498">
                <a:moveTo>
                  <a:pt x="174" y="402"/>
                </a:moveTo>
                <a:cubicBezTo>
                  <a:pt x="173" y="416"/>
                  <a:pt x="172" y="430"/>
                  <a:pt x="170" y="444"/>
                </a:cubicBezTo>
                <a:cubicBezTo>
                  <a:pt x="166" y="474"/>
                  <a:pt x="143" y="495"/>
                  <a:pt x="112" y="497"/>
                </a:cubicBezTo>
                <a:cubicBezTo>
                  <a:pt x="101" y="498"/>
                  <a:pt x="89" y="498"/>
                  <a:pt x="78" y="497"/>
                </a:cubicBezTo>
                <a:cubicBezTo>
                  <a:pt x="49" y="496"/>
                  <a:pt x="27" y="479"/>
                  <a:pt x="19" y="451"/>
                </a:cubicBezTo>
                <a:cubicBezTo>
                  <a:pt x="2" y="385"/>
                  <a:pt x="0" y="317"/>
                  <a:pt x="14" y="249"/>
                </a:cubicBezTo>
                <a:cubicBezTo>
                  <a:pt x="21" y="214"/>
                  <a:pt x="37" y="202"/>
                  <a:pt x="73" y="202"/>
                </a:cubicBezTo>
                <a:cubicBezTo>
                  <a:pt x="101" y="202"/>
                  <a:pt x="129" y="203"/>
                  <a:pt x="157" y="204"/>
                </a:cubicBezTo>
                <a:cubicBezTo>
                  <a:pt x="173" y="205"/>
                  <a:pt x="172" y="195"/>
                  <a:pt x="171" y="185"/>
                </a:cubicBezTo>
                <a:cubicBezTo>
                  <a:pt x="171" y="174"/>
                  <a:pt x="174" y="162"/>
                  <a:pt x="156" y="164"/>
                </a:cubicBezTo>
                <a:cubicBezTo>
                  <a:pt x="141" y="165"/>
                  <a:pt x="126" y="164"/>
                  <a:pt x="110" y="163"/>
                </a:cubicBezTo>
                <a:cubicBezTo>
                  <a:pt x="96" y="163"/>
                  <a:pt x="87" y="155"/>
                  <a:pt x="87" y="142"/>
                </a:cubicBezTo>
                <a:cubicBezTo>
                  <a:pt x="85" y="102"/>
                  <a:pt x="84" y="63"/>
                  <a:pt x="85" y="24"/>
                </a:cubicBezTo>
                <a:cubicBezTo>
                  <a:pt x="85" y="9"/>
                  <a:pt x="95" y="0"/>
                  <a:pt x="110" y="0"/>
                </a:cubicBezTo>
                <a:cubicBezTo>
                  <a:pt x="197" y="0"/>
                  <a:pt x="284" y="0"/>
                  <a:pt x="372" y="0"/>
                </a:cubicBezTo>
                <a:cubicBezTo>
                  <a:pt x="388" y="0"/>
                  <a:pt x="398" y="10"/>
                  <a:pt x="398" y="27"/>
                </a:cubicBezTo>
                <a:cubicBezTo>
                  <a:pt x="398" y="64"/>
                  <a:pt x="398" y="102"/>
                  <a:pt x="398" y="139"/>
                </a:cubicBezTo>
                <a:cubicBezTo>
                  <a:pt x="398" y="156"/>
                  <a:pt x="388" y="165"/>
                  <a:pt x="371" y="165"/>
                </a:cubicBezTo>
                <a:cubicBezTo>
                  <a:pt x="356" y="165"/>
                  <a:pt x="341" y="165"/>
                  <a:pt x="325" y="164"/>
                </a:cubicBezTo>
                <a:cubicBezTo>
                  <a:pt x="311" y="163"/>
                  <a:pt x="310" y="172"/>
                  <a:pt x="309" y="183"/>
                </a:cubicBezTo>
                <a:cubicBezTo>
                  <a:pt x="309" y="194"/>
                  <a:pt x="310" y="205"/>
                  <a:pt x="325" y="204"/>
                </a:cubicBezTo>
                <a:cubicBezTo>
                  <a:pt x="355" y="203"/>
                  <a:pt x="385" y="202"/>
                  <a:pt x="415" y="202"/>
                </a:cubicBezTo>
                <a:cubicBezTo>
                  <a:pt x="446" y="202"/>
                  <a:pt x="458" y="210"/>
                  <a:pt x="466" y="239"/>
                </a:cubicBezTo>
                <a:cubicBezTo>
                  <a:pt x="486" y="312"/>
                  <a:pt x="480" y="383"/>
                  <a:pt x="461" y="455"/>
                </a:cubicBezTo>
                <a:cubicBezTo>
                  <a:pt x="454" y="480"/>
                  <a:pt x="432" y="496"/>
                  <a:pt x="406" y="497"/>
                </a:cubicBezTo>
                <a:cubicBezTo>
                  <a:pt x="397" y="498"/>
                  <a:pt x="388" y="498"/>
                  <a:pt x="378" y="498"/>
                </a:cubicBezTo>
                <a:cubicBezTo>
                  <a:pt x="337" y="497"/>
                  <a:pt x="313" y="473"/>
                  <a:pt x="310" y="432"/>
                </a:cubicBezTo>
                <a:cubicBezTo>
                  <a:pt x="310" y="423"/>
                  <a:pt x="310" y="413"/>
                  <a:pt x="310" y="402"/>
                </a:cubicBezTo>
                <a:cubicBezTo>
                  <a:pt x="263" y="402"/>
                  <a:pt x="219" y="402"/>
                  <a:pt x="174" y="402"/>
                </a:cubicBezTo>
                <a:close/>
                <a:moveTo>
                  <a:pt x="352" y="17"/>
                </a:moveTo>
                <a:cubicBezTo>
                  <a:pt x="275" y="17"/>
                  <a:pt x="203" y="17"/>
                  <a:pt x="131" y="17"/>
                </a:cubicBezTo>
                <a:cubicBezTo>
                  <a:pt x="131" y="62"/>
                  <a:pt x="131" y="105"/>
                  <a:pt x="131" y="153"/>
                </a:cubicBezTo>
                <a:cubicBezTo>
                  <a:pt x="202" y="153"/>
                  <a:pt x="271" y="153"/>
                  <a:pt x="340" y="152"/>
                </a:cubicBezTo>
                <a:cubicBezTo>
                  <a:pt x="344" y="152"/>
                  <a:pt x="351" y="146"/>
                  <a:pt x="351" y="142"/>
                </a:cubicBezTo>
                <a:cubicBezTo>
                  <a:pt x="352" y="101"/>
                  <a:pt x="352" y="59"/>
                  <a:pt x="352" y="17"/>
                </a:cubicBezTo>
                <a:close/>
                <a:moveTo>
                  <a:pt x="116" y="259"/>
                </a:moveTo>
                <a:cubicBezTo>
                  <a:pt x="112" y="249"/>
                  <a:pt x="111" y="237"/>
                  <a:pt x="104" y="229"/>
                </a:cubicBezTo>
                <a:cubicBezTo>
                  <a:pt x="101" y="225"/>
                  <a:pt x="85" y="224"/>
                  <a:pt x="82" y="228"/>
                </a:cubicBezTo>
                <a:cubicBezTo>
                  <a:pt x="75" y="236"/>
                  <a:pt x="72" y="248"/>
                  <a:pt x="68" y="259"/>
                </a:cubicBezTo>
                <a:cubicBezTo>
                  <a:pt x="43" y="289"/>
                  <a:pt x="39" y="314"/>
                  <a:pt x="61" y="335"/>
                </a:cubicBezTo>
                <a:cubicBezTo>
                  <a:pt x="81" y="354"/>
                  <a:pt x="109" y="353"/>
                  <a:pt x="127" y="332"/>
                </a:cubicBezTo>
                <a:cubicBezTo>
                  <a:pt x="146" y="310"/>
                  <a:pt x="141" y="284"/>
                  <a:pt x="116" y="259"/>
                </a:cubicBezTo>
                <a:close/>
                <a:moveTo>
                  <a:pt x="395" y="258"/>
                </a:moveTo>
                <a:cubicBezTo>
                  <a:pt x="392" y="258"/>
                  <a:pt x="389" y="258"/>
                  <a:pt x="386" y="259"/>
                </a:cubicBezTo>
                <a:cubicBezTo>
                  <a:pt x="358" y="262"/>
                  <a:pt x="340" y="285"/>
                  <a:pt x="345" y="311"/>
                </a:cubicBezTo>
                <a:cubicBezTo>
                  <a:pt x="349" y="336"/>
                  <a:pt x="373" y="352"/>
                  <a:pt x="397" y="348"/>
                </a:cubicBezTo>
                <a:cubicBezTo>
                  <a:pt x="424" y="342"/>
                  <a:pt x="438" y="318"/>
                  <a:pt x="432" y="290"/>
                </a:cubicBezTo>
                <a:cubicBezTo>
                  <a:pt x="431" y="284"/>
                  <a:pt x="437" y="277"/>
                  <a:pt x="437" y="270"/>
                </a:cubicBezTo>
                <a:cubicBezTo>
                  <a:pt x="437" y="260"/>
                  <a:pt x="439" y="248"/>
                  <a:pt x="434" y="242"/>
                </a:cubicBezTo>
                <a:cubicBezTo>
                  <a:pt x="430" y="237"/>
                  <a:pt x="416" y="238"/>
                  <a:pt x="407" y="240"/>
                </a:cubicBezTo>
                <a:cubicBezTo>
                  <a:pt x="402" y="242"/>
                  <a:pt x="399" y="252"/>
                  <a:pt x="395" y="258"/>
                </a:cubicBezTo>
                <a:close/>
                <a:moveTo>
                  <a:pt x="278" y="166"/>
                </a:moveTo>
                <a:cubicBezTo>
                  <a:pt x="253" y="166"/>
                  <a:pt x="230" y="166"/>
                  <a:pt x="206" y="166"/>
                </a:cubicBezTo>
                <a:cubicBezTo>
                  <a:pt x="206" y="178"/>
                  <a:pt x="206" y="189"/>
                  <a:pt x="206" y="201"/>
                </a:cubicBezTo>
                <a:cubicBezTo>
                  <a:pt x="231" y="201"/>
                  <a:pt x="254" y="201"/>
                  <a:pt x="278" y="201"/>
                </a:cubicBezTo>
                <a:cubicBezTo>
                  <a:pt x="278" y="189"/>
                  <a:pt x="278" y="178"/>
                  <a:pt x="278" y="166"/>
                </a:cubicBezTo>
                <a:close/>
                <a:moveTo>
                  <a:pt x="135" y="412"/>
                </a:moveTo>
                <a:cubicBezTo>
                  <a:pt x="135" y="397"/>
                  <a:pt x="122" y="385"/>
                  <a:pt x="108" y="386"/>
                </a:cubicBezTo>
                <a:cubicBezTo>
                  <a:pt x="93" y="388"/>
                  <a:pt x="84" y="396"/>
                  <a:pt x="83" y="412"/>
                </a:cubicBezTo>
                <a:cubicBezTo>
                  <a:pt x="83" y="427"/>
                  <a:pt x="94" y="438"/>
                  <a:pt x="109" y="438"/>
                </a:cubicBezTo>
                <a:cubicBezTo>
                  <a:pt x="125" y="438"/>
                  <a:pt x="136" y="426"/>
                  <a:pt x="135" y="412"/>
                </a:cubicBezTo>
                <a:close/>
                <a:moveTo>
                  <a:pt x="372" y="438"/>
                </a:moveTo>
                <a:cubicBezTo>
                  <a:pt x="387" y="438"/>
                  <a:pt x="399" y="427"/>
                  <a:pt x="398" y="412"/>
                </a:cubicBezTo>
                <a:cubicBezTo>
                  <a:pt x="398" y="398"/>
                  <a:pt x="386" y="385"/>
                  <a:pt x="372" y="386"/>
                </a:cubicBezTo>
                <a:cubicBezTo>
                  <a:pt x="357" y="387"/>
                  <a:pt x="348" y="396"/>
                  <a:pt x="346" y="411"/>
                </a:cubicBezTo>
                <a:cubicBezTo>
                  <a:pt x="345" y="425"/>
                  <a:pt x="358" y="438"/>
                  <a:pt x="372" y="438"/>
                </a:cubicBezTo>
                <a:close/>
                <a:moveTo>
                  <a:pt x="373" y="13"/>
                </a:moveTo>
                <a:cubicBezTo>
                  <a:pt x="370" y="15"/>
                  <a:pt x="368" y="16"/>
                  <a:pt x="365" y="17"/>
                </a:cubicBezTo>
                <a:cubicBezTo>
                  <a:pt x="365" y="58"/>
                  <a:pt x="364" y="99"/>
                  <a:pt x="365" y="140"/>
                </a:cubicBezTo>
                <a:cubicBezTo>
                  <a:pt x="365" y="143"/>
                  <a:pt x="370" y="146"/>
                  <a:pt x="372" y="149"/>
                </a:cubicBezTo>
                <a:cubicBezTo>
                  <a:pt x="376" y="145"/>
                  <a:pt x="382" y="140"/>
                  <a:pt x="383" y="136"/>
                </a:cubicBezTo>
                <a:cubicBezTo>
                  <a:pt x="383" y="100"/>
                  <a:pt x="383" y="65"/>
                  <a:pt x="383" y="30"/>
                </a:cubicBezTo>
                <a:cubicBezTo>
                  <a:pt x="382" y="25"/>
                  <a:pt x="377" y="19"/>
                  <a:pt x="373" y="13"/>
                </a:cubicBezTo>
                <a:close/>
                <a:moveTo>
                  <a:pt x="107" y="153"/>
                </a:moveTo>
                <a:cubicBezTo>
                  <a:pt x="109" y="152"/>
                  <a:pt x="111" y="150"/>
                  <a:pt x="113" y="149"/>
                </a:cubicBezTo>
                <a:cubicBezTo>
                  <a:pt x="113" y="105"/>
                  <a:pt x="113" y="61"/>
                  <a:pt x="113" y="16"/>
                </a:cubicBezTo>
                <a:cubicBezTo>
                  <a:pt x="110" y="16"/>
                  <a:pt x="108" y="15"/>
                  <a:pt x="106" y="15"/>
                </a:cubicBezTo>
                <a:cubicBezTo>
                  <a:pt x="103" y="21"/>
                  <a:pt x="99" y="27"/>
                  <a:pt x="99" y="33"/>
                </a:cubicBezTo>
                <a:cubicBezTo>
                  <a:pt x="98" y="68"/>
                  <a:pt x="97" y="102"/>
                  <a:pt x="98" y="136"/>
                </a:cubicBezTo>
                <a:cubicBezTo>
                  <a:pt x="98" y="142"/>
                  <a:pt x="104" y="148"/>
                  <a:pt x="107" y="153"/>
                </a:cubicBezTo>
                <a:close/>
                <a:moveTo>
                  <a:pt x="297" y="255"/>
                </a:moveTo>
                <a:cubicBezTo>
                  <a:pt x="286" y="264"/>
                  <a:pt x="273" y="269"/>
                  <a:pt x="273" y="275"/>
                </a:cubicBezTo>
                <a:cubicBezTo>
                  <a:pt x="271" y="298"/>
                  <a:pt x="293" y="285"/>
                  <a:pt x="303" y="290"/>
                </a:cubicBezTo>
                <a:cubicBezTo>
                  <a:pt x="305" y="291"/>
                  <a:pt x="313" y="281"/>
                  <a:pt x="318" y="276"/>
                </a:cubicBezTo>
                <a:cubicBezTo>
                  <a:pt x="312" y="270"/>
                  <a:pt x="306" y="264"/>
                  <a:pt x="297" y="255"/>
                </a:cubicBezTo>
                <a:close/>
                <a:moveTo>
                  <a:pt x="234" y="354"/>
                </a:moveTo>
                <a:cubicBezTo>
                  <a:pt x="246" y="354"/>
                  <a:pt x="265" y="360"/>
                  <a:pt x="264" y="340"/>
                </a:cubicBezTo>
                <a:cubicBezTo>
                  <a:pt x="263" y="317"/>
                  <a:pt x="242" y="330"/>
                  <a:pt x="231" y="328"/>
                </a:cubicBezTo>
                <a:cubicBezTo>
                  <a:pt x="215" y="327"/>
                  <a:pt x="218" y="339"/>
                  <a:pt x="219" y="350"/>
                </a:cubicBezTo>
                <a:cubicBezTo>
                  <a:pt x="231" y="350"/>
                  <a:pt x="242" y="350"/>
                  <a:pt x="253" y="350"/>
                </a:cubicBezTo>
                <a:cubicBezTo>
                  <a:pt x="253" y="351"/>
                  <a:pt x="253" y="352"/>
                  <a:pt x="253" y="353"/>
                </a:cubicBezTo>
                <a:cubicBezTo>
                  <a:pt x="246" y="353"/>
                  <a:pt x="240" y="354"/>
                  <a:pt x="234" y="354"/>
                </a:cubicBezTo>
                <a:close/>
                <a:moveTo>
                  <a:pt x="206" y="287"/>
                </a:moveTo>
                <a:cubicBezTo>
                  <a:pt x="214" y="267"/>
                  <a:pt x="212" y="263"/>
                  <a:pt x="191" y="263"/>
                </a:cubicBezTo>
                <a:cubicBezTo>
                  <a:pt x="185" y="263"/>
                  <a:pt x="179" y="261"/>
                  <a:pt x="175" y="263"/>
                </a:cubicBezTo>
                <a:cubicBezTo>
                  <a:pt x="171" y="266"/>
                  <a:pt x="165" y="272"/>
                  <a:pt x="165" y="276"/>
                </a:cubicBezTo>
                <a:cubicBezTo>
                  <a:pt x="164" y="287"/>
                  <a:pt x="169" y="287"/>
                  <a:pt x="181" y="283"/>
                </a:cubicBezTo>
                <a:cubicBezTo>
                  <a:pt x="188" y="281"/>
                  <a:pt x="196" y="285"/>
                  <a:pt x="206" y="28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A99E30E-116A-4909-AE32-C7830BEC76D7}"/>
              </a:ext>
            </a:extLst>
          </p:cNvPr>
          <p:cNvSpPr>
            <a:spLocks noEditPoints="1"/>
          </p:cNvSpPr>
          <p:nvPr/>
        </p:nvSpPr>
        <p:spPr bwMode="auto">
          <a:xfrm>
            <a:off x="8047038" y="1812926"/>
            <a:ext cx="755650" cy="815975"/>
          </a:xfrm>
          <a:custGeom>
            <a:avLst/>
            <a:gdLst>
              <a:gd name="T0" fmla="*/ 0 w 510"/>
              <a:gd name="T1" fmla="*/ 384 h 551"/>
              <a:gd name="T2" fmla="*/ 50 w 510"/>
              <a:gd name="T3" fmla="*/ 294 h 551"/>
              <a:gd name="T4" fmla="*/ 46 w 510"/>
              <a:gd name="T5" fmla="*/ 255 h 551"/>
              <a:gd name="T6" fmla="*/ 0 w 510"/>
              <a:gd name="T7" fmla="*/ 156 h 551"/>
              <a:gd name="T8" fmla="*/ 190 w 510"/>
              <a:gd name="T9" fmla="*/ 42 h 551"/>
              <a:gd name="T10" fmla="*/ 306 w 510"/>
              <a:gd name="T11" fmla="*/ 42 h 551"/>
              <a:gd name="T12" fmla="*/ 472 w 510"/>
              <a:gd name="T13" fmla="*/ 83 h 551"/>
              <a:gd name="T14" fmla="*/ 454 w 510"/>
              <a:gd name="T15" fmla="*/ 254 h 551"/>
              <a:gd name="T16" fmla="*/ 453 w 510"/>
              <a:gd name="T17" fmla="*/ 298 h 551"/>
              <a:gd name="T18" fmla="*/ 471 w 510"/>
              <a:gd name="T19" fmla="*/ 470 h 551"/>
              <a:gd name="T20" fmla="*/ 302 w 510"/>
              <a:gd name="T21" fmla="*/ 508 h 551"/>
              <a:gd name="T22" fmla="*/ 256 w 510"/>
              <a:gd name="T23" fmla="*/ 500 h 551"/>
              <a:gd name="T24" fmla="*/ 179 w 510"/>
              <a:gd name="T25" fmla="*/ 513 h 551"/>
              <a:gd name="T26" fmla="*/ 0 w 510"/>
              <a:gd name="T27" fmla="*/ 384 h 551"/>
              <a:gd name="T28" fmla="*/ 130 w 510"/>
              <a:gd name="T29" fmla="*/ 52 h 551"/>
              <a:gd name="T30" fmla="*/ 24 w 510"/>
              <a:gd name="T31" fmla="*/ 157 h 551"/>
              <a:gd name="T32" fmla="*/ 129 w 510"/>
              <a:gd name="T33" fmla="*/ 265 h 551"/>
              <a:gd name="T34" fmla="*/ 236 w 510"/>
              <a:gd name="T35" fmla="*/ 157 h 551"/>
              <a:gd name="T36" fmla="*/ 130 w 510"/>
              <a:gd name="T37" fmla="*/ 52 h 551"/>
              <a:gd name="T38" fmla="*/ 365 w 510"/>
              <a:gd name="T39" fmla="*/ 287 h 551"/>
              <a:gd name="T40" fmla="*/ 260 w 510"/>
              <a:gd name="T41" fmla="*/ 394 h 551"/>
              <a:gd name="T42" fmla="*/ 364 w 510"/>
              <a:gd name="T43" fmla="*/ 500 h 551"/>
              <a:gd name="T44" fmla="*/ 472 w 510"/>
              <a:gd name="T45" fmla="*/ 395 h 551"/>
              <a:gd name="T46" fmla="*/ 365 w 510"/>
              <a:gd name="T47" fmla="*/ 287 h 551"/>
              <a:gd name="T48" fmla="*/ 24 w 510"/>
              <a:gd name="T49" fmla="*/ 394 h 551"/>
              <a:gd name="T50" fmla="*/ 130 w 510"/>
              <a:gd name="T51" fmla="*/ 500 h 551"/>
              <a:gd name="T52" fmla="*/ 236 w 510"/>
              <a:gd name="T53" fmla="*/ 391 h 551"/>
              <a:gd name="T54" fmla="*/ 122 w 510"/>
              <a:gd name="T55" fmla="*/ 288 h 551"/>
              <a:gd name="T56" fmla="*/ 24 w 510"/>
              <a:gd name="T57" fmla="*/ 394 h 551"/>
              <a:gd name="T58" fmla="*/ 260 w 510"/>
              <a:gd name="T59" fmla="*/ 159 h 551"/>
              <a:gd name="T60" fmla="*/ 356 w 510"/>
              <a:gd name="T61" fmla="*/ 265 h 551"/>
              <a:gd name="T62" fmla="*/ 472 w 510"/>
              <a:gd name="T63" fmla="*/ 160 h 551"/>
              <a:gd name="T64" fmla="*/ 367 w 510"/>
              <a:gd name="T65" fmla="*/ 52 h 551"/>
              <a:gd name="T66" fmla="*/ 260 w 510"/>
              <a:gd name="T67" fmla="*/ 159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0" h="551">
                <a:moveTo>
                  <a:pt x="0" y="384"/>
                </a:moveTo>
                <a:cubicBezTo>
                  <a:pt x="3" y="353"/>
                  <a:pt x="15" y="318"/>
                  <a:pt x="50" y="294"/>
                </a:cubicBezTo>
                <a:cubicBezTo>
                  <a:pt x="63" y="284"/>
                  <a:pt x="62" y="269"/>
                  <a:pt x="46" y="255"/>
                </a:cubicBezTo>
                <a:cubicBezTo>
                  <a:pt x="16" y="229"/>
                  <a:pt x="0" y="196"/>
                  <a:pt x="0" y="156"/>
                </a:cubicBezTo>
                <a:cubicBezTo>
                  <a:pt x="1" y="60"/>
                  <a:pt x="103" y="0"/>
                  <a:pt x="190" y="42"/>
                </a:cubicBezTo>
                <a:cubicBezTo>
                  <a:pt x="228" y="61"/>
                  <a:pt x="268" y="61"/>
                  <a:pt x="306" y="42"/>
                </a:cubicBezTo>
                <a:cubicBezTo>
                  <a:pt x="365" y="14"/>
                  <a:pt x="435" y="30"/>
                  <a:pt x="472" y="83"/>
                </a:cubicBezTo>
                <a:cubicBezTo>
                  <a:pt x="510" y="137"/>
                  <a:pt x="502" y="209"/>
                  <a:pt x="454" y="254"/>
                </a:cubicBezTo>
                <a:cubicBezTo>
                  <a:pt x="434" y="272"/>
                  <a:pt x="434" y="280"/>
                  <a:pt x="453" y="298"/>
                </a:cubicBezTo>
                <a:cubicBezTo>
                  <a:pt x="503" y="344"/>
                  <a:pt x="510" y="416"/>
                  <a:pt x="471" y="470"/>
                </a:cubicBezTo>
                <a:cubicBezTo>
                  <a:pt x="433" y="524"/>
                  <a:pt x="362" y="539"/>
                  <a:pt x="302" y="508"/>
                </a:cubicBezTo>
                <a:cubicBezTo>
                  <a:pt x="288" y="501"/>
                  <a:pt x="271" y="501"/>
                  <a:pt x="256" y="500"/>
                </a:cubicBezTo>
                <a:cubicBezTo>
                  <a:pt x="229" y="499"/>
                  <a:pt x="205" y="502"/>
                  <a:pt x="179" y="513"/>
                </a:cubicBezTo>
                <a:cubicBezTo>
                  <a:pt x="94" y="551"/>
                  <a:pt x="0" y="486"/>
                  <a:pt x="0" y="384"/>
                </a:cubicBezTo>
                <a:close/>
                <a:moveTo>
                  <a:pt x="130" y="52"/>
                </a:moveTo>
                <a:cubicBezTo>
                  <a:pt x="72" y="52"/>
                  <a:pt x="24" y="99"/>
                  <a:pt x="24" y="157"/>
                </a:cubicBezTo>
                <a:cubicBezTo>
                  <a:pt x="25" y="224"/>
                  <a:pt x="69" y="261"/>
                  <a:pt x="129" y="265"/>
                </a:cubicBezTo>
                <a:cubicBezTo>
                  <a:pt x="185" y="268"/>
                  <a:pt x="237" y="219"/>
                  <a:pt x="236" y="157"/>
                </a:cubicBezTo>
                <a:cubicBezTo>
                  <a:pt x="236" y="100"/>
                  <a:pt x="188" y="52"/>
                  <a:pt x="130" y="52"/>
                </a:cubicBezTo>
                <a:close/>
                <a:moveTo>
                  <a:pt x="365" y="287"/>
                </a:moveTo>
                <a:cubicBezTo>
                  <a:pt x="309" y="287"/>
                  <a:pt x="261" y="336"/>
                  <a:pt x="260" y="394"/>
                </a:cubicBezTo>
                <a:cubicBezTo>
                  <a:pt x="260" y="452"/>
                  <a:pt x="307" y="500"/>
                  <a:pt x="364" y="500"/>
                </a:cubicBezTo>
                <a:cubicBezTo>
                  <a:pt x="423" y="501"/>
                  <a:pt x="472" y="453"/>
                  <a:pt x="472" y="395"/>
                </a:cubicBezTo>
                <a:cubicBezTo>
                  <a:pt x="473" y="337"/>
                  <a:pt x="424" y="288"/>
                  <a:pt x="365" y="287"/>
                </a:cubicBezTo>
                <a:close/>
                <a:moveTo>
                  <a:pt x="24" y="394"/>
                </a:moveTo>
                <a:cubicBezTo>
                  <a:pt x="25" y="454"/>
                  <a:pt x="72" y="501"/>
                  <a:pt x="130" y="500"/>
                </a:cubicBezTo>
                <a:cubicBezTo>
                  <a:pt x="190" y="500"/>
                  <a:pt x="237" y="451"/>
                  <a:pt x="236" y="391"/>
                </a:cubicBezTo>
                <a:cubicBezTo>
                  <a:pt x="235" y="332"/>
                  <a:pt x="185" y="287"/>
                  <a:pt x="122" y="288"/>
                </a:cubicBezTo>
                <a:cubicBezTo>
                  <a:pt x="71" y="288"/>
                  <a:pt x="24" y="339"/>
                  <a:pt x="24" y="394"/>
                </a:cubicBezTo>
                <a:close/>
                <a:moveTo>
                  <a:pt x="260" y="159"/>
                </a:moveTo>
                <a:cubicBezTo>
                  <a:pt x="260" y="214"/>
                  <a:pt x="306" y="265"/>
                  <a:pt x="356" y="265"/>
                </a:cubicBezTo>
                <a:cubicBezTo>
                  <a:pt x="421" y="266"/>
                  <a:pt x="472" y="220"/>
                  <a:pt x="472" y="160"/>
                </a:cubicBezTo>
                <a:cubicBezTo>
                  <a:pt x="473" y="101"/>
                  <a:pt x="425" y="53"/>
                  <a:pt x="367" y="52"/>
                </a:cubicBezTo>
                <a:cubicBezTo>
                  <a:pt x="307" y="52"/>
                  <a:pt x="260" y="99"/>
                  <a:pt x="260" y="15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955D7C68-5D06-4CB6-AA12-4CD0B51F65B5}"/>
              </a:ext>
            </a:extLst>
          </p:cNvPr>
          <p:cNvSpPr>
            <a:spLocks noEditPoints="1"/>
          </p:cNvSpPr>
          <p:nvPr/>
        </p:nvSpPr>
        <p:spPr bwMode="auto">
          <a:xfrm>
            <a:off x="9137650" y="3124200"/>
            <a:ext cx="1311275" cy="530225"/>
          </a:xfrm>
          <a:custGeom>
            <a:avLst/>
            <a:gdLst>
              <a:gd name="T0" fmla="*/ 234 w 886"/>
              <a:gd name="T1" fmla="*/ 108 h 358"/>
              <a:gd name="T2" fmla="*/ 153 w 886"/>
              <a:gd name="T3" fmla="*/ 91 h 358"/>
              <a:gd name="T4" fmla="*/ 172 w 886"/>
              <a:gd name="T5" fmla="*/ 44 h 358"/>
              <a:gd name="T6" fmla="*/ 0 w 886"/>
              <a:gd name="T7" fmla="*/ 22 h 358"/>
              <a:gd name="T8" fmla="*/ 164 w 886"/>
              <a:gd name="T9" fmla="*/ 20 h 358"/>
              <a:gd name="T10" fmla="*/ 203 w 886"/>
              <a:gd name="T11" fmla="*/ 15 h 358"/>
              <a:gd name="T12" fmla="*/ 385 w 886"/>
              <a:gd name="T13" fmla="*/ 23 h 358"/>
              <a:gd name="T14" fmla="*/ 208 w 886"/>
              <a:gd name="T15" fmla="*/ 37 h 358"/>
              <a:gd name="T16" fmla="*/ 244 w 886"/>
              <a:gd name="T17" fmla="*/ 81 h 358"/>
              <a:gd name="T18" fmla="*/ 395 w 886"/>
              <a:gd name="T19" fmla="*/ 62 h 358"/>
              <a:gd name="T20" fmla="*/ 645 w 886"/>
              <a:gd name="T21" fmla="*/ 79 h 358"/>
              <a:gd name="T22" fmla="*/ 676 w 886"/>
              <a:gd name="T23" fmla="*/ 37 h 358"/>
              <a:gd name="T24" fmla="*/ 500 w 886"/>
              <a:gd name="T25" fmla="*/ 25 h 358"/>
              <a:gd name="T26" fmla="*/ 655 w 886"/>
              <a:gd name="T27" fmla="*/ 23 h 358"/>
              <a:gd name="T28" fmla="*/ 768 w 886"/>
              <a:gd name="T29" fmla="*/ 20 h 358"/>
              <a:gd name="T30" fmla="*/ 886 w 886"/>
              <a:gd name="T31" fmla="*/ 25 h 358"/>
              <a:gd name="T32" fmla="*/ 714 w 886"/>
              <a:gd name="T33" fmla="*/ 44 h 358"/>
              <a:gd name="T34" fmla="*/ 721 w 886"/>
              <a:gd name="T35" fmla="*/ 107 h 358"/>
              <a:gd name="T36" fmla="*/ 532 w 886"/>
              <a:gd name="T37" fmla="*/ 140 h 358"/>
              <a:gd name="T38" fmla="*/ 578 w 886"/>
              <a:gd name="T39" fmla="*/ 358 h 358"/>
              <a:gd name="T40" fmla="*/ 559 w 886"/>
              <a:gd name="T41" fmla="*/ 231 h 358"/>
              <a:gd name="T42" fmla="*/ 508 w 886"/>
              <a:gd name="T43" fmla="*/ 173 h 358"/>
              <a:gd name="T44" fmla="*/ 480 w 886"/>
              <a:gd name="T45" fmla="*/ 238 h 358"/>
              <a:gd name="T46" fmla="*/ 506 w 886"/>
              <a:gd name="T47" fmla="*/ 305 h 358"/>
              <a:gd name="T48" fmla="*/ 400 w 886"/>
              <a:gd name="T49" fmla="*/ 325 h 358"/>
              <a:gd name="T50" fmla="*/ 380 w 886"/>
              <a:gd name="T51" fmla="*/ 270 h 358"/>
              <a:gd name="T52" fmla="*/ 432 w 886"/>
              <a:gd name="T53" fmla="*/ 217 h 358"/>
              <a:gd name="T54" fmla="*/ 407 w 886"/>
              <a:gd name="T55" fmla="*/ 211 h 358"/>
              <a:gd name="T56" fmla="*/ 371 w 886"/>
              <a:gd name="T57" fmla="*/ 171 h 358"/>
              <a:gd name="T58" fmla="*/ 324 w 886"/>
              <a:gd name="T59" fmla="*/ 245 h 358"/>
              <a:gd name="T60" fmla="*/ 307 w 886"/>
              <a:gd name="T61" fmla="*/ 357 h 358"/>
              <a:gd name="T62" fmla="*/ 317 w 886"/>
              <a:gd name="T63" fmla="*/ 195 h 358"/>
              <a:gd name="T64" fmla="*/ 432 w 886"/>
              <a:gd name="T65" fmla="*/ 314 h 358"/>
              <a:gd name="T66" fmla="*/ 432 w 886"/>
              <a:gd name="T67" fmla="*/ 249 h 358"/>
              <a:gd name="T68" fmla="*/ 432 w 886"/>
              <a:gd name="T69" fmla="*/ 314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86" h="358">
                <a:moveTo>
                  <a:pt x="349" y="140"/>
                </a:moveTo>
                <a:cubicBezTo>
                  <a:pt x="311" y="129"/>
                  <a:pt x="273" y="116"/>
                  <a:pt x="234" y="108"/>
                </a:cubicBezTo>
                <a:cubicBezTo>
                  <a:pt x="213" y="104"/>
                  <a:pt x="191" y="109"/>
                  <a:pt x="169" y="109"/>
                </a:cubicBezTo>
                <a:cubicBezTo>
                  <a:pt x="158" y="109"/>
                  <a:pt x="151" y="103"/>
                  <a:pt x="153" y="91"/>
                </a:cubicBezTo>
                <a:cubicBezTo>
                  <a:pt x="153" y="89"/>
                  <a:pt x="153" y="86"/>
                  <a:pt x="154" y="85"/>
                </a:cubicBezTo>
                <a:cubicBezTo>
                  <a:pt x="176" y="77"/>
                  <a:pt x="168" y="57"/>
                  <a:pt x="172" y="44"/>
                </a:cubicBezTo>
                <a:cubicBezTo>
                  <a:pt x="115" y="39"/>
                  <a:pt x="57" y="35"/>
                  <a:pt x="0" y="30"/>
                </a:cubicBezTo>
                <a:cubicBezTo>
                  <a:pt x="0" y="27"/>
                  <a:pt x="0" y="25"/>
                  <a:pt x="0" y="22"/>
                </a:cubicBezTo>
                <a:cubicBezTo>
                  <a:pt x="16" y="22"/>
                  <a:pt x="32" y="22"/>
                  <a:pt x="48" y="22"/>
                </a:cubicBezTo>
                <a:cubicBezTo>
                  <a:pt x="87" y="21"/>
                  <a:pt x="125" y="21"/>
                  <a:pt x="164" y="20"/>
                </a:cubicBezTo>
                <a:cubicBezTo>
                  <a:pt x="169" y="20"/>
                  <a:pt x="174" y="15"/>
                  <a:pt x="179" y="14"/>
                </a:cubicBezTo>
                <a:cubicBezTo>
                  <a:pt x="187" y="13"/>
                  <a:pt x="195" y="13"/>
                  <a:pt x="203" y="15"/>
                </a:cubicBezTo>
                <a:cubicBezTo>
                  <a:pt x="211" y="16"/>
                  <a:pt x="219" y="23"/>
                  <a:pt x="227" y="23"/>
                </a:cubicBezTo>
                <a:cubicBezTo>
                  <a:pt x="280" y="24"/>
                  <a:pt x="332" y="23"/>
                  <a:pt x="385" y="23"/>
                </a:cubicBezTo>
                <a:cubicBezTo>
                  <a:pt x="385" y="25"/>
                  <a:pt x="385" y="27"/>
                  <a:pt x="385" y="29"/>
                </a:cubicBezTo>
                <a:cubicBezTo>
                  <a:pt x="326" y="32"/>
                  <a:pt x="268" y="34"/>
                  <a:pt x="208" y="37"/>
                </a:cubicBezTo>
                <a:cubicBezTo>
                  <a:pt x="210" y="45"/>
                  <a:pt x="211" y="50"/>
                  <a:pt x="212" y="56"/>
                </a:cubicBezTo>
                <a:cubicBezTo>
                  <a:pt x="214" y="81"/>
                  <a:pt x="218" y="84"/>
                  <a:pt x="244" y="81"/>
                </a:cubicBezTo>
                <a:cubicBezTo>
                  <a:pt x="273" y="79"/>
                  <a:pt x="302" y="78"/>
                  <a:pt x="330" y="75"/>
                </a:cubicBezTo>
                <a:cubicBezTo>
                  <a:pt x="352" y="72"/>
                  <a:pt x="373" y="63"/>
                  <a:pt x="395" y="62"/>
                </a:cubicBezTo>
                <a:cubicBezTo>
                  <a:pt x="434" y="60"/>
                  <a:pt x="476" y="54"/>
                  <a:pt x="512" y="65"/>
                </a:cubicBezTo>
                <a:cubicBezTo>
                  <a:pt x="557" y="78"/>
                  <a:pt x="601" y="73"/>
                  <a:pt x="645" y="79"/>
                </a:cubicBezTo>
                <a:cubicBezTo>
                  <a:pt x="654" y="81"/>
                  <a:pt x="662" y="80"/>
                  <a:pt x="671" y="80"/>
                </a:cubicBezTo>
                <a:cubicBezTo>
                  <a:pt x="673" y="64"/>
                  <a:pt x="674" y="52"/>
                  <a:pt x="676" y="37"/>
                </a:cubicBezTo>
                <a:cubicBezTo>
                  <a:pt x="619" y="34"/>
                  <a:pt x="559" y="32"/>
                  <a:pt x="500" y="30"/>
                </a:cubicBezTo>
                <a:cubicBezTo>
                  <a:pt x="500" y="28"/>
                  <a:pt x="500" y="27"/>
                  <a:pt x="500" y="25"/>
                </a:cubicBezTo>
                <a:cubicBezTo>
                  <a:pt x="504" y="24"/>
                  <a:pt x="508" y="23"/>
                  <a:pt x="513" y="23"/>
                </a:cubicBezTo>
                <a:cubicBezTo>
                  <a:pt x="560" y="23"/>
                  <a:pt x="608" y="23"/>
                  <a:pt x="655" y="23"/>
                </a:cubicBezTo>
                <a:cubicBezTo>
                  <a:pt x="659" y="23"/>
                  <a:pt x="664" y="25"/>
                  <a:pt x="667" y="23"/>
                </a:cubicBezTo>
                <a:cubicBezTo>
                  <a:pt x="700" y="0"/>
                  <a:pt x="734" y="24"/>
                  <a:pt x="768" y="20"/>
                </a:cubicBezTo>
                <a:cubicBezTo>
                  <a:pt x="804" y="16"/>
                  <a:pt x="841" y="22"/>
                  <a:pt x="878" y="23"/>
                </a:cubicBezTo>
                <a:cubicBezTo>
                  <a:pt x="880" y="23"/>
                  <a:pt x="883" y="24"/>
                  <a:pt x="886" y="25"/>
                </a:cubicBezTo>
                <a:cubicBezTo>
                  <a:pt x="886" y="27"/>
                  <a:pt x="886" y="28"/>
                  <a:pt x="886" y="30"/>
                </a:cubicBezTo>
                <a:cubicBezTo>
                  <a:pt x="829" y="35"/>
                  <a:pt x="772" y="39"/>
                  <a:pt x="714" y="44"/>
                </a:cubicBezTo>
                <a:cubicBezTo>
                  <a:pt x="720" y="56"/>
                  <a:pt x="708" y="75"/>
                  <a:pt x="730" y="85"/>
                </a:cubicBezTo>
                <a:cubicBezTo>
                  <a:pt x="736" y="88"/>
                  <a:pt x="736" y="105"/>
                  <a:pt x="721" y="107"/>
                </a:cubicBezTo>
                <a:cubicBezTo>
                  <a:pt x="712" y="109"/>
                  <a:pt x="702" y="111"/>
                  <a:pt x="693" y="110"/>
                </a:cubicBezTo>
                <a:cubicBezTo>
                  <a:pt x="637" y="102"/>
                  <a:pt x="589" y="132"/>
                  <a:pt x="532" y="140"/>
                </a:cubicBezTo>
                <a:cubicBezTo>
                  <a:pt x="591" y="198"/>
                  <a:pt x="585" y="269"/>
                  <a:pt x="586" y="338"/>
                </a:cubicBezTo>
                <a:cubicBezTo>
                  <a:pt x="586" y="344"/>
                  <a:pt x="581" y="351"/>
                  <a:pt x="578" y="358"/>
                </a:cubicBezTo>
                <a:cubicBezTo>
                  <a:pt x="575" y="351"/>
                  <a:pt x="570" y="344"/>
                  <a:pt x="569" y="337"/>
                </a:cubicBezTo>
                <a:cubicBezTo>
                  <a:pt x="565" y="302"/>
                  <a:pt x="564" y="266"/>
                  <a:pt x="559" y="231"/>
                </a:cubicBezTo>
                <a:cubicBezTo>
                  <a:pt x="557" y="216"/>
                  <a:pt x="548" y="200"/>
                  <a:pt x="541" y="185"/>
                </a:cubicBezTo>
                <a:cubicBezTo>
                  <a:pt x="535" y="172"/>
                  <a:pt x="525" y="167"/>
                  <a:pt x="508" y="173"/>
                </a:cubicBezTo>
                <a:cubicBezTo>
                  <a:pt x="514" y="215"/>
                  <a:pt x="483" y="213"/>
                  <a:pt x="451" y="211"/>
                </a:cubicBezTo>
                <a:cubicBezTo>
                  <a:pt x="458" y="227"/>
                  <a:pt x="463" y="240"/>
                  <a:pt x="480" y="238"/>
                </a:cubicBezTo>
                <a:cubicBezTo>
                  <a:pt x="500" y="236"/>
                  <a:pt x="507" y="246"/>
                  <a:pt x="506" y="265"/>
                </a:cubicBezTo>
                <a:cubicBezTo>
                  <a:pt x="506" y="279"/>
                  <a:pt x="506" y="292"/>
                  <a:pt x="506" y="305"/>
                </a:cubicBezTo>
                <a:cubicBezTo>
                  <a:pt x="506" y="318"/>
                  <a:pt x="499" y="325"/>
                  <a:pt x="486" y="325"/>
                </a:cubicBezTo>
                <a:cubicBezTo>
                  <a:pt x="457" y="325"/>
                  <a:pt x="429" y="325"/>
                  <a:pt x="400" y="325"/>
                </a:cubicBezTo>
                <a:cubicBezTo>
                  <a:pt x="386" y="325"/>
                  <a:pt x="379" y="318"/>
                  <a:pt x="380" y="304"/>
                </a:cubicBezTo>
                <a:cubicBezTo>
                  <a:pt x="380" y="293"/>
                  <a:pt x="380" y="281"/>
                  <a:pt x="380" y="270"/>
                </a:cubicBezTo>
                <a:cubicBezTo>
                  <a:pt x="380" y="242"/>
                  <a:pt x="392" y="229"/>
                  <a:pt x="419" y="226"/>
                </a:cubicBezTo>
                <a:cubicBezTo>
                  <a:pt x="424" y="225"/>
                  <a:pt x="428" y="220"/>
                  <a:pt x="432" y="217"/>
                </a:cubicBezTo>
                <a:cubicBezTo>
                  <a:pt x="428" y="215"/>
                  <a:pt x="424" y="212"/>
                  <a:pt x="419" y="211"/>
                </a:cubicBezTo>
                <a:cubicBezTo>
                  <a:pt x="416" y="210"/>
                  <a:pt x="411" y="210"/>
                  <a:pt x="407" y="211"/>
                </a:cubicBezTo>
                <a:cubicBezTo>
                  <a:pt x="389" y="212"/>
                  <a:pt x="380" y="205"/>
                  <a:pt x="379" y="186"/>
                </a:cubicBezTo>
                <a:cubicBezTo>
                  <a:pt x="379" y="181"/>
                  <a:pt x="374" y="171"/>
                  <a:pt x="371" y="171"/>
                </a:cubicBezTo>
                <a:cubicBezTo>
                  <a:pt x="364" y="171"/>
                  <a:pt x="354" y="173"/>
                  <a:pt x="350" y="178"/>
                </a:cubicBezTo>
                <a:cubicBezTo>
                  <a:pt x="334" y="197"/>
                  <a:pt x="326" y="220"/>
                  <a:pt x="324" y="245"/>
                </a:cubicBezTo>
                <a:cubicBezTo>
                  <a:pt x="321" y="277"/>
                  <a:pt x="319" y="309"/>
                  <a:pt x="316" y="341"/>
                </a:cubicBezTo>
                <a:cubicBezTo>
                  <a:pt x="315" y="346"/>
                  <a:pt x="310" y="352"/>
                  <a:pt x="307" y="357"/>
                </a:cubicBezTo>
                <a:cubicBezTo>
                  <a:pt x="304" y="352"/>
                  <a:pt x="300" y="346"/>
                  <a:pt x="300" y="341"/>
                </a:cubicBezTo>
                <a:cubicBezTo>
                  <a:pt x="299" y="292"/>
                  <a:pt x="298" y="242"/>
                  <a:pt x="317" y="195"/>
                </a:cubicBezTo>
                <a:cubicBezTo>
                  <a:pt x="324" y="177"/>
                  <a:pt x="337" y="160"/>
                  <a:pt x="349" y="140"/>
                </a:cubicBezTo>
                <a:close/>
                <a:moveTo>
                  <a:pt x="432" y="314"/>
                </a:moveTo>
                <a:cubicBezTo>
                  <a:pt x="451" y="314"/>
                  <a:pt x="465" y="299"/>
                  <a:pt x="464" y="281"/>
                </a:cubicBezTo>
                <a:cubicBezTo>
                  <a:pt x="464" y="263"/>
                  <a:pt x="450" y="250"/>
                  <a:pt x="432" y="249"/>
                </a:cubicBezTo>
                <a:cubicBezTo>
                  <a:pt x="414" y="249"/>
                  <a:pt x="399" y="263"/>
                  <a:pt x="399" y="282"/>
                </a:cubicBezTo>
                <a:cubicBezTo>
                  <a:pt x="399" y="300"/>
                  <a:pt x="414" y="314"/>
                  <a:pt x="432" y="31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1EC89697-5367-4F1E-BE39-9B1855C6D818}"/>
              </a:ext>
            </a:extLst>
          </p:cNvPr>
          <p:cNvSpPr>
            <a:spLocks noEditPoints="1"/>
          </p:cNvSpPr>
          <p:nvPr/>
        </p:nvSpPr>
        <p:spPr bwMode="auto">
          <a:xfrm>
            <a:off x="8050213" y="5510213"/>
            <a:ext cx="766763" cy="650875"/>
          </a:xfrm>
          <a:custGeom>
            <a:avLst/>
            <a:gdLst>
              <a:gd name="T0" fmla="*/ 148 w 518"/>
              <a:gd name="T1" fmla="*/ 106 h 440"/>
              <a:gd name="T2" fmla="*/ 369 w 518"/>
              <a:gd name="T3" fmla="*/ 106 h 440"/>
              <a:gd name="T4" fmla="*/ 357 w 518"/>
              <a:gd name="T5" fmla="*/ 50 h 440"/>
              <a:gd name="T6" fmla="*/ 359 w 518"/>
              <a:gd name="T7" fmla="*/ 11 h 440"/>
              <a:gd name="T8" fmla="*/ 397 w 518"/>
              <a:gd name="T9" fmla="*/ 11 h 440"/>
              <a:gd name="T10" fmla="*/ 401 w 518"/>
              <a:gd name="T11" fmla="*/ 48 h 440"/>
              <a:gd name="T12" fmla="*/ 387 w 518"/>
              <a:gd name="T13" fmla="*/ 108 h 440"/>
              <a:gd name="T14" fmla="*/ 463 w 518"/>
              <a:gd name="T15" fmla="*/ 108 h 440"/>
              <a:gd name="T16" fmla="*/ 517 w 518"/>
              <a:gd name="T17" fmla="*/ 163 h 440"/>
              <a:gd name="T18" fmla="*/ 516 w 518"/>
              <a:gd name="T19" fmla="*/ 319 h 440"/>
              <a:gd name="T20" fmla="*/ 517 w 518"/>
              <a:gd name="T21" fmla="*/ 379 h 440"/>
              <a:gd name="T22" fmla="*/ 457 w 518"/>
              <a:gd name="T23" fmla="*/ 440 h 440"/>
              <a:gd name="T24" fmla="*/ 59 w 518"/>
              <a:gd name="T25" fmla="*/ 440 h 440"/>
              <a:gd name="T26" fmla="*/ 0 w 518"/>
              <a:gd name="T27" fmla="*/ 380 h 440"/>
              <a:gd name="T28" fmla="*/ 0 w 518"/>
              <a:gd name="T29" fmla="*/ 166 h 440"/>
              <a:gd name="T30" fmla="*/ 59 w 518"/>
              <a:gd name="T31" fmla="*/ 107 h 440"/>
              <a:gd name="T32" fmla="*/ 130 w 518"/>
              <a:gd name="T33" fmla="*/ 107 h 440"/>
              <a:gd name="T34" fmla="*/ 117 w 518"/>
              <a:gd name="T35" fmla="*/ 49 h 440"/>
              <a:gd name="T36" fmla="*/ 121 w 518"/>
              <a:gd name="T37" fmla="*/ 11 h 440"/>
              <a:gd name="T38" fmla="*/ 159 w 518"/>
              <a:gd name="T39" fmla="*/ 12 h 440"/>
              <a:gd name="T40" fmla="*/ 161 w 518"/>
              <a:gd name="T41" fmla="*/ 51 h 440"/>
              <a:gd name="T42" fmla="*/ 148 w 518"/>
              <a:gd name="T43" fmla="*/ 106 h 440"/>
              <a:gd name="T44" fmla="*/ 478 w 518"/>
              <a:gd name="T45" fmla="*/ 398 h 440"/>
              <a:gd name="T46" fmla="*/ 478 w 518"/>
              <a:gd name="T47" fmla="*/ 150 h 440"/>
              <a:gd name="T48" fmla="*/ 40 w 518"/>
              <a:gd name="T49" fmla="*/ 150 h 440"/>
              <a:gd name="T50" fmla="*/ 40 w 518"/>
              <a:gd name="T51" fmla="*/ 398 h 440"/>
              <a:gd name="T52" fmla="*/ 478 w 518"/>
              <a:gd name="T53" fmla="*/ 39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8" h="440">
                <a:moveTo>
                  <a:pt x="148" y="106"/>
                </a:moveTo>
                <a:cubicBezTo>
                  <a:pt x="222" y="106"/>
                  <a:pt x="294" y="106"/>
                  <a:pt x="369" y="106"/>
                </a:cubicBezTo>
                <a:cubicBezTo>
                  <a:pt x="368" y="87"/>
                  <a:pt x="378" y="67"/>
                  <a:pt x="357" y="50"/>
                </a:cubicBezTo>
                <a:cubicBezTo>
                  <a:pt x="345" y="42"/>
                  <a:pt x="347" y="21"/>
                  <a:pt x="359" y="11"/>
                </a:cubicBezTo>
                <a:cubicBezTo>
                  <a:pt x="371" y="1"/>
                  <a:pt x="385" y="0"/>
                  <a:pt x="397" y="11"/>
                </a:cubicBezTo>
                <a:cubicBezTo>
                  <a:pt x="409" y="22"/>
                  <a:pt x="413" y="38"/>
                  <a:pt x="401" y="48"/>
                </a:cubicBezTo>
                <a:cubicBezTo>
                  <a:pt x="381" y="65"/>
                  <a:pt x="387" y="84"/>
                  <a:pt x="387" y="108"/>
                </a:cubicBezTo>
                <a:cubicBezTo>
                  <a:pt x="413" y="108"/>
                  <a:pt x="438" y="107"/>
                  <a:pt x="463" y="108"/>
                </a:cubicBezTo>
                <a:cubicBezTo>
                  <a:pt x="492" y="109"/>
                  <a:pt x="517" y="134"/>
                  <a:pt x="517" y="163"/>
                </a:cubicBezTo>
                <a:cubicBezTo>
                  <a:pt x="518" y="215"/>
                  <a:pt x="516" y="267"/>
                  <a:pt x="516" y="319"/>
                </a:cubicBezTo>
                <a:cubicBezTo>
                  <a:pt x="516" y="339"/>
                  <a:pt x="518" y="359"/>
                  <a:pt x="517" y="379"/>
                </a:cubicBezTo>
                <a:cubicBezTo>
                  <a:pt x="517" y="418"/>
                  <a:pt x="496" y="440"/>
                  <a:pt x="457" y="440"/>
                </a:cubicBezTo>
                <a:cubicBezTo>
                  <a:pt x="325" y="440"/>
                  <a:pt x="192" y="440"/>
                  <a:pt x="59" y="440"/>
                </a:cubicBezTo>
                <a:cubicBezTo>
                  <a:pt x="22" y="440"/>
                  <a:pt x="0" y="418"/>
                  <a:pt x="0" y="380"/>
                </a:cubicBezTo>
                <a:cubicBezTo>
                  <a:pt x="0" y="309"/>
                  <a:pt x="0" y="237"/>
                  <a:pt x="0" y="166"/>
                </a:cubicBezTo>
                <a:cubicBezTo>
                  <a:pt x="0" y="130"/>
                  <a:pt x="23" y="108"/>
                  <a:pt x="59" y="107"/>
                </a:cubicBezTo>
                <a:cubicBezTo>
                  <a:pt x="82" y="107"/>
                  <a:pt x="105" y="107"/>
                  <a:pt x="130" y="107"/>
                </a:cubicBezTo>
                <a:cubicBezTo>
                  <a:pt x="130" y="85"/>
                  <a:pt x="138" y="66"/>
                  <a:pt x="117" y="49"/>
                </a:cubicBezTo>
                <a:cubicBezTo>
                  <a:pt x="105" y="40"/>
                  <a:pt x="109" y="20"/>
                  <a:pt x="121" y="11"/>
                </a:cubicBezTo>
                <a:cubicBezTo>
                  <a:pt x="133" y="1"/>
                  <a:pt x="147" y="1"/>
                  <a:pt x="159" y="12"/>
                </a:cubicBezTo>
                <a:cubicBezTo>
                  <a:pt x="170" y="22"/>
                  <a:pt x="173" y="42"/>
                  <a:pt x="161" y="51"/>
                </a:cubicBezTo>
                <a:cubicBezTo>
                  <a:pt x="139" y="66"/>
                  <a:pt x="149" y="86"/>
                  <a:pt x="148" y="106"/>
                </a:cubicBezTo>
                <a:close/>
                <a:moveTo>
                  <a:pt x="478" y="398"/>
                </a:moveTo>
                <a:cubicBezTo>
                  <a:pt x="478" y="314"/>
                  <a:pt x="478" y="232"/>
                  <a:pt x="478" y="150"/>
                </a:cubicBezTo>
                <a:cubicBezTo>
                  <a:pt x="331" y="150"/>
                  <a:pt x="185" y="150"/>
                  <a:pt x="40" y="150"/>
                </a:cubicBezTo>
                <a:cubicBezTo>
                  <a:pt x="40" y="234"/>
                  <a:pt x="40" y="316"/>
                  <a:pt x="40" y="398"/>
                </a:cubicBezTo>
                <a:cubicBezTo>
                  <a:pt x="186" y="398"/>
                  <a:pt x="331" y="398"/>
                  <a:pt x="478" y="398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3034464-338E-44D6-BD4F-AAC1EF862EC8}"/>
              </a:ext>
            </a:extLst>
          </p:cNvPr>
          <p:cNvSpPr>
            <a:spLocks/>
          </p:cNvSpPr>
          <p:nvPr/>
        </p:nvSpPr>
        <p:spPr bwMode="auto">
          <a:xfrm>
            <a:off x="6367463" y="1916113"/>
            <a:ext cx="1309688" cy="520700"/>
          </a:xfrm>
          <a:custGeom>
            <a:avLst/>
            <a:gdLst>
              <a:gd name="T0" fmla="*/ 678 w 885"/>
              <a:gd name="T1" fmla="*/ 32 h 352"/>
              <a:gd name="T2" fmla="*/ 501 w 885"/>
              <a:gd name="T3" fmla="*/ 25 h 352"/>
              <a:gd name="T4" fmla="*/ 501 w 885"/>
              <a:gd name="T5" fmla="*/ 20 h 352"/>
              <a:gd name="T6" fmla="*/ 515 w 885"/>
              <a:gd name="T7" fmla="*/ 19 h 352"/>
              <a:gd name="T8" fmla="*/ 655 w 885"/>
              <a:gd name="T9" fmla="*/ 19 h 352"/>
              <a:gd name="T10" fmla="*/ 685 w 885"/>
              <a:gd name="T11" fmla="*/ 8 h 352"/>
              <a:gd name="T12" fmla="*/ 704 w 885"/>
              <a:gd name="T13" fmla="*/ 8 h 352"/>
              <a:gd name="T14" fmla="*/ 731 w 885"/>
              <a:gd name="T15" fmla="*/ 14 h 352"/>
              <a:gd name="T16" fmla="*/ 885 w 885"/>
              <a:gd name="T17" fmla="*/ 14 h 352"/>
              <a:gd name="T18" fmla="*/ 885 w 885"/>
              <a:gd name="T19" fmla="*/ 25 h 352"/>
              <a:gd name="T20" fmla="*/ 715 w 885"/>
              <a:gd name="T21" fmla="*/ 39 h 352"/>
              <a:gd name="T22" fmla="*/ 730 w 885"/>
              <a:gd name="T23" fmla="*/ 79 h 352"/>
              <a:gd name="T24" fmla="*/ 720 w 885"/>
              <a:gd name="T25" fmla="*/ 103 h 352"/>
              <a:gd name="T26" fmla="*/ 699 w 885"/>
              <a:gd name="T27" fmla="*/ 105 h 352"/>
              <a:gd name="T28" fmla="*/ 538 w 885"/>
              <a:gd name="T29" fmla="*/ 134 h 352"/>
              <a:gd name="T30" fmla="*/ 537 w 885"/>
              <a:gd name="T31" fmla="*/ 140 h 352"/>
              <a:gd name="T32" fmla="*/ 585 w 885"/>
              <a:gd name="T33" fmla="*/ 272 h 352"/>
              <a:gd name="T34" fmla="*/ 587 w 885"/>
              <a:gd name="T35" fmla="*/ 334 h 352"/>
              <a:gd name="T36" fmla="*/ 579 w 885"/>
              <a:gd name="T37" fmla="*/ 352 h 352"/>
              <a:gd name="T38" fmla="*/ 569 w 885"/>
              <a:gd name="T39" fmla="*/ 333 h 352"/>
              <a:gd name="T40" fmla="*/ 566 w 885"/>
              <a:gd name="T41" fmla="*/ 279 h 352"/>
              <a:gd name="T42" fmla="*/ 543 w 885"/>
              <a:gd name="T43" fmla="*/ 183 h 352"/>
              <a:gd name="T44" fmla="*/ 510 w 885"/>
              <a:gd name="T45" fmla="*/ 167 h 352"/>
              <a:gd name="T46" fmla="*/ 508 w 885"/>
              <a:gd name="T47" fmla="*/ 170 h 352"/>
              <a:gd name="T48" fmla="*/ 467 w 885"/>
              <a:gd name="T49" fmla="*/ 206 h 352"/>
              <a:gd name="T50" fmla="*/ 405 w 885"/>
              <a:gd name="T51" fmla="*/ 206 h 352"/>
              <a:gd name="T52" fmla="*/ 379 w 885"/>
              <a:gd name="T53" fmla="*/ 183 h 352"/>
              <a:gd name="T54" fmla="*/ 371 w 885"/>
              <a:gd name="T55" fmla="*/ 166 h 352"/>
              <a:gd name="T56" fmla="*/ 349 w 885"/>
              <a:gd name="T57" fmla="*/ 174 h 352"/>
              <a:gd name="T58" fmla="*/ 320 w 885"/>
              <a:gd name="T59" fmla="*/ 273 h 352"/>
              <a:gd name="T60" fmla="*/ 316 w 885"/>
              <a:gd name="T61" fmla="*/ 338 h 352"/>
              <a:gd name="T62" fmla="*/ 308 w 885"/>
              <a:gd name="T63" fmla="*/ 352 h 352"/>
              <a:gd name="T64" fmla="*/ 300 w 885"/>
              <a:gd name="T65" fmla="*/ 339 h 352"/>
              <a:gd name="T66" fmla="*/ 310 w 885"/>
              <a:gd name="T67" fmla="*/ 214 h 352"/>
              <a:gd name="T68" fmla="*/ 345 w 885"/>
              <a:gd name="T69" fmla="*/ 135 h 352"/>
              <a:gd name="T70" fmla="*/ 335 w 885"/>
              <a:gd name="T71" fmla="*/ 131 h 352"/>
              <a:gd name="T72" fmla="*/ 284 w 885"/>
              <a:gd name="T73" fmla="*/ 118 h 352"/>
              <a:gd name="T74" fmla="*/ 191 w 885"/>
              <a:gd name="T75" fmla="*/ 105 h 352"/>
              <a:gd name="T76" fmla="*/ 165 w 885"/>
              <a:gd name="T77" fmla="*/ 103 h 352"/>
              <a:gd name="T78" fmla="*/ 156 w 885"/>
              <a:gd name="T79" fmla="*/ 81 h 352"/>
              <a:gd name="T80" fmla="*/ 171 w 885"/>
              <a:gd name="T81" fmla="*/ 39 h 352"/>
              <a:gd name="T82" fmla="*/ 0 w 885"/>
              <a:gd name="T83" fmla="*/ 25 h 352"/>
              <a:gd name="T84" fmla="*/ 0 w 885"/>
              <a:gd name="T85" fmla="*/ 19 h 352"/>
              <a:gd name="T86" fmla="*/ 20 w 885"/>
              <a:gd name="T87" fmla="*/ 18 h 352"/>
              <a:gd name="T88" fmla="*/ 164 w 885"/>
              <a:gd name="T89" fmla="*/ 15 h 352"/>
              <a:gd name="T90" fmla="*/ 175 w 885"/>
              <a:gd name="T91" fmla="*/ 13 h 352"/>
              <a:gd name="T92" fmla="*/ 208 w 885"/>
              <a:gd name="T93" fmla="*/ 15 h 352"/>
              <a:gd name="T94" fmla="*/ 226 w 885"/>
              <a:gd name="T95" fmla="*/ 18 h 352"/>
              <a:gd name="T96" fmla="*/ 384 w 885"/>
              <a:gd name="T97" fmla="*/ 19 h 352"/>
              <a:gd name="T98" fmla="*/ 384 w 885"/>
              <a:gd name="T99" fmla="*/ 24 h 352"/>
              <a:gd name="T100" fmla="*/ 208 w 885"/>
              <a:gd name="T101" fmla="*/ 32 h 352"/>
              <a:gd name="T102" fmla="*/ 212 w 885"/>
              <a:gd name="T103" fmla="*/ 48 h 352"/>
              <a:gd name="T104" fmla="*/ 244 w 885"/>
              <a:gd name="T105" fmla="*/ 75 h 352"/>
              <a:gd name="T106" fmla="*/ 337 w 885"/>
              <a:gd name="T107" fmla="*/ 69 h 352"/>
              <a:gd name="T108" fmla="*/ 373 w 885"/>
              <a:gd name="T109" fmla="*/ 59 h 352"/>
              <a:gd name="T110" fmla="*/ 514 w 885"/>
              <a:gd name="T111" fmla="*/ 61 h 352"/>
              <a:gd name="T112" fmla="*/ 649 w 885"/>
              <a:gd name="T113" fmla="*/ 75 h 352"/>
              <a:gd name="T114" fmla="*/ 674 w 885"/>
              <a:gd name="T115" fmla="*/ 52 h 352"/>
              <a:gd name="T116" fmla="*/ 678 w 885"/>
              <a:gd name="T117" fmla="*/ 32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85" h="352">
                <a:moveTo>
                  <a:pt x="678" y="32"/>
                </a:moveTo>
                <a:cubicBezTo>
                  <a:pt x="618" y="29"/>
                  <a:pt x="560" y="27"/>
                  <a:pt x="501" y="25"/>
                </a:cubicBezTo>
                <a:cubicBezTo>
                  <a:pt x="501" y="23"/>
                  <a:pt x="501" y="22"/>
                  <a:pt x="501" y="20"/>
                </a:cubicBezTo>
                <a:cubicBezTo>
                  <a:pt x="506" y="20"/>
                  <a:pt x="510" y="19"/>
                  <a:pt x="515" y="19"/>
                </a:cubicBezTo>
                <a:cubicBezTo>
                  <a:pt x="562" y="19"/>
                  <a:pt x="608" y="19"/>
                  <a:pt x="655" y="19"/>
                </a:cubicBezTo>
                <a:cubicBezTo>
                  <a:pt x="666" y="19"/>
                  <a:pt x="677" y="21"/>
                  <a:pt x="685" y="8"/>
                </a:cubicBezTo>
                <a:cubicBezTo>
                  <a:pt x="686" y="5"/>
                  <a:pt x="698" y="7"/>
                  <a:pt x="704" y="8"/>
                </a:cubicBezTo>
                <a:cubicBezTo>
                  <a:pt x="713" y="9"/>
                  <a:pt x="722" y="14"/>
                  <a:pt x="731" y="14"/>
                </a:cubicBezTo>
                <a:cubicBezTo>
                  <a:pt x="782" y="15"/>
                  <a:pt x="834" y="14"/>
                  <a:pt x="885" y="14"/>
                </a:cubicBezTo>
                <a:cubicBezTo>
                  <a:pt x="885" y="18"/>
                  <a:pt x="885" y="21"/>
                  <a:pt x="885" y="25"/>
                </a:cubicBezTo>
                <a:cubicBezTo>
                  <a:pt x="829" y="29"/>
                  <a:pt x="772" y="34"/>
                  <a:pt x="715" y="39"/>
                </a:cubicBezTo>
                <a:cubicBezTo>
                  <a:pt x="720" y="50"/>
                  <a:pt x="707" y="68"/>
                  <a:pt x="730" y="79"/>
                </a:cubicBezTo>
                <a:cubicBezTo>
                  <a:pt x="738" y="83"/>
                  <a:pt x="731" y="100"/>
                  <a:pt x="720" y="103"/>
                </a:cubicBezTo>
                <a:cubicBezTo>
                  <a:pt x="713" y="104"/>
                  <a:pt x="706" y="106"/>
                  <a:pt x="699" y="105"/>
                </a:cubicBezTo>
                <a:cubicBezTo>
                  <a:pt x="641" y="96"/>
                  <a:pt x="591" y="125"/>
                  <a:pt x="538" y="134"/>
                </a:cubicBezTo>
                <a:cubicBezTo>
                  <a:pt x="537" y="137"/>
                  <a:pt x="537" y="139"/>
                  <a:pt x="537" y="140"/>
                </a:cubicBezTo>
                <a:cubicBezTo>
                  <a:pt x="574" y="176"/>
                  <a:pt x="583" y="223"/>
                  <a:pt x="585" y="272"/>
                </a:cubicBezTo>
                <a:cubicBezTo>
                  <a:pt x="586" y="292"/>
                  <a:pt x="587" y="313"/>
                  <a:pt x="587" y="334"/>
                </a:cubicBezTo>
                <a:cubicBezTo>
                  <a:pt x="586" y="340"/>
                  <a:pt x="582" y="346"/>
                  <a:pt x="579" y="352"/>
                </a:cubicBezTo>
                <a:cubicBezTo>
                  <a:pt x="575" y="345"/>
                  <a:pt x="570" y="339"/>
                  <a:pt x="569" y="333"/>
                </a:cubicBezTo>
                <a:cubicBezTo>
                  <a:pt x="567" y="315"/>
                  <a:pt x="570" y="297"/>
                  <a:pt x="566" y="279"/>
                </a:cubicBezTo>
                <a:cubicBezTo>
                  <a:pt x="560" y="247"/>
                  <a:pt x="553" y="215"/>
                  <a:pt x="543" y="183"/>
                </a:cubicBezTo>
                <a:cubicBezTo>
                  <a:pt x="539" y="169"/>
                  <a:pt x="527" y="160"/>
                  <a:pt x="510" y="167"/>
                </a:cubicBezTo>
                <a:cubicBezTo>
                  <a:pt x="509" y="168"/>
                  <a:pt x="508" y="169"/>
                  <a:pt x="508" y="170"/>
                </a:cubicBezTo>
                <a:cubicBezTo>
                  <a:pt x="503" y="206"/>
                  <a:pt x="503" y="206"/>
                  <a:pt x="467" y="206"/>
                </a:cubicBezTo>
                <a:cubicBezTo>
                  <a:pt x="447" y="206"/>
                  <a:pt x="426" y="206"/>
                  <a:pt x="405" y="206"/>
                </a:cubicBezTo>
                <a:cubicBezTo>
                  <a:pt x="389" y="206"/>
                  <a:pt x="381" y="199"/>
                  <a:pt x="379" y="183"/>
                </a:cubicBezTo>
                <a:cubicBezTo>
                  <a:pt x="379" y="177"/>
                  <a:pt x="374" y="166"/>
                  <a:pt x="371" y="166"/>
                </a:cubicBezTo>
                <a:cubicBezTo>
                  <a:pt x="363" y="166"/>
                  <a:pt x="353" y="169"/>
                  <a:pt x="349" y="174"/>
                </a:cubicBezTo>
                <a:cubicBezTo>
                  <a:pt x="326" y="203"/>
                  <a:pt x="323" y="238"/>
                  <a:pt x="320" y="273"/>
                </a:cubicBezTo>
                <a:cubicBezTo>
                  <a:pt x="318" y="294"/>
                  <a:pt x="318" y="317"/>
                  <a:pt x="316" y="338"/>
                </a:cubicBezTo>
                <a:cubicBezTo>
                  <a:pt x="316" y="343"/>
                  <a:pt x="311" y="347"/>
                  <a:pt x="308" y="352"/>
                </a:cubicBezTo>
                <a:cubicBezTo>
                  <a:pt x="305" y="347"/>
                  <a:pt x="300" y="343"/>
                  <a:pt x="300" y="339"/>
                </a:cubicBezTo>
                <a:cubicBezTo>
                  <a:pt x="302" y="297"/>
                  <a:pt x="302" y="254"/>
                  <a:pt x="310" y="214"/>
                </a:cubicBezTo>
                <a:cubicBezTo>
                  <a:pt x="315" y="187"/>
                  <a:pt x="332" y="162"/>
                  <a:pt x="345" y="135"/>
                </a:cubicBezTo>
                <a:cubicBezTo>
                  <a:pt x="345" y="135"/>
                  <a:pt x="340" y="133"/>
                  <a:pt x="335" y="131"/>
                </a:cubicBezTo>
                <a:cubicBezTo>
                  <a:pt x="318" y="127"/>
                  <a:pt x="301" y="122"/>
                  <a:pt x="284" y="118"/>
                </a:cubicBezTo>
                <a:cubicBezTo>
                  <a:pt x="254" y="109"/>
                  <a:pt x="224" y="99"/>
                  <a:pt x="191" y="105"/>
                </a:cubicBezTo>
                <a:cubicBezTo>
                  <a:pt x="182" y="106"/>
                  <a:pt x="173" y="104"/>
                  <a:pt x="165" y="103"/>
                </a:cubicBezTo>
                <a:cubicBezTo>
                  <a:pt x="150" y="100"/>
                  <a:pt x="149" y="84"/>
                  <a:pt x="156" y="81"/>
                </a:cubicBezTo>
                <a:cubicBezTo>
                  <a:pt x="177" y="70"/>
                  <a:pt x="167" y="51"/>
                  <a:pt x="171" y="39"/>
                </a:cubicBezTo>
                <a:cubicBezTo>
                  <a:pt x="115" y="34"/>
                  <a:pt x="57" y="30"/>
                  <a:pt x="0" y="25"/>
                </a:cubicBezTo>
                <a:cubicBezTo>
                  <a:pt x="0" y="23"/>
                  <a:pt x="0" y="21"/>
                  <a:pt x="0" y="19"/>
                </a:cubicBezTo>
                <a:cubicBezTo>
                  <a:pt x="7" y="19"/>
                  <a:pt x="13" y="18"/>
                  <a:pt x="20" y="18"/>
                </a:cubicBezTo>
                <a:cubicBezTo>
                  <a:pt x="68" y="17"/>
                  <a:pt x="116" y="16"/>
                  <a:pt x="164" y="15"/>
                </a:cubicBezTo>
                <a:cubicBezTo>
                  <a:pt x="168" y="15"/>
                  <a:pt x="173" y="15"/>
                  <a:pt x="175" y="13"/>
                </a:cubicBezTo>
                <a:cubicBezTo>
                  <a:pt x="187" y="1"/>
                  <a:pt x="197" y="0"/>
                  <a:pt x="208" y="15"/>
                </a:cubicBezTo>
                <a:cubicBezTo>
                  <a:pt x="211" y="19"/>
                  <a:pt x="220" y="18"/>
                  <a:pt x="226" y="18"/>
                </a:cubicBezTo>
                <a:cubicBezTo>
                  <a:pt x="279" y="19"/>
                  <a:pt x="332" y="19"/>
                  <a:pt x="384" y="19"/>
                </a:cubicBezTo>
                <a:cubicBezTo>
                  <a:pt x="384" y="21"/>
                  <a:pt x="384" y="22"/>
                  <a:pt x="384" y="24"/>
                </a:cubicBezTo>
                <a:cubicBezTo>
                  <a:pt x="326" y="27"/>
                  <a:pt x="268" y="29"/>
                  <a:pt x="208" y="32"/>
                </a:cubicBezTo>
                <a:cubicBezTo>
                  <a:pt x="210" y="38"/>
                  <a:pt x="211" y="43"/>
                  <a:pt x="212" y="48"/>
                </a:cubicBezTo>
                <a:cubicBezTo>
                  <a:pt x="216" y="76"/>
                  <a:pt x="216" y="76"/>
                  <a:pt x="244" y="75"/>
                </a:cubicBezTo>
                <a:cubicBezTo>
                  <a:pt x="275" y="73"/>
                  <a:pt x="306" y="72"/>
                  <a:pt x="337" y="69"/>
                </a:cubicBezTo>
                <a:cubicBezTo>
                  <a:pt x="349" y="68"/>
                  <a:pt x="361" y="59"/>
                  <a:pt x="373" y="59"/>
                </a:cubicBezTo>
                <a:cubicBezTo>
                  <a:pt x="420" y="57"/>
                  <a:pt x="469" y="50"/>
                  <a:pt x="514" y="61"/>
                </a:cubicBezTo>
                <a:cubicBezTo>
                  <a:pt x="559" y="72"/>
                  <a:pt x="604" y="67"/>
                  <a:pt x="649" y="75"/>
                </a:cubicBezTo>
                <a:cubicBezTo>
                  <a:pt x="666" y="78"/>
                  <a:pt x="676" y="72"/>
                  <a:pt x="674" y="52"/>
                </a:cubicBezTo>
                <a:cubicBezTo>
                  <a:pt x="673" y="46"/>
                  <a:pt x="676" y="40"/>
                  <a:pt x="678" y="3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A5EDD04E-32A0-4D9F-A8D6-8D19B28A8F43}"/>
              </a:ext>
            </a:extLst>
          </p:cNvPr>
          <p:cNvSpPr>
            <a:spLocks/>
          </p:cNvSpPr>
          <p:nvPr/>
        </p:nvSpPr>
        <p:spPr bwMode="auto">
          <a:xfrm>
            <a:off x="6367463" y="5572125"/>
            <a:ext cx="1311275" cy="514350"/>
          </a:xfrm>
          <a:custGeom>
            <a:avLst/>
            <a:gdLst>
              <a:gd name="T0" fmla="*/ 208 w 886"/>
              <a:gd name="T1" fmla="*/ 27 h 347"/>
              <a:gd name="T2" fmla="*/ 212 w 886"/>
              <a:gd name="T3" fmla="*/ 44 h 347"/>
              <a:gd name="T4" fmla="*/ 241 w 886"/>
              <a:gd name="T5" fmla="*/ 69 h 347"/>
              <a:gd name="T6" fmla="*/ 341 w 886"/>
              <a:gd name="T7" fmla="*/ 64 h 347"/>
              <a:gd name="T8" fmla="*/ 371 w 886"/>
              <a:gd name="T9" fmla="*/ 53 h 347"/>
              <a:gd name="T10" fmla="*/ 512 w 886"/>
              <a:gd name="T11" fmla="*/ 55 h 347"/>
              <a:gd name="T12" fmla="*/ 648 w 886"/>
              <a:gd name="T13" fmla="*/ 69 h 347"/>
              <a:gd name="T14" fmla="*/ 671 w 886"/>
              <a:gd name="T15" fmla="*/ 68 h 347"/>
              <a:gd name="T16" fmla="*/ 677 w 886"/>
              <a:gd name="T17" fmla="*/ 27 h 347"/>
              <a:gd name="T18" fmla="*/ 501 w 886"/>
              <a:gd name="T19" fmla="*/ 19 h 347"/>
              <a:gd name="T20" fmla="*/ 500 w 886"/>
              <a:gd name="T21" fmla="*/ 15 h 347"/>
              <a:gd name="T22" fmla="*/ 514 w 886"/>
              <a:gd name="T23" fmla="*/ 13 h 347"/>
              <a:gd name="T24" fmla="*/ 660 w 886"/>
              <a:gd name="T25" fmla="*/ 13 h 347"/>
              <a:gd name="T26" fmla="*/ 682 w 886"/>
              <a:gd name="T27" fmla="*/ 5 h 347"/>
              <a:gd name="T28" fmla="*/ 704 w 886"/>
              <a:gd name="T29" fmla="*/ 2 h 347"/>
              <a:gd name="T30" fmla="*/ 731 w 886"/>
              <a:gd name="T31" fmla="*/ 9 h 347"/>
              <a:gd name="T32" fmla="*/ 885 w 886"/>
              <a:gd name="T33" fmla="*/ 13 h 347"/>
              <a:gd name="T34" fmla="*/ 886 w 886"/>
              <a:gd name="T35" fmla="*/ 20 h 347"/>
              <a:gd name="T36" fmla="*/ 715 w 886"/>
              <a:gd name="T37" fmla="*/ 34 h 347"/>
              <a:gd name="T38" fmla="*/ 730 w 886"/>
              <a:gd name="T39" fmla="*/ 75 h 347"/>
              <a:gd name="T40" fmla="*/ 719 w 886"/>
              <a:gd name="T41" fmla="*/ 98 h 347"/>
              <a:gd name="T42" fmla="*/ 685 w 886"/>
              <a:gd name="T43" fmla="*/ 98 h 347"/>
              <a:gd name="T44" fmla="*/ 619 w 886"/>
              <a:gd name="T45" fmla="*/ 107 h 347"/>
              <a:gd name="T46" fmla="*/ 537 w 886"/>
              <a:gd name="T47" fmla="*/ 130 h 347"/>
              <a:gd name="T48" fmla="*/ 565 w 886"/>
              <a:gd name="T49" fmla="*/ 178 h 347"/>
              <a:gd name="T50" fmla="*/ 586 w 886"/>
              <a:gd name="T51" fmla="*/ 337 h 347"/>
              <a:gd name="T52" fmla="*/ 577 w 886"/>
              <a:gd name="T53" fmla="*/ 347 h 347"/>
              <a:gd name="T54" fmla="*/ 569 w 886"/>
              <a:gd name="T55" fmla="*/ 333 h 347"/>
              <a:gd name="T56" fmla="*/ 563 w 886"/>
              <a:gd name="T57" fmla="*/ 243 h 347"/>
              <a:gd name="T58" fmla="*/ 550 w 886"/>
              <a:gd name="T59" fmla="*/ 188 h 347"/>
              <a:gd name="T60" fmla="*/ 508 w 886"/>
              <a:gd name="T61" fmla="*/ 160 h 347"/>
              <a:gd name="T62" fmla="*/ 506 w 886"/>
              <a:gd name="T63" fmla="*/ 169 h 347"/>
              <a:gd name="T64" fmla="*/ 467 w 886"/>
              <a:gd name="T65" fmla="*/ 201 h 347"/>
              <a:gd name="T66" fmla="*/ 405 w 886"/>
              <a:gd name="T67" fmla="*/ 201 h 347"/>
              <a:gd name="T68" fmla="*/ 379 w 886"/>
              <a:gd name="T69" fmla="*/ 178 h 347"/>
              <a:gd name="T70" fmla="*/ 370 w 886"/>
              <a:gd name="T71" fmla="*/ 160 h 347"/>
              <a:gd name="T72" fmla="*/ 347 w 886"/>
              <a:gd name="T73" fmla="*/ 170 h 347"/>
              <a:gd name="T74" fmla="*/ 320 w 886"/>
              <a:gd name="T75" fmla="*/ 268 h 347"/>
              <a:gd name="T76" fmla="*/ 316 w 886"/>
              <a:gd name="T77" fmla="*/ 332 h 347"/>
              <a:gd name="T78" fmla="*/ 307 w 886"/>
              <a:gd name="T79" fmla="*/ 347 h 347"/>
              <a:gd name="T80" fmla="*/ 300 w 886"/>
              <a:gd name="T81" fmla="*/ 333 h 347"/>
              <a:gd name="T82" fmla="*/ 324 w 886"/>
              <a:gd name="T83" fmla="*/ 171 h 347"/>
              <a:gd name="T84" fmla="*/ 352 w 886"/>
              <a:gd name="T85" fmla="*/ 130 h 347"/>
              <a:gd name="T86" fmla="*/ 306 w 886"/>
              <a:gd name="T87" fmla="*/ 117 h 347"/>
              <a:gd name="T88" fmla="*/ 245 w 886"/>
              <a:gd name="T89" fmla="*/ 101 h 347"/>
              <a:gd name="T90" fmla="*/ 212 w 886"/>
              <a:gd name="T91" fmla="*/ 99 h 347"/>
              <a:gd name="T92" fmla="*/ 166 w 886"/>
              <a:gd name="T93" fmla="*/ 97 h 347"/>
              <a:gd name="T94" fmla="*/ 156 w 886"/>
              <a:gd name="T95" fmla="*/ 75 h 347"/>
              <a:gd name="T96" fmla="*/ 172 w 886"/>
              <a:gd name="T97" fmla="*/ 34 h 347"/>
              <a:gd name="T98" fmla="*/ 0 w 886"/>
              <a:gd name="T99" fmla="*/ 20 h 347"/>
              <a:gd name="T100" fmla="*/ 0 w 886"/>
              <a:gd name="T101" fmla="*/ 12 h 347"/>
              <a:gd name="T102" fmla="*/ 160 w 886"/>
              <a:gd name="T103" fmla="*/ 9 h 347"/>
              <a:gd name="T104" fmla="*/ 179 w 886"/>
              <a:gd name="T105" fmla="*/ 4 h 347"/>
              <a:gd name="T106" fmla="*/ 201 w 886"/>
              <a:gd name="T107" fmla="*/ 3 h 347"/>
              <a:gd name="T108" fmla="*/ 233 w 886"/>
              <a:gd name="T109" fmla="*/ 13 h 347"/>
              <a:gd name="T110" fmla="*/ 385 w 886"/>
              <a:gd name="T111" fmla="*/ 13 h 347"/>
              <a:gd name="T112" fmla="*/ 385 w 886"/>
              <a:gd name="T113" fmla="*/ 19 h 347"/>
              <a:gd name="T114" fmla="*/ 208 w 886"/>
              <a:gd name="T115" fmla="*/ 2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86" h="347">
                <a:moveTo>
                  <a:pt x="208" y="27"/>
                </a:moveTo>
                <a:cubicBezTo>
                  <a:pt x="210" y="34"/>
                  <a:pt x="213" y="39"/>
                  <a:pt x="212" y="44"/>
                </a:cubicBezTo>
                <a:cubicBezTo>
                  <a:pt x="208" y="69"/>
                  <a:pt x="222" y="71"/>
                  <a:pt x="241" y="69"/>
                </a:cubicBezTo>
                <a:cubicBezTo>
                  <a:pt x="274" y="67"/>
                  <a:pt x="308" y="67"/>
                  <a:pt x="341" y="64"/>
                </a:cubicBezTo>
                <a:cubicBezTo>
                  <a:pt x="351" y="63"/>
                  <a:pt x="361" y="54"/>
                  <a:pt x="371" y="53"/>
                </a:cubicBezTo>
                <a:cubicBezTo>
                  <a:pt x="419" y="52"/>
                  <a:pt x="468" y="45"/>
                  <a:pt x="512" y="55"/>
                </a:cubicBezTo>
                <a:cubicBezTo>
                  <a:pt x="558" y="66"/>
                  <a:pt x="603" y="63"/>
                  <a:pt x="648" y="69"/>
                </a:cubicBezTo>
                <a:cubicBezTo>
                  <a:pt x="656" y="70"/>
                  <a:pt x="664" y="69"/>
                  <a:pt x="671" y="68"/>
                </a:cubicBezTo>
                <a:cubicBezTo>
                  <a:pt x="673" y="54"/>
                  <a:pt x="675" y="42"/>
                  <a:pt x="677" y="27"/>
                </a:cubicBezTo>
                <a:cubicBezTo>
                  <a:pt x="619" y="24"/>
                  <a:pt x="560" y="22"/>
                  <a:pt x="501" y="19"/>
                </a:cubicBezTo>
                <a:cubicBezTo>
                  <a:pt x="501" y="18"/>
                  <a:pt x="500" y="16"/>
                  <a:pt x="500" y="15"/>
                </a:cubicBezTo>
                <a:cubicBezTo>
                  <a:pt x="505" y="14"/>
                  <a:pt x="510" y="13"/>
                  <a:pt x="514" y="13"/>
                </a:cubicBezTo>
                <a:cubicBezTo>
                  <a:pt x="563" y="13"/>
                  <a:pt x="611" y="14"/>
                  <a:pt x="660" y="13"/>
                </a:cubicBezTo>
                <a:cubicBezTo>
                  <a:pt x="667" y="13"/>
                  <a:pt x="675" y="7"/>
                  <a:pt x="682" y="5"/>
                </a:cubicBezTo>
                <a:cubicBezTo>
                  <a:pt x="689" y="3"/>
                  <a:pt x="697" y="2"/>
                  <a:pt x="704" y="2"/>
                </a:cubicBezTo>
                <a:cubicBezTo>
                  <a:pt x="713" y="3"/>
                  <a:pt x="722" y="8"/>
                  <a:pt x="731" y="9"/>
                </a:cubicBezTo>
                <a:cubicBezTo>
                  <a:pt x="782" y="10"/>
                  <a:pt x="834" y="11"/>
                  <a:pt x="885" y="13"/>
                </a:cubicBezTo>
                <a:cubicBezTo>
                  <a:pt x="885" y="15"/>
                  <a:pt x="885" y="17"/>
                  <a:pt x="886" y="20"/>
                </a:cubicBezTo>
                <a:cubicBezTo>
                  <a:pt x="829" y="25"/>
                  <a:pt x="772" y="29"/>
                  <a:pt x="715" y="34"/>
                </a:cubicBezTo>
                <a:cubicBezTo>
                  <a:pt x="720" y="45"/>
                  <a:pt x="708" y="65"/>
                  <a:pt x="730" y="75"/>
                </a:cubicBezTo>
                <a:cubicBezTo>
                  <a:pt x="739" y="79"/>
                  <a:pt x="731" y="97"/>
                  <a:pt x="719" y="98"/>
                </a:cubicBezTo>
                <a:cubicBezTo>
                  <a:pt x="708" y="99"/>
                  <a:pt x="696" y="100"/>
                  <a:pt x="685" y="98"/>
                </a:cubicBezTo>
                <a:cubicBezTo>
                  <a:pt x="662" y="93"/>
                  <a:pt x="641" y="100"/>
                  <a:pt x="619" y="107"/>
                </a:cubicBezTo>
                <a:cubicBezTo>
                  <a:pt x="592" y="116"/>
                  <a:pt x="565" y="122"/>
                  <a:pt x="537" y="130"/>
                </a:cubicBezTo>
                <a:cubicBezTo>
                  <a:pt x="547" y="147"/>
                  <a:pt x="557" y="162"/>
                  <a:pt x="565" y="178"/>
                </a:cubicBezTo>
                <a:cubicBezTo>
                  <a:pt x="590" y="229"/>
                  <a:pt x="584" y="283"/>
                  <a:pt x="586" y="337"/>
                </a:cubicBezTo>
                <a:cubicBezTo>
                  <a:pt x="586" y="340"/>
                  <a:pt x="580" y="344"/>
                  <a:pt x="577" y="347"/>
                </a:cubicBezTo>
                <a:cubicBezTo>
                  <a:pt x="575" y="343"/>
                  <a:pt x="570" y="338"/>
                  <a:pt x="569" y="333"/>
                </a:cubicBezTo>
                <a:cubicBezTo>
                  <a:pt x="567" y="303"/>
                  <a:pt x="567" y="273"/>
                  <a:pt x="563" y="243"/>
                </a:cubicBezTo>
                <a:cubicBezTo>
                  <a:pt x="561" y="225"/>
                  <a:pt x="556" y="206"/>
                  <a:pt x="550" y="188"/>
                </a:cubicBezTo>
                <a:cubicBezTo>
                  <a:pt x="544" y="169"/>
                  <a:pt x="531" y="157"/>
                  <a:pt x="508" y="160"/>
                </a:cubicBezTo>
                <a:cubicBezTo>
                  <a:pt x="508" y="163"/>
                  <a:pt x="506" y="165"/>
                  <a:pt x="506" y="169"/>
                </a:cubicBezTo>
                <a:cubicBezTo>
                  <a:pt x="500" y="201"/>
                  <a:pt x="500" y="201"/>
                  <a:pt x="467" y="201"/>
                </a:cubicBezTo>
                <a:cubicBezTo>
                  <a:pt x="447" y="201"/>
                  <a:pt x="426" y="200"/>
                  <a:pt x="405" y="201"/>
                </a:cubicBezTo>
                <a:cubicBezTo>
                  <a:pt x="389" y="201"/>
                  <a:pt x="381" y="195"/>
                  <a:pt x="379" y="178"/>
                </a:cubicBezTo>
                <a:cubicBezTo>
                  <a:pt x="379" y="171"/>
                  <a:pt x="373" y="160"/>
                  <a:pt x="370" y="160"/>
                </a:cubicBezTo>
                <a:cubicBezTo>
                  <a:pt x="362" y="160"/>
                  <a:pt x="351" y="164"/>
                  <a:pt x="347" y="170"/>
                </a:cubicBezTo>
                <a:cubicBezTo>
                  <a:pt x="325" y="199"/>
                  <a:pt x="323" y="234"/>
                  <a:pt x="320" y="268"/>
                </a:cubicBezTo>
                <a:cubicBezTo>
                  <a:pt x="318" y="290"/>
                  <a:pt x="318" y="311"/>
                  <a:pt x="316" y="332"/>
                </a:cubicBezTo>
                <a:cubicBezTo>
                  <a:pt x="316" y="338"/>
                  <a:pt x="310" y="342"/>
                  <a:pt x="307" y="347"/>
                </a:cubicBezTo>
                <a:cubicBezTo>
                  <a:pt x="305" y="343"/>
                  <a:pt x="300" y="338"/>
                  <a:pt x="300" y="333"/>
                </a:cubicBezTo>
                <a:cubicBezTo>
                  <a:pt x="300" y="278"/>
                  <a:pt x="297" y="222"/>
                  <a:pt x="324" y="171"/>
                </a:cubicBezTo>
                <a:cubicBezTo>
                  <a:pt x="331" y="158"/>
                  <a:pt x="341" y="146"/>
                  <a:pt x="352" y="130"/>
                </a:cubicBezTo>
                <a:cubicBezTo>
                  <a:pt x="337" y="126"/>
                  <a:pt x="322" y="121"/>
                  <a:pt x="306" y="117"/>
                </a:cubicBezTo>
                <a:cubicBezTo>
                  <a:pt x="286" y="111"/>
                  <a:pt x="265" y="105"/>
                  <a:pt x="245" y="101"/>
                </a:cubicBezTo>
                <a:cubicBezTo>
                  <a:pt x="234" y="98"/>
                  <a:pt x="223" y="99"/>
                  <a:pt x="212" y="99"/>
                </a:cubicBezTo>
                <a:cubicBezTo>
                  <a:pt x="196" y="98"/>
                  <a:pt x="181" y="99"/>
                  <a:pt x="166" y="97"/>
                </a:cubicBezTo>
                <a:cubicBezTo>
                  <a:pt x="153" y="96"/>
                  <a:pt x="147" y="79"/>
                  <a:pt x="156" y="75"/>
                </a:cubicBezTo>
                <a:cubicBezTo>
                  <a:pt x="178" y="65"/>
                  <a:pt x="166" y="46"/>
                  <a:pt x="172" y="34"/>
                </a:cubicBezTo>
                <a:cubicBezTo>
                  <a:pt x="115" y="29"/>
                  <a:pt x="57" y="25"/>
                  <a:pt x="0" y="20"/>
                </a:cubicBezTo>
                <a:cubicBezTo>
                  <a:pt x="0" y="17"/>
                  <a:pt x="0" y="15"/>
                  <a:pt x="0" y="12"/>
                </a:cubicBezTo>
                <a:cubicBezTo>
                  <a:pt x="53" y="11"/>
                  <a:pt x="107" y="11"/>
                  <a:pt x="160" y="9"/>
                </a:cubicBezTo>
                <a:cubicBezTo>
                  <a:pt x="167" y="9"/>
                  <a:pt x="173" y="5"/>
                  <a:pt x="179" y="4"/>
                </a:cubicBezTo>
                <a:cubicBezTo>
                  <a:pt x="187" y="3"/>
                  <a:pt x="199" y="0"/>
                  <a:pt x="201" y="3"/>
                </a:cubicBezTo>
                <a:cubicBezTo>
                  <a:pt x="210" y="16"/>
                  <a:pt x="222" y="13"/>
                  <a:pt x="233" y="13"/>
                </a:cubicBezTo>
                <a:cubicBezTo>
                  <a:pt x="284" y="13"/>
                  <a:pt x="334" y="13"/>
                  <a:pt x="385" y="13"/>
                </a:cubicBezTo>
                <a:cubicBezTo>
                  <a:pt x="385" y="15"/>
                  <a:pt x="385" y="17"/>
                  <a:pt x="385" y="19"/>
                </a:cubicBezTo>
                <a:cubicBezTo>
                  <a:pt x="327" y="22"/>
                  <a:pt x="269" y="24"/>
                  <a:pt x="208" y="2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AF97B230-4703-43DE-8F06-83BB7DFEBC9C}"/>
              </a:ext>
            </a:extLst>
          </p:cNvPr>
          <p:cNvSpPr>
            <a:spLocks/>
          </p:cNvSpPr>
          <p:nvPr/>
        </p:nvSpPr>
        <p:spPr bwMode="auto">
          <a:xfrm>
            <a:off x="9126538" y="1906588"/>
            <a:ext cx="1311275" cy="530225"/>
          </a:xfrm>
          <a:custGeom>
            <a:avLst/>
            <a:gdLst>
              <a:gd name="T0" fmla="*/ 533 w 886"/>
              <a:gd name="T1" fmla="*/ 143 h 359"/>
              <a:gd name="T2" fmla="*/ 587 w 886"/>
              <a:gd name="T3" fmla="*/ 347 h 359"/>
              <a:gd name="T4" fmla="*/ 580 w 886"/>
              <a:gd name="T5" fmla="*/ 359 h 359"/>
              <a:gd name="T6" fmla="*/ 570 w 886"/>
              <a:gd name="T7" fmla="*/ 347 h 359"/>
              <a:gd name="T8" fmla="*/ 563 w 886"/>
              <a:gd name="T9" fmla="*/ 255 h 359"/>
              <a:gd name="T10" fmla="*/ 541 w 886"/>
              <a:gd name="T11" fmla="*/ 183 h 359"/>
              <a:gd name="T12" fmla="*/ 509 w 886"/>
              <a:gd name="T13" fmla="*/ 173 h 359"/>
              <a:gd name="T14" fmla="*/ 507 w 886"/>
              <a:gd name="T15" fmla="*/ 188 h 359"/>
              <a:gd name="T16" fmla="*/ 479 w 886"/>
              <a:gd name="T17" fmla="*/ 213 h 359"/>
              <a:gd name="T18" fmla="*/ 411 w 886"/>
              <a:gd name="T19" fmla="*/ 211 h 359"/>
              <a:gd name="T20" fmla="*/ 380 w 886"/>
              <a:gd name="T21" fmla="*/ 183 h 359"/>
              <a:gd name="T22" fmla="*/ 378 w 886"/>
              <a:gd name="T23" fmla="*/ 175 h 359"/>
              <a:gd name="T24" fmla="*/ 345 w 886"/>
              <a:gd name="T25" fmla="*/ 186 h 359"/>
              <a:gd name="T26" fmla="*/ 320 w 886"/>
              <a:gd name="T27" fmla="*/ 284 h 359"/>
              <a:gd name="T28" fmla="*/ 317 w 886"/>
              <a:gd name="T29" fmla="*/ 344 h 359"/>
              <a:gd name="T30" fmla="*/ 308 w 886"/>
              <a:gd name="T31" fmla="*/ 359 h 359"/>
              <a:gd name="T32" fmla="*/ 300 w 886"/>
              <a:gd name="T33" fmla="*/ 345 h 359"/>
              <a:gd name="T34" fmla="*/ 309 w 886"/>
              <a:gd name="T35" fmla="*/ 224 h 359"/>
              <a:gd name="T36" fmla="*/ 346 w 886"/>
              <a:gd name="T37" fmla="*/ 141 h 359"/>
              <a:gd name="T38" fmla="*/ 300 w 886"/>
              <a:gd name="T39" fmla="*/ 129 h 359"/>
              <a:gd name="T40" fmla="*/ 175 w 886"/>
              <a:gd name="T41" fmla="*/ 110 h 359"/>
              <a:gd name="T42" fmla="*/ 154 w 886"/>
              <a:gd name="T43" fmla="*/ 100 h 359"/>
              <a:gd name="T44" fmla="*/ 165 w 886"/>
              <a:gd name="T45" fmla="*/ 80 h 359"/>
              <a:gd name="T46" fmla="*/ 173 w 886"/>
              <a:gd name="T47" fmla="*/ 46 h 359"/>
              <a:gd name="T48" fmla="*/ 0 w 886"/>
              <a:gd name="T49" fmla="*/ 32 h 359"/>
              <a:gd name="T50" fmla="*/ 0 w 886"/>
              <a:gd name="T51" fmla="*/ 27 h 359"/>
              <a:gd name="T52" fmla="*/ 8 w 886"/>
              <a:gd name="T53" fmla="*/ 25 h 359"/>
              <a:gd name="T54" fmla="*/ 164 w 886"/>
              <a:gd name="T55" fmla="*/ 22 h 359"/>
              <a:gd name="T56" fmla="*/ 247 w 886"/>
              <a:gd name="T57" fmla="*/ 27 h 359"/>
              <a:gd name="T58" fmla="*/ 365 w 886"/>
              <a:gd name="T59" fmla="*/ 26 h 359"/>
              <a:gd name="T60" fmla="*/ 384 w 886"/>
              <a:gd name="T61" fmla="*/ 26 h 359"/>
              <a:gd name="T62" fmla="*/ 385 w 886"/>
              <a:gd name="T63" fmla="*/ 31 h 359"/>
              <a:gd name="T64" fmla="*/ 209 w 886"/>
              <a:gd name="T65" fmla="*/ 39 h 359"/>
              <a:gd name="T66" fmla="*/ 212 w 886"/>
              <a:gd name="T67" fmla="*/ 50 h 359"/>
              <a:gd name="T68" fmla="*/ 217 w 886"/>
              <a:gd name="T69" fmla="*/ 78 h 359"/>
              <a:gd name="T70" fmla="*/ 254 w 886"/>
              <a:gd name="T71" fmla="*/ 81 h 359"/>
              <a:gd name="T72" fmla="*/ 314 w 886"/>
              <a:gd name="T73" fmla="*/ 77 h 359"/>
              <a:gd name="T74" fmla="*/ 367 w 886"/>
              <a:gd name="T75" fmla="*/ 67 h 359"/>
              <a:gd name="T76" fmla="*/ 375 w 886"/>
              <a:gd name="T77" fmla="*/ 65 h 359"/>
              <a:gd name="T78" fmla="*/ 512 w 886"/>
              <a:gd name="T79" fmla="*/ 67 h 359"/>
              <a:gd name="T80" fmla="*/ 643 w 886"/>
              <a:gd name="T81" fmla="*/ 81 h 359"/>
              <a:gd name="T82" fmla="*/ 674 w 886"/>
              <a:gd name="T83" fmla="*/ 56 h 359"/>
              <a:gd name="T84" fmla="*/ 679 w 886"/>
              <a:gd name="T85" fmla="*/ 39 h 359"/>
              <a:gd name="T86" fmla="*/ 501 w 886"/>
              <a:gd name="T87" fmla="*/ 31 h 359"/>
              <a:gd name="T88" fmla="*/ 501 w 886"/>
              <a:gd name="T89" fmla="*/ 26 h 359"/>
              <a:gd name="T90" fmla="*/ 544 w 886"/>
              <a:gd name="T91" fmla="*/ 26 h 359"/>
              <a:gd name="T92" fmla="*/ 656 w 886"/>
              <a:gd name="T93" fmla="*/ 26 h 359"/>
              <a:gd name="T94" fmla="*/ 685 w 886"/>
              <a:gd name="T95" fmla="*/ 15 h 359"/>
              <a:gd name="T96" fmla="*/ 705 w 886"/>
              <a:gd name="T97" fmla="*/ 14 h 359"/>
              <a:gd name="T98" fmla="*/ 732 w 886"/>
              <a:gd name="T99" fmla="*/ 21 h 359"/>
              <a:gd name="T100" fmla="*/ 885 w 886"/>
              <a:gd name="T101" fmla="*/ 21 h 359"/>
              <a:gd name="T102" fmla="*/ 886 w 886"/>
              <a:gd name="T103" fmla="*/ 32 h 359"/>
              <a:gd name="T104" fmla="*/ 715 w 886"/>
              <a:gd name="T105" fmla="*/ 46 h 359"/>
              <a:gd name="T106" fmla="*/ 730 w 886"/>
              <a:gd name="T107" fmla="*/ 86 h 359"/>
              <a:gd name="T108" fmla="*/ 721 w 886"/>
              <a:gd name="T109" fmla="*/ 110 h 359"/>
              <a:gd name="T110" fmla="*/ 695 w 886"/>
              <a:gd name="T111" fmla="*/ 112 h 359"/>
              <a:gd name="T112" fmla="*/ 533 w 886"/>
              <a:gd name="T113" fmla="*/ 143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86" h="359">
                <a:moveTo>
                  <a:pt x="533" y="143"/>
                </a:moveTo>
                <a:cubicBezTo>
                  <a:pt x="594" y="203"/>
                  <a:pt x="585" y="276"/>
                  <a:pt x="587" y="347"/>
                </a:cubicBezTo>
                <a:cubicBezTo>
                  <a:pt x="587" y="350"/>
                  <a:pt x="582" y="355"/>
                  <a:pt x="580" y="359"/>
                </a:cubicBezTo>
                <a:cubicBezTo>
                  <a:pt x="576" y="355"/>
                  <a:pt x="570" y="351"/>
                  <a:pt x="570" y="347"/>
                </a:cubicBezTo>
                <a:cubicBezTo>
                  <a:pt x="567" y="316"/>
                  <a:pt x="568" y="285"/>
                  <a:pt x="563" y="255"/>
                </a:cubicBezTo>
                <a:cubicBezTo>
                  <a:pt x="559" y="230"/>
                  <a:pt x="550" y="207"/>
                  <a:pt x="541" y="183"/>
                </a:cubicBezTo>
                <a:cubicBezTo>
                  <a:pt x="536" y="170"/>
                  <a:pt x="523" y="167"/>
                  <a:pt x="509" y="173"/>
                </a:cubicBezTo>
                <a:cubicBezTo>
                  <a:pt x="508" y="178"/>
                  <a:pt x="508" y="183"/>
                  <a:pt x="507" y="188"/>
                </a:cubicBezTo>
                <a:cubicBezTo>
                  <a:pt x="505" y="209"/>
                  <a:pt x="499" y="214"/>
                  <a:pt x="479" y="213"/>
                </a:cubicBezTo>
                <a:cubicBezTo>
                  <a:pt x="456" y="212"/>
                  <a:pt x="434" y="211"/>
                  <a:pt x="411" y="211"/>
                </a:cubicBezTo>
                <a:cubicBezTo>
                  <a:pt x="384" y="211"/>
                  <a:pt x="383" y="210"/>
                  <a:pt x="380" y="183"/>
                </a:cubicBezTo>
                <a:cubicBezTo>
                  <a:pt x="379" y="181"/>
                  <a:pt x="379" y="178"/>
                  <a:pt x="378" y="175"/>
                </a:cubicBezTo>
                <a:cubicBezTo>
                  <a:pt x="363" y="168"/>
                  <a:pt x="353" y="173"/>
                  <a:pt x="345" y="186"/>
                </a:cubicBezTo>
                <a:cubicBezTo>
                  <a:pt x="326" y="217"/>
                  <a:pt x="323" y="250"/>
                  <a:pt x="320" y="284"/>
                </a:cubicBezTo>
                <a:cubicBezTo>
                  <a:pt x="318" y="304"/>
                  <a:pt x="319" y="324"/>
                  <a:pt x="317" y="344"/>
                </a:cubicBezTo>
                <a:cubicBezTo>
                  <a:pt x="316" y="349"/>
                  <a:pt x="311" y="354"/>
                  <a:pt x="308" y="359"/>
                </a:cubicBezTo>
                <a:cubicBezTo>
                  <a:pt x="305" y="354"/>
                  <a:pt x="300" y="349"/>
                  <a:pt x="300" y="345"/>
                </a:cubicBezTo>
                <a:cubicBezTo>
                  <a:pt x="302" y="305"/>
                  <a:pt x="302" y="263"/>
                  <a:pt x="309" y="224"/>
                </a:cubicBezTo>
                <a:cubicBezTo>
                  <a:pt x="315" y="196"/>
                  <a:pt x="333" y="170"/>
                  <a:pt x="346" y="141"/>
                </a:cubicBezTo>
                <a:cubicBezTo>
                  <a:pt x="334" y="138"/>
                  <a:pt x="317" y="134"/>
                  <a:pt x="300" y="129"/>
                </a:cubicBezTo>
                <a:cubicBezTo>
                  <a:pt x="260" y="116"/>
                  <a:pt x="219" y="107"/>
                  <a:pt x="175" y="110"/>
                </a:cubicBezTo>
                <a:cubicBezTo>
                  <a:pt x="169" y="111"/>
                  <a:pt x="161" y="104"/>
                  <a:pt x="154" y="100"/>
                </a:cubicBezTo>
                <a:cubicBezTo>
                  <a:pt x="158" y="93"/>
                  <a:pt x="163" y="87"/>
                  <a:pt x="165" y="80"/>
                </a:cubicBezTo>
                <a:cubicBezTo>
                  <a:pt x="169" y="68"/>
                  <a:pt x="171" y="56"/>
                  <a:pt x="173" y="46"/>
                </a:cubicBezTo>
                <a:cubicBezTo>
                  <a:pt x="115" y="41"/>
                  <a:pt x="58" y="37"/>
                  <a:pt x="0" y="32"/>
                </a:cubicBezTo>
                <a:cubicBezTo>
                  <a:pt x="0" y="30"/>
                  <a:pt x="0" y="29"/>
                  <a:pt x="0" y="27"/>
                </a:cubicBezTo>
                <a:cubicBezTo>
                  <a:pt x="3" y="27"/>
                  <a:pt x="5" y="25"/>
                  <a:pt x="8" y="25"/>
                </a:cubicBezTo>
                <a:cubicBezTo>
                  <a:pt x="60" y="24"/>
                  <a:pt x="112" y="23"/>
                  <a:pt x="164" y="22"/>
                </a:cubicBezTo>
                <a:cubicBezTo>
                  <a:pt x="192" y="0"/>
                  <a:pt x="218" y="30"/>
                  <a:pt x="247" y="27"/>
                </a:cubicBezTo>
                <a:cubicBezTo>
                  <a:pt x="286" y="22"/>
                  <a:pt x="325" y="26"/>
                  <a:pt x="365" y="26"/>
                </a:cubicBezTo>
                <a:cubicBezTo>
                  <a:pt x="371" y="26"/>
                  <a:pt x="378" y="26"/>
                  <a:pt x="384" y="26"/>
                </a:cubicBezTo>
                <a:cubicBezTo>
                  <a:pt x="385" y="28"/>
                  <a:pt x="385" y="29"/>
                  <a:pt x="385" y="31"/>
                </a:cubicBezTo>
                <a:cubicBezTo>
                  <a:pt x="327" y="34"/>
                  <a:pt x="268" y="36"/>
                  <a:pt x="209" y="39"/>
                </a:cubicBezTo>
                <a:cubicBezTo>
                  <a:pt x="210" y="43"/>
                  <a:pt x="211" y="47"/>
                  <a:pt x="212" y="50"/>
                </a:cubicBezTo>
                <a:cubicBezTo>
                  <a:pt x="213" y="60"/>
                  <a:pt x="212" y="76"/>
                  <a:pt x="217" y="78"/>
                </a:cubicBezTo>
                <a:cubicBezTo>
                  <a:pt x="228" y="83"/>
                  <a:pt x="241" y="81"/>
                  <a:pt x="254" y="81"/>
                </a:cubicBezTo>
                <a:cubicBezTo>
                  <a:pt x="274" y="80"/>
                  <a:pt x="294" y="80"/>
                  <a:pt x="314" y="77"/>
                </a:cubicBezTo>
                <a:cubicBezTo>
                  <a:pt x="331" y="75"/>
                  <a:pt x="349" y="70"/>
                  <a:pt x="367" y="67"/>
                </a:cubicBezTo>
                <a:cubicBezTo>
                  <a:pt x="369" y="66"/>
                  <a:pt x="372" y="65"/>
                  <a:pt x="375" y="65"/>
                </a:cubicBezTo>
                <a:cubicBezTo>
                  <a:pt x="420" y="65"/>
                  <a:pt x="468" y="56"/>
                  <a:pt x="512" y="67"/>
                </a:cubicBezTo>
                <a:cubicBezTo>
                  <a:pt x="556" y="78"/>
                  <a:pt x="600" y="75"/>
                  <a:pt x="643" y="81"/>
                </a:cubicBezTo>
                <a:cubicBezTo>
                  <a:pt x="670" y="85"/>
                  <a:pt x="670" y="83"/>
                  <a:pt x="674" y="56"/>
                </a:cubicBezTo>
                <a:cubicBezTo>
                  <a:pt x="675" y="51"/>
                  <a:pt x="677" y="46"/>
                  <a:pt x="679" y="39"/>
                </a:cubicBezTo>
                <a:cubicBezTo>
                  <a:pt x="619" y="36"/>
                  <a:pt x="560" y="34"/>
                  <a:pt x="501" y="31"/>
                </a:cubicBezTo>
                <a:cubicBezTo>
                  <a:pt x="501" y="29"/>
                  <a:pt x="501" y="28"/>
                  <a:pt x="501" y="26"/>
                </a:cubicBezTo>
                <a:cubicBezTo>
                  <a:pt x="515" y="26"/>
                  <a:pt x="529" y="26"/>
                  <a:pt x="544" y="26"/>
                </a:cubicBezTo>
                <a:cubicBezTo>
                  <a:pt x="581" y="26"/>
                  <a:pt x="618" y="26"/>
                  <a:pt x="656" y="26"/>
                </a:cubicBezTo>
                <a:cubicBezTo>
                  <a:pt x="666" y="26"/>
                  <a:pt x="678" y="28"/>
                  <a:pt x="685" y="15"/>
                </a:cubicBezTo>
                <a:cubicBezTo>
                  <a:pt x="687" y="12"/>
                  <a:pt x="698" y="13"/>
                  <a:pt x="705" y="14"/>
                </a:cubicBezTo>
                <a:cubicBezTo>
                  <a:pt x="714" y="16"/>
                  <a:pt x="723" y="21"/>
                  <a:pt x="732" y="21"/>
                </a:cubicBezTo>
                <a:cubicBezTo>
                  <a:pt x="783" y="22"/>
                  <a:pt x="834" y="21"/>
                  <a:pt x="885" y="21"/>
                </a:cubicBezTo>
                <a:cubicBezTo>
                  <a:pt x="885" y="25"/>
                  <a:pt x="886" y="28"/>
                  <a:pt x="886" y="32"/>
                </a:cubicBezTo>
                <a:cubicBezTo>
                  <a:pt x="829" y="36"/>
                  <a:pt x="773" y="41"/>
                  <a:pt x="715" y="46"/>
                </a:cubicBezTo>
                <a:cubicBezTo>
                  <a:pt x="720" y="57"/>
                  <a:pt x="708" y="76"/>
                  <a:pt x="730" y="86"/>
                </a:cubicBezTo>
                <a:cubicBezTo>
                  <a:pt x="739" y="90"/>
                  <a:pt x="732" y="107"/>
                  <a:pt x="721" y="110"/>
                </a:cubicBezTo>
                <a:cubicBezTo>
                  <a:pt x="712" y="111"/>
                  <a:pt x="703" y="113"/>
                  <a:pt x="695" y="112"/>
                </a:cubicBezTo>
                <a:cubicBezTo>
                  <a:pt x="639" y="105"/>
                  <a:pt x="590" y="129"/>
                  <a:pt x="533" y="14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3F39B6C7-CBD2-4C99-8B70-5D61C3FE17FC}"/>
              </a:ext>
            </a:extLst>
          </p:cNvPr>
          <p:cNvSpPr>
            <a:spLocks/>
          </p:cNvSpPr>
          <p:nvPr/>
        </p:nvSpPr>
        <p:spPr bwMode="auto">
          <a:xfrm>
            <a:off x="10674350" y="3121025"/>
            <a:ext cx="1311275" cy="531812"/>
          </a:xfrm>
          <a:custGeom>
            <a:avLst/>
            <a:gdLst>
              <a:gd name="T0" fmla="*/ 386 w 886"/>
              <a:gd name="T1" fmla="*/ 32 h 359"/>
              <a:gd name="T2" fmla="*/ 208 w 886"/>
              <a:gd name="T3" fmla="*/ 39 h 359"/>
              <a:gd name="T4" fmla="*/ 213 w 886"/>
              <a:gd name="T5" fmla="*/ 56 h 359"/>
              <a:gd name="T6" fmla="*/ 247 w 886"/>
              <a:gd name="T7" fmla="*/ 82 h 359"/>
              <a:gd name="T8" fmla="*/ 286 w 886"/>
              <a:gd name="T9" fmla="*/ 79 h 359"/>
              <a:gd name="T10" fmla="*/ 443 w 886"/>
              <a:gd name="T11" fmla="*/ 62 h 359"/>
              <a:gd name="T12" fmla="*/ 552 w 886"/>
              <a:gd name="T13" fmla="*/ 76 h 359"/>
              <a:gd name="T14" fmla="*/ 656 w 886"/>
              <a:gd name="T15" fmla="*/ 82 h 359"/>
              <a:gd name="T16" fmla="*/ 674 w 886"/>
              <a:gd name="T17" fmla="*/ 65 h 359"/>
              <a:gd name="T18" fmla="*/ 677 w 886"/>
              <a:gd name="T19" fmla="*/ 39 h 359"/>
              <a:gd name="T20" fmla="*/ 502 w 886"/>
              <a:gd name="T21" fmla="*/ 32 h 359"/>
              <a:gd name="T22" fmla="*/ 501 w 886"/>
              <a:gd name="T23" fmla="*/ 27 h 359"/>
              <a:gd name="T24" fmla="*/ 515 w 886"/>
              <a:gd name="T25" fmla="*/ 25 h 359"/>
              <a:gd name="T26" fmla="*/ 661 w 886"/>
              <a:gd name="T27" fmla="*/ 25 h 359"/>
              <a:gd name="T28" fmla="*/ 683 w 886"/>
              <a:gd name="T29" fmla="*/ 17 h 359"/>
              <a:gd name="T30" fmla="*/ 705 w 886"/>
              <a:gd name="T31" fmla="*/ 15 h 359"/>
              <a:gd name="T32" fmla="*/ 732 w 886"/>
              <a:gd name="T33" fmla="*/ 21 h 359"/>
              <a:gd name="T34" fmla="*/ 886 w 886"/>
              <a:gd name="T35" fmla="*/ 25 h 359"/>
              <a:gd name="T36" fmla="*/ 886 w 886"/>
              <a:gd name="T37" fmla="*/ 32 h 359"/>
              <a:gd name="T38" fmla="*/ 715 w 886"/>
              <a:gd name="T39" fmla="*/ 46 h 359"/>
              <a:gd name="T40" fmla="*/ 731 w 886"/>
              <a:gd name="T41" fmla="*/ 88 h 359"/>
              <a:gd name="T42" fmla="*/ 721 w 886"/>
              <a:gd name="T43" fmla="*/ 110 h 359"/>
              <a:gd name="T44" fmla="*/ 684 w 886"/>
              <a:gd name="T45" fmla="*/ 112 h 359"/>
              <a:gd name="T46" fmla="*/ 614 w 886"/>
              <a:gd name="T47" fmla="*/ 122 h 359"/>
              <a:gd name="T48" fmla="*/ 540 w 886"/>
              <a:gd name="T49" fmla="*/ 141 h 359"/>
              <a:gd name="T50" fmla="*/ 576 w 886"/>
              <a:gd name="T51" fmla="*/ 224 h 359"/>
              <a:gd name="T52" fmla="*/ 586 w 886"/>
              <a:gd name="T53" fmla="*/ 348 h 359"/>
              <a:gd name="T54" fmla="*/ 578 w 886"/>
              <a:gd name="T55" fmla="*/ 359 h 359"/>
              <a:gd name="T56" fmla="*/ 570 w 886"/>
              <a:gd name="T57" fmla="*/ 345 h 359"/>
              <a:gd name="T58" fmla="*/ 558 w 886"/>
              <a:gd name="T59" fmla="*/ 227 h 359"/>
              <a:gd name="T60" fmla="*/ 535 w 886"/>
              <a:gd name="T61" fmla="*/ 179 h 359"/>
              <a:gd name="T62" fmla="*/ 510 w 886"/>
              <a:gd name="T63" fmla="*/ 170 h 359"/>
              <a:gd name="T64" fmla="*/ 507 w 886"/>
              <a:gd name="T65" fmla="*/ 189 h 359"/>
              <a:gd name="T66" fmla="*/ 482 w 886"/>
              <a:gd name="T67" fmla="*/ 212 h 359"/>
              <a:gd name="T68" fmla="*/ 428 w 886"/>
              <a:gd name="T69" fmla="*/ 213 h 359"/>
              <a:gd name="T70" fmla="*/ 376 w 886"/>
              <a:gd name="T71" fmla="*/ 173 h 359"/>
              <a:gd name="T72" fmla="*/ 328 w 886"/>
              <a:gd name="T73" fmla="*/ 215 h 359"/>
              <a:gd name="T74" fmla="*/ 318 w 886"/>
              <a:gd name="T75" fmla="*/ 198 h 359"/>
              <a:gd name="T76" fmla="*/ 349 w 886"/>
              <a:gd name="T77" fmla="*/ 142 h 359"/>
              <a:gd name="T78" fmla="*/ 333 w 886"/>
              <a:gd name="T79" fmla="*/ 136 h 359"/>
              <a:gd name="T80" fmla="*/ 269 w 886"/>
              <a:gd name="T81" fmla="*/ 119 h 359"/>
              <a:gd name="T82" fmla="*/ 191 w 886"/>
              <a:gd name="T83" fmla="*/ 112 h 359"/>
              <a:gd name="T84" fmla="*/ 164 w 886"/>
              <a:gd name="T85" fmla="*/ 109 h 359"/>
              <a:gd name="T86" fmla="*/ 157 w 886"/>
              <a:gd name="T87" fmla="*/ 88 h 359"/>
              <a:gd name="T88" fmla="*/ 170 w 886"/>
              <a:gd name="T89" fmla="*/ 55 h 359"/>
              <a:gd name="T90" fmla="*/ 172 w 886"/>
              <a:gd name="T91" fmla="*/ 46 h 359"/>
              <a:gd name="T92" fmla="*/ 0 w 886"/>
              <a:gd name="T93" fmla="*/ 32 h 359"/>
              <a:gd name="T94" fmla="*/ 2 w 886"/>
              <a:gd name="T95" fmla="*/ 26 h 359"/>
              <a:gd name="T96" fmla="*/ 160 w 886"/>
              <a:gd name="T97" fmla="*/ 23 h 359"/>
              <a:gd name="T98" fmla="*/ 206 w 886"/>
              <a:gd name="T99" fmla="*/ 18 h 359"/>
              <a:gd name="T100" fmla="*/ 253 w 886"/>
              <a:gd name="T101" fmla="*/ 25 h 359"/>
              <a:gd name="T102" fmla="*/ 369 w 886"/>
              <a:gd name="T103" fmla="*/ 25 h 359"/>
              <a:gd name="T104" fmla="*/ 386 w 886"/>
              <a:gd name="T105" fmla="*/ 26 h 359"/>
              <a:gd name="T106" fmla="*/ 386 w 886"/>
              <a:gd name="T107" fmla="*/ 3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86" h="359">
                <a:moveTo>
                  <a:pt x="386" y="32"/>
                </a:moveTo>
                <a:cubicBezTo>
                  <a:pt x="327" y="34"/>
                  <a:pt x="268" y="36"/>
                  <a:pt x="208" y="39"/>
                </a:cubicBezTo>
                <a:cubicBezTo>
                  <a:pt x="210" y="46"/>
                  <a:pt x="212" y="51"/>
                  <a:pt x="213" y="56"/>
                </a:cubicBezTo>
                <a:cubicBezTo>
                  <a:pt x="217" y="85"/>
                  <a:pt x="217" y="84"/>
                  <a:pt x="247" y="82"/>
                </a:cubicBezTo>
                <a:cubicBezTo>
                  <a:pt x="260" y="81"/>
                  <a:pt x="273" y="80"/>
                  <a:pt x="286" y="79"/>
                </a:cubicBezTo>
                <a:cubicBezTo>
                  <a:pt x="339" y="73"/>
                  <a:pt x="391" y="66"/>
                  <a:pt x="443" y="62"/>
                </a:cubicBezTo>
                <a:cubicBezTo>
                  <a:pt x="480" y="59"/>
                  <a:pt x="516" y="68"/>
                  <a:pt x="552" y="76"/>
                </a:cubicBezTo>
                <a:cubicBezTo>
                  <a:pt x="586" y="83"/>
                  <a:pt x="621" y="80"/>
                  <a:pt x="656" y="82"/>
                </a:cubicBezTo>
                <a:cubicBezTo>
                  <a:pt x="667" y="83"/>
                  <a:pt x="675" y="80"/>
                  <a:pt x="674" y="65"/>
                </a:cubicBezTo>
                <a:cubicBezTo>
                  <a:pt x="674" y="57"/>
                  <a:pt x="676" y="49"/>
                  <a:pt x="677" y="39"/>
                </a:cubicBezTo>
                <a:cubicBezTo>
                  <a:pt x="619" y="36"/>
                  <a:pt x="560" y="34"/>
                  <a:pt x="502" y="32"/>
                </a:cubicBezTo>
                <a:cubicBezTo>
                  <a:pt x="501" y="30"/>
                  <a:pt x="501" y="29"/>
                  <a:pt x="501" y="27"/>
                </a:cubicBezTo>
                <a:cubicBezTo>
                  <a:pt x="506" y="27"/>
                  <a:pt x="510" y="25"/>
                  <a:pt x="515" y="25"/>
                </a:cubicBezTo>
                <a:cubicBezTo>
                  <a:pt x="564" y="25"/>
                  <a:pt x="612" y="26"/>
                  <a:pt x="661" y="25"/>
                </a:cubicBezTo>
                <a:cubicBezTo>
                  <a:pt x="668" y="25"/>
                  <a:pt x="675" y="19"/>
                  <a:pt x="683" y="17"/>
                </a:cubicBezTo>
                <a:cubicBezTo>
                  <a:pt x="690" y="15"/>
                  <a:pt x="698" y="14"/>
                  <a:pt x="705" y="15"/>
                </a:cubicBezTo>
                <a:cubicBezTo>
                  <a:pt x="714" y="16"/>
                  <a:pt x="723" y="21"/>
                  <a:pt x="732" y="21"/>
                </a:cubicBezTo>
                <a:cubicBezTo>
                  <a:pt x="783" y="23"/>
                  <a:pt x="835" y="24"/>
                  <a:pt x="886" y="25"/>
                </a:cubicBezTo>
                <a:cubicBezTo>
                  <a:pt x="886" y="27"/>
                  <a:pt x="886" y="30"/>
                  <a:pt x="886" y="32"/>
                </a:cubicBezTo>
                <a:cubicBezTo>
                  <a:pt x="830" y="37"/>
                  <a:pt x="773" y="41"/>
                  <a:pt x="715" y="46"/>
                </a:cubicBezTo>
                <a:cubicBezTo>
                  <a:pt x="721" y="58"/>
                  <a:pt x="709" y="76"/>
                  <a:pt x="731" y="88"/>
                </a:cubicBezTo>
                <a:cubicBezTo>
                  <a:pt x="738" y="91"/>
                  <a:pt x="736" y="107"/>
                  <a:pt x="721" y="110"/>
                </a:cubicBezTo>
                <a:cubicBezTo>
                  <a:pt x="709" y="111"/>
                  <a:pt x="696" y="111"/>
                  <a:pt x="684" y="112"/>
                </a:cubicBezTo>
                <a:cubicBezTo>
                  <a:pt x="660" y="115"/>
                  <a:pt x="637" y="117"/>
                  <a:pt x="614" y="122"/>
                </a:cubicBezTo>
                <a:cubicBezTo>
                  <a:pt x="588" y="127"/>
                  <a:pt x="563" y="135"/>
                  <a:pt x="540" y="141"/>
                </a:cubicBezTo>
                <a:cubicBezTo>
                  <a:pt x="553" y="170"/>
                  <a:pt x="570" y="196"/>
                  <a:pt x="576" y="224"/>
                </a:cubicBezTo>
                <a:cubicBezTo>
                  <a:pt x="584" y="264"/>
                  <a:pt x="584" y="307"/>
                  <a:pt x="586" y="348"/>
                </a:cubicBezTo>
                <a:cubicBezTo>
                  <a:pt x="586" y="352"/>
                  <a:pt x="581" y="356"/>
                  <a:pt x="578" y="359"/>
                </a:cubicBezTo>
                <a:cubicBezTo>
                  <a:pt x="575" y="355"/>
                  <a:pt x="571" y="350"/>
                  <a:pt x="570" y="345"/>
                </a:cubicBezTo>
                <a:cubicBezTo>
                  <a:pt x="566" y="306"/>
                  <a:pt x="565" y="266"/>
                  <a:pt x="558" y="227"/>
                </a:cubicBezTo>
                <a:cubicBezTo>
                  <a:pt x="556" y="210"/>
                  <a:pt x="545" y="194"/>
                  <a:pt x="535" y="179"/>
                </a:cubicBezTo>
                <a:cubicBezTo>
                  <a:pt x="532" y="173"/>
                  <a:pt x="520" y="173"/>
                  <a:pt x="510" y="170"/>
                </a:cubicBezTo>
                <a:cubicBezTo>
                  <a:pt x="509" y="179"/>
                  <a:pt x="507" y="184"/>
                  <a:pt x="507" y="189"/>
                </a:cubicBezTo>
                <a:cubicBezTo>
                  <a:pt x="506" y="205"/>
                  <a:pt x="496" y="211"/>
                  <a:pt x="482" y="212"/>
                </a:cubicBezTo>
                <a:cubicBezTo>
                  <a:pt x="464" y="212"/>
                  <a:pt x="446" y="213"/>
                  <a:pt x="428" y="213"/>
                </a:cubicBezTo>
                <a:cubicBezTo>
                  <a:pt x="387" y="213"/>
                  <a:pt x="387" y="213"/>
                  <a:pt x="376" y="173"/>
                </a:cubicBezTo>
                <a:cubicBezTo>
                  <a:pt x="342" y="167"/>
                  <a:pt x="342" y="199"/>
                  <a:pt x="328" y="215"/>
                </a:cubicBezTo>
                <a:cubicBezTo>
                  <a:pt x="314" y="210"/>
                  <a:pt x="313" y="209"/>
                  <a:pt x="318" y="198"/>
                </a:cubicBezTo>
                <a:cubicBezTo>
                  <a:pt x="327" y="179"/>
                  <a:pt x="338" y="162"/>
                  <a:pt x="349" y="142"/>
                </a:cubicBezTo>
                <a:cubicBezTo>
                  <a:pt x="344" y="141"/>
                  <a:pt x="339" y="138"/>
                  <a:pt x="333" y="136"/>
                </a:cubicBezTo>
                <a:cubicBezTo>
                  <a:pt x="311" y="130"/>
                  <a:pt x="290" y="126"/>
                  <a:pt x="269" y="119"/>
                </a:cubicBezTo>
                <a:cubicBezTo>
                  <a:pt x="243" y="109"/>
                  <a:pt x="218" y="109"/>
                  <a:pt x="191" y="112"/>
                </a:cubicBezTo>
                <a:cubicBezTo>
                  <a:pt x="182" y="113"/>
                  <a:pt x="172" y="111"/>
                  <a:pt x="164" y="109"/>
                </a:cubicBezTo>
                <a:cubicBezTo>
                  <a:pt x="151" y="106"/>
                  <a:pt x="149" y="92"/>
                  <a:pt x="157" y="88"/>
                </a:cubicBezTo>
                <a:cubicBezTo>
                  <a:pt x="174" y="80"/>
                  <a:pt x="171" y="68"/>
                  <a:pt x="170" y="55"/>
                </a:cubicBezTo>
                <a:cubicBezTo>
                  <a:pt x="170" y="51"/>
                  <a:pt x="172" y="47"/>
                  <a:pt x="172" y="46"/>
                </a:cubicBezTo>
                <a:cubicBezTo>
                  <a:pt x="115" y="41"/>
                  <a:pt x="58" y="37"/>
                  <a:pt x="0" y="32"/>
                </a:cubicBezTo>
                <a:cubicBezTo>
                  <a:pt x="1" y="28"/>
                  <a:pt x="2" y="26"/>
                  <a:pt x="2" y="26"/>
                </a:cubicBezTo>
                <a:cubicBezTo>
                  <a:pt x="55" y="25"/>
                  <a:pt x="107" y="21"/>
                  <a:pt x="160" y="23"/>
                </a:cubicBezTo>
                <a:cubicBezTo>
                  <a:pt x="176" y="24"/>
                  <a:pt x="186" y="0"/>
                  <a:pt x="206" y="18"/>
                </a:cubicBezTo>
                <a:cubicBezTo>
                  <a:pt x="216" y="26"/>
                  <a:pt x="237" y="25"/>
                  <a:pt x="253" y="25"/>
                </a:cubicBezTo>
                <a:cubicBezTo>
                  <a:pt x="291" y="26"/>
                  <a:pt x="330" y="25"/>
                  <a:pt x="369" y="25"/>
                </a:cubicBezTo>
                <a:cubicBezTo>
                  <a:pt x="374" y="25"/>
                  <a:pt x="380" y="26"/>
                  <a:pt x="386" y="26"/>
                </a:cubicBezTo>
                <a:cubicBezTo>
                  <a:pt x="386" y="28"/>
                  <a:pt x="386" y="30"/>
                  <a:pt x="386" y="3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866B06A8-2D43-4F27-AC22-B306E48620B5}"/>
              </a:ext>
            </a:extLst>
          </p:cNvPr>
          <p:cNvSpPr>
            <a:spLocks/>
          </p:cNvSpPr>
          <p:nvPr/>
        </p:nvSpPr>
        <p:spPr bwMode="auto">
          <a:xfrm>
            <a:off x="10693400" y="4273550"/>
            <a:ext cx="1274763" cy="500062"/>
          </a:xfrm>
          <a:custGeom>
            <a:avLst/>
            <a:gdLst>
              <a:gd name="T0" fmla="*/ 0 w 861"/>
              <a:gd name="T1" fmla="*/ 10 h 338"/>
              <a:gd name="T2" fmla="*/ 148 w 861"/>
              <a:gd name="T3" fmla="*/ 9 h 338"/>
              <a:gd name="T4" fmla="*/ 177 w 861"/>
              <a:gd name="T5" fmla="*/ 3 h 338"/>
              <a:gd name="T6" fmla="*/ 197 w 861"/>
              <a:gd name="T7" fmla="*/ 4 h 338"/>
              <a:gd name="T8" fmla="*/ 223 w 861"/>
              <a:gd name="T9" fmla="*/ 14 h 338"/>
              <a:gd name="T10" fmla="*/ 354 w 861"/>
              <a:gd name="T11" fmla="*/ 14 h 338"/>
              <a:gd name="T12" fmla="*/ 373 w 861"/>
              <a:gd name="T13" fmla="*/ 14 h 338"/>
              <a:gd name="T14" fmla="*/ 373 w 861"/>
              <a:gd name="T15" fmla="*/ 19 h 338"/>
              <a:gd name="T16" fmla="*/ 203 w 861"/>
              <a:gd name="T17" fmla="*/ 26 h 338"/>
              <a:gd name="T18" fmla="*/ 208 w 861"/>
              <a:gd name="T19" fmla="*/ 68 h 338"/>
              <a:gd name="T20" fmla="*/ 234 w 861"/>
              <a:gd name="T21" fmla="*/ 68 h 338"/>
              <a:gd name="T22" fmla="*/ 327 w 861"/>
              <a:gd name="T23" fmla="*/ 63 h 338"/>
              <a:gd name="T24" fmla="*/ 405 w 861"/>
              <a:gd name="T25" fmla="*/ 50 h 338"/>
              <a:gd name="T26" fmla="*/ 496 w 861"/>
              <a:gd name="T27" fmla="*/ 53 h 338"/>
              <a:gd name="T28" fmla="*/ 621 w 861"/>
              <a:gd name="T29" fmla="*/ 67 h 338"/>
              <a:gd name="T30" fmla="*/ 655 w 861"/>
              <a:gd name="T31" fmla="*/ 41 h 338"/>
              <a:gd name="T32" fmla="*/ 660 w 861"/>
              <a:gd name="T33" fmla="*/ 27 h 338"/>
              <a:gd name="T34" fmla="*/ 487 w 861"/>
              <a:gd name="T35" fmla="*/ 20 h 338"/>
              <a:gd name="T36" fmla="*/ 487 w 861"/>
              <a:gd name="T37" fmla="*/ 14 h 338"/>
              <a:gd name="T38" fmla="*/ 621 w 861"/>
              <a:gd name="T39" fmla="*/ 14 h 338"/>
              <a:gd name="T40" fmla="*/ 668 w 861"/>
              <a:gd name="T41" fmla="*/ 2 h 338"/>
              <a:gd name="T42" fmla="*/ 684 w 861"/>
              <a:gd name="T43" fmla="*/ 3 h 338"/>
              <a:gd name="T44" fmla="*/ 711 w 861"/>
              <a:gd name="T45" fmla="*/ 9 h 338"/>
              <a:gd name="T46" fmla="*/ 860 w 861"/>
              <a:gd name="T47" fmla="*/ 13 h 338"/>
              <a:gd name="T48" fmla="*/ 861 w 861"/>
              <a:gd name="T49" fmla="*/ 20 h 338"/>
              <a:gd name="T50" fmla="*/ 694 w 861"/>
              <a:gd name="T51" fmla="*/ 33 h 338"/>
              <a:gd name="T52" fmla="*/ 709 w 861"/>
              <a:gd name="T53" fmla="*/ 72 h 338"/>
              <a:gd name="T54" fmla="*/ 702 w 861"/>
              <a:gd name="T55" fmla="*/ 95 h 338"/>
              <a:gd name="T56" fmla="*/ 678 w 861"/>
              <a:gd name="T57" fmla="*/ 98 h 338"/>
              <a:gd name="T58" fmla="*/ 578 w 861"/>
              <a:gd name="T59" fmla="*/ 112 h 338"/>
              <a:gd name="T60" fmla="*/ 519 w 861"/>
              <a:gd name="T61" fmla="*/ 128 h 338"/>
              <a:gd name="T62" fmla="*/ 569 w 861"/>
              <a:gd name="T63" fmla="*/ 323 h 338"/>
              <a:gd name="T64" fmla="*/ 562 w 861"/>
              <a:gd name="T65" fmla="*/ 338 h 338"/>
              <a:gd name="T66" fmla="*/ 553 w 861"/>
              <a:gd name="T67" fmla="*/ 323 h 338"/>
              <a:gd name="T68" fmla="*/ 541 w 861"/>
              <a:gd name="T69" fmla="*/ 206 h 338"/>
              <a:gd name="T70" fmla="*/ 526 w 861"/>
              <a:gd name="T71" fmla="*/ 171 h 338"/>
              <a:gd name="T72" fmla="*/ 496 w 861"/>
              <a:gd name="T73" fmla="*/ 157 h 338"/>
              <a:gd name="T74" fmla="*/ 494 w 861"/>
              <a:gd name="T75" fmla="*/ 160 h 338"/>
              <a:gd name="T76" fmla="*/ 453 w 861"/>
              <a:gd name="T77" fmla="*/ 195 h 338"/>
              <a:gd name="T78" fmla="*/ 395 w 861"/>
              <a:gd name="T79" fmla="*/ 195 h 338"/>
              <a:gd name="T80" fmla="*/ 369 w 861"/>
              <a:gd name="T81" fmla="*/ 173 h 338"/>
              <a:gd name="T82" fmla="*/ 362 w 861"/>
              <a:gd name="T83" fmla="*/ 157 h 338"/>
              <a:gd name="T84" fmla="*/ 340 w 861"/>
              <a:gd name="T85" fmla="*/ 165 h 338"/>
              <a:gd name="T86" fmla="*/ 313 w 861"/>
              <a:gd name="T87" fmla="*/ 241 h 338"/>
              <a:gd name="T88" fmla="*/ 308 w 861"/>
              <a:gd name="T89" fmla="*/ 320 h 338"/>
              <a:gd name="T90" fmla="*/ 299 w 861"/>
              <a:gd name="T91" fmla="*/ 338 h 338"/>
              <a:gd name="T92" fmla="*/ 291 w 861"/>
              <a:gd name="T93" fmla="*/ 322 h 338"/>
              <a:gd name="T94" fmla="*/ 297 w 861"/>
              <a:gd name="T95" fmla="*/ 216 h 338"/>
              <a:gd name="T96" fmla="*/ 345 w 861"/>
              <a:gd name="T97" fmla="*/ 127 h 338"/>
              <a:gd name="T98" fmla="*/ 194 w 861"/>
              <a:gd name="T99" fmla="*/ 97 h 338"/>
              <a:gd name="T100" fmla="*/ 160 w 861"/>
              <a:gd name="T101" fmla="*/ 95 h 338"/>
              <a:gd name="T102" fmla="*/ 151 w 861"/>
              <a:gd name="T103" fmla="*/ 72 h 338"/>
              <a:gd name="T104" fmla="*/ 166 w 861"/>
              <a:gd name="T105" fmla="*/ 33 h 338"/>
              <a:gd name="T106" fmla="*/ 0 w 861"/>
              <a:gd name="T107" fmla="*/ 20 h 338"/>
              <a:gd name="T108" fmla="*/ 0 w 861"/>
              <a:gd name="T109" fmla="*/ 1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1" h="338">
                <a:moveTo>
                  <a:pt x="0" y="10"/>
                </a:moveTo>
                <a:cubicBezTo>
                  <a:pt x="50" y="10"/>
                  <a:pt x="99" y="10"/>
                  <a:pt x="148" y="9"/>
                </a:cubicBezTo>
                <a:cubicBezTo>
                  <a:pt x="157" y="9"/>
                  <a:pt x="167" y="4"/>
                  <a:pt x="177" y="3"/>
                </a:cubicBezTo>
                <a:cubicBezTo>
                  <a:pt x="183" y="2"/>
                  <a:pt x="190" y="3"/>
                  <a:pt x="197" y="4"/>
                </a:cubicBezTo>
                <a:cubicBezTo>
                  <a:pt x="205" y="7"/>
                  <a:pt x="214" y="13"/>
                  <a:pt x="223" y="14"/>
                </a:cubicBezTo>
                <a:cubicBezTo>
                  <a:pt x="266" y="15"/>
                  <a:pt x="310" y="14"/>
                  <a:pt x="354" y="14"/>
                </a:cubicBezTo>
                <a:cubicBezTo>
                  <a:pt x="361" y="14"/>
                  <a:pt x="367" y="14"/>
                  <a:pt x="373" y="14"/>
                </a:cubicBezTo>
                <a:cubicBezTo>
                  <a:pt x="373" y="16"/>
                  <a:pt x="373" y="18"/>
                  <a:pt x="373" y="19"/>
                </a:cubicBezTo>
                <a:cubicBezTo>
                  <a:pt x="317" y="22"/>
                  <a:pt x="260" y="24"/>
                  <a:pt x="203" y="26"/>
                </a:cubicBezTo>
                <a:cubicBezTo>
                  <a:pt x="205" y="41"/>
                  <a:pt x="207" y="53"/>
                  <a:pt x="208" y="68"/>
                </a:cubicBezTo>
                <a:cubicBezTo>
                  <a:pt x="217" y="68"/>
                  <a:pt x="225" y="68"/>
                  <a:pt x="234" y="68"/>
                </a:cubicBezTo>
                <a:cubicBezTo>
                  <a:pt x="265" y="67"/>
                  <a:pt x="296" y="66"/>
                  <a:pt x="327" y="63"/>
                </a:cubicBezTo>
                <a:cubicBezTo>
                  <a:pt x="353" y="60"/>
                  <a:pt x="379" y="51"/>
                  <a:pt x="405" y="50"/>
                </a:cubicBezTo>
                <a:cubicBezTo>
                  <a:pt x="435" y="48"/>
                  <a:pt x="468" y="44"/>
                  <a:pt x="496" y="53"/>
                </a:cubicBezTo>
                <a:cubicBezTo>
                  <a:pt x="538" y="67"/>
                  <a:pt x="580" y="63"/>
                  <a:pt x="621" y="67"/>
                </a:cubicBezTo>
                <a:cubicBezTo>
                  <a:pt x="650" y="70"/>
                  <a:pt x="650" y="69"/>
                  <a:pt x="655" y="41"/>
                </a:cubicBezTo>
                <a:cubicBezTo>
                  <a:pt x="655" y="37"/>
                  <a:pt x="657" y="34"/>
                  <a:pt x="660" y="27"/>
                </a:cubicBezTo>
                <a:cubicBezTo>
                  <a:pt x="601" y="24"/>
                  <a:pt x="544" y="22"/>
                  <a:pt x="487" y="20"/>
                </a:cubicBezTo>
                <a:cubicBezTo>
                  <a:pt x="487" y="18"/>
                  <a:pt x="487" y="16"/>
                  <a:pt x="487" y="14"/>
                </a:cubicBezTo>
                <a:cubicBezTo>
                  <a:pt x="532" y="14"/>
                  <a:pt x="576" y="14"/>
                  <a:pt x="621" y="14"/>
                </a:cubicBezTo>
                <a:cubicBezTo>
                  <a:pt x="637" y="14"/>
                  <a:pt x="655" y="20"/>
                  <a:pt x="668" y="2"/>
                </a:cubicBezTo>
                <a:cubicBezTo>
                  <a:pt x="670" y="0"/>
                  <a:pt x="679" y="2"/>
                  <a:pt x="684" y="3"/>
                </a:cubicBezTo>
                <a:cubicBezTo>
                  <a:pt x="693" y="5"/>
                  <a:pt x="702" y="9"/>
                  <a:pt x="711" y="9"/>
                </a:cubicBezTo>
                <a:cubicBezTo>
                  <a:pt x="761" y="11"/>
                  <a:pt x="811" y="12"/>
                  <a:pt x="860" y="13"/>
                </a:cubicBezTo>
                <a:cubicBezTo>
                  <a:pt x="860" y="15"/>
                  <a:pt x="861" y="18"/>
                  <a:pt x="861" y="20"/>
                </a:cubicBezTo>
                <a:cubicBezTo>
                  <a:pt x="806" y="24"/>
                  <a:pt x="751" y="29"/>
                  <a:pt x="694" y="33"/>
                </a:cubicBezTo>
                <a:cubicBezTo>
                  <a:pt x="700" y="45"/>
                  <a:pt x="689" y="62"/>
                  <a:pt x="709" y="72"/>
                </a:cubicBezTo>
                <a:cubicBezTo>
                  <a:pt x="716" y="76"/>
                  <a:pt x="716" y="91"/>
                  <a:pt x="702" y="95"/>
                </a:cubicBezTo>
                <a:cubicBezTo>
                  <a:pt x="694" y="97"/>
                  <a:pt x="685" y="99"/>
                  <a:pt x="678" y="98"/>
                </a:cubicBezTo>
                <a:cubicBezTo>
                  <a:pt x="643" y="90"/>
                  <a:pt x="611" y="103"/>
                  <a:pt x="578" y="112"/>
                </a:cubicBezTo>
                <a:cubicBezTo>
                  <a:pt x="559" y="117"/>
                  <a:pt x="540" y="122"/>
                  <a:pt x="519" y="128"/>
                </a:cubicBezTo>
                <a:cubicBezTo>
                  <a:pt x="575" y="185"/>
                  <a:pt x="568" y="255"/>
                  <a:pt x="569" y="323"/>
                </a:cubicBezTo>
                <a:cubicBezTo>
                  <a:pt x="569" y="328"/>
                  <a:pt x="565" y="333"/>
                  <a:pt x="562" y="338"/>
                </a:cubicBezTo>
                <a:cubicBezTo>
                  <a:pt x="559" y="333"/>
                  <a:pt x="554" y="328"/>
                  <a:pt x="553" y="323"/>
                </a:cubicBezTo>
                <a:cubicBezTo>
                  <a:pt x="549" y="284"/>
                  <a:pt x="546" y="245"/>
                  <a:pt x="541" y="206"/>
                </a:cubicBezTo>
                <a:cubicBezTo>
                  <a:pt x="539" y="194"/>
                  <a:pt x="532" y="182"/>
                  <a:pt x="526" y="171"/>
                </a:cubicBezTo>
                <a:cubicBezTo>
                  <a:pt x="520" y="158"/>
                  <a:pt x="510" y="152"/>
                  <a:pt x="496" y="157"/>
                </a:cubicBezTo>
                <a:cubicBezTo>
                  <a:pt x="495" y="158"/>
                  <a:pt x="494" y="159"/>
                  <a:pt x="494" y="160"/>
                </a:cubicBezTo>
                <a:cubicBezTo>
                  <a:pt x="489" y="195"/>
                  <a:pt x="489" y="195"/>
                  <a:pt x="453" y="195"/>
                </a:cubicBezTo>
                <a:cubicBezTo>
                  <a:pt x="433" y="195"/>
                  <a:pt x="414" y="195"/>
                  <a:pt x="395" y="195"/>
                </a:cubicBezTo>
                <a:cubicBezTo>
                  <a:pt x="379" y="196"/>
                  <a:pt x="370" y="190"/>
                  <a:pt x="369" y="173"/>
                </a:cubicBezTo>
                <a:cubicBezTo>
                  <a:pt x="368" y="167"/>
                  <a:pt x="364" y="157"/>
                  <a:pt x="362" y="157"/>
                </a:cubicBezTo>
                <a:cubicBezTo>
                  <a:pt x="354" y="158"/>
                  <a:pt x="342" y="159"/>
                  <a:pt x="340" y="165"/>
                </a:cubicBezTo>
                <a:cubicBezTo>
                  <a:pt x="329" y="189"/>
                  <a:pt x="319" y="215"/>
                  <a:pt x="313" y="241"/>
                </a:cubicBezTo>
                <a:cubicBezTo>
                  <a:pt x="308" y="267"/>
                  <a:pt x="310" y="294"/>
                  <a:pt x="308" y="320"/>
                </a:cubicBezTo>
                <a:cubicBezTo>
                  <a:pt x="307" y="326"/>
                  <a:pt x="302" y="332"/>
                  <a:pt x="299" y="338"/>
                </a:cubicBezTo>
                <a:cubicBezTo>
                  <a:pt x="296" y="332"/>
                  <a:pt x="291" y="327"/>
                  <a:pt x="291" y="322"/>
                </a:cubicBezTo>
                <a:cubicBezTo>
                  <a:pt x="293" y="287"/>
                  <a:pt x="294" y="251"/>
                  <a:pt x="297" y="216"/>
                </a:cubicBezTo>
                <a:cubicBezTo>
                  <a:pt x="301" y="183"/>
                  <a:pt x="315" y="154"/>
                  <a:pt x="345" y="127"/>
                </a:cubicBezTo>
                <a:cubicBezTo>
                  <a:pt x="291" y="120"/>
                  <a:pt x="246" y="91"/>
                  <a:pt x="194" y="97"/>
                </a:cubicBezTo>
                <a:cubicBezTo>
                  <a:pt x="183" y="99"/>
                  <a:pt x="171" y="97"/>
                  <a:pt x="160" y="95"/>
                </a:cubicBezTo>
                <a:cubicBezTo>
                  <a:pt x="145" y="93"/>
                  <a:pt x="146" y="81"/>
                  <a:pt x="151" y="72"/>
                </a:cubicBezTo>
                <a:cubicBezTo>
                  <a:pt x="163" y="53"/>
                  <a:pt x="164" y="53"/>
                  <a:pt x="166" y="33"/>
                </a:cubicBezTo>
                <a:cubicBezTo>
                  <a:pt x="111" y="29"/>
                  <a:pt x="55" y="24"/>
                  <a:pt x="0" y="20"/>
                </a:cubicBezTo>
                <a:cubicBezTo>
                  <a:pt x="0" y="17"/>
                  <a:pt x="0" y="13"/>
                  <a:pt x="0" y="1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AA6CAEA3-5C66-477C-BA46-40CD08079881}"/>
              </a:ext>
            </a:extLst>
          </p:cNvPr>
          <p:cNvSpPr>
            <a:spLocks/>
          </p:cNvSpPr>
          <p:nvPr/>
        </p:nvSpPr>
        <p:spPr bwMode="auto">
          <a:xfrm>
            <a:off x="10675938" y="1908175"/>
            <a:ext cx="1309688" cy="314325"/>
          </a:xfrm>
          <a:custGeom>
            <a:avLst/>
            <a:gdLst>
              <a:gd name="T0" fmla="*/ 0 w 885"/>
              <a:gd name="T1" fmla="*/ 20 h 213"/>
              <a:gd name="T2" fmla="*/ 153 w 885"/>
              <a:gd name="T3" fmla="*/ 18 h 213"/>
              <a:gd name="T4" fmla="*/ 258 w 885"/>
              <a:gd name="T5" fmla="*/ 25 h 213"/>
              <a:gd name="T6" fmla="*/ 384 w 885"/>
              <a:gd name="T7" fmla="*/ 25 h 213"/>
              <a:gd name="T8" fmla="*/ 384 w 885"/>
              <a:gd name="T9" fmla="*/ 30 h 213"/>
              <a:gd name="T10" fmla="*/ 208 w 885"/>
              <a:gd name="T11" fmla="*/ 38 h 213"/>
              <a:gd name="T12" fmla="*/ 212 w 885"/>
              <a:gd name="T13" fmla="*/ 53 h 213"/>
              <a:gd name="T14" fmla="*/ 246 w 885"/>
              <a:gd name="T15" fmla="*/ 80 h 213"/>
              <a:gd name="T16" fmla="*/ 328 w 885"/>
              <a:gd name="T17" fmla="*/ 76 h 213"/>
              <a:gd name="T18" fmla="*/ 369 w 885"/>
              <a:gd name="T19" fmla="*/ 65 h 213"/>
              <a:gd name="T20" fmla="*/ 516 w 885"/>
              <a:gd name="T21" fmla="*/ 67 h 213"/>
              <a:gd name="T22" fmla="*/ 658 w 885"/>
              <a:gd name="T23" fmla="*/ 81 h 213"/>
              <a:gd name="T24" fmla="*/ 673 w 885"/>
              <a:gd name="T25" fmla="*/ 66 h 213"/>
              <a:gd name="T26" fmla="*/ 676 w 885"/>
              <a:gd name="T27" fmla="*/ 38 h 213"/>
              <a:gd name="T28" fmla="*/ 501 w 885"/>
              <a:gd name="T29" fmla="*/ 31 h 213"/>
              <a:gd name="T30" fmla="*/ 501 w 885"/>
              <a:gd name="T31" fmla="*/ 25 h 213"/>
              <a:gd name="T32" fmla="*/ 541 w 885"/>
              <a:gd name="T33" fmla="*/ 25 h 213"/>
              <a:gd name="T34" fmla="*/ 657 w 885"/>
              <a:gd name="T35" fmla="*/ 25 h 213"/>
              <a:gd name="T36" fmla="*/ 669 w 885"/>
              <a:gd name="T37" fmla="*/ 24 h 213"/>
              <a:gd name="T38" fmla="*/ 773 w 885"/>
              <a:gd name="T39" fmla="*/ 21 h 213"/>
              <a:gd name="T40" fmla="*/ 885 w 885"/>
              <a:gd name="T41" fmla="*/ 20 h 213"/>
              <a:gd name="T42" fmla="*/ 885 w 885"/>
              <a:gd name="T43" fmla="*/ 31 h 213"/>
              <a:gd name="T44" fmla="*/ 714 w 885"/>
              <a:gd name="T45" fmla="*/ 45 h 213"/>
              <a:gd name="T46" fmla="*/ 729 w 885"/>
              <a:gd name="T47" fmla="*/ 89 h 213"/>
              <a:gd name="T48" fmla="*/ 720 w 885"/>
              <a:gd name="T49" fmla="*/ 107 h 213"/>
              <a:gd name="T50" fmla="*/ 695 w 885"/>
              <a:gd name="T51" fmla="*/ 111 h 213"/>
              <a:gd name="T52" fmla="*/ 603 w 885"/>
              <a:gd name="T53" fmla="*/ 123 h 213"/>
              <a:gd name="T54" fmla="*/ 557 w 885"/>
              <a:gd name="T55" fmla="*/ 136 h 213"/>
              <a:gd name="T56" fmla="*/ 529 w 885"/>
              <a:gd name="T57" fmla="*/ 152 h 213"/>
              <a:gd name="T58" fmla="*/ 503 w 885"/>
              <a:gd name="T59" fmla="*/ 199 h 213"/>
              <a:gd name="T60" fmla="*/ 485 w 885"/>
              <a:gd name="T61" fmla="*/ 211 h 213"/>
              <a:gd name="T62" fmla="*/ 401 w 885"/>
              <a:gd name="T63" fmla="*/ 212 h 213"/>
              <a:gd name="T64" fmla="*/ 380 w 885"/>
              <a:gd name="T65" fmla="*/ 193 h 213"/>
              <a:gd name="T66" fmla="*/ 377 w 885"/>
              <a:gd name="T67" fmla="*/ 170 h 213"/>
              <a:gd name="T68" fmla="*/ 351 w 885"/>
              <a:gd name="T69" fmla="*/ 144 h 213"/>
              <a:gd name="T70" fmla="*/ 337 w 885"/>
              <a:gd name="T71" fmla="*/ 138 h 213"/>
              <a:gd name="T72" fmla="*/ 273 w 885"/>
              <a:gd name="T73" fmla="*/ 120 h 213"/>
              <a:gd name="T74" fmla="*/ 177 w 885"/>
              <a:gd name="T75" fmla="*/ 110 h 213"/>
              <a:gd name="T76" fmla="*/ 154 w 885"/>
              <a:gd name="T77" fmla="*/ 99 h 213"/>
              <a:gd name="T78" fmla="*/ 164 w 885"/>
              <a:gd name="T79" fmla="*/ 78 h 213"/>
              <a:gd name="T80" fmla="*/ 172 w 885"/>
              <a:gd name="T81" fmla="*/ 45 h 213"/>
              <a:gd name="T82" fmla="*/ 0 w 885"/>
              <a:gd name="T83" fmla="*/ 31 h 213"/>
              <a:gd name="T84" fmla="*/ 0 w 885"/>
              <a:gd name="T85" fmla="*/ 2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85" h="213">
                <a:moveTo>
                  <a:pt x="0" y="20"/>
                </a:moveTo>
                <a:cubicBezTo>
                  <a:pt x="51" y="20"/>
                  <a:pt x="103" y="26"/>
                  <a:pt x="153" y="18"/>
                </a:cubicBezTo>
                <a:cubicBezTo>
                  <a:pt x="191" y="12"/>
                  <a:pt x="223" y="28"/>
                  <a:pt x="258" y="25"/>
                </a:cubicBezTo>
                <a:cubicBezTo>
                  <a:pt x="300" y="22"/>
                  <a:pt x="342" y="25"/>
                  <a:pt x="384" y="25"/>
                </a:cubicBezTo>
                <a:cubicBezTo>
                  <a:pt x="384" y="27"/>
                  <a:pt x="384" y="28"/>
                  <a:pt x="384" y="30"/>
                </a:cubicBezTo>
                <a:cubicBezTo>
                  <a:pt x="326" y="33"/>
                  <a:pt x="268" y="35"/>
                  <a:pt x="208" y="38"/>
                </a:cubicBezTo>
                <a:cubicBezTo>
                  <a:pt x="209" y="43"/>
                  <a:pt x="211" y="48"/>
                  <a:pt x="212" y="53"/>
                </a:cubicBezTo>
                <a:cubicBezTo>
                  <a:pt x="216" y="82"/>
                  <a:pt x="216" y="82"/>
                  <a:pt x="246" y="80"/>
                </a:cubicBezTo>
                <a:cubicBezTo>
                  <a:pt x="273" y="79"/>
                  <a:pt x="301" y="79"/>
                  <a:pt x="328" y="76"/>
                </a:cubicBezTo>
                <a:cubicBezTo>
                  <a:pt x="342" y="74"/>
                  <a:pt x="355" y="66"/>
                  <a:pt x="369" y="65"/>
                </a:cubicBezTo>
                <a:cubicBezTo>
                  <a:pt x="418" y="64"/>
                  <a:pt x="469" y="56"/>
                  <a:pt x="516" y="67"/>
                </a:cubicBezTo>
                <a:cubicBezTo>
                  <a:pt x="564" y="78"/>
                  <a:pt x="611" y="73"/>
                  <a:pt x="658" y="81"/>
                </a:cubicBezTo>
                <a:cubicBezTo>
                  <a:pt x="668" y="82"/>
                  <a:pt x="674" y="77"/>
                  <a:pt x="673" y="66"/>
                </a:cubicBezTo>
                <a:cubicBezTo>
                  <a:pt x="673" y="57"/>
                  <a:pt x="675" y="49"/>
                  <a:pt x="676" y="38"/>
                </a:cubicBezTo>
                <a:cubicBezTo>
                  <a:pt x="618" y="35"/>
                  <a:pt x="560" y="33"/>
                  <a:pt x="501" y="31"/>
                </a:cubicBezTo>
                <a:cubicBezTo>
                  <a:pt x="501" y="29"/>
                  <a:pt x="501" y="27"/>
                  <a:pt x="501" y="25"/>
                </a:cubicBezTo>
                <a:cubicBezTo>
                  <a:pt x="514" y="25"/>
                  <a:pt x="528" y="25"/>
                  <a:pt x="541" y="25"/>
                </a:cubicBezTo>
                <a:cubicBezTo>
                  <a:pt x="580" y="25"/>
                  <a:pt x="618" y="25"/>
                  <a:pt x="657" y="25"/>
                </a:cubicBezTo>
                <a:cubicBezTo>
                  <a:pt x="661" y="25"/>
                  <a:pt x="666" y="26"/>
                  <a:pt x="669" y="24"/>
                </a:cubicBezTo>
                <a:cubicBezTo>
                  <a:pt x="703" y="0"/>
                  <a:pt x="738" y="26"/>
                  <a:pt x="773" y="21"/>
                </a:cubicBezTo>
                <a:cubicBezTo>
                  <a:pt x="810" y="16"/>
                  <a:pt x="848" y="20"/>
                  <a:pt x="885" y="20"/>
                </a:cubicBezTo>
                <a:cubicBezTo>
                  <a:pt x="885" y="24"/>
                  <a:pt x="885" y="27"/>
                  <a:pt x="885" y="31"/>
                </a:cubicBezTo>
                <a:cubicBezTo>
                  <a:pt x="828" y="35"/>
                  <a:pt x="772" y="40"/>
                  <a:pt x="714" y="45"/>
                </a:cubicBezTo>
                <a:cubicBezTo>
                  <a:pt x="718" y="57"/>
                  <a:pt x="710" y="76"/>
                  <a:pt x="729" y="89"/>
                </a:cubicBezTo>
                <a:cubicBezTo>
                  <a:pt x="730" y="89"/>
                  <a:pt x="725" y="104"/>
                  <a:pt x="720" y="107"/>
                </a:cubicBezTo>
                <a:cubicBezTo>
                  <a:pt x="713" y="111"/>
                  <a:pt x="703" y="112"/>
                  <a:pt x="695" y="111"/>
                </a:cubicBezTo>
                <a:cubicBezTo>
                  <a:pt x="663" y="105"/>
                  <a:pt x="633" y="114"/>
                  <a:pt x="603" y="123"/>
                </a:cubicBezTo>
                <a:cubicBezTo>
                  <a:pt x="588" y="128"/>
                  <a:pt x="572" y="131"/>
                  <a:pt x="557" y="136"/>
                </a:cubicBezTo>
                <a:cubicBezTo>
                  <a:pt x="546" y="139"/>
                  <a:pt x="537" y="149"/>
                  <a:pt x="529" y="152"/>
                </a:cubicBezTo>
                <a:cubicBezTo>
                  <a:pt x="504" y="162"/>
                  <a:pt x="509" y="182"/>
                  <a:pt x="503" y="199"/>
                </a:cubicBezTo>
                <a:cubicBezTo>
                  <a:pt x="501" y="205"/>
                  <a:pt x="491" y="211"/>
                  <a:pt x="485" y="211"/>
                </a:cubicBezTo>
                <a:cubicBezTo>
                  <a:pt x="457" y="213"/>
                  <a:pt x="429" y="212"/>
                  <a:pt x="401" y="212"/>
                </a:cubicBezTo>
                <a:cubicBezTo>
                  <a:pt x="388" y="212"/>
                  <a:pt x="381" y="205"/>
                  <a:pt x="380" y="193"/>
                </a:cubicBezTo>
                <a:cubicBezTo>
                  <a:pt x="379" y="183"/>
                  <a:pt x="378" y="174"/>
                  <a:pt x="377" y="170"/>
                </a:cubicBezTo>
                <a:cubicBezTo>
                  <a:pt x="366" y="159"/>
                  <a:pt x="359" y="151"/>
                  <a:pt x="351" y="144"/>
                </a:cubicBezTo>
                <a:cubicBezTo>
                  <a:pt x="347" y="141"/>
                  <a:pt x="342" y="139"/>
                  <a:pt x="337" y="138"/>
                </a:cubicBezTo>
                <a:cubicBezTo>
                  <a:pt x="315" y="132"/>
                  <a:pt x="294" y="128"/>
                  <a:pt x="273" y="120"/>
                </a:cubicBezTo>
                <a:cubicBezTo>
                  <a:pt x="242" y="109"/>
                  <a:pt x="209" y="110"/>
                  <a:pt x="177" y="110"/>
                </a:cubicBezTo>
                <a:cubicBezTo>
                  <a:pt x="169" y="110"/>
                  <a:pt x="158" y="105"/>
                  <a:pt x="154" y="99"/>
                </a:cubicBezTo>
                <a:cubicBezTo>
                  <a:pt x="149" y="91"/>
                  <a:pt x="156" y="85"/>
                  <a:pt x="164" y="78"/>
                </a:cubicBezTo>
                <a:cubicBezTo>
                  <a:pt x="171" y="71"/>
                  <a:pt x="170" y="55"/>
                  <a:pt x="172" y="45"/>
                </a:cubicBezTo>
                <a:cubicBezTo>
                  <a:pt x="114" y="40"/>
                  <a:pt x="57" y="36"/>
                  <a:pt x="0" y="31"/>
                </a:cubicBezTo>
                <a:cubicBezTo>
                  <a:pt x="0" y="27"/>
                  <a:pt x="0" y="24"/>
                  <a:pt x="0" y="2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49D4A505-1B51-42A1-9609-2DFD06AD4B9B}"/>
              </a:ext>
            </a:extLst>
          </p:cNvPr>
          <p:cNvSpPr>
            <a:spLocks noEditPoints="1"/>
          </p:cNvSpPr>
          <p:nvPr/>
        </p:nvSpPr>
        <p:spPr bwMode="auto">
          <a:xfrm>
            <a:off x="6505575" y="4257675"/>
            <a:ext cx="1033463" cy="758825"/>
          </a:xfrm>
          <a:custGeom>
            <a:avLst/>
            <a:gdLst>
              <a:gd name="T0" fmla="*/ 489 w 699"/>
              <a:gd name="T1" fmla="*/ 446 h 512"/>
              <a:gd name="T2" fmla="*/ 510 w 699"/>
              <a:gd name="T3" fmla="*/ 512 h 512"/>
              <a:gd name="T4" fmla="*/ 458 w 699"/>
              <a:gd name="T5" fmla="*/ 449 h 512"/>
              <a:gd name="T6" fmla="*/ 431 w 699"/>
              <a:gd name="T7" fmla="*/ 257 h 512"/>
              <a:gd name="T8" fmla="*/ 271 w 699"/>
              <a:gd name="T9" fmla="*/ 244 h 512"/>
              <a:gd name="T10" fmla="*/ 240 w 699"/>
              <a:gd name="T11" fmla="*/ 428 h 512"/>
              <a:gd name="T12" fmla="*/ 202 w 699"/>
              <a:gd name="T13" fmla="*/ 507 h 512"/>
              <a:gd name="T14" fmla="*/ 188 w 699"/>
              <a:gd name="T15" fmla="*/ 499 h 512"/>
              <a:gd name="T16" fmla="*/ 250 w 699"/>
              <a:gd name="T17" fmla="*/ 263 h 512"/>
              <a:gd name="T18" fmla="*/ 216 w 699"/>
              <a:gd name="T19" fmla="*/ 191 h 512"/>
              <a:gd name="T20" fmla="*/ 103 w 699"/>
              <a:gd name="T21" fmla="*/ 121 h 512"/>
              <a:gd name="T22" fmla="*/ 75 w 699"/>
              <a:gd name="T23" fmla="*/ 58 h 512"/>
              <a:gd name="T24" fmla="*/ 186 w 699"/>
              <a:gd name="T25" fmla="*/ 4 h 512"/>
              <a:gd name="T26" fmla="*/ 112 w 699"/>
              <a:gd name="T27" fmla="*/ 77 h 512"/>
              <a:gd name="T28" fmla="*/ 241 w 699"/>
              <a:gd name="T29" fmla="*/ 83 h 512"/>
              <a:gd name="T30" fmla="*/ 171 w 699"/>
              <a:gd name="T31" fmla="*/ 125 h 512"/>
              <a:gd name="T32" fmla="*/ 281 w 699"/>
              <a:gd name="T33" fmla="*/ 148 h 512"/>
              <a:gd name="T34" fmla="*/ 404 w 699"/>
              <a:gd name="T35" fmla="*/ 144 h 512"/>
              <a:gd name="T36" fmla="*/ 526 w 699"/>
              <a:gd name="T37" fmla="*/ 135 h 512"/>
              <a:gd name="T38" fmla="*/ 530 w 699"/>
              <a:gd name="T39" fmla="*/ 88 h 512"/>
              <a:gd name="T40" fmla="*/ 458 w 699"/>
              <a:gd name="T41" fmla="*/ 77 h 512"/>
              <a:gd name="T42" fmla="*/ 567 w 699"/>
              <a:gd name="T43" fmla="*/ 30 h 512"/>
              <a:gd name="T44" fmla="*/ 521 w 699"/>
              <a:gd name="T45" fmla="*/ 1 h 512"/>
              <a:gd name="T46" fmla="*/ 699 w 699"/>
              <a:gd name="T47" fmla="*/ 86 h 512"/>
              <a:gd name="T48" fmla="*/ 627 w 699"/>
              <a:gd name="T49" fmla="*/ 60 h 512"/>
              <a:gd name="T50" fmla="*/ 578 w 699"/>
              <a:gd name="T51" fmla="*/ 129 h 512"/>
              <a:gd name="T52" fmla="*/ 483 w 699"/>
              <a:gd name="T53" fmla="*/ 186 h 512"/>
              <a:gd name="T54" fmla="*/ 142 w 699"/>
              <a:gd name="T55" fmla="*/ 89 h 512"/>
              <a:gd name="T56" fmla="*/ 109 w 699"/>
              <a:gd name="T57" fmla="*/ 98 h 512"/>
              <a:gd name="T58" fmla="*/ 142 w 699"/>
              <a:gd name="T59" fmla="*/ 122 h 512"/>
              <a:gd name="T60" fmla="*/ 558 w 699"/>
              <a:gd name="T61" fmla="*/ 119 h 512"/>
              <a:gd name="T62" fmla="*/ 591 w 699"/>
              <a:gd name="T63" fmla="*/ 97 h 512"/>
              <a:gd name="T64" fmla="*/ 558 w 699"/>
              <a:gd name="T65" fmla="*/ 11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9" h="512">
                <a:moveTo>
                  <a:pt x="447" y="245"/>
                </a:moveTo>
                <a:cubicBezTo>
                  <a:pt x="461" y="313"/>
                  <a:pt x="474" y="379"/>
                  <a:pt x="489" y="446"/>
                </a:cubicBezTo>
                <a:cubicBezTo>
                  <a:pt x="493" y="463"/>
                  <a:pt x="503" y="479"/>
                  <a:pt x="510" y="496"/>
                </a:cubicBezTo>
                <a:cubicBezTo>
                  <a:pt x="512" y="501"/>
                  <a:pt x="510" y="507"/>
                  <a:pt x="510" y="512"/>
                </a:cubicBezTo>
                <a:cubicBezTo>
                  <a:pt x="506" y="510"/>
                  <a:pt x="499" y="509"/>
                  <a:pt x="496" y="505"/>
                </a:cubicBezTo>
                <a:cubicBezTo>
                  <a:pt x="483" y="487"/>
                  <a:pt x="471" y="468"/>
                  <a:pt x="458" y="449"/>
                </a:cubicBezTo>
                <a:cubicBezTo>
                  <a:pt x="449" y="437"/>
                  <a:pt x="447" y="429"/>
                  <a:pt x="467" y="426"/>
                </a:cubicBezTo>
                <a:cubicBezTo>
                  <a:pt x="455" y="369"/>
                  <a:pt x="443" y="313"/>
                  <a:pt x="431" y="257"/>
                </a:cubicBezTo>
                <a:cubicBezTo>
                  <a:pt x="430" y="252"/>
                  <a:pt x="424" y="245"/>
                  <a:pt x="420" y="245"/>
                </a:cubicBezTo>
                <a:cubicBezTo>
                  <a:pt x="371" y="244"/>
                  <a:pt x="321" y="244"/>
                  <a:pt x="271" y="244"/>
                </a:cubicBezTo>
                <a:cubicBezTo>
                  <a:pt x="259" y="303"/>
                  <a:pt x="247" y="360"/>
                  <a:pt x="235" y="418"/>
                </a:cubicBezTo>
                <a:cubicBezTo>
                  <a:pt x="235" y="421"/>
                  <a:pt x="239" y="425"/>
                  <a:pt x="240" y="428"/>
                </a:cubicBezTo>
                <a:cubicBezTo>
                  <a:pt x="242" y="434"/>
                  <a:pt x="247" y="441"/>
                  <a:pt x="245" y="444"/>
                </a:cubicBezTo>
                <a:cubicBezTo>
                  <a:pt x="231" y="466"/>
                  <a:pt x="217" y="487"/>
                  <a:pt x="202" y="507"/>
                </a:cubicBezTo>
                <a:cubicBezTo>
                  <a:pt x="200" y="510"/>
                  <a:pt x="193" y="510"/>
                  <a:pt x="189" y="511"/>
                </a:cubicBezTo>
                <a:cubicBezTo>
                  <a:pt x="189" y="507"/>
                  <a:pt x="187" y="501"/>
                  <a:pt x="188" y="499"/>
                </a:cubicBezTo>
                <a:cubicBezTo>
                  <a:pt x="223" y="450"/>
                  <a:pt x="218" y="391"/>
                  <a:pt x="234" y="337"/>
                </a:cubicBezTo>
                <a:cubicBezTo>
                  <a:pt x="241" y="313"/>
                  <a:pt x="244" y="287"/>
                  <a:pt x="250" y="263"/>
                </a:cubicBezTo>
                <a:cubicBezTo>
                  <a:pt x="252" y="252"/>
                  <a:pt x="253" y="244"/>
                  <a:pt x="240" y="239"/>
                </a:cubicBezTo>
                <a:cubicBezTo>
                  <a:pt x="219" y="230"/>
                  <a:pt x="214" y="211"/>
                  <a:pt x="216" y="191"/>
                </a:cubicBezTo>
                <a:cubicBezTo>
                  <a:pt x="218" y="175"/>
                  <a:pt x="211" y="167"/>
                  <a:pt x="197" y="161"/>
                </a:cubicBezTo>
                <a:cubicBezTo>
                  <a:pt x="165" y="149"/>
                  <a:pt x="135" y="133"/>
                  <a:pt x="103" y="121"/>
                </a:cubicBezTo>
                <a:cubicBezTo>
                  <a:pt x="84" y="113"/>
                  <a:pt x="76" y="102"/>
                  <a:pt x="77" y="82"/>
                </a:cubicBezTo>
                <a:cubicBezTo>
                  <a:pt x="77" y="75"/>
                  <a:pt x="76" y="68"/>
                  <a:pt x="75" y="58"/>
                </a:cubicBezTo>
                <a:cubicBezTo>
                  <a:pt x="50" y="70"/>
                  <a:pt x="26" y="80"/>
                  <a:pt x="0" y="92"/>
                </a:cubicBezTo>
                <a:cubicBezTo>
                  <a:pt x="18" y="65"/>
                  <a:pt x="135" y="9"/>
                  <a:pt x="186" y="4"/>
                </a:cubicBezTo>
                <a:cubicBezTo>
                  <a:pt x="170" y="12"/>
                  <a:pt x="154" y="20"/>
                  <a:pt x="137" y="28"/>
                </a:cubicBezTo>
                <a:cubicBezTo>
                  <a:pt x="106" y="43"/>
                  <a:pt x="106" y="43"/>
                  <a:pt x="112" y="77"/>
                </a:cubicBezTo>
                <a:cubicBezTo>
                  <a:pt x="155" y="77"/>
                  <a:pt x="198" y="77"/>
                  <a:pt x="241" y="77"/>
                </a:cubicBezTo>
                <a:cubicBezTo>
                  <a:pt x="241" y="79"/>
                  <a:pt x="241" y="81"/>
                  <a:pt x="241" y="83"/>
                </a:cubicBezTo>
                <a:cubicBezTo>
                  <a:pt x="218" y="84"/>
                  <a:pt x="195" y="86"/>
                  <a:pt x="170" y="88"/>
                </a:cubicBezTo>
                <a:cubicBezTo>
                  <a:pt x="170" y="102"/>
                  <a:pt x="170" y="114"/>
                  <a:pt x="171" y="125"/>
                </a:cubicBezTo>
                <a:cubicBezTo>
                  <a:pt x="171" y="129"/>
                  <a:pt x="173" y="135"/>
                  <a:pt x="176" y="137"/>
                </a:cubicBezTo>
                <a:cubicBezTo>
                  <a:pt x="209" y="157"/>
                  <a:pt x="245" y="158"/>
                  <a:pt x="281" y="148"/>
                </a:cubicBezTo>
                <a:cubicBezTo>
                  <a:pt x="286" y="147"/>
                  <a:pt x="291" y="143"/>
                  <a:pt x="296" y="143"/>
                </a:cubicBezTo>
                <a:cubicBezTo>
                  <a:pt x="332" y="143"/>
                  <a:pt x="368" y="142"/>
                  <a:pt x="404" y="144"/>
                </a:cubicBezTo>
                <a:cubicBezTo>
                  <a:pt x="428" y="145"/>
                  <a:pt x="452" y="153"/>
                  <a:pt x="476" y="152"/>
                </a:cubicBezTo>
                <a:cubicBezTo>
                  <a:pt x="493" y="152"/>
                  <a:pt x="510" y="142"/>
                  <a:pt x="526" y="135"/>
                </a:cubicBezTo>
                <a:cubicBezTo>
                  <a:pt x="529" y="134"/>
                  <a:pt x="530" y="128"/>
                  <a:pt x="530" y="125"/>
                </a:cubicBezTo>
                <a:cubicBezTo>
                  <a:pt x="530" y="113"/>
                  <a:pt x="530" y="102"/>
                  <a:pt x="530" y="88"/>
                </a:cubicBezTo>
                <a:cubicBezTo>
                  <a:pt x="505" y="86"/>
                  <a:pt x="481" y="84"/>
                  <a:pt x="458" y="83"/>
                </a:cubicBezTo>
                <a:cubicBezTo>
                  <a:pt x="458" y="81"/>
                  <a:pt x="458" y="79"/>
                  <a:pt x="458" y="77"/>
                </a:cubicBezTo>
                <a:cubicBezTo>
                  <a:pt x="501" y="77"/>
                  <a:pt x="544" y="77"/>
                  <a:pt x="588" y="77"/>
                </a:cubicBezTo>
                <a:cubicBezTo>
                  <a:pt x="596" y="48"/>
                  <a:pt x="595" y="44"/>
                  <a:pt x="567" y="30"/>
                </a:cubicBezTo>
                <a:cubicBezTo>
                  <a:pt x="549" y="22"/>
                  <a:pt x="532" y="13"/>
                  <a:pt x="508" y="2"/>
                </a:cubicBezTo>
                <a:cubicBezTo>
                  <a:pt x="517" y="1"/>
                  <a:pt x="520" y="0"/>
                  <a:pt x="521" y="1"/>
                </a:cubicBezTo>
                <a:cubicBezTo>
                  <a:pt x="574" y="30"/>
                  <a:pt x="635" y="39"/>
                  <a:pt x="684" y="75"/>
                </a:cubicBezTo>
                <a:cubicBezTo>
                  <a:pt x="689" y="79"/>
                  <a:pt x="694" y="82"/>
                  <a:pt x="699" y="86"/>
                </a:cubicBezTo>
                <a:cubicBezTo>
                  <a:pt x="698" y="87"/>
                  <a:pt x="697" y="89"/>
                  <a:pt x="696" y="90"/>
                </a:cubicBezTo>
                <a:cubicBezTo>
                  <a:pt x="673" y="80"/>
                  <a:pt x="650" y="70"/>
                  <a:pt x="627" y="60"/>
                </a:cubicBezTo>
                <a:cubicBezTo>
                  <a:pt x="625" y="62"/>
                  <a:pt x="624" y="63"/>
                  <a:pt x="624" y="64"/>
                </a:cubicBezTo>
                <a:cubicBezTo>
                  <a:pt x="629" y="100"/>
                  <a:pt x="612" y="118"/>
                  <a:pt x="578" y="129"/>
                </a:cubicBezTo>
                <a:cubicBezTo>
                  <a:pt x="551" y="138"/>
                  <a:pt x="526" y="152"/>
                  <a:pt x="500" y="163"/>
                </a:cubicBezTo>
                <a:cubicBezTo>
                  <a:pt x="488" y="168"/>
                  <a:pt x="482" y="173"/>
                  <a:pt x="483" y="186"/>
                </a:cubicBezTo>
                <a:cubicBezTo>
                  <a:pt x="487" y="215"/>
                  <a:pt x="478" y="236"/>
                  <a:pt x="447" y="245"/>
                </a:cubicBezTo>
                <a:close/>
                <a:moveTo>
                  <a:pt x="142" y="89"/>
                </a:moveTo>
                <a:cubicBezTo>
                  <a:pt x="135" y="89"/>
                  <a:pt x="127" y="88"/>
                  <a:pt x="120" y="90"/>
                </a:cubicBezTo>
                <a:cubicBezTo>
                  <a:pt x="115" y="91"/>
                  <a:pt x="110" y="95"/>
                  <a:pt x="109" y="98"/>
                </a:cubicBezTo>
                <a:cubicBezTo>
                  <a:pt x="108" y="101"/>
                  <a:pt x="112" y="108"/>
                  <a:pt x="115" y="110"/>
                </a:cubicBezTo>
                <a:cubicBezTo>
                  <a:pt x="123" y="114"/>
                  <a:pt x="132" y="117"/>
                  <a:pt x="142" y="122"/>
                </a:cubicBezTo>
                <a:cubicBezTo>
                  <a:pt x="142" y="110"/>
                  <a:pt x="142" y="101"/>
                  <a:pt x="142" y="89"/>
                </a:cubicBezTo>
                <a:close/>
                <a:moveTo>
                  <a:pt x="558" y="119"/>
                </a:moveTo>
                <a:cubicBezTo>
                  <a:pt x="560" y="121"/>
                  <a:pt x="561" y="122"/>
                  <a:pt x="563" y="123"/>
                </a:cubicBezTo>
                <a:cubicBezTo>
                  <a:pt x="572" y="115"/>
                  <a:pt x="582" y="106"/>
                  <a:pt x="591" y="97"/>
                </a:cubicBezTo>
                <a:cubicBezTo>
                  <a:pt x="580" y="93"/>
                  <a:pt x="570" y="90"/>
                  <a:pt x="558" y="86"/>
                </a:cubicBezTo>
                <a:cubicBezTo>
                  <a:pt x="558" y="100"/>
                  <a:pt x="558" y="110"/>
                  <a:pt x="558" y="11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5C80C74A-4F97-492C-A7D4-B9175C07B3A1}"/>
              </a:ext>
            </a:extLst>
          </p:cNvPr>
          <p:cNvSpPr>
            <a:spLocks/>
          </p:cNvSpPr>
          <p:nvPr/>
        </p:nvSpPr>
        <p:spPr bwMode="auto">
          <a:xfrm>
            <a:off x="9525000" y="4341813"/>
            <a:ext cx="539750" cy="563562"/>
          </a:xfrm>
          <a:custGeom>
            <a:avLst/>
            <a:gdLst>
              <a:gd name="T0" fmla="*/ 363 w 365"/>
              <a:gd name="T1" fmla="*/ 349 h 380"/>
              <a:gd name="T2" fmla="*/ 342 w 365"/>
              <a:gd name="T3" fmla="*/ 380 h 380"/>
              <a:gd name="T4" fmla="*/ 229 w 365"/>
              <a:gd name="T5" fmla="*/ 281 h 380"/>
              <a:gd name="T6" fmla="*/ 229 w 365"/>
              <a:gd name="T7" fmla="*/ 124 h 380"/>
              <a:gd name="T8" fmla="*/ 223 w 365"/>
              <a:gd name="T9" fmla="*/ 124 h 380"/>
              <a:gd name="T10" fmla="*/ 221 w 365"/>
              <a:gd name="T11" fmla="*/ 137 h 380"/>
              <a:gd name="T12" fmla="*/ 222 w 365"/>
              <a:gd name="T13" fmla="*/ 287 h 380"/>
              <a:gd name="T14" fmla="*/ 182 w 365"/>
              <a:gd name="T15" fmla="*/ 323 h 380"/>
              <a:gd name="T16" fmla="*/ 143 w 365"/>
              <a:gd name="T17" fmla="*/ 288 h 380"/>
              <a:gd name="T18" fmla="*/ 143 w 365"/>
              <a:gd name="T19" fmla="*/ 143 h 380"/>
              <a:gd name="T20" fmla="*/ 141 w 365"/>
              <a:gd name="T21" fmla="*/ 123 h 380"/>
              <a:gd name="T22" fmla="*/ 135 w 365"/>
              <a:gd name="T23" fmla="*/ 123 h 380"/>
              <a:gd name="T24" fmla="*/ 135 w 365"/>
              <a:gd name="T25" fmla="*/ 282 h 380"/>
              <a:gd name="T26" fmla="*/ 22 w 365"/>
              <a:gd name="T27" fmla="*/ 380 h 380"/>
              <a:gd name="T28" fmla="*/ 0 w 365"/>
              <a:gd name="T29" fmla="*/ 348 h 380"/>
              <a:gd name="T30" fmla="*/ 85 w 365"/>
              <a:gd name="T31" fmla="*/ 264 h 380"/>
              <a:gd name="T32" fmla="*/ 85 w 365"/>
              <a:gd name="T33" fmla="*/ 120 h 380"/>
              <a:gd name="T34" fmla="*/ 0 w 365"/>
              <a:gd name="T35" fmla="*/ 28 h 380"/>
              <a:gd name="T36" fmla="*/ 15 w 365"/>
              <a:gd name="T37" fmla="*/ 0 h 380"/>
              <a:gd name="T38" fmla="*/ 98 w 365"/>
              <a:gd name="T39" fmla="*/ 79 h 380"/>
              <a:gd name="T40" fmla="*/ 144 w 365"/>
              <a:gd name="T41" fmla="*/ 78 h 380"/>
              <a:gd name="T42" fmla="*/ 158 w 365"/>
              <a:gd name="T43" fmla="*/ 73 h 380"/>
              <a:gd name="T44" fmla="*/ 232 w 365"/>
              <a:gd name="T45" fmla="*/ 88 h 380"/>
              <a:gd name="T46" fmla="*/ 265 w 365"/>
              <a:gd name="T47" fmla="*/ 81 h 380"/>
              <a:gd name="T48" fmla="*/ 347 w 365"/>
              <a:gd name="T49" fmla="*/ 0 h 380"/>
              <a:gd name="T50" fmla="*/ 365 w 365"/>
              <a:gd name="T51" fmla="*/ 28 h 380"/>
              <a:gd name="T52" fmla="*/ 272 w 365"/>
              <a:gd name="T53" fmla="*/ 127 h 380"/>
              <a:gd name="T54" fmla="*/ 269 w 365"/>
              <a:gd name="T55" fmla="*/ 255 h 380"/>
              <a:gd name="T56" fmla="*/ 315 w 365"/>
              <a:gd name="T57" fmla="*/ 303 h 380"/>
              <a:gd name="T58" fmla="*/ 353 w 365"/>
              <a:gd name="T59" fmla="*/ 354 h 380"/>
              <a:gd name="T60" fmla="*/ 363 w 365"/>
              <a:gd name="T61" fmla="*/ 349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5" h="380">
                <a:moveTo>
                  <a:pt x="363" y="349"/>
                </a:moveTo>
                <a:cubicBezTo>
                  <a:pt x="356" y="359"/>
                  <a:pt x="349" y="369"/>
                  <a:pt x="342" y="380"/>
                </a:cubicBezTo>
                <a:cubicBezTo>
                  <a:pt x="309" y="342"/>
                  <a:pt x="277" y="307"/>
                  <a:pt x="229" y="281"/>
                </a:cubicBezTo>
                <a:cubicBezTo>
                  <a:pt x="229" y="232"/>
                  <a:pt x="229" y="178"/>
                  <a:pt x="229" y="124"/>
                </a:cubicBezTo>
                <a:cubicBezTo>
                  <a:pt x="227" y="124"/>
                  <a:pt x="225" y="124"/>
                  <a:pt x="223" y="124"/>
                </a:cubicBezTo>
                <a:cubicBezTo>
                  <a:pt x="223" y="128"/>
                  <a:pt x="221" y="133"/>
                  <a:pt x="221" y="137"/>
                </a:cubicBezTo>
                <a:cubicBezTo>
                  <a:pt x="222" y="187"/>
                  <a:pt x="222" y="237"/>
                  <a:pt x="222" y="287"/>
                </a:cubicBezTo>
                <a:cubicBezTo>
                  <a:pt x="223" y="310"/>
                  <a:pt x="207" y="323"/>
                  <a:pt x="182" y="323"/>
                </a:cubicBezTo>
                <a:cubicBezTo>
                  <a:pt x="156" y="323"/>
                  <a:pt x="143" y="311"/>
                  <a:pt x="143" y="288"/>
                </a:cubicBezTo>
                <a:cubicBezTo>
                  <a:pt x="142" y="240"/>
                  <a:pt x="143" y="191"/>
                  <a:pt x="143" y="143"/>
                </a:cubicBezTo>
                <a:cubicBezTo>
                  <a:pt x="143" y="136"/>
                  <a:pt x="142" y="129"/>
                  <a:pt x="141" y="123"/>
                </a:cubicBezTo>
                <a:cubicBezTo>
                  <a:pt x="139" y="123"/>
                  <a:pt x="137" y="123"/>
                  <a:pt x="135" y="123"/>
                </a:cubicBezTo>
                <a:cubicBezTo>
                  <a:pt x="135" y="178"/>
                  <a:pt x="135" y="232"/>
                  <a:pt x="135" y="282"/>
                </a:cubicBezTo>
                <a:cubicBezTo>
                  <a:pt x="88" y="307"/>
                  <a:pt x="55" y="341"/>
                  <a:pt x="22" y="380"/>
                </a:cubicBezTo>
                <a:cubicBezTo>
                  <a:pt x="15" y="370"/>
                  <a:pt x="8" y="359"/>
                  <a:pt x="0" y="348"/>
                </a:cubicBezTo>
                <a:cubicBezTo>
                  <a:pt x="29" y="319"/>
                  <a:pt x="57" y="292"/>
                  <a:pt x="85" y="264"/>
                </a:cubicBezTo>
                <a:cubicBezTo>
                  <a:pt x="128" y="219"/>
                  <a:pt x="128" y="166"/>
                  <a:pt x="85" y="120"/>
                </a:cubicBezTo>
                <a:cubicBezTo>
                  <a:pt x="57" y="91"/>
                  <a:pt x="30" y="61"/>
                  <a:pt x="0" y="28"/>
                </a:cubicBezTo>
                <a:cubicBezTo>
                  <a:pt x="3" y="22"/>
                  <a:pt x="10" y="10"/>
                  <a:pt x="15" y="0"/>
                </a:cubicBezTo>
                <a:cubicBezTo>
                  <a:pt x="44" y="27"/>
                  <a:pt x="70" y="54"/>
                  <a:pt x="98" y="79"/>
                </a:cubicBezTo>
                <a:cubicBezTo>
                  <a:pt x="118" y="98"/>
                  <a:pt x="124" y="97"/>
                  <a:pt x="144" y="78"/>
                </a:cubicBezTo>
                <a:cubicBezTo>
                  <a:pt x="148" y="75"/>
                  <a:pt x="153" y="73"/>
                  <a:pt x="158" y="73"/>
                </a:cubicBezTo>
                <a:cubicBezTo>
                  <a:pt x="184" y="72"/>
                  <a:pt x="210" y="65"/>
                  <a:pt x="232" y="88"/>
                </a:cubicBezTo>
                <a:cubicBezTo>
                  <a:pt x="237" y="92"/>
                  <a:pt x="257" y="88"/>
                  <a:pt x="265" y="81"/>
                </a:cubicBezTo>
                <a:cubicBezTo>
                  <a:pt x="293" y="56"/>
                  <a:pt x="319" y="29"/>
                  <a:pt x="347" y="0"/>
                </a:cubicBezTo>
                <a:cubicBezTo>
                  <a:pt x="353" y="9"/>
                  <a:pt x="360" y="21"/>
                  <a:pt x="365" y="28"/>
                </a:cubicBezTo>
                <a:cubicBezTo>
                  <a:pt x="333" y="63"/>
                  <a:pt x="304" y="96"/>
                  <a:pt x="272" y="127"/>
                </a:cubicBezTo>
                <a:cubicBezTo>
                  <a:pt x="239" y="159"/>
                  <a:pt x="237" y="217"/>
                  <a:pt x="269" y="255"/>
                </a:cubicBezTo>
                <a:cubicBezTo>
                  <a:pt x="283" y="272"/>
                  <a:pt x="301" y="286"/>
                  <a:pt x="315" y="303"/>
                </a:cubicBezTo>
                <a:cubicBezTo>
                  <a:pt x="329" y="319"/>
                  <a:pt x="340" y="337"/>
                  <a:pt x="353" y="354"/>
                </a:cubicBezTo>
                <a:cubicBezTo>
                  <a:pt x="356" y="353"/>
                  <a:pt x="360" y="351"/>
                  <a:pt x="363" y="34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6CC97021-435B-4C5C-B037-CFFD0B98D829}"/>
              </a:ext>
            </a:extLst>
          </p:cNvPr>
          <p:cNvSpPr>
            <a:spLocks/>
          </p:cNvSpPr>
          <p:nvPr/>
        </p:nvSpPr>
        <p:spPr bwMode="auto">
          <a:xfrm>
            <a:off x="10928350" y="4810125"/>
            <a:ext cx="695325" cy="227012"/>
          </a:xfrm>
          <a:custGeom>
            <a:avLst/>
            <a:gdLst>
              <a:gd name="T0" fmla="*/ 0 w 469"/>
              <a:gd name="T1" fmla="*/ 135 h 153"/>
              <a:gd name="T2" fmla="*/ 1 w 469"/>
              <a:gd name="T3" fmla="*/ 43 h 153"/>
              <a:gd name="T4" fmla="*/ 11 w 469"/>
              <a:gd name="T5" fmla="*/ 29 h 153"/>
              <a:gd name="T6" fmla="*/ 19 w 469"/>
              <a:gd name="T7" fmla="*/ 27 h 153"/>
              <a:gd name="T8" fmla="*/ 198 w 469"/>
              <a:gd name="T9" fmla="*/ 38 h 153"/>
              <a:gd name="T10" fmla="*/ 270 w 469"/>
              <a:gd name="T11" fmla="*/ 54 h 153"/>
              <a:gd name="T12" fmla="*/ 297 w 469"/>
              <a:gd name="T13" fmla="*/ 61 h 153"/>
              <a:gd name="T14" fmla="*/ 307 w 469"/>
              <a:gd name="T15" fmla="*/ 85 h 153"/>
              <a:gd name="T16" fmla="*/ 289 w 469"/>
              <a:gd name="T17" fmla="*/ 95 h 153"/>
              <a:gd name="T18" fmla="*/ 207 w 469"/>
              <a:gd name="T19" fmla="*/ 101 h 153"/>
              <a:gd name="T20" fmla="*/ 311 w 469"/>
              <a:gd name="T21" fmla="*/ 102 h 153"/>
              <a:gd name="T22" fmla="*/ 412 w 469"/>
              <a:gd name="T23" fmla="*/ 62 h 153"/>
              <a:gd name="T24" fmla="*/ 453 w 469"/>
              <a:gd name="T25" fmla="*/ 69 h 153"/>
              <a:gd name="T26" fmla="*/ 446 w 469"/>
              <a:gd name="T27" fmla="*/ 100 h 153"/>
              <a:gd name="T28" fmla="*/ 250 w 469"/>
              <a:gd name="T29" fmla="*/ 151 h 153"/>
              <a:gd name="T30" fmla="*/ 227 w 469"/>
              <a:gd name="T31" fmla="*/ 149 h 153"/>
              <a:gd name="T32" fmla="*/ 138 w 469"/>
              <a:gd name="T33" fmla="*/ 126 h 153"/>
              <a:gd name="T34" fmla="*/ 38 w 469"/>
              <a:gd name="T35" fmla="*/ 126 h 153"/>
              <a:gd name="T36" fmla="*/ 0 w 469"/>
              <a:gd name="T37" fmla="*/ 13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9" h="153">
                <a:moveTo>
                  <a:pt x="0" y="135"/>
                </a:moveTo>
                <a:cubicBezTo>
                  <a:pt x="0" y="103"/>
                  <a:pt x="0" y="73"/>
                  <a:pt x="1" y="43"/>
                </a:cubicBezTo>
                <a:cubicBezTo>
                  <a:pt x="1" y="38"/>
                  <a:pt x="7" y="33"/>
                  <a:pt x="11" y="29"/>
                </a:cubicBezTo>
                <a:cubicBezTo>
                  <a:pt x="13" y="27"/>
                  <a:pt x="17" y="28"/>
                  <a:pt x="19" y="27"/>
                </a:cubicBezTo>
                <a:cubicBezTo>
                  <a:pt x="81" y="0"/>
                  <a:pt x="140" y="3"/>
                  <a:pt x="198" y="38"/>
                </a:cubicBezTo>
                <a:cubicBezTo>
                  <a:pt x="220" y="51"/>
                  <a:pt x="244" y="55"/>
                  <a:pt x="270" y="54"/>
                </a:cubicBezTo>
                <a:cubicBezTo>
                  <a:pt x="279" y="53"/>
                  <a:pt x="290" y="56"/>
                  <a:pt x="297" y="61"/>
                </a:cubicBezTo>
                <a:cubicBezTo>
                  <a:pt x="304" y="66"/>
                  <a:pt x="307" y="77"/>
                  <a:pt x="307" y="85"/>
                </a:cubicBezTo>
                <a:cubicBezTo>
                  <a:pt x="308" y="88"/>
                  <a:pt x="296" y="95"/>
                  <a:pt x="289" y="95"/>
                </a:cubicBezTo>
                <a:cubicBezTo>
                  <a:pt x="261" y="98"/>
                  <a:pt x="232" y="99"/>
                  <a:pt x="207" y="101"/>
                </a:cubicBezTo>
                <a:cubicBezTo>
                  <a:pt x="238" y="121"/>
                  <a:pt x="274" y="110"/>
                  <a:pt x="311" y="102"/>
                </a:cubicBezTo>
                <a:cubicBezTo>
                  <a:pt x="336" y="67"/>
                  <a:pt x="378" y="74"/>
                  <a:pt x="412" y="62"/>
                </a:cubicBezTo>
                <a:cubicBezTo>
                  <a:pt x="424" y="59"/>
                  <a:pt x="442" y="62"/>
                  <a:pt x="453" y="69"/>
                </a:cubicBezTo>
                <a:cubicBezTo>
                  <a:pt x="469" y="79"/>
                  <a:pt x="464" y="95"/>
                  <a:pt x="446" y="100"/>
                </a:cubicBezTo>
                <a:cubicBezTo>
                  <a:pt x="381" y="118"/>
                  <a:pt x="316" y="134"/>
                  <a:pt x="250" y="151"/>
                </a:cubicBezTo>
                <a:cubicBezTo>
                  <a:pt x="243" y="153"/>
                  <a:pt x="235" y="151"/>
                  <a:pt x="227" y="149"/>
                </a:cubicBezTo>
                <a:cubicBezTo>
                  <a:pt x="197" y="142"/>
                  <a:pt x="167" y="136"/>
                  <a:pt x="138" y="126"/>
                </a:cubicBezTo>
                <a:cubicBezTo>
                  <a:pt x="105" y="115"/>
                  <a:pt x="72" y="113"/>
                  <a:pt x="38" y="126"/>
                </a:cubicBezTo>
                <a:cubicBezTo>
                  <a:pt x="27" y="130"/>
                  <a:pt x="15" y="132"/>
                  <a:pt x="0" y="135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C7FC27AD-0593-4F94-82A9-CAAA3C54C8AC}"/>
              </a:ext>
            </a:extLst>
          </p:cNvPr>
          <p:cNvSpPr>
            <a:spLocks/>
          </p:cNvSpPr>
          <p:nvPr/>
        </p:nvSpPr>
        <p:spPr bwMode="auto">
          <a:xfrm>
            <a:off x="6851650" y="3065463"/>
            <a:ext cx="320675" cy="628650"/>
          </a:xfrm>
          <a:custGeom>
            <a:avLst/>
            <a:gdLst>
              <a:gd name="T0" fmla="*/ 168 w 217"/>
              <a:gd name="T1" fmla="*/ 314 h 425"/>
              <a:gd name="T2" fmla="*/ 65 w 217"/>
              <a:gd name="T3" fmla="*/ 311 h 425"/>
              <a:gd name="T4" fmla="*/ 57 w 217"/>
              <a:gd name="T5" fmla="*/ 425 h 425"/>
              <a:gd name="T6" fmla="*/ 56 w 217"/>
              <a:gd name="T7" fmla="*/ 409 h 425"/>
              <a:gd name="T8" fmla="*/ 11 w 217"/>
              <a:gd name="T9" fmla="*/ 269 h 425"/>
              <a:gd name="T10" fmla="*/ 43 w 217"/>
              <a:gd name="T11" fmla="*/ 218 h 425"/>
              <a:gd name="T12" fmla="*/ 21 w 217"/>
              <a:gd name="T13" fmla="*/ 166 h 425"/>
              <a:gd name="T14" fmla="*/ 0 w 217"/>
              <a:gd name="T15" fmla="*/ 164 h 425"/>
              <a:gd name="T16" fmla="*/ 65 w 217"/>
              <a:gd name="T17" fmla="*/ 80 h 425"/>
              <a:gd name="T18" fmla="*/ 57 w 217"/>
              <a:gd name="T19" fmla="*/ 22 h 425"/>
              <a:gd name="T20" fmla="*/ 57 w 217"/>
              <a:gd name="T21" fmla="*/ 4 h 425"/>
              <a:gd name="T22" fmla="*/ 66 w 217"/>
              <a:gd name="T23" fmla="*/ 117 h 425"/>
              <a:gd name="T24" fmla="*/ 155 w 217"/>
              <a:gd name="T25" fmla="*/ 127 h 425"/>
              <a:gd name="T26" fmla="*/ 162 w 217"/>
              <a:gd name="T27" fmla="*/ 102 h 425"/>
              <a:gd name="T28" fmla="*/ 173 w 217"/>
              <a:gd name="T29" fmla="*/ 0 h 425"/>
              <a:gd name="T30" fmla="*/ 177 w 217"/>
              <a:gd name="T31" fmla="*/ 17 h 425"/>
              <a:gd name="T32" fmla="*/ 209 w 217"/>
              <a:gd name="T33" fmla="*/ 152 h 425"/>
              <a:gd name="T34" fmla="*/ 213 w 217"/>
              <a:gd name="T35" fmla="*/ 157 h 425"/>
              <a:gd name="T36" fmla="*/ 195 w 217"/>
              <a:gd name="T37" fmla="*/ 241 h 425"/>
              <a:gd name="T38" fmla="*/ 217 w 217"/>
              <a:gd name="T39" fmla="*/ 272 h 425"/>
              <a:gd name="T40" fmla="*/ 165 w 217"/>
              <a:gd name="T41" fmla="*/ 363 h 425"/>
              <a:gd name="T42" fmla="*/ 175 w 217"/>
              <a:gd name="T43" fmla="*/ 406 h 425"/>
              <a:gd name="T44" fmla="*/ 173 w 217"/>
              <a:gd name="T45" fmla="*/ 424 h 425"/>
              <a:gd name="T46" fmla="*/ 168 w 217"/>
              <a:gd name="T47" fmla="*/ 31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7" h="425">
                <a:moveTo>
                  <a:pt x="168" y="314"/>
                </a:moveTo>
                <a:cubicBezTo>
                  <a:pt x="137" y="280"/>
                  <a:pt x="104" y="279"/>
                  <a:pt x="65" y="311"/>
                </a:cubicBezTo>
                <a:cubicBezTo>
                  <a:pt x="79" y="349"/>
                  <a:pt x="87" y="387"/>
                  <a:pt x="57" y="425"/>
                </a:cubicBezTo>
                <a:cubicBezTo>
                  <a:pt x="57" y="419"/>
                  <a:pt x="54" y="414"/>
                  <a:pt x="56" y="409"/>
                </a:cubicBezTo>
                <a:cubicBezTo>
                  <a:pt x="78" y="345"/>
                  <a:pt x="67" y="308"/>
                  <a:pt x="11" y="269"/>
                </a:cubicBezTo>
                <a:cubicBezTo>
                  <a:pt x="31" y="258"/>
                  <a:pt x="45" y="240"/>
                  <a:pt x="43" y="218"/>
                </a:cubicBezTo>
                <a:cubicBezTo>
                  <a:pt x="41" y="200"/>
                  <a:pt x="30" y="182"/>
                  <a:pt x="21" y="166"/>
                </a:cubicBezTo>
                <a:cubicBezTo>
                  <a:pt x="19" y="162"/>
                  <a:pt x="8" y="164"/>
                  <a:pt x="0" y="164"/>
                </a:cubicBezTo>
                <a:cubicBezTo>
                  <a:pt x="36" y="147"/>
                  <a:pt x="62" y="121"/>
                  <a:pt x="65" y="80"/>
                </a:cubicBezTo>
                <a:cubicBezTo>
                  <a:pt x="67" y="61"/>
                  <a:pt x="60" y="41"/>
                  <a:pt x="57" y="22"/>
                </a:cubicBezTo>
                <a:cubicBezTo>
                  <a:pt x="56" y="16"/>
                  <a:pt x="56" y="10"/>
                  <a:pt x="57" y="4"/>
                </a:cubicBezTo>
                <a:cubicBezTo>
                  <a:pt x="81" y="29"/>
                  <a:pt x="83" y="55"/>
                  <a:pt x="66" y="117"/>
                </a:cubicBezTo>
                <a:cubicBezTo>
                  <a:pt x="96" y="145"/>
                  <a:pt x="124" y="148"/>
                  <a:pt x="155" y="127"/>
                </a:cubicBezTo>
                <a:cubicBezTo>
                  <a:pt x="165" y="120"/>
                  <a:pt x="167" y="114"/>
                  <a:pt x="162" y="102"/>
                </a:cubicBezTo>
                <a:cubicBezTo>
                  <a:pt x="147" y="66"/>
                  <a:pt x="151" y="33"/>
                  <a:pt x="173" y="0"/>
                </a:cubicBezTo>
                <a:cubicBezTo>
                  <a:pt x="175" y="7"/>
                  <a:pt x="178" y="13"/>
                  <a:pt x="177" y="17"/>
                </a:cubicBezTo>
                <a:cubicBezTo>
                  <a:pt x="151" y="71"/>
                  <a:pt x="166" y="115"/>
                  <a:pt x="209" y="152"/>
                </a:cubicBezTo>
                <a:cubicBezTo>
                  <a:pt x="210" y="153"/>
                  <a:pt x="211" y="154"/>
                  <a:pt x="213" y="157"/>
                </a:cubicBezTo>
                <a:cubicBezTo>
                  <a:pt x="195" y="182"/>
                  <a:pt x="181" y="209"/>
                  <a:pt x="195" y="241"/>
                </a:cubicBezTo>
                <a:cubicBezTo>
                  <a:pt x="199" y="252"/>
                  <a:pt x="209" y="261"/>
                  <a:pt x="217" y="272"/>
                </a:cubicBezTo>
                <a:cubicBezTo>
                  <a:pt x="186" y="291"/>
                  <a:pt x="163" y="320"/>
                  <a:pt x="165" y="363"/>
                </a:cubicBezTo>
                <a:cubicBezTo>
                  <a:pt x="166" y="378"/>
                  <a:pt x="171" y="392"/>
                  <a:pt x="175" y="406"/>
                </a:cubicBezTo>
                <a:cubicBezTo>
                  <a:pt x="176" y="412"/>
                  <a:pt x="176" y="418"/>
                  <a:pt x="173" y="424"/>
                </a:cubicBezTo>
                <a:cubicBezTo>
                  <a:pt x="148" y="388"/>
                  <a:pt x="148" y="351"/>
                  <a:pt x="168" y="31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059672CC-556D-4452-96F3-42DD2F1D9A06}"/>
              </a:ext>
            </a:extLst>
          </p:cNvPr>
          <p:cNvSpPr>
            <a:spLocks/>
          </p:cNvSpPr>
          <p:nvPr/>
        </p:nvSpPr>
        <p:spPr bwMode="auto">
          <a:xfrm>
            <a:off x="8202613" y="3040063"/>
            <a:ext cx="401638" cy="658812"/>
          </a:xfrm>
          <a:custGeom>
            <a:avLst/>
            <a:gdLst>
              <a:gd name="T0" fmla="*/ 251 w 271"/>
              <a:gd name="T1" fmla="*/ 326 h 445"/>
              <a:gd name="T2" fmla="*/ 251 w 271"/>
              <a:gd name="T3" fmla="*/ 303 h 445"/>
              <a:gd name="T4" fmla="*/ 251 w 271"/>
              <a:gd name="T5" fmla="*/ 88 h 445"/>
              <a:gd name="T6" fmla="*/ 227 w 271"/>
              <a:gd name="T7" fmla="*/ 63 h 445"/>
              <a:gd name="T8" fmla="*/ 45 w 271"/>
              <a:gd name="T9" fmla="*/ 63 h 445"/>
              <a:gd name="T10" fmla="*/ 20 w 271"/>
              <a:gd name="T11" fmla="*/ 87 h 445"/>
              <a:gd name="T12" fmla="*/ 20 w 271"/>
              <a:gd name="T13" fmla="*/ 400 h 445"/>
              <a:gd name="T14" fmla="*/ 44 w 271"/>
              <a:gd name="T15" fmla="*/ 425 h 445"/>
              <a:gd name="T16" fmla="*/ 168 w 271"/>
              <a:gd name="T17" fmla="*/ 425 h 445"/>
              <a:gd name="T18" fmla="*/ 189 w 271"/>
              <a:gd name="T19" fmla="*/ 425 h 445"/>
              <a:gd name="T20" fmla="*/ 177 w 271"/>
              <a:gd name="T21" fmla="*/ 445 h 445"/>
              <a:gd name="T22" fmla="*/ 37 w 271"/>
              <a:gd name="T23" fmla="*/ 445 h 445"/>
              <a:gd name="T24" fmla="*/ 0 w 271"/>
              <a:gd name="T25" fmla="*/ 408 h 445"/>
              <a:gd name="T26" fmla="*/ 0 w 271"/>
              <a:gd name="T27" fmla="*/ 80 h 445"/>
              <a:gd name="T28" fmla="*/ 37 w 271"/>
              <a:gd name="T29" fmla="*/ 43 h 445"/>
              <a:gd name="T30" fmla="*/ 73 w 271"/>
              <a:gd name="T31" fmla="*/ 42 h 445"/>
              <a:gd name="T32" fmla="*/ 77 w 271"/>
              <a:gd name="T33" fmla="*/ 41 h 445"/>
              <a:gd name="T34" fmla="*/ 79 w 271"/>
              <a:gd name="T35" fmla="*/ 38 h 445"/>
              <a:gd name="T36" fmla="*/ 120 w 271"/>
              <a:gd name="T37" fmla="*/ 0 h 445"/>
              <a:gd name="T38" fmla="*/ 160 w 271"/>
              <a:gd name="T39" fmla="*/ 0 h 445"/>
              <a:gd name="T40" fmla="*/ 191 w 271"/>
              <a:gd name="T41" fmla="*/ 30 h 445"/>
              <a:gd name="T42" fmla="*/ 193 w 271"/>
              <a:gd name="T43" fmla="*/ 43 h 445"/>
              <a:gd name="T44" fmla="*/ 232 w 271"/>
              <a:gd name="T45" fmla="*/ 43 h 445"/>
              <a:gd name="T46" fmla="*/ 271 w 271"/>
              <a:gd name="T47" fmla="*/ 81 h 445"/>
              <a:gd name="T48" fmla="*/ 271 w 271"/>
              <a:gd name="T49" fmla="*/ 305 h 445"/>
              <a:gd name="T50" fmla="*/ 251 w 271"/>
              <a:gd name="T51" fmla="*/ 326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1" h="445">
                <a:moveTo>
                  <a:pt x="251" y="326"/>
                </a:moveTo>
                <a:cubicBezTo>
                  <a:pt x="251" y="318"/>
                  <a:pt x="251" y="311"/>
                  <a:pt x="251" y="303"/>
                </a:cubicBezTo>
                <a:cubicBezTo>
                  <a:pt x="251" y="231"/>
                  <a:pt x="251" y="160"/>
                  <a:pt x="251" y="88"/>
                </a:cubicBezTo>
                <a:cubicBezTo>
                  <a:pt x="251" y="70"/>
                  <a:pt x="245" y="63"/>
                  <a:pt x="227" y="63"/>
                </a:cubicBezTo>
                <a:cubicBezTo>
                  <a:pt x="166" y="64"/>
                  <a:pt x="105" y="63"/>
                  <a:pt x="45" y="63"/>
                </a:cubicBezTo>
                <a:cubicBezTo>
                  <a:pt x="27" y="63"/>
                  <a:pt x="20" y="68"/>
                  <a:pt x="20" y="87"/>
                </a:cubicBezTo>
                <a:cubicBezTo>
                  <a:pt x="20" y="191"/>
                  <a:pt x="20" y="296"/>
                  <a:pt x="20" y="400"/>
                </a:cubicBezTo>
                <a:cubicBezTo>
                  <a:pt x="20" y="419"/>
                  <a:pt x="26" y="425"/>
                  <a:pt x="44" y="425"/>
                </a:cubicBezTo>
                <a:cubicBezTo>
                  <a:pt x="85" y="424"/>
                  <a:pt x="127" y="425"/>
                  <a:pt x="168" y="425"/>
                </a:cubicBezTo>
                <a:cubicBezTo>
                  <a:pt x="175" y="425"/>
                  <a:pt x="182" y="425"/>
                  <a:pt x="189" y="425"/>
                </a:cubicBezTo>
                <a:cubicBezTo>
                  <a:pt x="194" y="439"/>
                  <a:pt x="192" y="445"/>
                  <a:pt x="177" y="445"/>
                </a:cubicBezTo>
                <a:cubicBezTo>
                  <a:pt x="130" y="445"/>
                  <a:pt x="84" y="445"/>
                  <a:pt x="37" y="445"/>
                </a:cubicBezTo>
                <a:cubicBezTo>
                  <a:pt x="12" y="445"/>
                  <a:pt x="0" y="432"/>
                  <a:pt x="0" y="408"/>
                </a:cubicBezTo>
                <a:cubicBezTo>
                  <a:pt x="0" y="299"/>
                  <a:pt x="0" y="189"/>
                  <a:pt x="0" y="80"/>
                </a:cubicBezTo>
                <a:cubicBezTo>
                  <a:pt x="0" y="55"/>
                  <a:pt x="12" y="44"/>
                  <a:pt x="37" y="43"/>
                </a:cubicBezTo>
                <a:cubicBezTo>
                  <a:pt x="49" y="42"/>
                  <a:pt x="61" y="43"/>
                  <a:pt x="73" y="42"/>
                </a:cubicBezTo>
                <a:cubicBezTo>
                  <a:pt x="74" y="42"/>
                  <a:pt x="75" y="41"/>
                  <a:pt x="77" y="41"/>
                </a:cubicBezTo>
                <a:cubicBezTo>
                  <a:pt x="77" y="40"/>
                  <a:pt x="79" y="39"/>
                  <a:pt x="79" y="38"/>
                </a:cubicBezTo>
                <a:cubicBezTo>
                  <a:pt x="83" y="0"/>
                  <a:pt x="82" y="0"/>
                  <a:pt x="120" y="0"/>
                </a:cubicBezTo>
                <a:cubicBezTo>
                  <a:pt x="134" y="0"/>
                  <a:pt x="147" y="0"/>
                  <a:pt x="160" y="0"/>
                </a:cubicBezTo>
                <a:cubicBezTo>
                  <a:pt x="186" y="0"/>
                  <a:pt x="190" y="4"/>
                  <a:pt x="191" y="30"/>
                </a:cubicBezTo>
                <a:cubicBezTo>
                  <a:pt x="191" y="34"/>
                  <a:pt x="192" y="37"/>
                  <a:pt x="193" y="43"/>
                </a:cubicBezTo>
                <a:cubicBezTo>
                  <a:pt x="206" y="43"/>
                  <a:pt x="219" y="43"/>
                  <a:pt x="232" y="43"/>
                </a:cubicBezTo>
                <a:cubicBezTo>
                  <a:pt x="258" y="43"/>
                  <a:pt x="271" y="55"/>
                  <a:pt x="271" y="81"/>
                </a:cubicBezTo>
                <a:cubicBezTo>
                  <a:pt x="271" y="155"/>
                  <a:pt x="271" y="230"/>
                  <a:pt x="271" y="305"/>
                </a:cubicBezTo>
                <a:cubicBezTo>
                  <a:pt x="271" y="318"/>
                  <a:pt x="265" y="324"/>
                  <a:pt x="251" y="32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426309CD-6246-419E-9372-A830A0420C80}"/>
              </a:ext>
            </a:extLst>
          </p:cNvPr>
          <p:cNvSpPr>
            <a:spLocks noEditPoints="1"/>
          </p:cNvSpPr>
          <p:nvPr/>
        </p:nvSpPr>
        <p:spPr bwMode="auto">
          <a:xfrm>
            <a:off x="11099800" y="2263775"/>
            <a:ext cx="461963" cy="312737"/>
          </a:xfrm>
          <a:custGeom>
            <a:avLst/>
            <a:gdLst>
              <a:gd name="T0" fmla="*/ 313 w 313"/>
              <a:gd name="T1" fmla="*/ 211 h 211"/>
              <a:gd name="T2" fmla="*/ 0 w 313"/>
              <a:gd name="T3" fmla="*/ 211 h 211"/>
              <a:gd name="T4" fmla="*/ 0 w 313"/>
              <a:gd name="T5" fmla="*/ 0 h 211"/>
              <a:gd name="T6" fmla="*/ 313 w 313"/>
              <a:gd name="T7" fmla="*/ 0 h 211"/>
              <a:gd name="T8" fmla="*/ 313 w 313"/>
              <a:gd name="T9" fmla="*/ 211 h 211"/>
              <a:gd name="T10" fmla="*/ 19 w 313"/>
              <a:gd name="T11" fmla="*/ 192 h 211"/>
              <a:gd name="T12" fmla="*/ 294 w 313"/>
              <a:gd name="T13" fmla="*/ 192 h 211"/>
              <a:gd name="T14" fmla="*/ 294 w 313"/>
              <a:gd name="T15" fmla="*/ 18 h 211"/>
              <a:gd name="T16" fmla="*/ 198 w 313"/>
              <a:gd name="T17" fmla="*/ 18 h 211"/>
              <a:gd name="T18" fmla="*/ 188 w 313"/>
              <a:gd name="T19" fmla="*/ 31 h 211"/>
              <a:gd name="T20" fmla="*/ 188 w 313"/>
              <a:gd name="T21" fmla="*/ 70 h 211"/>
              <a:gd name="T22" fmla="*/ 124 w 313"/>
              <a:gd name="T23" fmla="*/ 70 h 211"/>
              <a:gd name="T24" fmla="*/ 124 w 313"/>
              <a:gd name="T25" fmla="*/ 19 h 211"/>
              <a:gd name="T26" fmla="*/ 19 w 313"/>
              <a:gd name="T27" fmla="*/ 19 h 211"/>
              <a:gd name="T28" fmla="*/ 19 w 313"/>
              <a:gd name="T29" fmla="*/ 192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3" h="211">
                <a:moveTo>
                  <a:pt x="313" y="211"/>
                </a:moveTo>
                <a:cubicBezTo>
                  <a:pt x="208" y="211"/>
                  <a:pt x="104" y="211"/>
                  <a:pt x="0" y="211"/>
                </a:cubicBezTo>
                <a:cubicBezTo>
                  <a:pt x="0" y="141"/>
                  <a:pt x="0" y="71"/>
                  <a:pt x="0" y="0"/>
                </a:cubicBezTo>
                <a:cubicBezTo>
                  <a:pt x="104" y="0"/>
                  <a:pt x="208" y="0"/>
                  <a:pt x="313" y="0"/>
                </a:cubicBezTo>
                <a:cubicBezTo>
                  <a:pt x="313" y="70"/>
                  <a:pt x="313" y="140"/>
                  <a:pt x="313" y="211"/>
                </a:cubicBezTo>
                <a:close/>
                <a:moveTo>
                  <a:pt x="19" y="192"/>
                </a:moveTo>
                <a:cubicBezTo>
                  <a:pt x="112" y="192"/>
                  <a:pt x="203" y="192"/>
                  <a:pt x="294" y="192"/>
                </a:cubicBezTo>
                <a:cubicBezTo>
                  <a:pt x="294" y="134"/>
                  <a:pt x="294" y="77"/>
                  <a:pt x="294" y="18"/>
                </a:cubicBezTo>
                <a:cubicBezTo>
                  <a:pt x="261" y="18"/>
                  <a:pt x="229" y="17"/>
                  <a:pt x="198" y="18"/>
                </a:cubicBezTo>
                <a:cubicBezTo>
                  <a:pt x="194" y="18"/>
                  <a:pt x="189" y="27"/>
                  <a:pt x="188" y="31"/>
                </a:cubicBezTo>
                <a:cubicBezTo>
                  <a:pt x="187" y="44"/>
                  <a:pt x="188" y="57"/>
                  <a:pt x="188" y="70"/>
                </a:cubicBezTo>
                <a:cubicBezTo>
                  <a:pt x="165" y="70"/>
                  <a:pt x="146" y="70"/>
                  <a:pt x="124" y="70"/>
                </a:cubicBezTo>
                <a:cubicBezTo>
                  <a:pt x="124" y="52"/>
                  <a:pt x="124" y="36"/>
                  <a:pt x="124" y="19"/>
                </a:cubicBezTo>
                <a:cubicBezTo>
                  <a:pt x="88" y="19"/>
                  <a:pt x="54" y="19"/>
                  <a:pt x="19" y="19"/>
                </a:cubicBezTo>
                <a:cubicBezTo>
                  <a:pt x="19" y="77"/>
                  <a:pt x="19" y="134"/>
                  <a:pt x="19" y="19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E18D7B4A-1A23-4F51-9EC7-50B78FEDE510}"/>
              </a:ext>
            </a:extLst>
          </p:cNvPr>
          <p:cNvSpPr>
            <a:spLocks/>
          </p:cNvSpPr>
          <p:nvPr/>
        </p:nvSpPr>
        <p:spPr bwMode="auto">
          <a:xfrm>
            <a:off x="9536113" y="5589588"/>
            <a:ext cx="528638" cy="534987"/>
          </a:xfrm>
          <a:custGeom>
            <a:avLst/>
            <a:gdLst>
              <a:gd name="T0" fmla="*/ 17 w 357"/>
              <a:gd name="T1" fmla="*/ 0 h 362"/>
              <a:gd name="T2" fmla="*/ 170 w 357"/>
              <a:gd name="T3" fmla="*/ 153 h 362"/>
              <a:gd name="T4" fmla="*/ 208 w 357"/>
              <a:gd name="T5" fmla="*/ 172 h 362"/>
              <a:gd name="T6" fmla="*/ 240 w 357"/>
              <a:gd name="T7" fmla="*/ 188 h 362"/>
              <a:gd name="T8" fmla="*/ 347 w 357"/>
              <a:gd name="T9" fmla="*/ 325 h 362"/>
              <a:gd name="T10" fmla="*/ 337 w 357"/>
              <a:gd name="T11" fmla="*/ 362 h 362"/>
              <a:gd name="T12" fmla="*/ 300 w 357"/>
              <a:gd name="T13" fmla="*/ 321 h 362"/>
              <a:gd name="T14" fmla="*/ 181 w 357"/>
              <a:gd name="T15" fmla="*/ 202 h 362"/>
              <a:gd name="T16" fmla="*/ 152 w 357"/>
              <a:gd name="T17" fmla="*/ 189 h 362"/>
              <a:gd name="T18" fmla="*/ 115 w 357"/>
              <a:gd name="T19" fmla="*/ 170 h 362"/>
              <a:gd name="T20" fmla="*/ 13 w 357"/>
              <a:gd name="T21" fmla="*/ 37 h 362"/>
              <a:gd name="T22" fmla="*/ 17 w 357"/>
              <a:gd name="T23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7" h="362">
                <a:moveTo>
                  <a:pt x="17" y="0"/>
                </a:moveTo>
                <a:cubicBezTo>
                  <a:pt x="69" y="52"/>
                  <a:pt x="120" y="102"/>
                  <a:pt x="170" y="153"/>
                </a:cubicBezTo>
                <a:cubicBezTo>
                  <a:pt x="181" y="164"/>
                  <a:pt x="191" y="171"/>
                  <a:pt x="208" y="172"/>
                </a:cubicBezTo>
                <a:cubicBezTo>
                  <a:pt x="219" y="173"/>
                  <a:pt x="233" y="180"/>
                  <a:pt x="240" y="188"/>
                </a:cubicBezTo>
                <a:cubicBezTo>
                  <a:pt x="277" y="233"/>
                  <a:pt x="311" y="280"/>
                  <a:pt x="347" y="325"/>
                </a:cubicBezTo>
                <a:cubicBezTo>
                  <a:pt x="357" y="338"/>
                  <a:pt x="356" y="349"/>
                  <a:pt x="337" y="362"/>
                </a:cubicBezTo>
                <a:cubicBezTo>
                  <a:pt x="325" y="349"/>
                  <a:pt x="313" y="334"/>
                  <a:pt x="300" y="321"/>
                </a:cubicBezTo>
                <a:cubicBezTo>
                  <a:pt x="261" y="281"/>
                  <a:pt x="222" y="241"/>
                  <a:pt x="181" y="202"/>
                </a:cubicBezTo>
                <a:cubicBezTo>
                  <a:pt x="174" y="195"/>
                  <a:pt x="162" y="193"/>
                  <a:pt x="152" y="189"/>
                </a:cubicBezTo>
                <a:cubicBezTo>
                  <a:pt x="140" y="183"/>
                  <a:pt x="124" y="179"/>
                  <a:pt x="115" y="170"/>
                </a:cubicBezTo>
                <a:cubicBezTo>
                  <a:pt x="80" y="127"/>
                  <a:pt x="47" y="81"/>
                  <a:pt x="13" y="37"/>
                </a:cubicBezTo>
                <a:cubicBezTo>
                  <a:pt x="3" y="25"/>
                  <a:pt x="0" y="13"/>
                  <a:pt x="17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1A4F63C6-AD3A-43B7-A690-2E6A3B8978B9}"/>
              </a:ext>
            </a:extLst>
          </p:cNvPr>
          <p:cNvSpPr>
            <a:spLocks/>
          </p:cNvSpPr>
          <p:nvPr/>
        </p:nvSpPr>
        <p:spPr bwMode="auto">
          <a:xfrm>
            <a:off x="8262938" y="3165475"/>
            <a:ext cx="280988" cy="123825"/>
          </a:xfrm>
          <a:custGeom>
            <a:avLst/>
            <a:gdLst>
              <a:gd name="T0" fmla="*/ 0 w 189"/>
              <a:gd name="T1" fmla="*/ 0 h 84"/>
              <a:gd name="T2" fmla="*/ 189 w 189"/>
              <a:gd name="T3" fmla="*/ 0 h 84"/>
              <a:gd name="T4" fmla="*/ 189 w 189"/>
              <a:gd name="T5" fmla="*/ 84 h 84"/>
              <a:gd name="T6" fmla="*/ 0 w 189"/>
              <a:gd name="T7" fmla="*/ 84 h 84"/>
              <a:gd name="T8" fmla="*/ 0 w 189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84">
                <a:moveTo>
                  <a:pt x="0" y="0"/>
                </a:moveTo>
                <a:cubicBezTo>
                  <a:pt x="64" y="0"/>
                  <a:pt x="126" y="0"/>
                  <a:pt x="189" y="0"/>
                </a:cubicBezTo>
                <a:cubicBezTo>
                  <a:pt x="189" y="28"/>
                  <a:pt x="189" y="55"/>
                  <a:pt x="189" y="84"/>
                </a:cubicBezTo>
                <a:cubicBezTo>
                  <a:pt x="126" y="84"/>
                  <a:pt x="63" y="84"/>
                  <a:pt x="0" y="84"/>
                </a:cubicBezTo>
                <a:cubicBezTo>
                  <a:pt x="0" y="56"/>
                  <a:pt x="0" y="29"/>
                  <a:pt x="0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D29030F6-C6F2-46F9-8FAA-FABD1DEB7B6B}"/>
              </a:ext>
            </a:extLst>
          </p:cNvPr>
          <p:cNvSpPr>
            <a:spLocks/>
          </p:cNvSpPr>
          <p:nvPr/>
        </p:nvSpPr>
        <p:spPr bwMode="auto">
          <a:xfrm>
            <a:off x="8262938" y="3340100"/>
            <a:ext cx="280988" cy="123825"/>
          </a:xfrm>
          <a:custGeom>
            <a:avLst/>
            <a:gdLst>
              <a:gd name="T0" fmla="*/ 189 w 189"/>
              <a:gd name="T1" fmla="*/ 83 h 83"/>
              <a:gd name="T2" fmla="*/ 0 w 189"/>
              <a:gd name="T3" fmla="*/ 83 h 83"/>
              <a:gd name="T4" fmla="*/ 0 w 189"/>
              <a:gd name="T5" fmla="*/ 0 h 83"/>
              <a:gd name="T6" fmla="*/ 189 w 189"/>
              <a:gd name="T7" fmla="*/ 0 h 83"/>
              <a:gd name="T8" fmla="*/ 189 w 189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83">
                <a:moveTo>
                  <a:pt x="189" y="83"/>
                </a:moveTo>
                <a:cubicBezTo>
                  <a:pt x="125" y="83"/>
                  <a:pt x="64" y="83"/>
                  <a:pt x="0" y="83"/>
                </a:cubicBezTo>
                <a:cubicBezTo>
                  <a:pt x="0" y="55"/>
                  <a:pt x="0" y="28"/>
                  <a:pt x="0" y="0"/>
                </a:cubicBezTo>
                <a:cubicBezTo>
                  <a:pt x="62" y="0"/>
                  <a:pt x="125" y="0"/>
                  <a:pt x="189" y="0"/>
                </a:cubicBezTo>
                <a:cubicBezTo>
                  <a:pt x="189" y="27"/>
                  <a:pt x="189" y="54"/>
                  <a:pt x="189" y="8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5DE1704E-6A10-4150-9CB2-ECD6D120E9D0}"/>
              </a:ext>
            </a:extLst>
          </p:cNvPr>
          <p:cNvSpPr>
            <a:spLocks noEditPoints="1"/>
          </p:cNvSpPr>
          <p:nvPr/>
        </p:nvSpPr>
        <p:spPr bwMode="auto">
          <a:xfrm>
            <a:off x="10810875" y="3435350"/>
            <a:ext cx="515938" cy="331787"/>
          </a:xfrm>
          <a:custGeom>
            <a:avLst/>
            <a:gdLst>
              <a:gd name="T0" fmla="*/ 251 w 349"/>
              <a:gd name="T1" fmla="*/ 65 h 224"/>
              <a:gd name="T2" fmla="*/ 339 w 349"/>
              <a:gd name="T3" fmla="*/ 127 h 224"/>
              <a:gd name="T4" fmla="*/ 273 w 349"/>
              <a:gd name="T5" fmla="*/ 221 h 224"/>
              <a:gd name="T6" fmla="*/ 71 w 349"/>
              <a:gd name="T7" fmla="*/ 221 h 224"/>
              <a:gd name="T8" fmla="*/ 3 w 349"/>
              <a:gd name="T9" fmla="*/ 149 h 224"/>
              <a:gd name="T10" fmla="*/ 61 w 349"/>
              <a:gd name="T11" fmla="*/ 69 h 224"/>
              <a:gd name="T12" fmla="*/ 81 w 349"/>
              <a:gd name="T13" fmla="*/ 54 h 224"/>
              <a:gd name="T14" fmla="*/ 169 w 349"/>
              <a:gd name="T15" fmla="*/ 2 h 224"/>
              <a:gd name="T16" fmla="*/ 249 w 349"/>
              <a:gd name="T17" fmla="*/ 61 h 224"/>
              <a:gd name="T18" fmla="*/ 251 w 349"/>
              <a:gd name="T19" fmla="*/ 65 h 224"/>
              <a:gd name="T20" fmla="*/ 171 w 349"/>
              <a:gd name="T21" fmla="*/ 203 h 224"/>
              <a:gd name="T22" fmla="*/ 171 w 349"/>
              <a:gd name="T23" fmla="*/ 203 h 224"/>
              <a:gd name="T24" fmla="*/ 265 w 349"/>
              <a:gd name="T25" fmla="*/ 203 h 224"/>
              <a:gd name="T26" fmla="*/ 322 w 349"/>
              <a:gd name="T27" fmla="*/ 139 h 224"/>
              <a:gd name="T28" fmla="*/ 253 w 349"/>
              <a:gd name="T29" fmla="*/ 86 h 224"/>
              <a:gd name="T30" fmla="*/ 231 w 349"/>
              <a:gd name="T31" fmla="*/ 70 h 224"/>
              <a:gd name="T32" fmla="*/ 174 w 349"/>
              <a:gd name="T33" fmla="*/ 20 h 224"/>
              <a:gd name="T34" fmla="*/ 103 w 349"/>
              <a:gd name="T35" fmla="*/ 53 h 224"/>
              <a:gd name="T36" fmla="*/ 60 w 349"/>
              <a:gd name="T37" fmla="*/ 90 h 224"/>
              <a:gd name="T38" fmla="*/ 23 w 349"/>
              <a:gd name="T39" fmla="*/ 153 h 224"/>
              <a:gd name="T40" fmla="*/ 81 w 349"/>
              <a:gd name="T41" fmla="*/ 203 h 224"/>
              <a:gd name="T42" fmla="*/ 171 w 349"/>
              <a:gd name="T43" fmla="*/ 20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9" h="224">
                <a:moveTo>
                  <a:pt x="251" y="65"/>
                </a:moveTo>
                <a:cubicBezTo>
                  <a:pt x="300" y="67"/>
                  <a:pt x="330" y="88"/>
                  <a:pt x="339" y="127"/>
                </a:cubicBezTo>
                <a:cubicBezTo>
                  <a:pt x="349" y="171"/>
                  <a:pt x="319" y="219"/>
                  <a:pt x="273" y="221"/>
                </a:cubicBezTo>
                <a:cubicBezTo>
                  <a:pt x="206" y="224"/>
                  <a:pt x="138" y="223"/>
                  <a:pt x="71" y="221"/>
                </a:cubicBezTo>
                <a:cubicBezTo>
                  <a:pt x="34" y="220"/>
                  <a:pt x="6" y="187"/>
                  <a:pt x="3" y="149"/>
                </a:cubicBezTo>
                <a:cubicBezTo>
                  <a:pt x="0" y="114"/>
                  <a:pt x="27" y="79"/>
                  <a:pt x="61" y="69"/>
                </a:cubicBezTo>
                <a:cubicBezTo>
                  <a:pt x="69" y="66"/>
                  <a:pt x="77" y="60"/>
                  <a:pt x="81" y="54"/>
                </a:cubicBezTo>
                <a:cubicBezTo>
                  <a:pt x="98" y="16"/>
                  <a:pt x="128" y="0"/>
                  <a:pt x="169" y="2"/>
                </a:cubicBezTo>
                <a:cubicBezTo>
                  <a:pt x="208" y="4"/>
                  <a:pt x="235" y="24"/>
                  <a:pt x="249" y="61"/>
                </a:cubicBezTo>
                <a:cubicBezTo>
                  <a:pt x="249" y="62"/>
                  <a:pt x="250" y="63"/>
                  <a:pt x="251" y="65"/>
                </a:cubicBezTo>
                <a:close/>
                <a:moveTo>
                  <a:pt x="171" y="203"/>
                </a:moveTo>
                <a:cubicBezTo>
                  <a:pt x="171" y="203"/>
                  <a:pt x="171" y="203"/>
                  <a:pt x="171" y="203"/>
                </a:cubicBezTo>
                <a:cubicBezTo>
                  <a:pt x="202" y="203"/>
                  <a:pt x="233" y="204"/>
                  <a:pt x="265" y="203"/>
                </a:cubicBezTo>
                <a:cubicBezTo>
                  <a:pt x="300" y="201"/>
                  <a:pt x="325" y="172"/>
                  <a:pt x="322" y="139"/>
                </a:cubicBezTo>
                <a:cubicBezTo>
                  <a:pt x="319" y="105"/>
                  <a:pt x="288" y="80"/>
                  <a:pt x="253" y="86"/>
                </a:cubicBezTo>
                <a:cubicBezTo>
                  <a:pt x="237" y="89"/>
                  <a:pt x="235" y="81"/>
                  <a:pt x="231" y="70"/>
                </a:cubicBezTo>
                <a:cubicBezTo>
                  <a:pt x="222" y="42"/>
                  <a:pt x="203" y="25"/>
                  <a:pt x="174" y="20"/>
                </a:cubicBezTo>
                <a:cubicBezTo>
                  <a:pt x="144" y="16"/>
                  <a:pt x="116" y="26"/>
                  <a:pt x="103" y="53"/>
                </a:cubicBezTo>
                <a:cubicBezTo>
                  <a:pt x="92" y="73"/>
                  <a:pt x="82" y="84"/>
                  <a:pt x="60" y="90"/>
                </a:cubicBezTo>
                <a:cubicBezTo>
                  <a:pt x="32" y="97"/>
                  <a:pt x="18" y="127"/>
                  <a:pt x="23" y="153"/>
                </a:cubicBezTo>
                <a:cubicBezTo>
                  <a:pt x="28" y="182"/>
                  <a:pt x="50" y="202"/>
                  <a:pt x="81" y="203"/>
                </a:cubicBezTo>
                <a:cubicBezTo>
                  <a:pt x="111" y="204"/>
                  <a:pt x="141" y="203"/>
                  <a:pt x="171" y="20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13F84B16-0B15-4CC7-8831-8D01CEC8D92B}"/>
              </a:ext>
            </a:extLst>
          </p:cNvPr>
          <p:cNvSpPr>
            <a:spLocks/>
          </p:cNvSpPr>
          <p:nvPr/>
        </p:nvSpPr>
        <p:spPr bwMode="auto">
          <a:xfrm>
            <a:off x="8261350" y="3511550"/>
            <a:ext cx="288925" cy="128587"/>
          </a:xfrm>
          <a:custGeom>
            <a:avLst/>
            <a:gdLst>
              <a:gd name="T0" fmla="*/ 1 w 195"/>
              <a:gd name="T1" fmla="*/ 84 h 86"/>
              <a:gd name="T2" fmla="*/ 0 w 195"/>
              <a:gd name="T3" fmla="*/ 71 h 86"/>
              <a:gd name="T4" fmla="*/ 0 w 195"/>
              <a:gd name="T5" fmla="*/ 0 h 86"/>
              <a:gd name="T6" fmla="*/ 195 w 195"/>
              <a:gd name="T7" fmla="*/ 0 h 86"/>
              <a:gd name="T8" fmla="*/ 181 w 195"/>
              <a:gd name="T9" fmla="*/ 38 h 86"/>
              <a:gd name="T10" fmla="*/ 168 w 195"/>
              <a:gd name="T11" fmla="*/ 59 h 86"/>
              <a:gd name="T12" fmla="*/ 123 w 195"/>
              <a:gd name="T13" fmla="*/ 85 h 86"/>
              <a:gd name="T14" fmla="*/ 1 w 195"/>
              <a:gd name="T15" fmla="*/ 8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86">
                <a:moveTo>
                  <a:pt x="1" y="84"/>
                </a:moveTo>
                <a:cubicBezTo>
                  <a:pt x="1" y="78"/>
                  <a:pt x="0" y="75"/>
                  <a:pt x="0" y="71"/>
                </a:cubicBezTo>
                <a:cubicBezTo>
                  <a:pt x="0" y="48"/>
                  <a:pt x="0" y="24"/>
                  <a:pt x="0" y="0"/>
                </a:cubicBezTo>
                <a:cubicBezTo>
                  <a:pt x="64" y="0"/>
                  <a:pt x="126" y="0"/>
                  <a:pt x="195" y="0"/>
                </a:cubicBezTo>
                <a:cubicBezTo>
                  <a:pt x="190" y="14"/>
                  <a:pt x="186" y="27"/>
                  <a:pt x="181" y="38"/>
                </a:cubicBezTo>
                <a:cubicBezTo>
                  <a:pt x="178" y="46"/>
                  <a:pt x="170" y="51"/>
                  <a:pt x="168" y="59"/>
                </a:cubicBezTo>
                <a:cubicBezTo>
                  <a:pt x="162" y="84"/>
                  <a:pt x="145" y="86"/>
                  <a:pt x="123" y="85"/>
                </a:cubicBezTo>
                <a:cubicBezTo>
                  <a:pt x="83" y="83"/>
                  <a:pt x="42" y="84"/>
                  <a:pt x="1" y="8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8ED10F1F-AC98-4D77-A36F-552B8C88C659}"/>
              </a:ext>
            </a:extLst>
          </p:cNvPr>
          <p:cNvSpPr>
            <a:spLocks noEditPoints="1"/>
          </p:cNvSpPr>
          <p:nvPr/>
        </p:nvSpPr>
        <p:spPr bwMode="auto">
          <a:xfrm>
            <a:off x="8526463" y="3530600"/>
            <a:ext cx="322263" cy="323850"/>
          </a:xfrm>
          <a:custGeom>
            <a:avLst/>
            <a:gdLst>
              <a:gd name="T0" fmla="*/ 0 w 217"/>
              <a:gd name="T1" fmla="*/ 110 h 218"/>
              <a:gd name="T2" fmla="*/ 107 w 217"/>
              <a:gd name="T3" fmla="*/ 1 h 218"/>
              <a:gd name="T4" fmla="*/ 217 w 217"/>
              <a:gd name="T5" fmla="*/ 108 h 218"/>
              <a:gd name="T6" fmla="*/ 108 w 217"/>
              <a:gd name="T7" fmla="*/ 218 h 218"/>
              <a:gd name="T8" fmla="*/ 0 w 217"/>
              <a:gd name="T9" fmla="*/ 110 h 218"/>
              <a:gd name="T10" fmla="*/ 108 w 217"/>
              <a:gd name="T11" fmla="*/ 197 h 218"/>
              <a:gd name="T12" fmla="*/ 196 w 217"/>
              <a:gd name="T13" fmla="*/ 110 h 218"/>
              <a:gd name="T14" fmla="*/ 108 w 217"/>
              <a:gd name="T15" fmla="*/ 22 h 218"/>
              <a:gd name="T16" fmla="*/ 20 w 217"/>
              <a:gd name="T17" fmla="*/ 110 h 218"/>
              <a:gd name="T18" fmla="*/ 108 w 217"/>
              <a:gd name="T19" fmla="*/ 197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7" h="218">
                <a:moveTo>
                  <a:pt x="0" y="110"/>
                </a:moveTo>
                <a:cubicBezTo>
                  <a:pt x="0" y="51"/>
                  <a:pt x="48" y="2"/>
                  <a:pt x="107" y="1"/>
                </a:cubicBezTo>
                <a:cubicBezTo>
                  <a:pt x="166" y="0"/>
                  <a:pt x="216" y="49"/>
                  <a:pt x="217" y="108"/>
                </a:cubicBezTo>
                <a:cubicBezTo>
                  <a:pt x="217" y="169"/>
                  <a:pt x="168" y="218"/>
                  <a:pt x="108" y="218"/>
                </a:cubicBezTo>
                <a:cubicBezTo>
                  <a:pt x="49" y="218"/>
                  <a:pt x="1" y="170"/>
                  <a:pt x="0" y="110"/>
                </a:cubicBezTo>
                <a:close/>
                <a:moveTo>
                  <a:pt x="108" y="197"/>
                </a:moveTo>
                <a:cubicBezTo>
                  <a:pt x="156" y="198"/>
                  <a:pt x="196" y="159"/>
                  <a:pt x="196" y="110"/>
                </a:cubicBezTo>
                <a:cubicBezTo>
                  <a:pt x="197" y="62"/>
                  <a:pt x="157" y="22"/>
                  <a:pt x="108" y="22"/>
                </a:cubicBezTo>
                <a:cubicBezTo>
                  <a:pt x="59" y="22"/>
                  <a:pt x="20" y="61"/>
                  <a:pt x="20" y="110"/>
                </a:cubicBezTo>
                <a:cubicBezTo>
                  <a:pt x="21" y="158"/>
                  <a:pt x="60" y="197"/>
                  <a:pt x="108" y="19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C6BF128C-0614-422B-9792-A8564DE48CF9}"/>
              </a:ext>
            </a:extLst>
          </p:cNvPr>
          <p:cNvSpPr>
            <a:spLocks noEditPoints="1"/>
          </p:cNvSpPr>
          <p:nvPr/>
        </p:nvSpPr>
        <p:spPr bwMode="auto">
          <a:xfrm>
            <a:off x="6958013" y="4638675"/>
            <a:ext cx="128588" cy="260350"/>
          </a:xfrm>
          <a:custGeom>
            <a:avLst/>
            <a:gdLst>
              <a:gd name="T0" fmla="*/ 0 w 87"/>
              <a:gd name="T1" fmla="*/ 0 h 176"/>
              <a:gd name="T2" fmla="*/ 87 w 87"/>
              <a:gd name="T3" fmla="*/ 0 h 176"/>
              <a:gd name="T4" fmla="*/ 87 w 87"/>
              <a:gd name="T5" fmla="*/ 96 h 176"/>
              <a:gd name="T6" fmla="*/ 55 w 87"/>
              <a:gd name="T7" fmla="*/ 110 h 176"/>
              <a:gd name="T8" fmla="*/ 71 w 87"/>
              <a:gd name="T9" fmla="*/ 148 h 176"/>
              <a:gd name="T10" fmla="*/ 62 w 87"/>
              <a:gd name="T11" fmla="*/ 165 h 176"/>
              <a:gd name="T12" fmla="*/ 24 w 87"/>
              <a:gd name="T13" fmla="*/ 163 h 176"/>
              <a:gd name="T14" fmla="*/ 35 w 87"/>
              <a:gd name="T15" fmla="*/ 111 h 176"/>
              <a:gd name="T16" fmla="*/ 17 w 87"/>
              <a:gd name="T17" fmla="*/ 104 h 176"/>
              <a:gd name="T18" fmla="*/ 0 w 87"/>
              <a:gd name="T19" fmla="*/ 96 h 176"/>
              <a:gd name="T20" fmla="*/ 0 w 87"/>
              <a:gd name="T21" fmla="*/ 0 h 176"/>
              <a:gd name="T22" fmla="*/ 13 w 87"/>
              <a:gd name="T23" fmla="*/ 73 h 176"/>
              <a:gd name="T24" fmla="*/ 17 w 87"/>
              <a:gd name="T25" fmla="*/ 72 h 176"/>
              <a:gd name="T26" fmla="*/ 17 w 87"/>
              <a:gd name="T27" fmla="*/ 22 h 176"/>
              <a:gd name="T28" fmla="*/ 13 w 87"/>
              <a:gd name="T29" fmla="*/ 22 h 176"/>
              <a:gd name="T30" fmla="*/ 13 w 87"/>
              <a:gd name="T31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7" h="176">
                <a:moveTo>
                  <a:pt x="0" y="0"/>
                </a:moveTo>
                <a:cubicBezTo>
                  <a:pt x="30" y="0"/>
                  <a:pt x="57" y="0"/>
                  <a:pt x="87" y="0"/>
                </a:cubicBezTo>
                <a:cubicBezTo>
                  <a:pt x="87" y="32"/>
                  <a:pt x="87" y="64"/>
                  <a:pt x="87" y="96"/>
                </a:cubicBezTo>
                <a:cubicBezTo>
                  <a:pt x="77" y="101"/>
                  <a:pt x="65" y="106"/>
                  <a:pt x="55" y="110"/>
                </a:cubicBezTo>
                <a:cubicBezTo>
                  <a:pt x="61" y="123"/>
                  <a:pt x="68" y="135"/>
                  <a:pt x="71" y="148"/>
                </a:cubicBezTo>
                <a:cubicBezTo>
                  <a:pt x="72" y="153"/>
                  <a:pt x="66" y="161"/>
                  <a:pt x="62" y="165"/>
                </a:cubicBezTo>
                <a:cubicBezTo>
                  <a:pt x="49" y="176"/>
                  <a:pt x="36" y="174"/>
                  <a:pt x="24" y="163"/>
                </a:cubicBezTo>
                <a:cubicBezTo>
                  <a:pt x="11" y="151"/>
                  <a:pt x="14" y="138"/>
                  <a:pt x="35" y="111"/>
                </a:cubicBezTo>
                <a:cubicBezTo>
                  <a:pt x="29" y="109"/>
                  <a:pt x="23" y="106"/>
                  <a:pt x="17" y="104"/>
                </a:cubicBezTo>
                <a:cubicBezTo>
                  <a:pt x="12" y="101"/>
                  <a:pt x="6" y="99"/>
                  <a:pt x="0" y="96"/>
                </a:cubicBezTo>
                <a:cubicBezTo>
                  <a:pt x="0" y="65"/>
                  <a:pt x="0" y="34"/>
                  <a:pt x="0" y="0"/>
                </a:cubicBezTo>
                <a:close/>
                <a:moveTo>
                  <a:pt x="13" y="73"/>
                </a:moveTo>
                <a:cubicBezTo>
                  <a:pt x="14" y="73"/>
                  <a:pt x="16" y="73"/>
                  <a:pt x="17" y="72"/>
                </a:cubicBezTo>
                <a:cubicBezTo>
                  <a:pt x="17" y="56"/>
                  <a:pt x="17" y="39"/>
                  <a:pt x="17" y="22"/>
                </a:cubicBezTo>
                <a:cubicBezTo>
                  <a:pt x="16" y="22"/>
                  <a:pt x="14" y="22"/>
                  <a:pt x="13" y="22"/>
                </a:cubicBezTo>
                <a:cubicBezTo>
                  <a:pt x="13" y="39"/>
                  <a:pt x="13" y="56"/>
                  <a:pt x="13" y="7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11B49CB1-A00F-4C7C-BCCA-9547F19941FC}"/>
              </a:ext>
            </a:extLst>
          </p:cNvPr>
          <p:cNvSpPr>
            <a:spLocks noEditPoints="1"/>
          </p:cNvSpPr>
          <p:nvPr/>
        </p:nvSpPr>
        <p:spPr bwMode="auto">
          <a:xfrm>
            <a:off x="7118350" y="3024188"/>
            <a:ext cx="261938" cy="261937"/>
          </a:xfrm>
          <a:custGeom>
            <a:avLst/>
            <a:gdLst>
              <a:gd name="T0" fmla="*/ 0 w 177"/>
              <a:gd name="T1" fmla="*/ 137 h 177"/>
              <a:gd name="T2" fmla="*/ 35 w 177"/>
              <a:gd name="T3" fmla="*/ 109 h 177"/>
              <a:gd name="T4" fmla="*/ 39 w 177"/>
              <a:gd name="T5" fmla="*/ 64 h 177"/>
              <a:gd name="T6" fmla="*/ 7 w 177"/>
              <a:gd name="T7" fmla="*/ 21 h 177"/>
              <a:gd name="T8" fmla="*/ 2 w 177"/>
              <a:gd name="T9" fmla="*/ 5 h 177"/>
              <a:gd name="T10" fmla="*/ 10 w 177"/>
              <a:gd name="T11" fmla="*/ 0 h 177"/>
              <a:gd name="T12" fmla="*/ 54 w 177"/>
              <a:gd name="T13" fmla="*/ 47 h 177"/>
              <a:gd name="T14" fmla="*/ 77 w 177"/>
              <a:gd name="T15" fmla="*/ 53 h 177"/>
              <a:gd name="T16" fmla="*/ 125 w 177"/>
              <a:gd name="T17" fmla="*/ 87 h 177"/>
              <a:gd name="T18" fmla="*/ 139 w 177"/>
              <a:gd name="T19" fmla="*/ 120 h 177"/>
              <a:gd name="T20" fmla="*/ 177 w 177"/>
              <a:gd name="T21" fmla="*/ 171 h 177"/>
              <a:gd name="T22" fmla="*/ 174 w 177"/>
              <a:gd name="T23" fmla="*/ 176 h 177"/>
              <a:gd name="T24" fmla="*/ 160 w 177"/>
              <a:gd name="T25" fmla="*/ 172 h 177"/>
              <a:gd name="T26" fmla="*/ 129 w 177"/>
              <a:gd name="T27" fmla="*/ 141 h 177"/>
              <a:gd name="T28" fmla="*/ 70 w 177"/>
              <a:gd name="T29" fmla="*/ 142 h 177"/>
              <a:gd name="T30" fmla="*/ 40 w 177"/>
              <a:gd name="T31" fmla="*/ 177 h 177"/>
              <a:gd name="T32" fmla="*/ 0 w 177"/>
              <a:gd name="T33" fmla="*/ 137 h 177"/>
              <a:gd name="T34" fmla="*/ 109 w 177"/>
              <a:gd name="T35" fmla="*/ 91 h 177"/>
              <a:gd name="T36" fmla="*/ 87 w 177"/>
              <a:gd name="T37" fmla="*/ 77 h 177"/>
              <a:gd name="T38" fmla="*/ 73 w 177"/>
              <a:gd name="T39" fmla="*/ 91 h 177"/>
              <a:gd name="T40" fmla="*/ 87 w 177"/>
              <a:gd name="T41" fmla="*/ 105 h 177"/>
              <a:gd name="T42" fmla="*/ 109 w 177"/>
              <a:gd name="T43" fmla="*/ 91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7" h="177">
                <a:moveTo>
                  <a:pt x="0" y="137"/>
                </a:moveTo>
                <a:cubicBezTo>
                  <a:pt x="14" y="126"/>
                  <a:pt x="25" y="118"/>
                  <a:pt x="35" y="109"/>
                </a:cubicBezTo>
                <a:cubicBezTo>
                  <a:pt x="52" y="94"/>
                  <a:pt x="53" y="81"/>
                  <a:pt x="39" y="64"/>
                </a:cubicBezTo>
                <a:cubicBezTo>
                  <a:pt x="28" y="50"/>
                  <a:pt x="17" y="36"/>
                  <a:pt x="7" y="21"/>
                </a:cubicBezTo>
                <a:cubicBezTo>
                  <a:pt x="4" y="17"/>
                  <a:pt x="3" y="11"/>
                  <a:pt x="2" y="5"/>
                </a:cubicBezTo>
                <a:cubicBezTo>
                  <a:pt x="5" y="3"/>
                  <a:pt x="8" y="2"/>
                  <a:pt x="10" y="0"/>
                </a:cubicBezTo>
                <a:cubicBezTo>
                  <a:pt x="25" y="16"/>
                  <a:pt x="38" y="32"/>
                  <a:pt x="54" y="47"/>
                </a:cubicBezTo>
                <a:cubicBezTo>
                  <a:pt x="59" y="52"/>
                  <a:pt x="70" y="55"/>
                  <a:pt x="77" y="53"/>
                </a:cubicBezTo>
                <a:cubicBezTo>
                  <a:pt x="101" y="50"/>
                  <a:pt x="121" y="63"/>
                  <a:pt x="125" y="87"/>
                </a:cubicBezTo>
                <a:cubicBezTo>
                  <a:pt x="127" y="99"/>
                  <a:pt x="132" y="111"/>
                  <a:pt x="139" y="120"/>
                </a:cubicBezTo>
                <a:cubicBezTo>
                  <a:pt x="150" y="138"/>
                  <a:pt x="164" y="154"/>
                  <a:pt x="177" y="171"/>
                </a:cubicBezTo>
                <a:cubicBezTo>
                  <a:pt x="176" y="173"/>
                  <a:pt x="175" y="175"/>
                  <a:pt x="174" y="176"/>
                </a:cubicBezTo>
                <a:cubicBezTo>
                  <a:pt x="169" y="175"/>
                  <a:pt x="163" y="175"/>
                  <a:pt x="160" y="172"/>
                </a:cubicBezTo>
                <a:cubicBezTo>
                  <a:pt x="149" y="162"/>
                  <a:pt x="139" y="151"/>
                  <a:pt x="129" y="141"/>
                </a:cubicBezTo>
                <a:cubicBezTo>
                  <a:pt x="110" y="122"/>
                  <a:pt x="88" y="122"/>
                  <a:pt x="70" y="142"/>
                </a:cubicBezTo>
                <a:cubicBezTo>
                  <a:pt x="60" y="152"/>
                  <a:pt x="52" y="163"/>
                  <a:pt x="40" y="177"/>
                </a:cubicBezTo>
                <a:cubicBezTo>
                  <a:pt x="27" y="164"/>
                  <a:pt x="14" y="152"/>
                  <a:pt x="0" y="137"/>
                </a:cubicBezTo>
                <a:close/>
                <a:moveTo>
                  <a:pt x="109" y="91"/>
                </a:moveTo>
                <a:cubicBezTo>
                  <a:pt x="98" y="84"/>
                  <a:pt x="92" y="76"/>
                  <a:pt x="87" y="77"/>
                </a:cubicBezTo>
                <a:cubicBezTo>
                  <a:pt x="81" y="78"/>
                  <a:pt x="73" y="86"/>
                  <a:pt x="73" y="91"/>
                </a:cubicBezTo>
                <a:cubicBezTo>
                  <a:pt x="73" y="96"/>
                  <a:pt x="81" y="105"/>
                  <a:pt x="87" y="105"/>
                </a:cubicBezTo>
                <a:cubicBezTo>
                  <a:pt x="92" y="106"/>
                  <a:pt x="98" y="99"/>
                  <a:pt x="109" y="9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B623ECF9-27AE-423D-96F5-B842C1AC34AE}"/>
              </a:ext>
            </a:extLst>
          </p:cNvPr>
          <p:cNvSpPr>
            <a:spLocks noEditPoints="1"/>
          </p:cNvSpPr>
          <p:nvPr/>
        </p:nvSpPr>
        <p:spPr bwMode="auto">
          <a:xfrm>
            <a:off x="7121525" y="3476625"/>
            <a:ext cx="254000" cy="261937"/>
          </a:xfrm>
          <a:custGeom>
            <a:avLst/>
            <a:gdLst>
              <a:gd name="T0" fmla="*/ 0 w 172"/>
              <a:gd name="T1" fmla="*/ 173 h 177"/>
              <a:gd name="T2" fmla="*/ 4 w 172"/>
              <a:gd name="T3" fmla="*/ 157 h 177"/>
              <a:gd name="T4" fmla="*/ 37 w 172"/>
              <a:gd name="T5" fmla="*/ 114 h 177"/>
              <a:gd name="T6" fmla="*/ 32 w 172"/>
              <a:gd name="T7" fmla="*/ 68 h 177"/>
              <a:gd name="T8" fmla="*/ 0 w 172"/>
              <a:gd name="T9" fmla="*/ 41 h 177"/>
              <a:gd name="T10" fmla="*/ 37 w 172"/>
              <a:gd name="T11" fmla="*/ 0 h 177"/>
              <a:gd name="T12" fmla="*/ 63 w 172"/>
              <a:gd name="T13" fmla="*/ 30 h 177"/>
              <a:gd name="T14" fmla="*/ 131 w 172"/>
              <a:gd name="T15" fmla="*/ 33 h 177"/>
              <a:gd name="T16" fmla="*/ 161 w 172"/>
              <a:gd name="T17" fmla="*/ 4 h 177"/>
              <a:gd name="T18" fmla="*/ 171 w 172"/>
              <a:gd name="T19" fmla="*/ 2 h 177"/>
              <a:gd name="T20" fmla="*/ 170 w 172"/>
              <a:gd name="T21" fmla="*/ 12 h 177"/>
              <a:gd name="T22" fmla="*/ 152 w 172"/>
              <a:gd name="T23" fmla="*/ 36 h 177"/>
              <a:gd name="T24" fmla="*/ 122 w 172"/>
              <a:gd name="T25" fmla="*/ 94 h 177"/>
              <a:gd name="T26" fmla="*/ 74 w 172"/>
              <a:gd name="T27" fmla="*/ 124 h 177"/>
              <a:gd name="T28" fmla="*/ 52 w 172"/>
              <a:gd name="T29" fmla="*/ 130 h 177"/>
              <a:gd name="T30" fmla="*/ 9 w 172"/>
              <a:gd name="T31" fmla="*/ 177 h 177"/>
              <a:gd name="T32" fmla="*/ 0 w 172"/>
              <a:gd name="T33" fmla="*/ 173 h 177"/>
              <a:gd name="T34" fmla="*/ 107 w 172"/>
              <a:gd name="T35" fmla="*/ 87 h 177"/>
              <a:gd name="T36" fmla="*/ 85 w 172"/>
              <a:gd name="T37" fmla="*/ 72 h 177"/>
              <a:gd name="T38" fmla="*/ 71 w 172"/>
              <a:gd name="T39" fmla="*/ 86 h 177"/>
              <a:gd name="T40" fmla="*/ 85 w 172"/>
              <a:gd name="T41" fmla="*/ 100 h 177"/>
              <a:gd name="T42" fmla="*/ 107 w 172"/>
              <a:gd name="T43" fmla="*/ 8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77">
                <a:moveTo>
                  <a:pt x="0" y="173"/>
                </a:moveTo>
                <a:cubicBezTo>
                  <a:pt x="1" y="167"/>
                  <a:pt x="1" y="161"/>
                  <a:pt x="4" y="157"/>
                </a:cubicBezTo>
                <a:cubicBezTo>
                  <a:pt x="15" y="143"/>
                  <a:pt x="26" y="129"/>
                  <a:pt x="37" y="114"/>
                </a:cubicBezTo>
                <a:cubicBezTo>
                  <a:pt x="51" y="96"/>
                  <a:pt x="49" y="84"/>
                  <a:pt x="32" y="68"/>
                </a:cubicBezTo>
                <a:cubicBezTo>
                  <a:pt x="23" y="60"/>
                  <a:pt x="13" y="52"/>
                  <a:pt x="0" y="41"/>
                </a:cubicBezTo>
                <a:cubicBezTo>
                  <a:pt x="12" y="27"/>
                  <a:pt x="24" y="14"/>
                  <a:pt x="37" y="0"/>
                </a:cubicBezTo>
                <a:cubicBezTo>
                  <a:pt x="47" y="12"/>
                  <a:pt x="55" y="22"/>
                  <a:pt x="63" y="30"/>
                </a:cubicBezTo>
                <a:cubicBezTo>
                  <a:pt x="87" y="58"/>
                  <a:pt x="106" y="59"/>
                  <a:pt x="131" y="33"/>
                </a:cubicBezTo>
                <a:cubicBezTo>
                  <a:pt x="140" y="23"/>
                  <a:pt x="150" y="13"/>
                  <a:pt x="161" y="4"/>
                </a:cubicBezTo>
                <a:cubicBezTo>
                  <a:pt x="163" y="2"/>
                  <a:pt x="167" y="2"/>
                  <a:pt x="171" y="2"/>
                </a:cubicBezTo>
                <a:cubicBezTo>
                  <a:pt x="171" y="5"/>
                  <a:pt x="172" y="10"/>
                  <a:pt x="170" y="12"/>
                </a:cubicBezTo>
                <a:cubicBezTo>
                  <a:pt x="165" y="20"/>
                  <a:pt x="158" y="27"/>
                  <a:pt x="152" y="36"/>
                </a:cubicBezTo>
                <a:cubicBezTo>
                  <a:pt x="139" y="53"/>
                  <a:pt x="122" y="68"/>
                  <a:pt x="122" y="94"/>
                </a:cubicBezTo>
                <a:cubicBezTo>
                  <a:pt x="121" y="116"/>
                  <a:pt x="98" y="128"/>
                  <a:pt x="74" y="124"/>
                </a:cubicBezTo>
                <a:cubicBezTo>
                  <a:pt x="67" y="123"/>
                  <a:pt x="57" y="126"/>
                  <a:pt x="52" y="130"/>
                </a:cubicBezTo>
                <a:cubicBezTo>
                  <a:pt x="37" y="145"/>
                  <a:pt x="23" y="161"/>
                  <a:pt x="9" y="177"/>
                </a:cubicBezTo>
                <a:cubicBezTo>
                  <a:pt x="6" y="175"/>
                  <a:pt x="3" y="174"/>
                  <a:pt x="0" y="173"/>
                </a:cubicBezTo>
                <a:close/>
                <a:moveTo>
                  <a:pt x="107" y="87"/>
                </a:moveTo>
                <a:cubicBezTo>
                  <a:pt x="96" y="79"/>
                  <a:pt x="90" y="72"/>
                  <a:pt x="85" y="72"/>
                </a:cubicBezTo>
                <a:cubicBezTo>
                  <a:pt x="79" y="73"/>
                  <a:pt x="71" y="81"/>
                  <a:pt x="71" y="86"/>
                </a:cubicBezTo>
                <a:cubicBezTo>
                  <a:pt x="71" y="91"/>
                  <a:pt x="79" y="100"/>
                  <a:pt x="85" y="100"/>
                </a:cubicBezTo>
                <a:cubicBezTo>
                  <a:pt x="90" y="101"/>
                  <a:pt x="96" y="94"/>
                  <a:pt x="107" y="8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93A738D8-8004-46FA-837E-9C6BC3F22E78}"/>
              </a:ext>
            </a:extLst>
          </p:cNvPr>
          <p:cNvSpPr>
            <a:spLocks noEditPoints="1"/>
          </p:cNvSpPr>
          <p:nvPr/>
        </p:nvSpPr>
        <p:spPr bwMode="auto">
          <a:xfrm>
            <a:off x="6670675" y="3025775"/>
            <a:ext cx="255588" cy="268287"/>
          </a:xfrm>
          <a:custGeom>
            <a:avLst/>
            <a:gdLst>
              <a:gd name="T0" fmla="*/ 172 w 173"/>
              <a:gd name="T1" fmla="*/ 4 h 181"/>
              <a:gd name="T2" fmla="*/ 167 w 173"/>
              <a:gd name="T3" fmla="*/ 20 h 181"/>
              <a:gd name="T4" fmla="*/ 134 w 173"/>
              <a:gd name="T5" fmla="*/ 63 h 181"/>
              <a:gd name="T6" fmla="*/ 138 w 173"/>
              <a:gd name="T7" fmla="*/ 106 h 181"/>
              <a:gd name="T8" fmla="*/ 173 w 173"/>
              <a:gd name="T9" fmla="*/ 135 h 181"/>
              <a:gd name="T10" fmla="*/ 134 w 173"/>
              <a:gd name="T11" fmla="*/ 176 h 181"/>
              <a:gd name="T12" fmla="*/ 117 w 173"/>
              <a:gd name="T13" fmla="*/ 152 h 181"/>
              <a:gd name="T14" fmla="*/ 67 w 173"/>
              <a:gd name="T15" fmla="*/ 124 h 181"/>
              <a:gd name="T16" fmla="*/ 54 w 173"/>
              <a:gd name="T17" fmla="*/ 130 h 181"/>
              <a:gd name="T18" fmla="*/ 1 w 173"/>
              <a:gd name="T19" fmla="*/ 181 h 181"/>
              <a:gd name="T20" fmla="*/ 2 w 173"/>
              <a:gd name="T21" fmla="*/ 164 h 181"/>
              <a:gd name="T22" fmla="*/ 17 w 173"/>
              <a:gd name="T23" fmla="*/ 145 h 181"/>
              <a:gd name="T24" fmla="*/ 51 w 173"/>
              <a:gd name="T25" fmla="*/ 80 h 181"/>
              <a:gd name="T26" fmla="*/ 94 w 173"/>
              <a:gd name="T27" fmla="*/ 52 h 181"/>
              <a:gd name="T28" fmla="*/ 124 w 173"/>
              <a:gd name="T29" fmla="*/ 42 h 181"/>
              <a:gd name="T30" fmla="*/ 164 w 173"/>
              <a:gd name="T31" fmla="*/ 0 h 181"/>
              <a:gd name="T32" fmla="*/ 172 w 173"/>
              <a:gd name="T33" fmla="*/ 4 h 181"/>
              <a:gd name="T34" fmla="*/ 109 w 173"/>
              <a:gd name="T35" fmla="*/ 89 h 181"/>
              <a:gd name="T36" fmla="*/ 87 w 173"/>
              <a:gd name="T37" fmla="*/ 75 h 181"/>
              <a:gd name="T38" fmla="*/ 72 w 173"/>
              <a:gd name="T39" fmla="*/ 89 h 181"/>
              <a:gd name="T40" fmla="*/ 88 w 173"/>
              <a:gd name="T41" fmla="*/ 103 h 181"/>
              <a:gd name="T42" fmla="*/ 109 w 173"/>
              <a:gd name="T43" fmla="*/ 8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3" h="181">
                <a:moveTo>
                  <a:pt x="172" y="4"/>
                </a:moveTo>
                <a:cubicBezTo>
                  <a:pt x="171" y="9"/>
                  <a:pt x="170" y="15"/>
                  <a:pt x="167" y="20"/>
                </a:cubicBezTo>
                <a:cubicBezTo>
                  <a:pt x="156" y="34"/>
                  <a:pt x="145" y="48"/>
                  <a:pt x="134" y="63"/>
                </a:cubicBezTo>
                <a:cubicBezTo>
                  <a:pt x="122" y="79"/>
                  <a:pt x="123" y="92"/>
                  <a:pt x="138" y="106"/>
                </a:cubicBezTo>
                <a:cubicBezTo>
                  <a:pt x="148" y="115"/>
                  <a:pt x="160" y="124"/>
                  <a:pt x="173" y="135"/>
                </a:cubicBezTo>
                <a:cubicBezTo>
                  <a:pt x="160" y="149"/>
                  <a:pt x="148" y="162"/>
                  <a:pt x="134" y="176"/>
                </a:cubicBezTo>
                <a:cubicBezTo>
                  <a:pt x="127" y="166"/>
                  <a:pt x="120" y="160"/>
                  <a:pt x="117" y="152"/>
                </a:cubicBezTo>
                <a:cubicBezTo>
                  <a:pt x="106" y="131"/>
                  <a:pt x="86" y="128"/>
                  <a:pt x="67" y="124"/>
                </a:cubicBezTo>
                <a:cubicBezTo>
                  <a:pt x="63" y="123"/>
                  <a:pt x="58" y="127"/>
                  <a:pt x="54" y="130"/>
                </a:cubicBezTo>
                <a:cubicBezTo>
                  <a:pt x="37" y="146"/>
                  <a:pt x="21" y="161"/>
                  <a:pt x="1" y="181"/>
                </a:cubicBezTo>
                <a:cubicBezTo>
                  <a:pt x="1" y="172"/>
                  <a:pt x="0" y="167"/>
                  <a:pt x="2" y="164"/>
                </a:cubicBezTo>
                <a:cubicBezTo>
                  <a:pt x="6" y="157"/>
                  <a:pt x="12" y="152"/>
                  <a:pt x="17" y="145"/>
                </a:cubicBezTo>
                <a:cubicBezTo>
                  <a:pt x="30" y="125"/>
                  <a:pt x="50" y="108"/>
                  <a:pt x="51" y="80"/>
                </a:cubicBezTo>
                <a:cubicBezTo>
                  <a:pt x="52" y="60"/>
                  <a:pt x="74" y="46"/>
                  <a:pt x="94" y="52"/>
                </a:cubicBezTo>
                <a:cubicBezTo>
                  <a:pt x="108" y="56"/>
                  <a:pt x="116" y="52"/>
                  <a:pt x="124" y="42"/>
                </a:cubicBezTo>
                <a:cubicBezTo>
                  <a:pt x="137" y="28"/>
                  <a:pt x="151" y="14"/>
                  <a:pt x="164" y="0"/>
                </a:cubicBezTo>
                <a:cubicBezTo>
                  <a:pt x="167" y="1"/>
                  <a:pt x="170" y="3"/>
                  <a:pt x="172" y="4"/>
                </a:cubicBezTo>
                <a:close/>
                <a:moveTo>
                  <a:pt x="109" y="89"/>
                </a:moveTo>
                <a:cubicBezTo>
                  <a:pt x="99" y="82"/>
                  <a:pt x="92" y="74"/>
                  <a:pt x="87" y="75"/>
                </a:cubicBezTo>
                <a:cubicBezTo>
                  <a:pt x="81" y="76"/>
                  <a:pt x="77" y="84"/>
                  <a:pt x="72" y="89"/>
                </a:cubicBezTo>
                <a:cubicBezTo>
                  <a:pt x="77" y="94"/>
                  <a:pt x="82" y="103"/>
                  <a:pt x="88" y="103"/>
                </a:cubicBezTo>
                <a:cubicBezTo>
                  <a:pt x="93" y="104"/>
                  <a:pt x="99" y="96"/>
                  <a:pt x="109" y="8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A67CE03D-C240-4CB2-A562-F0C8B73C5761}"/>
              </a:ext>
            </a:extLst>
          </p:cNvPr>
          <p:cNvSpPr>
            <a:spLocks noEditPoints="1"/>
          </p:cNvSpPr>
          <p:nvPr/>
        </p:nvSpPr>
        <p:spPr bwMode="auto">
          <a:xfrm>
            <a:off x="6673850" y="3471863"/>
            <a:ext cx="261938" cy="257175"/>
          </a:xfrm>
          <a:custGeom>
            <a:avLst/>
            <a:gdLst>
              <a:gd name="T0" fmla="*/ 135 w 177"/>
              <a:gd name="T1" fmla="*/ 0 h 174"/>
              <a:gd name="T2" fmla="*/ 177 w 177"/>
              <a:gd name="T3" fmla="*/ 39 h 174"/>
              <a:gd name="T4" fmla="*/ 141 w 177"/>
              <a:gd name="T5" fmla="*/ 67 h 174"/>
              <a:gd name="T6" fmla="*/ 134 w 177"/>
              <a:gd name="T7" fmla="*/ 119 h 174"/>
              <a:gd name="T8" fmla="*/ 165 w 177"/>
              <a:gd name="T9" fmla="*/ 159 h 174"/>
              <a:gd name="T10" fmla="*/ 169 w 177"/>
              <a:gd name="T11" fmla="*/ 174 h 174"/>
              <a:gd name="T12" fmla="*/ 154 w 177"/>
              <a:gd name="T13" fmla="*/ 169 h 174"/>
              <a:gd name="T14" fmla="*/ 119 w 177"/>
              <a:gd name="T15" fmla="*/ 134 h 174"/>
              <a:gd name="T16" fmla="*/ 95 w 177"/>
              <a:gd name="T17" fmla="*/ 127 h 174"/>
              <a:gd name="T18" fmla="*/ 49 w 177"/>
              <a:gd name="T19" fmla="*/ 98 h 174"/>
              <a:gd name="T20" fmla="*/ 17 w 177"/>
              <a:gd name="T21" fmla="*/ 39 h 174"/>
              <a:gd name="T22" fmla="*/ 4 w 177"/>
              <a:gd name="T23" fmla="*/ 21 h 174"/>
              <a:gd name="T24" fmla="*/ 0 w 177"/>
              <a:gd name="T25" fmla="*/ 5 h 174"/>
              <a:gd name="T26" fmla="*/ 14 w 177"/>
              <a:gd name="T27" fmla="*/ 11 h 174"/>
              <a:gd name="T28" fmla="*/ 43 w 177"/>
              <a:gd name="T29" fmla="*/ 41 h 174"/>
              <a:gd name="T30" fmla="*/ 104 w 177"/>
              <a:gd name="T31" fmla="*/ 38 h 174"/>
              <a:gd name="T32" fmla="*/ 135 w 177"/>
              <a:gd name="T33" fmla="*/ 0 h 174"/>
              <a:gd name="T34" fmla="*/ 86 w 177"/>
              <a:gd name="T35" fmla="*/ 112 h 174"/>
              <a:gd name="T36" fmla="*/ 99 w 177"/>
              <a:gd name="T37" fmla="*/ 89 h 174"/>
              <a:gd name="T38" fmla="*/ 84 w 177"/>
              <a:gd name="T39" fmla="*/ 74 h 174"/>
              <a:gd name="T40" fmla="*/ 71 w 177"/>
              <a:gd name="T41" fmla="*/ 90 h 174"/>
              <a:gd name="T42" fmla="*/ 86 w 177"/>
              <a:gd name="T43" fmla="*/ 11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7" h="174">
                <a:moveTo>
                  <a:pt x="135" y="0"/>
                </a:moveTo>
                <a:cubicBezTo>
                  <a:pt x="150" y="13"/>
                  <a:pt x="162" y="25"/>
                  <a:pt x="177" y="39"/>
                </a:cubicBezTo>
                <a:cubicBezTo>
                  <a:pt x="160" y="53"/>
                  <a:pt x="151" y="60"/>
                  <a:pt x="141" y="67"/>
                </a:cubicBezTo>
                <a:cubicBezTo>
                  <a:pt x="121" y="83"/>
                  <a:pt x="119" y="99"/>
                  <a:pt x="134" y="119"/>
                </a:cubicBezTo>
                <a:cubicBezTo>
                  <a:pt x="144" y="133"/>
                  <a:pt x="155" y="145"/>
                  <a:pt x="165" y="159"/>
                </a:cubicBezTo>
                <a:cubicBezTo>
                  <a:pt x="167" y="163"/>
                  <a:pt x="168" y="169"/>
                  <a:pt x="169" y="174"/>
                </a:cubicBezTo>
                <a:cubicBezTo>
                  <a:pt x="164" y="172"/>
                  <a:pt x="158" y="172"/>
                  <a:pt x="154" y="169"/>
                </a:cubicBezTo>
                <a:cubicBezTo>
                  <a:pt x="142" y="158"/>
                  <a:pt x="132" y="145"/>
                  <a:pt x="119" y="134"/>
                </a:cubicBezTo>
                <a:cubicBezTo>
                  <a:pt x="113" y="129"/>
                  <a:pt x="103" y="126"/>
                  <a:pt x="95" y="127"/>
                </a:cubicBezTo>
                <a:cubicBezTo>
                  <a:pt x="72" y="131"/>
                  <a:pt x="49" y="119"/>
                  <a:pt x="49" y="98"/>
                </a:cubicBezTo>
                <a:cubicBezTo>
                  <a:pt x="48" y="72"/>
                  <a:pt x="30" y="57"/>
                  <a:pt x="17" y="39"/>
                </a:cubicBezTo>
                <a:cubicBezTo>
                  <a:pt x="13" y="33"/>
                  <a:pt x="8" y="28"/>
                  <a:pt x="4" y="21"/>
                </a:cubicBezTo>
                <a:cubicBezTo>
                  <a:pt x="1" y="16"/>
                  <a:pt x="1" y="10"/>
                  <a:pt x="0" y="5"/>
                </a:cubicBezTo>
                <a:cubicBezTo>
                  <a:pt x="5" y="7"/>
                  <a:pt x="10" y="8"/>
                  <a:pt x="14" y="11"/>
                </a:cubicBezTo>
                <a:cubicBezTo>
                  <a:pt x="24" y="21"/>
                  <a:pt x="33" y="32"/>
                  <a:pt x="43" y="41"/>
                </a:cubicBezTo>
                <a:cubicBezTo>
                  <a:pt x="62" y="59"/>
                  <a:pt x="87" y="58"/>
                  <a:pt x="104" y="38"/>
                </a:cubicBezTo>
                <a:cubicBezTo>
                  <a:pt x="113" y="28"/>
                  <a:pt x="121" y="17"/>
                  <a:pt x="135" y="0"/>
                </a:cubicBezTo>
                <a:close/>
                <a:moveTo>
                  <a:pt x="86" y="112"/>
                </a:moveTo>
                <a:cubicBezTo>
                  <a:pt x="93" y="101"/>
                  <a:pt x="100" y="94"/>
                  <a:pt x="99" y="89"/>
                </a:cubicBezTo>
                <a:cubicBezTo>
                  <a:pt x="98" y="83"/>
                  <a:pt x="90" y="79"/>
                  <a:pt x="84" y="74"/>
                </a:cubicBezTo>
                <a:cubicBezTo>
                  <a:pt x="80" y="79"/>
                  <a:pt x="72" y="84"/>
                  <a:pt x="71" y="90"/>
                </a:cubicBezTo>
                <a:cubicBezTo>
                  <a:pt x="70" y="95"/>
                  <a:pt x="78" y="101"/>
                  <a:pt x="86" y="11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50A23B20-A582-424B-990D-5D6D6CDA74B6}"/>
              </a:ext>
            </a:extLst>
          </p:cNvPr>
          <p:cNvSpPr>
            <a:spLocks/>
          </p:cNvSpPr>
          <p:nvPr/>
        </p:nvSpPr>
        <p:spPr bwMode="auto">
          <a:xfrm>
            <a:off x="9617075" y="5494338"/>
            <a:ext cx="539750" cy="549275"/>
          </a:xfrm>
          <a:custGeom>
            <a:avLst/>
            <a:gdLst>
              <a:gd name="T0" fmla="*/ 0 w 364"/>
              <a:gd name="T1" fmla="*/ 56 h 371"/>
              <a:gd name="T2" fmla="*/ 253 w 364"/>
              <a:gd name="T3" fmla="*/ 59 h 371"/>
              <a:gd name="T4" fmla="*/ 334 w 364"/>
              <a:gd name="T5" fmla="*/ 332 h 371"/>
              <a:gd name="T6" fmla="*/ 350 w 364"/>
              <a:gd name="T7" fmla="*/ 343 h 371"/>
              <a:gd name="T8" fmla="*/ 307 w 364"/>
              <a:gd name="T9" fmla="*/ 371 h 371"/>
              <a:gd name="T10" fmla="*/ 298 w 364"/>
              <a:gd name="T11" fmla="*/ 322 h 371"/>
              <a:gd name="T12" fmla="*/ 318 w 364"/>
              <a:gd name="T13" fmla="*/ 325 h 371"/>
              <a:gd name="T14" fmla="*/ 316 w 364"/>
              <a:gd name="T15" fmla="*/ 159 h 371"/>
              <a:gd name="T16" fmla="*/ 22 w 364"/>
              <a:gd name="T17" fmla="*/ 59 h 371"/>
              <a:gd name="T18" fmla="*/ 0 w 364"/>
              <a:gd name="T19" fmla="*/ 56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4" h="371">
                <a:moveTo>
                  <a:pt x="0" y="56"/>
                </a:moveTo>
                <a:cubicBezTo>
                  <a:pt x="75" y="4"/>
                  <a:pt x="176" y="6"/>
                  <a:pt x="253" y="59"/>
                </a:cubicBezTo>
                <a:cubicBezTo>
                  <a:pt x="338" y="117"/>
                  <a:pt x="364" y="206"/>
                  <a:pt x="334" y="332"/>
                </a:cubicBezTo>
                <a:cubicBezTo>
                  <a:pt x="338" y="335"/>
                  <a:pt x="343" y="338"/>
                  <a:pt x="350" y="343"/>
                </a:cubicBezTo>
                <a:cubicBezTo>
                  <a:pt x="336" y="352"/>
                  <a:pt x="323" y="361"/>
                  <a:pt x="307" y="371"/>
                </a:cubicBezTo>
                <a:cubicBezTo>
                  <a:pt x="304" y="354"/>
                  <a:pt x="301" y="339"/>
                  <a:pt x="298" y="322"/>
                </a:cubicBezTo>
                <a:cubicBezTo>
                  <a:pt x="306" y="323"/>
                  <a:pt x="311" y="324"/>
                  <a:pt x="318" y="325"/>
                </a:cubicBezTo>
                <a:cubicBezTo>
                  <a:pt x="342" y="269"/>
                  <a:pt x="341" y="213"/>
                  <a:pt x="316" y="159"/>
                </a:cubicBezTo>
                <a:cubicBezTo>
                  <a:pt x="265" y="44"/>
                  <a:pt x="134" y="0"/>
                  <a:pt x="22" y="59"/>
                </a:cubicBezTo>
                <a:cubicBezTo>
                  <a:pt x="15" y="63"/>
                  <a:pt x="6" y="73"/>
                  <a:pt x="0" y="5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0C453859-DED8-4866-96D4-827CF9A9ADAF}"/>
              </a:ext>
            </a:extLst>
          </p:cNvPr>
          <p:cNvSpPr>
            <a:spLocks/>
          </p:cNvSpPr>
          <p:nvPr/>
        </p:nvSpPr>
        <p:spPr bwMode="auto">
          <a:xfrm>
            <a:off x="9455150" y="5668963"/>
            <a:ext cx="525463" cy="557212"/>
          </a:xfrm>
          <a:custGeom>
            <a:avLst/>
            <a:gdLst>
              <a:gd name="T0" fmla="*/ 6 w 355"/>
              <a:gd name="T1" fmla="*/ 30 h 377"/>
              <a:gd name="T2" fmla="*/ 50 w 355"/>
              <a:gd name="T3" fmla="*/ 0 h 377"/>
              <a:gd name="T4" fmla="*/ 59 w 355"/>
              <a:gd name="T5" fmla="*/ 47 h 377"/>
              <a:gd name="T6" fmla="*/ 38 w 355"/>
              <a:gd name="T7" fmla="*/ 45 h 377"/>
              <a:gd name="T8" fmla="*/ 27 w 355"/>
              <a:gd name="T9" fmla="*/ 170 h 377"/>
              <a:gd name="T10" fmla="*/ 331 w 355"/>
              <a:gd name="T11" fmla="*/ 314 h 377"/>
              <a:gd name="T12" fmla="*/ 355 w 355"/>
              <a:gd name="T13" fmla="*/ 309 h 377"/>
              <a:gd name="T14" fmla="*/ 338 w 355"/>
              <a:gd name="T15" fmla="*/ 326 h 377"/>
              <a:gd name="T16" fmla="*/ 104 w 355"/>
              <a:gd name="T17" fmla="*/ 310 h 377"/>
              <a:gd name="T18" fmla="*/ 10 w 355"/>
              <a:gd name="T19" fmla="*/ 93 h 377"/>
              <a:gd name="T20" fmla="*/ 21 w 355"/>
              <a:gd name="T21" fmla="*/ 56 h 377"/>
              <a:gd name="T22" fmla="*/ 6 w 355"/>
              <a:gd name="T23" fmla="*/ 3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5" h="377">
                <a:moveTo>
                  <a:pt x="6" y="30"/>
                </a:moveTo>
                <a:cubicBezTo>
                  <a:pt x="22" y="19"/>
                  <a:pt x="35" y="11"/>
                  <a:pt x="50" y="0"/>
                </a:cubicBezTo>
                <a:cubicBezTo>
                  <a:pt x="53" y="17"/>
                  <a:pt x="56" y="31"/>
                  <a:pt x="59" y="47"/>
                </a:cubicBezTo>
                <a:cubicBezTo>
                  <a:pt x="50" y="46"/>
                  <a:pt x="44" y="46"/>
                  <a:pt x="38" y="45"/>
                </a:cubicBezTo>
                <a:cubicBezTo>
                  <a:pt x="18" y="85"/>
                  <a:pt x="18" y="127"/>
                  <a:pt x="27" y="170"/>
                </a:cubicBezTo>
                <a:cubicBezTo>
                  <a:pt x="56" y="306"/>
                  <a:pt x="205" y="377"/>
                  <a:pt x="331" y="314"/>
                </a:cubicBezTo>
                <a:cubicBezTo>
                  <a:pt x="338" y="310"/>
                  <a:pt x="347" y="310"/>
                  <a:pt x="355" y="309"/>
                </a:cubicBezTo>
                <a:cubicBezTo>
                  <a:pt x="349" y="315"/>
                  <a:pt x="345" y="323"/>
                  <a:pt x="338" y="326"/>
                </a:cubicBezTo>
                <a:cubicBezTo>
                  <a:pt x="257" y="366"/>
                  <a:pt x="178" y="362"/>
                  <a:pt x="104" y="310"/>
                </a:cubicBezTo>
                <a:cubicBezTo>
                  <a:pt x="29" y="257"/>
                  <a:pt x="0" y="183"/>
                  <a:pt x="10" y="93"/>
                </a:cubicBezTo>
                <a:cubicBezTo>
                  <a:pt x="12" y="80"/>
                  <a:pt x="16" y="68"/>
                  <a:pt x="21" y="56"/>
                </a:cubicBezTo>
                <a:cubicBezTo>
                  <a:pt x="26" y="43"/>
                  <a:pt x="30" y="32"/>
                  <a:pt x="6" y="3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2AE4E989-7841-4FA5-94A1-1D1930621DB7}"/>
              </a:ext>
            </a:extLst>
          </p:cNvPr>
          <p:cNvSpPr>
            <a:spLocks/>
          </p:cNvSpPr>
          <p:nvPr/>
        </p:nvSpPr>
        <p:spPr bwMode="auto">
          <a:xfrm>
            <a:off x="9380538" y="4156075"/>
            <a:ext cx="274638" cy="371475"/>
          </a:xfrm>
          <a:custGeom>
            <a:avLst/>
            <a:gdLst>
              <a:gd name="T0" fmla="*/ 8 w 185"/>
              <a:gd name="T1" fmla="*/ 251 h 251"/>
              <a:gd name="T2" fmla="*/ 3 w 185"/>
              <a:gd name="T3" fmla="*/ 226 h 251"/>
              <a:gd name="T4" fmla="*/ 75 w 185"/>
              <a:gd name="T5" fmla="*/ 123 h 251"/>
              <a:gd name="T6" fmla="*/ 152 w 185"/>
              <a:gd name="T7" fmla="*/ 17 h 251"/>
              <a:gd name="T8" fmla="*/ 162 w 185"/>
              <a:gd name="T9" fmla="*/ 5 h 251"/>
              <a:gd name="T10" fmla="*/ 180 w 185"/>
              <a:gd name="T11" fmla="*/ 0 h 251"/>
              <a:gd name="T12" fmla="*/ 182 w 185"/>
              <a:gd name="T13" fmla="*/ 19 h 251"/>
              <a:gd name="T14" fmla="*/ 131 w 185"/>
              <a:gd name="T15" fmla="*/ 97 h 251"/>
              <a:gd name="T16" fmla="*/ 43 w 185"/>
              <a:gd name="T17" fmla="*/ 214 h 251"/>
              <a:gd name="T18" fmla="*/ 22 w 185"/>
              <a:gd name="T19" fmla="*/ 239 h 251"/>
              <a:gd name="T20" fmla="*/ 8 w 185"/>
              <a:gd name="T21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5" h="251">
                <a:moveTo>
                  <a:pt x="8" y="251"/>
                </a:moveTo>
                <a:cubicBezTo>
                  <a:pt x="6" y="239"/>
                  <a:pt x="0" y="230"/>
                  <a:pt x="3" y="226"/>
                </a:cubicBezTo>
                <a:cubicBezTo>
                  <a:pt x="26" y="191"/>
                  <a:pt x="50" y="157"/>
                  <a:pt x="75" y="123"/>
                </a:cubicBezTo>
                <a:cubicBezTo>
                  <a:pt x="100" y="87"/>
                  <a:pt x="126" y="52"/>
                  <a:pt x="152" y="17"/>
                </a:cubicBezTo>
                <a:cubicBezTo>
                  <a:pt x="155" y="13"/>
                  <a:pt x="158" y="7"/>
                  <a:pt x="162" y="5"/>
                </a:cubicBezTo>
                <a:cubicBezTo>
                  <a:pt x="168" y="2"/>
                  <a:pt x="174" y="2"/>
                  <a:pt x="180" y="0"/>
                </a:cubicBezTo>
                <a:cubicBezTo>
                  <a:pt x="181" y="7"/>
                  <a:pt x="185" y="14"/>
                  <a:pt x="182" y="19"/>
                </a:cubicBezTo>
                <a:cubicBezTo>
                  <a:pt x="166" y="45"/>
                  <a:pt x="150" y="72"/>
                  <a:pt x="131" y="97"/>
                </a:cubicBezTo>
                <a:cubicBezTo>
                  <a:pt x="103" y="137"/>
                  <a:pt x="72" y="175"/>
                  <a:pt x="43" y="214"/>
                </a:cubicBezTo>
                <a:cubicBezTo>
                  <a:pt x="36" y="223"/>
                  <a:pt x="29" y="231"/>
                  <a:pt x="22" y="239"/>
                </a:cubicBezTo>
                <a:cubicBezTo>
                  <a:pt x="20" y="242"/>
                  <a:pt x="17" y="244"/>
                  <a:pt x="8" y="25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FAD499FE-3E3C-4C3D-AB4E-FFC3A80D5CA8}"/>
              </a:ext>
            </a:extLst>
          </p:cNvPr>
          <p:cNvSpPr>
            <a:spLocks/>
          </p:cNvSpPr>
          <p:nvPr/>
        </p:nvSpPr>
        <p:spPr bwMode="auto">
          <a:xfrm>
            <a:off x="9931400" y="4719638"/>
            <a:ext cx="277813" cy="363537"/>
          </a:xfrm>
          <a:custGeom>
            <a:avLst/>
            <a:gdLst>
              <a:gd name="T0" fmla="*/ 188 w 188"/>
              <a:gd name="T1" fmla="*/ 10 h 245"/>
              <a:gd name="T2" fmla="*/ 180 w 188"/>
              <a:gd name="T3" fmla="*/ 23 h 245"/>
              <a:gd name="T4" fmla="*/ 105 w 188"/>
              <a:gd name="T5" fmla="*/ 128 h 245"/>
              <a:gd name="T6" fmla="*/ 30 w 188"/>
              <a:gd name="T7" fmla="*/ 231 h 245"/>
              <a:gd name="T8" fmla="*/ 22 w 188"/>
              <a:gd name="T9" fmla="*/ 240 h 245"/>
              <a:gd name="T10" fmla="*/ 6 w 188"/>
              <a:gd name="T11" fmla="*/ 243 h 245"/>
              <a:gd name="T12" fmla="*/ 3 w 188"/>
              <a:gd name="T13" fmla="*/ 227 h 245"/>
              <a:gd name="T14" fmla="*/ 74 w 188"/>
              <a:gd name="T15" fmla="*/ 124 h 245"/>
              <a:gd name="T16" fmla="*/ 122 w 188"/>
              <a:gd name="T17" fmla="*/ 56 h 245"/>
              <a:gd name="T18" fmla="*/ 162 w 188"/>
              <a:gd name="T19" fmla="*/ 6 h 245"/>
              <a:gd name="T20" fmla="*/ 177 w 188"/>
              <a:gd name="T21" fmla="*/ 0 h 245"/>
              <a:gd name="T22" fmla="*/ 188 w 188"/>
              <a:gd name="T23" fmla="*/ 1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245">
                <a:moveTo>
                  <a:pt x="188" y="10"/>
                </a:moveTo>
                <a:cubicBezTo>
                  <a:pt x="185" y="15"/>
                  <a:pt x="183" y="19"/>
                  <a:pt x="180" y="23"/>
                </a:cubicBezTo>
                <a:cubicBezTo>
                  <a:pt x="155" y="58"/>
                  <a:pt x="130" y="93"/>
                  <a:pt x="105" y="128"/>
                </a:cubicBezTo>
                <a:cubicBezTo>
                  <a:pt x="80" y="162"/>
                  <a:pt x="55" y="197"/>
                  <a:pt x="30" y="231"/>
                </a:cubicBezTo>
                <a:cubicBezTo>
                  <a:pt x="28" y="234"/>
                  <a:pt x="26" y="239"/>
                  <a:pt x="22" y="240"/>
                </a:cubicBezTo>
                <a:cubicBezTo>
                  <a:pt x="17" y="242"/>
                  <a:pt x="10" y="245"/>
                  <a:pt x="6" y="243"/>
                </a:cubicBezTo>
                <a:cubicBezTo>
                  <a:pt x="3" y="240"/>
                  <a:pt x="0" y="230"/>
                  <a:pt x="3" y="227"/>
                </a:cubicBezTo>
                <a:cubicBezTo>
                  <a:pt x="26" y="192"/>
                  <a:pt x="50" y="158"/>
                  <a:pt x="74" y="124"/>
                </a:cubicBezTo>
                <a:cubicBezTo>
                  <a:pt x="90" y="101"/>
                  <a:pt x="106" y="78"/>
                  <a:pt x="122" y="56"/>
                </a:cubicBezTo>
                <a:cubicBezTo>
                  <a:pt x="135" y="39"/>
                  <a:pt x="148" y="22"/>
                  <a:pt x="162" y="6"/>
                </a:cubicBezTo>
                <a:cubicBezTo>
                  <a:pt x="165" y="3"/>
                  <a:pt x="172" y="0"/>
                  <a:pt x="177" y="0"/>
                </a:cubicBezTo>
                <a:cubicBezTo>
                  <a:pt x="181" y="1"/>
                  <a:pt x="184" y="6"/>
                  <a:pt x="188" y="1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91A9C5F8-8746-48E3-9307-46965D5FC921}"/>
              </a:ext>
            </a:extLst>
          </p:cNvPr>
          <p:cNvSpPr>
            <a:spLocks/>
          </p:cNvSpPr>
          <p:nvPr/>
        </p:nvSpPr>
        <p:spPr bwMode="auto">
          <a:xfrm>
            <a:off x="9371013" y="4710113"/>
            <a:ext cx="287338" cy="381000"/>
          </a:xfrm>
          <a:custGeom>
            <a:avLst/>
            <a:gdLst>
              <a:gd name="T0" fmla="*/ 195 w 195"/>
              <a:gd name="T1" fmla="*/ 242 h 258"/>
              <a:gd name="T2" fmla="*/ 166 w 195"/>
              <a:gd name="T3" fmla="*/ 242 h 258"/>
              <a:gd name="T4" fmla="*/ 91 w 195"/>
              <a:gd name="T5" fmla="*/ 139 h 258"/>
              <a:gd name="T6" fmla="*/ 14 w 195"/>
              <a:gd name="T7" fmla="*/ 33 h 258"/>
              <a:gd name="T8" fmla="*/ 13 w 195"/>
              <a:gd name="T9" fmla="*/ 9 h 258"/>
              <a:gd name="T10" fmla="*/ 34 w 195"/>
              <a:gd name="T11" fmla="*/ 18 h 258"/>
              <a:gd name="T12" fmla="*/ 113 w 195"/>
              <a:gd name="T13" fmla="*/ 126 h 258"/>
              <a:gd name="T14" fmla="*/ 189 w 195"/>
              <a:gd name="T15" fmla="*/ 231 h 258"/>
              <a:gd name="T16" fmla="*/ 195 w 195"/>
              <a:gd name="T17" fmla="*/ 242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" h="258">
                <a:moveTo>
                  <a:pt x="195" y="242"/>
                </a:moveTo>
                <a:cubicBezTo>
                  <a:pt x="184" y="258"/>
                  <a:pt x="175" y="255"/>
                  <a:pt x="166" y="242"/>
                </a:cubicBezTo>
                <a:cubicBezTo>
                  <a:pt x="141" y="208"/>
                  <a:pt x="116" y="174"/>
                  <a:pt x="91" y="139"/>
                </a:cubicBezTo>
                <a:cubicBezTo>
                  <a:pt x="65" y="104"/>
                  <a:pt x="39" y="68"/>
                  <a:pt x="14" y="33"/>
                </a:cubicBezTo>
                <a:cubicBezTo>
                  <a:pt x="9" y="26"/>
                  <a:pt x="0" y="18"/>
                  <a:pt x="13" y="9"/>
                </a:cubicBezTo>
                <a:cubicBezTo>
                  <a:pt x="25" y="0"/>
                  <a:pt x="29" y="11"/>
                  <a:pt x="34" y="18"/>
                </a:cubicBezTo>
                <a:cubicBezTo>
                  <a:pt x="61" y="54"/>
                  <a:pt x="87" y="90"/>
                  <a:pt x="113" y="126"/>
                </a:cubicBezTo>
                <a:cubicBezTo>
                  <a:pt x="139" y="161"/>
                  <a:pt x="164" y="196"/>
                  <a:pt x="189" y="231"/>
                </a:cubicBezTo>
                <a:cubicBezTo>
                  <a:pt x="191" y="234"/>
                  <a:pt x="193" y="238"/>
                  <a:pt x="195" y="24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2ED163D2-31F7-4E47-9496-8E68EB2D28A9}"/>
              </a:ext>
            </a:extLst>
          </p:cNvPr>
          <p:cNvSpPr>
            <a:spLocks/>
          </p:cNvSpPr>
          <p:nvPr/>
        </p:nvSpPr>
        <p:spPr bwMode="auto">
          <a:xfrm>
            <a:off x="9932988" y="4154488"/>
            <a:ext cx="274638" cy="365125"/>
          </a:xfrm>
          <a:custGeom>
            <a:avLst/>
            <a:gdLst>
              <a:gd name="T0" fmla="*/ 186 w 186"/>
              <a:gd name="T1" fmla="*/ 232 h 247"/>
              <a:gd name="T2" fmla="*/ 159 w 186"/>
              <a:gd name="T3" fmla="*/ 235 h 247"/>
              <a:gd name="T4" fmla="*/ 88 w 186"/>
              <a:gd name="T5" fmla="*/ 141 h 247"/>
              <a:gd name="T6" fmla="*/ 16 w 186"/>
              <a:gd name="T7" fmla="*/ 41 h 247"/>
              <a:gd name="T8" fmla="*/ 2 w 186"/>
              <a:gd name="T9" fmla="*/ 19 h 247"/>
              <a:gd name="T10" fmla="*/ 4 w 186"/>
              <a:gd name="T11" fmla="*/ 3 h 247"/>
              <a:gd name="T12" fmla="*/ 20 w 186"/>
              <a:gd name="T13" fmla="*/ 4 h 247"/>
              <a:gd name="T14" fmla="*/ 94 w 186"/>
              <a:gd name="T15" fmla="*/ 101 h 247"/>
              <a:gd name="T16" fmla="*/ 151 w 186"/>
              <a:gd name="T17" fmla="*/ 178 h 247"/>
              <a:gd name="T18" fmla="*/ 186 w 186"/>
              <a:gd name="T19" fmla="*/ 23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6" h="247">
                <a:moveTo>
                  <a:pt x="186" y="232"/>
                </a:moveTo>
                <a:cubicBezTo>
                  <a:pt x="177" y="247"/>
                  <a:pt x="167" y="246"/>
                  <a:pt x="159" y="235"/>
                </a:cubicBezTo>
                <a:cubicBezTo>
                  <a:pt x="135" y="204"/>
                  <a:pt x="111" y="172"/>
                  <a:pt x="88" y="141"/>
                </a:cubicBezTo>
                <a:cubicBezTo>
                  <a:pt x="64" y="108"/>
                  <a:pt x="40" y="74"/>
                  <a:pt x="16" y="41"/>
                </a:cubicBezTo>
                <a:cubicBezTo>
                  <a:pt x="11" y="34"/>
                  <a:pt x="5" y="27"/>
                  <a:pt x="2" y="19"/>
                </a:cubicBezTo>
                <a:cubicBezTo>
                  <a:pt x="0" y="14"/>
                  <a:pt x="1" y="5"/>
                  <a:pt x="4" y="3"/>
                </a:cubicBezTo>
                <a:cubicBezTo>
                  <a:pt x="8" y="0"/>
                  <a:pt x="18" y="1"/>
                  <a:pt x="20" y="4"/>
                </a:cubicBezTo>
                <a:cubicBezTo>
                  <a:pt x="46" y="36"/>
                  <a:pt x="70" y="68"/>
                  <a:pt x="94" y="101"/>
                </a:cubicBezTo>
                <a:cubicBezTo>
                  <a:pt x="113" y="126"/>
                  <a:pt x="132" y="152"/>
                  <a:pt x="151" y="178"/>
                </a:cubicBezTo>
                <a:cubicBezTo>
                  <a:pt x="163" y="195"/>
                  <a:pt x="174" y="213"/>
                  <a:pt x="186" y="23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546EA33F-007D-4508-ABC7-3E759C2FF7A0}"/>
              </a:ext>
            </a:extLst>
          </p:cNvPr>
          <p:cNvSpPr>
            <a:spLocks/>
          </p:cNvSpPr>
          <p:nvPr/>
        </p:nvSpPr>
        <p:spPr bwMode="auto">
          <a:xfrm>
            <a:off x="6915150" y="5937250"/>
            <a:ext cx="214313" cy="255587"/>
          </a:xfrm>
          <a:custGeom>
            <a:avLst/>
            <a:gdLst>
              <a:gd name="T0" fmla="*/ 73 w 145"/>
              <a:gd name="T1" fmla="*/ 0 h 173"/>
              <a:gd name="T2" fmla="*/ 145 w 145"/>
              <a:gd name="T3" fmla="*/ 95 h 173"/>
              <a:gd name="T4" fmla="*/ 101 w 145"/>
              <a:gd name="T5" fmla="*/ 98 h 173"/>
              <a:gd name="T6" fmla="*/ 101 w 145"/>
              <a:gd name="T7" fmla="*/ 157 h 173"/>
              <a:gd name="T8" fmla="*/ 94 w 145"/>
              <a:gd name="T9" fmla="*/ 173 h 173"/>
              <a:gd name="T10" fmla="*/ 87 w 145"/>
              <a:gd name="T11" fmla="*/ 158 h 173"/>
              <a:gd name="T12" fmla="*/ 87 w 145"/>
              <a:gd name="T13" fmla="*/ 84 h 173"/>
              <a:gd name="T14" fmla="*/ 116 w 145"/>
              <a:gd name="T15" fmla="*/ 81 h 173"/>
              <a:gd name="T16" fmla="*/ 74 w 145"/>
              <a:gd name="T17" fmla="*/ 22 h 173"/>
              <a:gd name="T18" fmla="*/ 29 w 145"/>
              <a:gd name="T19" fmla="*/ 81 h 173"/>
              <a:gd name="T20" fmla="*/ 58 w 145"/>
              <a:gd name="T21" fmla="*/ 84 h 173"/>
              <a:gd name="T22" fmla="*/ 58 w 145"/>
              <a:gd name="T23" fmla="*/ 164 h 173"/>
              <a:gd name="T24" fmla="*/ 52 w 145"/>
              <a:gd name="T25" fmla="*/ 172 h 173"/>
              <a:gd name="T26" fmla="*/ 46 w 145"/>
              <a:gd name="T27" fmla="*/ 163 h 173"/>
              <a:gd name="T28" fmla="*/ 45 w 145"/>
              <a:gd name="T29" fmla="*/ 97 h 173"/>
              <a:gd name="T30" fmla="*/ 0 w 145"/>
              <a:gd name="T31" fmla="*/ 97 h 173"/>
              <a:gd name="T32" fmla="*/ 73 w 145"/>
              <a:gd name="T33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5" h="173">
                <a:moveTo>
                  <a:pt x="73" y="0"/>
                </a:moveTo>
                <a:cubicBezTo>
                  <a:pt x="97" y="31"/>
                  <a:pt x="120" y="62"/>
                  <a:pt x="145" y="95"/>
                </a:cubicBezTo>
                <a:cubicBezTo>
                  <a:pt x="129" y="96"/>
                  <a:pt x="117" y="97"/>
                  <a:pt x="101" y="98"/>
                </a:cubicBezTo>
                <a:cubicBezTo>
                  <a:pt x="101" y="118"/>
                  <a:pt x="102" y="138"/>
                  <a:pt x="101" y="157"/>
                </a:cubicBezTo>
                <a:cubicBezTo>
                  <a:pt x="101" y="162"/>
                  <a:pt x="96" y="167"/>
                  <a:pt x="94" y="173"/>
                </a:cubicBezTo>
                <a:cubicBezTo>
                  <a:pt x="91" y="168"/>
                  <a:pt x="87" y="163"/>
                  <a:pt x="87" y="158"/>
                </a:cubicBezTo>
                <a:cubicBezTo>
                  <a:pt x="87" y="134"/>
                  <a:pt x="87" y="109"/>
                  <a:pt x="87" y="84"/>
                </a:cubicBezTo>
                <a:cubicBezTo>
                  <a:pt x="97" y="83"/>
                  <a:pt x="104" y="82"/>
                  <a:pt x="116" y="81"/>
                </a:cubicBezTo>
                <a:cubicBezTo>
                  <a:pt x="102" y="61"/>
                  <a:pt x="89" y="43"/>
                  <a:pt x="74" y="22"/>
                </a:cubicBezTo>
                <a:cubicBezTo>
                  <a:pt x="58" y="42"/>
                  <a:pt x="45" y="61"/>
                  <a:pt x="29" y="81"/>
                </a:cubicBezTo>
                <a:cubicBezTo>
                  <a:pt x="41" y="82"/>
                  <a:pt x="48" y="83"/>
                  <a:pt x="58" y="84"/>
                </a:cubicBezTo>
                <a:cubicBezTo>
                  <a:pt x="58" y="111"/>
                  <a:pt x="59" y="137"/>
                  <a:pt x="58" y="164"/>
                </a:cubicBezTo>
                <a:cubicBezTo>
                  <a:pt x="58" y="167"/>
                  <a:pt x="54" y="170"/>
                  <a:pt x="52" y="172"/>
                </a:cubicBezTo>
                <a:cubicBezTo>
                  <a:pt x="50" y="169"/>
                  <a:pt x="46" y="166"/>
                  <a:pt x="46" y="163"/>
                </a:cubicBezTo>
                <a:cubicBezTo>
                  <a:pt x="45" y="142"/>
                  <a:pt x="45" y="121"/>
                  <a:pt x="45" y="97"/>
                </a:cubicBezTo>
                <a:cubicBezTo>
                  <a:pt x="30" y="97"/>
                  <a:pt x="18" y="97"/>
                  <a:pt x="0" y="97"/>
                </a:cubicBezTo>
                <a:cubicBezTo>
                  <a:pt x="25" y="63"/>
                  <a:pt x="48" y="33"/>
                  <a:pt x="73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730BDDD5-A3D0-4FFD-80E9-BCC1603E7FCC}"/>
              </a:ext>
            </a:extLst>
          </p:cNvPr>
          <p:cNvSpPr>
            <a:spLocks/>
          </p:cNvSpPr>
          <p:nvPr/>
        </p:nvSpPr>
        <p:spPr bwMode="auto">
          <a:xfrm>
            <a:off x="11263313" y="4919663"/>
            <a:ext cx="400050" cy="141287"/>
          </a:xfrm>
          <a:custGeom>
            <a:avLst/>
            <a:gdLst>
              <a:gd name="T0" fmla="*/ 2 w 270"/>
              <a:gd name="T1" fmla="*/ 87 h 95"/>
              <a:gd name="T2" fmla="*/ 58 w 270"/>
              <a:gd name="T3" fmla="*/ 79 h 95"/>
              <a:gd name="T4" fmla="*/ 215 w 270"/>
              <a:gd name="T5" fmla="*/ 38 h 95"/>
              <a:gd name="T6" fmla="*/ 246 w 270"/>
              <a:gd name="T7" fmla="*/ 0 h 95"/>
              <a:gd name="T8" fmla="*/ 269 w 270"/>
              <a:gd name="T9" fmla="*/ 27 h 95"/>
              <a:gd name="T10" fmla="*/ 247 w 270"/>
              <a:gd name="T11" fmla="*/ 47 h 95"/>
              <a:gd name="T12" fmla="*/ 44 w 270"/>
              <a:gd name="T13" fmla="*/ 92 h 95"/>
              <a:gd name="T14" fmla="*/ 0 w 270"/>
              <a:gd name="T15" fmla="*/ 88 h 95"/>
              <a:gd name="T16" fmla="*/ 2 w 270"/>
              <a:gd name="T17" fmla="*/ 87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" h="95">
                <a:moveTo>
                  <a:pt x="2" y="87"/>
                </a:moveTo>
                <a:cubicBezTo>
                  <a:pt x="21" y="84"/>
                  <a:pt x="40" y="83"/>
                  <a:pt x="58" y="79"/>
                </a:cubicBezTo>
                <a:cubicBezTo>
                  <a:pt x="110" y="66"/>
                  <a:pt x="163" y="52"/>
                  <a:pt x="215" y="38"/>
                </a:cubicBezTo>
                <a:cubicBezTo>
                  <a:pt x="245" y="30"/>
                  <a:pt x="246" y="30"/>
                  <a:pt x="246" y="0"/>
                </a:cubicBezTo>
                <a:cubicBezTo>
                  <a:pt x="262" y="2"/>
                  <a:pt x="270" y="14"/>
                  <a:pt x="269" y="27"/>
                </a:cubicBezTo>
                <a:cubicBezTo>
                  <a:pt x="268" y="34"/>
                  <a:pt x="255" y="44"/>
                  <a:pt x="247" y="47"/>
                </a:cubicBezTo>
                <a:cubicBezTo>
                  <a:pt x="179" y="63"/>
                  <a:pt x="112" y="78"/>
                  <a:pt x="44" y="92"/>
                </a:cubicBezTo>
                <a:cubicBezTo>
                  <a:pt x="30" y="95"/>
                  <a:pt x="15" y="90"/>
                  <a:pt x="0" y="88"/>
                </a:cubicBezTo>
                <a:cubicBezTo>
                  <a:pt x="1" y="88"/>
                  <a:pt x="1" y="87"/>
                  <a:pt x="2" y="8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322A37AF-333A-40B3-B60F-C6DE449F4A98}"/>
              </a:ext>
            </a:extLst>
          </p:cNvPr>
          <p:cNvSpPr>
            <a:spLocks/>
          </p:cNvSpPr>
          <p:nvPr/>
        </p:nvSpPr>
        <p:spPr bwMode="auto">
          <a:xfrm>
            <a:off x="9644063" y="2376488"/>
            <a:ext cx="277813" cy="90487"/>
          </a:xfrm>
          <a:custGeom>
            <a:avLst/>
            <a:gdLst>
              <a:gd name="T0" fmla="*/ 0 w 188"/>
              <a:gd name="T1" fmla="*/ 8 h 61"/>
              <a:gd name="T2" fmla="*/ 10 w 188"/>
              <a:gd name="T3" fmla="*/ 0 h 61"/>
              <a:gd name="T4" fmla="*/ 166 w 188"/>
              <a:gd name="T5" fmla="*/ 8 h 61"/>
              <a:gd name="T6" fmla="*/ 188 w 188"/>
              <a:gd name="T7" fmla="*/ 5 h 61"/>
              <a:gd name="T8" fmla="*/ 0 w 188"/>
              <a:gd name="T9" fmla="*/ 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61">
                <a:moveTo>
                  <a:pt x="0" y="8"/>
                </a:moveTo>
                <a:cubicBezTo>
                  <a:pt x="4" y="5"/>
                  <a:pt x="7" y="3"/>
                  <a:pt x="10" y="0"/>
                </a:cubicBezTo>
                <a:cubicBezTo>
                  <a:pt x="69" y="42"/>
                  <a:pt x="107" y="44"/>
                  <a:pt x="166" y="8"/>
                </a:cubicBezTo>
                <a:cubicBezTo>
                  <a:pt x="170" y="5"/>
                  <a:pt x="177" y="6"/>
                  <a:pt x="188" y="5"/>
                </a:cubicBezTo>
                <a:cubicBezTo>
                  <a:pt x="142" y="61"/>
                  <a:pt x="49" y="61"/>
                  <a:pt x="0" y="8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5DA987BC-6D99-4408-926E-B2A455394987}"/>
              </a:ext>
            </a:extLst>
          </p:cNvPr>
          <p:cNvSpPr>
            <a:spLocks/>
          </p:cNvSpPr>
          <p:nvPr/>
        </p:nvSpPr>
        <p:spPr bwMode="auto">
          <a:xfrm>
            <a:off x="9686925" y="2346325"/>
            <a:ext cx="201613" cy="66675"/>
          </a:xfrm>
          <a:custGeom>
            <a:avLst/>
            <a:gdLst>
              <a:gd name="T0" fmla="*/ 136 w 136"/>
              <a:gd name="T1" fmla="*/ 3 h 45"/>
              <a:gd name="T2" fmla="*/ 6 w 136"/>
              <a:gd name="T3" fmla="*/ 16 h 45"/>
              <a:gd name="T4" fmla="*/ 0 w 136"/>
              <a:gd name="T5" fmla="*/ 2 h 45"/>
              <a:gd name="T6" fmla="*/ 14 w 136"/>
              <a:gd name="T7" fmla="*/ 3 h 45"/>
              <a:gd name="T8" fmla="*/ 115 w 136"/>
              <a:gd name="T9" fmla="*/ 3 h 45"/>
              <a:gd name="T10" fmla="*/ 136 w 136"/>
              <a:gd name="T11" fmla="*/ 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45">
                <a:moveTo>
                  <a:pt x="136" y="3"/>
                </a:moveTo>
                <a:cubicBezTo>
                  <a:pt x="98" y="41"/>
                  <a:pt x="41" y="45"/>
                  <a:pt x="6" y="16"/>
                </a:cubicBezTo>
                <a:cubicBezTo>
                  <a:pt x="2" y="13"/>
                  <a:pt x="2" y="7"/>
                  <a:pt x="0" y="2"/>
                </a:cubicBezTo>
                <a:cubicBezTo>
                  <a:pt x="5" y="3"/>
                  <a:pt x="11" y="1"/>
                  <a:pt x="14" y="3"/>
                </a:cubicBezTo>
                <a:cubicBezTo>
                  <a:pt x="48" y="25"/>
                  <a:pt x="81" y="27"/>
                  <a:pt x="115" y="3"/>
                </a:cubicBezTo>
                <a:cubicBezTo>
                  <a:pt x="118" y="0"/>
                  <a:pt x="126" y="3"/>
                  <a:pt x="136" y="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FB4A4B49-F000-4EF3-A941-F2C509509F3B}"/>
              </a:ext>
            </a:extLst>
          </p:cNvPr>
          <p:cNvSpPr>
            <a:spLocks/>
          </p:cNvSpPr>
          <p:nvPr/>
        </p:nvSpPr>
        <p:spPr bwMode="auto">
          <a:xfrm>
            <a:off x="6597650" y="3006725"/>
            <a:ext cx="152400" cy="241300"/>
          </a:xfrm>
          <a:custGeom>
            <a:avLst/>
            <a:gdLst>
              <a:gd name="T0" fmla="*/ 41 w 103"/>
              <a:gd name="T1" fmla="*/ 163 h 163"/>
              <a:gd name="T2" fmla="*/ 103 w 103"/>
              <a:gd name="T3" fmla="*/ 0 h 163"/>
              <a:gd name="T4" fmla="*/ 88 w 103"/>
              <a:gd name="T5" fmla="*/ 9 h 163"/>
              <a:gd name="T6" fmla="*/ 43 w 103"/>
              <a:gd name="T7" fmla="*/ 141 h 163"/>
              <a:gd name="T8" fmla="*/ 48 w 103"/>
              <a:gd name="T9" fmla="*/ 162 h 163"/>
              <a:gd name="T10" fmla="*/ 41 w 103"/>
              <a:gd name="T11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3" h="163">
                <a:moveTo>
                  <a:pt x="41" y="163"/>
                </a:moveTo>
                <a:cubicBezTo>
                  <a:pt x="0" y="104"/>
                  <a:pt x="32" y="20"/>
                  <a:pt x="103" y="0"/>
                </a:cubicBezTo>
                <a:cubicBezTo>
                  <a:pt x="98" y="3"/>
                  <a:pt x="93" y="6"/>
                  <a:pt x="88" y="9"/>
                </a:cubicBezTo>
                <a:cubicBezTo>
                  <a:pt x="41" y="35"/>
                  <a:pt x="22" y="90"/>
                  <a:pt x="43" y="141"/>
                </a:cubicBezTo>
                <a:cubicBezTo>
                  <a:pt x="46" y="147"/>
                  <a:pt x="46" y="155"/>
                  <a:pt x="48" y="162"/>
                </a:cubicBezTo>
                <a:cubicBezTo>
                  <a:pt x="45" y="162"/>
                  <a:pt x="43" y="163"/>
                  <a:pt x="41" y="16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5A4894B0-9CBF-4300-AAAD-7A2594FD171E}"/>
              </a:ext>
            </a:extLst>
          </p:cNvPr>
          <p:cNvSpPr>
            <a:spLocks/>
          </p:cNvSpPr>
          <p:nvPr/>
        </p:nvSpPr>
        <p:spPr bwMode="auto">
          <a:xfrm>
            <a:off x="7296150" y="3514725"/>
            <a:ext cx="149225" cy="239712"/>
          </a:xfrm>
          <a:custGeom>
            <a:avLst/>
            <a:gdLst>
              <a:gd name="T0" fmla="*/ 59 w 101"/>
              <a:gd name="T1" fmla="*/ 0 h 162"/>
              <a:gd name="T2" fmla="*/ 0 w 101"/>
              <a:gd name="T3" fmla="*/ 162 h 162"/>
              <a:gd name="T4" fmla="*/ 66 w 101"/>
              <a:gd name="T5" fmla="*/ 89 h 162"/>
              <a:gd name="T6" fmla="*/ 59 w 101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162">
                <a:moveTo>
                  <a:pt x="59" y="0"/>
                </a:moveTo>
                <a:cubicBezTo>
                  <a:pt x="101" y="60"/>
                  <a:pt x="70" y="145"/>
                  <a:pt x="0" y="162"/>
                </a:cubicBezTo>
                <a:cubicBezTo>
                  <a:pt x="34" y="145"/>
                  <a:pt x="56" y="123"/>
                  <a:pt x="66" y="89"/>
                </a:cubicBezTo>
                <a:cubicBezTo>
                  <a:pt x="75" y="58"/>
                  <a:pt x="60" y="30"/>
                  <a:pt x="59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8FAEA2A9-1CA2-4C9D-99F7-49211FE8EA5F}"/>
              </a:ext>
            </a:extLst>
          </p:cNvPr>
          <p:cNvSpPr>
            <a:spLocks/>
          </p:cNvSpPr>
          <p:nvPr/>
        </p:nvSpPr>
        <p:spPr bwMode="auto">
          <a:xfrm>
            <a:off x="6600825" y="3513138"/>
            <a:ext cx="128588" cy="234950"/>
          </a:xfrm>
          <a:custGeom>
            <a:avLst/>
            <a:gdLst>
              <a:gd name="T0" fmla="*/ 45 w 87"/>
              <a:gd name="T1" fmla="*/ 0 h 158"/>
              <a:gd name="T2" fmla="*/ 44 w 87"/>
              <a:gd name="T3" fmla="*/ 16 h 158"/>
              <a:gd name="T4" fmla="*/ 86 w 87"/>
              <a:gd name="T5" fmla="*/ 155 h 158"/>
              <a:gd name="T6" fmla="*/ 87 w 87"/>
              <a:gd name="T7" fmla="*/ 158 h 158"/>
              <a:gd name="T8" fmla="*/ 45 w 87"/>
              <a:gd name="T9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158">
                <a:moveTo>
                  <a:pt x="45" y="0"/>
                </a:moveTo>
                <a:cubicBezTo>
                  <a:pt x="45" y="5"/>
                  <a:pt x="46" y="11"/>
                  <a:pt x="44" y="16"/>
                </a:cubicBezTo>
                <a:cubicBezTo>
                  <a:pt x="21" y="80"/>
                  <a:pt x="32" y="115"/>
                  <a:pt x="86" y="155"/>
                </a:cubicBezTo>
                <a:cubicBezTo>
                  <a:pt x="86" y="156"/>
                  <a:pt x="87" y="157"/>
                  <a:pt x="87" y="158"/>
                </a:cubicBezTo>
                <a:cubicBezTo>
                  <a:pt x="28" y="141"/>
                  <a:pt x="0" y="52"/>
                  <a:pt x="45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E9BAB7D6-31F8-4651-A5CD-334137A9E5A5}"/>
              </a:ext>
            </a:extLst>
          </p:cNvPr>
          <p:cNvSpPr>
            <a:spLocks/>
          </p:cNvSpPr>
          <p:nvPr/>
        </p:nvSpPr>
        <p:spPr bwMode="auto">
          <a:xfrm>
            <a:off x="7307263" y="3013075"/>
            <a:ext cx="146050" cy="236537"/>
          </a:xfrm>
          <a:custGeom>
            <a:avLst/>
            <a:gdLst>
              <a:gd name="T0" fmla="*/ 50 w 99"/>
              <a:gd name="T1" fmla="*/ 160 h 160"/>
              <a:gd name="T2" fmla="*/ 48 w 99"/>
              <a:gd name="T3" fmla="*/ 145 h 160"/>
              <a:gd name="T4" fmla="*/ 0 w 99"/>
              <a:gd name="T5" fmla="*/ 0 h 160"/>
              <a:gd name="T6" fmla="*/ 50 w 99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160">
                <a:moveTo>
                  <a:pt x="50" y="160"/>
                </a:moveTo>
                <a:cubicBezTo>
                  <a:pt x="49" y="155"/>
                  <a:pt x="47" y="150"/>
                  <a:pt x="48" y="145"/>
                </a:cubicBezTo>
                <a:cubicBezTo>
                  <a:pt x="71" y="74"/>
                  <a:pt x="60" y="38"/>
                  <a:pt x="0" y="0"/>
                </a:cubicBezTo>
                <a:cubicBezTo>
                  <a:pt x="50" y="7"/>
                  <a:pt x="99" y="91"/>
                  <a:pt x="50" y="16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E17B328F-3744-4837-B575-40CF6169B06F}"/>
              </a:ext>
            </a:extLst>
          </p:cNvPr>
          <p:cNvSpPr>
            <a:spLocks/>
          </p:cNvSpPr>
          <p:nvPr/>
        </p:nvSpPr>
        <p:spPr bwMode="auto">
          <a:xfrm>
            <a:off x="9718675" y="2311400"/>
            <a:ext cx="128588" cy="47625"/>
          </a:xfrm>
          <a:custGeom>
            <a:avLst/>
            <a:gdLst>
              <a:gd name="T0" fmla="*/ 87 w 87"/>
              <a:gd name="T1" fmla="*/ 3 h 32"/>
              <a:gd name="T2" fmla="*/ 0 w 87"/>
              <a:gd name="T3" fmla="*/ 5 h 32"/>
              <a:gd name="T4" fmla="*/ 16 w 87"/>
              <a:gd name="T5" fmla="*/ 3 h 32"/>
              <a:gd name="T6" fmla="*/ 71 w 87"/>
              <a:gd name="T7" fmla="*/ 2 h 32"/>
              <a:gd name="T8" fmla="*/ 87 w 87"/>
              <a:gd name="T9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32">
                <a:moveTo>
                  <a:pt x="87" y="3"/>
                </a:moveTo>
                <a:cubicBezTo>
                  <a:pt x="57" y="31"/>
                  <a:pt x="37" y="32"/>
                  <a:pt x="0" y="5"/>
                </a:cubicBezTo>
                <a:cubicBezTo>
                  <a:pt x="6" y="4"/>
                  <a:pt x="12" y="1"/>
                  <a:pt x="16" y="3"/>
                </a:cubicBezTo>
                <a:cubicBezTo>
                  <a:pt x="35" y="12"/>
                  <a:pt x="53" y="12"/>
                  <a:pt x="71" y="2"/>
                </a:cubicBezTo>
                <a:cubicBezTo>
                  <a:pt x="75" y="0"/>
                  <a:pt x="82" y="2"/>
                  <a:pt x="87" y="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3A3C0672-A6E7-4FB1-91F5-9DBA9826B9DA}"/>
              </a:ext>
            </a:extLst>
          </p:cNvPr>
          <p:cNvSpPr>
            <a:spLocks/>
          </p:cNvSpPr>
          <p:nvPr/>
        </p:nvSpPr>
        <p:spPr bwMode="auto">
          <a:xfrm>
            <a:off x="9459913" y="4892675"/>
            <a:ext cx="61913" cy="73025"/>
          </a:xfrm>
          <a:custGeom>
            <a:avLst/>
            <a:gdLst>
              <a:gd name="T0" fmla="*/ 42 w 42"/>
              <a:gd name="T1" fmla="*/ 44 h 49"/>
              <a:gd name="T2" fmla="*/ 3 w 42"/>
              <a:gd name="T3" fmla="*/ 27 h 49"/>
              <a:gd name="T4" fmla="*/ 2 w 42"/>
              <a:gd name="T5" fmla="*/ 2 h 49"/>
              <a:gd name="T6" fmla="*/ 11 w 42"/>
              <a:gd name="T7" fmla="*/ 0 h 49"/>
              <a:gd name="T8" fmla="*/ 42 w 42"/>
              <a:gd name="T9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9">
                <a:moveTo>
                  <a:pt x="42" y="44"/>
                </a:moveTo>
                <a:cubicBezTo>
                  <a:pt x="20" y="49"/>
                  <a:pt x="9" y="40"/>
                  <a:pt x="3" y="27"/>
                </a:cubicBezTo>
                <a:cubicBezTo>
                  <a:pt x="0" y="21"/>
                  <a:pt x="2" y="11"/>
                  <a:pt x="2" y="2"/>
                </a:cubicBezTo>
                <a:cubicBezTo>
                  <a:pt x="5" y="2"/>
                  <a:pt x="8" y="1"/>
                  <a:pt x="11" y="0"/>
                </a:cubicBezTo>
                <a:cubicBezTo>
                  <a:pt x="21" y="14"/>
                  <a:pt x="30" y="27"/>
                  <a:pt x="42" y="4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3B09CEE7-50FF-47A2-9CA5-F8C6FCF70409}"/>
              </a:ext>
            </a:extLst>
          </p:cNvPr>
          <p:cNvSpPr>
            <a:spLocks/>
          </p:cNvSpPr>
          <p:nvPr/>
        </p:nvSpPr>
        <p:spPr bwMode="auto">
          <a:xfrm>
            <a:off x="10067925" y="4894263"/>
            <a:ext cx="60325" cy="71437"/>
          </a:xfrm>
          <a:custGeom>
            <a:avLst/>
            <a:gdLst>
              <a:gd name="T0" fmla="*/ 38 w 41"/>
              <a:gd name="T1" fmla="*/ 2 h 48"/>
              <a:gd name="T2" fmla="*/ 38 w 41"/>
              <a:gd name="T3" fmla="*/ 27 h 48"/>
              <a:gd name="T4" fmla="*/ 0 w 41"/>
              <a:gd name="T5" fmla="*/ 43 h 48"/>
              <a:gd name="T6" fmla="*/ 28 w 41"/>
              <a:gd name="T7" fmla="*/ 0 h 48"/>
              <a:gd name="T8" fmla="*/ 38 w 41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8">
                <a:moveTo>
                  <a:pt x="38" y="2"/>
                </a:moveTo>
                <a:cubicBezTo>
                  <a:pt x="38" y="10"/>
                  <a:pt x="41" y="20"/>
                  <a:pt x="38" y="27"/>
                </a:cubicBezTo>
                <a:cubicBezTo>
                  <a:pt x="31" y="39"/>
                  <a:pt x="21" y="48"/>
                  <a:pt x="0" y="43"/>
                </a:cubicBezTo>
                <a:cubicBezTo>
                  <a:pt x="10" y="27"/>
                  <a:pt x="19" y="14"/>
                  <a:pt x="28" y="0"/>
                </a:cubicBezTo>
                <a:cubicBezTo>
                  <a:pt x="31" y="1"/>
                  <a:pt x="35" y="1"/>
                  <a:pt x="38" y="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20833523-1F4E-44DE-9B89-9ED883B26177}"/>
              </a:ext>
            </a:extLst>
          </p:cNvPr>
          <p:cNvSpPr>
            <a:spLocks/>
          </p:cNvSpPr>
          <p:nvPr/>
        </p:nvSpPr>
        <p:spPr bwMode="auto">
          <a:xfrm>
            <a:off x="10074275" y="4294188"/>
            <a:ext cx="58738" cy="60325"/>
          </a:xfrm>
          <a:custGeom>
            <a:avLst/>
            <a:gdLst>
              <a:gd name="T0" fmla="*/ 33 w 40"/>
              <a:gd name="T1" fmla="*/ 41 h 41"/>
              <a:gd name="T2" fmla="*/ 0 w 40"/>
              <a:gd name="T3" fmla="*/ 0 h 41"/>
              <a:gd name="T4" fmla="*/ 33 w 40"/>
              <a:gd name="T5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41">
                <a:moveTo>
                  <a:pt x="33" y="41"/>
                </a:moveTo>
                <a:cubicBezTo>
                  <a:pt x="21" y="26"/>
                  <a:pt x="12" y="14"/>
                  <a:pt x="0" y="0"/>
                </a:cubicBezTo>
                <a:cubicBezTo>
                  <a:pt x="28" y="2"/>
                  <a:pt x="40" y="16"/>
                  <a:pt x="33" y="4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1F2A6F76-1A98-42E6-82D7-9BB23F25E8CE}"/>
              </a:ext>
            </a:extLst>
          </p:cNvPr>
          <p:cNvSpPr>
            <a:spLocks/>
          </p:cNvSpPr>
          <p:nvPr/>
        </p:nvSpPr>
        <p:spPr bwMode="auto">
          <a:xfrm>
            <a:off x="9453563" y="4292600"/>
            <a:ext cx="55563" cy="60325"/>
          </a:xfrm>
          <a:custGeom>
            <a:avLst/>
            <a:gdLst>
              <a:gd name="T0" fmla="*/ 38 w 38"/>
              <a:gd name="T1" fmla="*/ 4 h 41"/>
              <a:gd name="T2" fmla="*/ 9 w 38"/>
              <a:gd name="T3" fmla="*/ 41 h 41"/>
              <a:gd name="T4" fmla="*/ 34 w 38"/>
              <a:gd name="T5" fmla="*/ 0 h 41"/>
              <a:gd name="T6" fmla="*/ 38 w 38"/>
              <a:gd name="T7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41">
                <a:moveTo>
                  <a:pt x="38" y="4"/>
                </a:moveTo>
                <a:cubicBezTo>
                  <a:pt x="29" y="16"/>
                  <a:pt x="19" y="27"/>
                  <a:pt x="9" y="41"/>
                </a:cubicBezTo>
                <a:cubicBezTo>
                  <a:pt x="0" y="19"/>
                  <a:pt x="10" y="6"/>
                  <a:pt x="34" y="0"/>
                </a:cubicBezTo>
                <a:cubicBezTo>
                  <a:pt x="36" y="1"/>
                  <a:pt x="37" y="3"/>
                  <a:pt x="38" y="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A9A88478-4746-41FA-AE0F-5331520994C3}"/>
              </a:ext>
            </a:extLst>
          </p:cNvPr>
          <p:cNvSpPr>
            <a:spLocks noEditPoints="1"/>
          </p:cNvSpPr>
          <p:nvPr/>
        </p:nvSpPr>
        <p:spPr bwMode="auto">
          <a:xfrm>
            <a:off x="9728200" y="3492500"/>
            <a:ext cx="98425" cy="96837"/>
          </a:xfrm>
          <a:custGeom>
            <a:avLst/>
            <a:gdLst>
              <a:gd name="T0" fmla="*/ 33 w 66"/>
              <a:gd name="T1" fmla="*/ 65 h 65"/>
              <a:gd name="T2" fmla="*/ 0 w 66"/>
              <a:gd name="T3" fmla="*/ 33 h 65"/>
              <a:gd name="T4" fmla="*/ 33 w 66"/>
              <a:gd name="T5" fmla="*/ 0 h 65"/>
              <a:gd name="T6" fmla="*/ 65 w 66"/>
              <a:gd name="T7" fmla="*/ 32 h 65"/>
              <a:gd name="T8" fmla="*/ 33 w 66"/>
              <a:gd name="T9" fmla="*/ 65 h 65"/>
              <a:gd name="T10" fmla="*/ 33 w 66"/>
              <a:gd name="T11" fmla="*/ 8 h 65"/>
              <a:gd name="T12" fmla="*/ 9 w 66"/>
              <a:gd name="T13" fmla="*/ 34 h 65"/>
              <a:gd name="T14" fmla="*/ 34 w 66"/>
              <a:gd name="T15" fmla="*/ 57 h 65"/>
              <a:gd name="T16" fmla="*/ 57 w 66"/>
              <a:gd name="T17" fmla="*/ 31 h 65"/>
              <a:gd name="T18" fmla="*/ 33 w 66"/>
              <a:gd name="T19" fmla="*/ 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65">
                <a:moveTo>
                  <a:pt x="33" y="65"/>
                </a:moveTo>
                <a:cubicBezTo>
                  <a:pt x="15" y="65"/>
                  <a:pt x="0" y="51"/>
                  <a:pt x="0" y="33"/>
                </a:cubicBezTo>
                <a:cubicBezTo>
                  <a:pt x="0" y="14"/>
                  <a:pt x="15" y="0"/>
                  <a:pt x="33" y="0"/>
                </a:cubicBezTo>
                <a:cubicBezTo>
                  <a:pt x="51" y="1"/>
                  <a:pt x="65" y="14"/>
                  <a:pt x="65" y="32"/>
                </a:cubicBezTo>
                <a:cubicBezTo>
                  <a:pt x="66" y="50"/>
                  <a:pt x="52" y="65"/>
                  <a:pt x="33" y="65"/>
                </a:cubicBezTo>
                <a:close/>
                <a:moveTo>
                  <a:pt x="33" y="8"/>
                </a:moveTo>
                <a:cubicBezTo>
                  <a:pt x="18" y="8"/>
                  <a:pt x="7" y="20"/>
                  <a:pt x="9" y="34"/>
                </a:cubicBezTo>
                <a:cubicBezTo>
                  <a:pt x="10" y="49"/>
                  <a:pt x="19" y="57"/>
                  <a:pt x="34" y="57"/>
                </a:cubicBezTo>
                <a:cubicBezTo>
                  <a:pt x="48" y="57"/>
                  <a:pt x="58" y="45"/>
                  <a:pt x="57" y="31"/>
                </a:cubicBezTo>
                <a:cubicBezTo>
                  <a:pt x="56" y="16"/>
                  <a:pt x="46" y="9"/>
                  <a:pt x="33" y="8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62354A22-3914-4D61-A692-CD28E487A675}"/>
              </a:ext>
            </a:extLst>
          </p:cNvPr>
          <p:cNvSpPr>
            <a:spLocks/>
          </p:cNvSpPr>
          <p:nvPr/>
        </p:nvSpPr>
        <p:spPr bwMode="auto">
          <a:xfrm>
            <a:off x="8147050" y="4700588"/>
            <a:ext cx="61913" cy="61912"/>
          </a:xfrm>
          <a:custGeom>
            <a:avLst/>
            <a:gdLst>
              <a:gd name="T0" fmla="*/ 40 w 42"/>
              <a:gd name="T1" fmla="*/ 3 h 42"/>
              <a:gd name="T2" fmla="*/ 40 w 42"/>
              <a:gd name="T3" fmla="*/ 29 h 42"/>
              <a:gd name="T4" fmla="*/ 31 w 42"/>
              <a:gd name="T5" fmla="*/ 42 h 42"/>
              <a:gd name="T6" fmla="*/ 23 w 42"/>
              <a:gd name="T7" fmla="*/ 30 h 42"/>
              <a:gd name="T8" fmla="*/ 22 w 42"/>
              <a:gd name="T9" fmla="*/ 13 h 42"/>
              <a:gd name="T10" fmla="*/ 0 w 42"/>
              <a:gd name="T11" fmla="*/ 25 h 42"/>
              <a:gd name="T12" fmla="*/ 40 w 42"/>
              <a:gd name="T13" fmla="*/ 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42">
                <a:moveTo>
                  <a:pt x="40" y="3"/>
                </a:moveTo>
                <a:cubicBezTo>
                  <a:pt x="40" y="13"/>
                  <a:pt x="42" y="21"/>
                  <a:pt x="40" y="29"/>
                </a:cubicBezTo>
                <a:cubicBezTo>
                  <a:pt x="39" y="34"/>
                  <a:pt x="34" y="38"/>
                  <a:pt x="31" y="42"/>
                </a:cubicBezTo>
                <a:cubicBezTo>
                  <a:pt x="28" y="38"/>
                  <a:pt x="25" y="34"/>
                  <a:pt x="23" y="30"/>
                </a:cubicBezTo>
                <a:cubicBezTo>
                  <a:pt x="22" y="25"/>
                  <a:pt x="22" y="21"/>
                  <a:pt x="22" y="13"/>
                </a:cubicBezTo>
                <a:cubicBezTo>
                  <a:pt x="15" y="17"/>
                  <a:pt x="10" y="20"/>
                  <a:pt x="0" y="25"/>
                </a:cubicBezTo>
                <a:cubicBezTo>
                  <a:pt x="10" y="5"/>
                  <a:pt x="22" y="0"/>
                  <a:pt x="40" y="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C336B434-D9D8-42A5-B22B-D80B7365BEDB}"/>
              </a:ext>
            </a:extLst>
          </p:cNvPr>
          <p:cNvSpPr>
            <a:spLocks/>
          </p:cNvSpPr>
          <p:nvPr/>
        </p:nvSpPr>
        <p:spPr bwMode="auto">
          <a:xfrm>
            <a:off x="8607425" y="4695825"/>
            <a:ext cx="65088" cy="66675"/>
          </a:xfrm>
          <a:custGeom>
            <a:avLst/>
            <a:gdLst>
              <a:gd name="T0" fmla="*/ 44 w 44"/>
              <a:gd name="T1" fmla="*/ 16 h 45"/>
              <a:gd name="T2" fmla="*/ 29 w 44"/>
              <a:gd name="T3" fmla="*/ 38 h 45"/>
              <a:gd name="T4" fmla="*/ 15 w 44"/>
              <a:gd name="T5" fmla="*/ 45 h 45"/>
              <a:gd name="T6" fmla="*/ 15 w 44"/>
              <a:gd name="T7" fmla="*/ 28 h 45"/>
              <a:gd name="T8" fmla="*/ 23 w 44"/>
              <a:gd name="T9" fmla="*/ 15 h 45"/>
              <a:gd name="T10" fmla="*/ 0 w 44"/>
              <a:gd name="T11" fmla="*/ 11 h 45"/>
              <a:gd name="T12" fmla="*/ 44 w 44"/>
              <a:gd name="T13" fmla="*/ 1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45">
                <a:moveTo>
                  <a:pt x="44" y="16"/>
                </a:moveTo>
                <a:cubicBezTo>
                  <a:pt x="39" y="25"/>
                  <a:pt x="35" y="32"/>
                  <a:pt x="29" y="38"/>
                </a:cubicBezTo>
                <a:cubicBezTo>
                  <a:pt x="26" y="42"/>
                  <a:pt x="20" y="43"/>
                  <a:pt x="15" y="45"/>
                </a:cubicBezTo>
                <a:cubicBezTo>
                  <a:pt x="15" y="39"/>
                  <a:pt x="14" y="33"/>
                  <a:pt x="15" y="28"/>
                </a:cubicBezTo>
                <a:cubicBezTo>
                  <a:pt x="16" y="24"/>
                  <a:pt x="19" y="20"/>
                  <a:pt x="23" y="15"/>
                </a:cubicBezTo>
                <a:cubicBezTo>
                  <a:pt x="15" y="14"/>
                  <a:pt x="9" y="13"/>
                  <a:pt x="0" y="11"/>
                </a:cubicBezTo>
                <a:cubicBezTo>
                  <a:pt x="17" y="0"/>
                  <a:pt x="30" y="3"/>
                  <a:pt x="44" y="1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68F108D4-BE6E-49CE-826C-6EC16A8117DB}"/>
              </a:ext>
            </a:extLst>
          </p:cNvPr>
          <p:cNvSpPr>
            <a:spLocks/>
          </p:cNvSpPr>
          <p:nvPr/>
        </p:nvSpPr>
        <p:spPr bwMode="auto">
          <a:xfrm>
            <a:off x="8139113" y="1920875"/>
            <a:ext cx="225425" cy="238125"/>
          </a:xfrm>
          <a:custGeom>
            <a:avLst/>
            <a:gdLst>
              <a:gd name="T0" fmla="*/ 70 w 152"/>
              <a:gd name="T1" fmla="*/ 157 h 161"/>
              <a:gd name="T2" fmla="*/ 134 w 152"/>
              <a:gd name="T3" fmla="*/ 87 h 161"/>
              <a:gd name="T4" fmla="*/ 88 w 152"/>
              <a:gd name="T5" fmla="*/ 22 h 161"/>
              <a:gd name="T6" fmla="*/ 0 w 152"/>
              <a:gd name="T7" fmla="*/ 59 h 161"/>
              <a:gd name="T8" fmla="*/ 87 w 152"/>
              <a:gd name="T9" fmla="*/ 8 h 161"/>
              <a:gd name="T10" fmla="*/ 146 w 152"/>
              <a:gd name="T11" fmla="*/ 96 h 161"/>
              <a:gd name="T12" fmla="*/ 70 w 152"/>
              <a:gd name="T13" fmla="*/ 15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61">
                <a:moveTo>
                  <a:pt x="70" y="157"/>
                </a:moveTo>
                <a:cubicBezTo>
                  <a:pt x="115" y="142"/>
                  <a:pt x="134" y="121"/>
                  <a:pt x="134" y="87"/>
                </a:cubicBezTo>
                <a:cubicBezTo>
                  <a:pt x="134" y="59"/>
                  <a:pt x="115" y="32"/>
                  <a:pt x="88" y="22"/>
                </a:cubicBezTo>
                <a:cubicBezTo>
                  <a:pt x="56" y="11"/>
                  <a:pt x="30" y="22"/>
                  <a:pt x="0" y="59"/>
                </a:cubicBezTo>
                <a:cubicBezTo>
                  <a:pt x="10" y="21"/>
                  <a:pt x="47" y="0"/>
                  <a:pt x="87" y="8"/>
                </a:cubicBezTo>
                <a:cubicBezTo>
                  <a:pt x="126" y="17"/>
                  <a:pt x="152" y="56"/>
                  <a:pt x="146" y="96"/>
                </a:cubicBezTo>
                <a:cubicBezTo>
                  <a:pt x="141" y="132"/>
                  <a:pt x="105" y="161"/>
                  <a:pt x="70" y="15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1C21C279-EE7B-46CD-86C3-D0C3D816EBBD}"/>
              </a:ext>
            </a:extLst>
          </p:cNvPr>
          <p:cNvSpPr>
            <a:spLocks/>
          </p:cNvSpPr>
          <p:nvPr/>
        </p:nvSpPr>
        <p:spPr bwMode="auto">
          <a:xfrm>
            <a:off x="8215313" y="2022475"/>
            <a:ext cx="60325" cy="46037"/>
          </a:xfrm>
          <a:custGeom>
            <a:avLst/>
            <a:gdLst>
              <a:gd name="T0" fmla="*/ 41 w 41"/>
              <a:gd name="T1" fmla="*/ 17 h 31"/>
              <a:gd name="T2" fmla="*/ 16 w 41"/>
              <a:gd name="T3" fmla="*/ 31 h 31"/>
              <a:gd name="T4" fmla="*/ 1 w 41"/>
              <a:gd name="T5" fmla="*/ 17 h 31"/>
              <a:gd name="T6" fmla="*/ 17 w 41"/>
              <a:gd name="T7" fmla="*/ 1 h 31"/>
              <a:gd name="T8" fmla="*/ 41 w 41"/>
              <a:gd name="T9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31">
                <a:moveTo>
                  <a:pt x="41" y="17"/>
                </a:moveTo>
                <a:cubicBezTo>
                  <a:pt x="29" y="24"/>
                  <a:pt x="22" y="31"/>
                  <a:pt x="16" y="31"/>
                </a:cubicBezTo>
                <a:cubicBezTo>
                  <a:pt x="10" y="30"/>
                  <a:pt x="0" y="20"/>
                  <a:pt x="1" y="17"/>
                </a:cubicBezTo>
                <a:cubicBezTo>
                  <a:pt x="3" y="10"/>
                  <a:pt x="11" y="2"/>
                  <a:pt x="17" y="1"/>
                </a:cubicBezTo>
                <a:cubicBezTo>
                  <a:pt x="22" y="0"/>
                  <a:pt x="29" y="8"/>
                  <a:pt x="41" y="1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13B09813-A886-4D8B-8A45-24D28FFBA743}"/>
              </a:ext>
            </a:extLst>
          </p:cNvPr>
          <p:cNvSpPr>
            <a:spLocks/>
          </p:cNvSpPr>
          <p:nvPr/>
        </p:nvSpPr>
        <p:spPr bwMode="auto">
          <a:xfrm>
            <a:off x="8501063" y="2270125"/>
            <a:ext cx="214313" cy="242887"/>
          </a:xfrm>
          <a:custGeom>
            <a:avLst/>
            <a:gdLst>
              <a:gd name="T0" fmla="*/ 45 w 144"/>
              <a:gd name="T1" fmla="*/ 158 h 164"/>
              <a:gd name="T2" fmla="*/ 124 w 144"/>
              <a:gd name="T3" fmla="*/ 95 h 164"/>
              <a:gd name="T4" fmla="*/ 95 w 144"/>
              <a:gd name="T5" fmla="*/ 31 h 164"/>
              <a:gd name="T6" fmla="*/ 0 w 144"/>
              <a:gd name="T7" fmla="*/ 46 h 164"/>
              <a:gd name="T8" fmla="*/ 84 w 144"/>
              <a:gd name="T9" fmla="*/ 10 h 164"/>
              <a:gd name="T10" fmla="*/ 137 w 144"/>
              <a:gd name="T11" fmla="*/ 100 h 164"/>
              <a:gd name="T12" fmla="*/ 45 w 144"/>
              <a:gd name="T13" fmla="*/ 15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164">
                <a:moveTo>
                  <a:pt x="45" y="158"/>
                </a:moveTo>
                <a:cubicBezTo>
                  <a:pt x="89" y="153"/>
                  <a:pt x="118" y="136"/>
                  <a:pt x="124" y="95"/>
                </a:cubicBezTo>
                <a:cubicBezTo>
                  <a:pt x="128" y="68"/>
                  <a:pt x="118" y="46"/>
                  <a:pt x="95" y="31"/>
                </a:cubicBezTo>
                <a:cubicBezTo>
                  <a:pt x="61" y="8"/>
                  <a:pt x="29" y="18"/>
                  <a:pt x="0" y="46"/>
                </a:cubicBezTo>
                <a:cubicBezTo>
                  <a:pt x="11" y="15"/>
                  <a:pt x="49" y="0"/>
                  <a:pt x="84" y="10"/>
                </a:cubicBezTo>
                <a:cubicBezTo>
                  <a:pt x="121" y="21"/>
                  <a:pt x="144" y="61"/>
                  <a:pt x="137" y="100"/>
                </a:cubicBezTo>
                <a:cubicBezTo>
                  <a:pt x="129" y="140"/>
                  <a:pt x="93" y="164"/>
                  <a:pt x="45" y="158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6392CFE9-C393-4C9C-B21F-FC3306300BC4}"/>
              </a:ext>
            </a:extLst>
          </p:cNvPr>
          <p:cNvSpPr>
            <a:spLocks/>
          </p:cNvSpPr>
          <p:nvPr/>
        </p:nvSpPr>
        <p:spPr bwMode="auto">
          <a:xfrm>
            <a:off x="8564563" y="2373313"/>
            <a:ext cx="58738" cy="44450"/>
          </a:xfrm>
          <a:custGeom>
            <a:avLst/>
            <a:gdLst>
              <a:gd name="T0" fmla="*/ 39 w 39"/>
              <a:gd name="T1" fmla="*/ 15 h 30"/>
              <a:gd name="T2" fmla="*/ 15 w 39"/>
              <a:gd name="T3" fmla="*/ 30 h 30"/>
              <a:gd name="T4" fmla="*/ 0 w 39"/>
              <a:gd name="T5" fmla="*/ 17 h 30"/>
              <a:gd name="T6" fmla="*/ 18 w 39"/>
              <a:gd name="T7" fmla="*/ 1 h 30"/>
              <a:gd name="T8" fmla="*/ 39 w 39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0">
                <a:moveTo>
                  <a:pt x="39" y="15"/>
                </a:moveTo>
                <a:cubicBezTo>
                  <a:pt x="28" y="23"/>
                  <a:pt x="22" y="30"/>
                  <a:pt x="15" y="30"/>
                </a:cubicBezTo>
                <a:cubicBezTo>
                  <a:pt x="10" y="30"/>
                  <a:pt x="5" y="21"/>
                  <a:pt x="0" y="17"/>
                </a:cubicBezTo>
                <a:cubicBezTo>
                  <a:pt x="6" y="11"/>
                  <a:pt x="11" y="3"/>
                  <a:pt x="18" y="1"/>
                </a:cubicBezTo>
                <a:cubicBezTo>
                  <a:pt x="22" y="0"/>
                  <a:pt x="29" y="8"/>
                  <a:pt x="39" y="15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9C6A5C03-EA9F-4365-A7DA-AC2FF48DA703}"/>
              </a:ext>
            </a:extLst>
          </p:cNvPr>
          <p:cNvSpPr>
            <a:spLocks/>
          </p:cNvSpPr>
          <p:nvPr/>
        </p:nvSpPr>
        <p:spPr bwMode="auto">
          <a:xfrm>
            <a:off x="8150225" y="2270125"/>
            <a:ext cx="217488" cy="244475"/>
          </a:xfrm>
          <a:custGeom>
            <a:avLst/>
            <a:gdLst>
              <a:gd name="T0" fmla="*/ 0 w 146"/>
              <a:gd name="T1" fmla="*/ 45 h 165"/>
              <a:gd name="T2" fmla="*/ 83 w 146"/>
              <a:gd name="T3" fmla="*/ 10 h 165"/>
              <a:gd name="T4" fmla="*/ 138 w 146"/>
              <a:gd name="T5" fmla="*/ 100 h 165"/>
              <a:gd name="T6" fmla="*/ 47 w 146"/>
              <a:gd name="T7" fmla="*/ 157 h 165"/>
              <a:gd name="T8" fmla="*/ 125 w 146"/>
              <a:gd name="T9" fmla="*/ 96 h 165"/>
              <a:gd name="T10" fmla="*/ 94 w 146"/>
              <a:gd name="T11" fmla="*/ 29 h 165"/>
              <a:gd name="T12" fmla="*/ 0 w 146"/>
              <a:gd name="T13" fmla="*/ 4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" h="165">
                <a:moveTo>
                  <a:pt x="0" y="45"/>
                </a:moveTo>
                <a:cubicBezTo>
                  <a:pt x="11" y="16"/>
                  <a:pt x="48" y="0"/>
                  <a:pt x="83" y="10"/>
                </a:cubicBezTo>
                <a:cubicBezTo>
                  <a:pt x="121" y="21"/>
                  <a:pt x="146" y="61"/>
                  <a:pt x="138" y="100"/>
                </a:cubicBezTo>
                <a:cubicBezTo>
                  <a:pt x="129" y="141"/>
                  <a:pt x="94" y="165"/>
                  <a:pt x="47" y="157"/>
                </a:cubicBezTo>
                <a:cubicBezTo>
                  <a:pt x="90" y="153"/>
                  <a:pt x="117" y="136"/>
                  <a:pt x="125" y="96"/>
                </a:cubicBezTo>
                <a:cubicBezTo>
                  <a:pt x="129" y="71"/>
                  <a:pt x="116" y="43"/>
                  <a:pt x="94" y="29"/>
                </a:cubicBezTo>
                <a:cubicBezTo>
                  <a:pt x="66" y="12"/>
                  <a:pt x="41" y="16"/>
                  <a:pt x="0" y="45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3" name="Freeform 60">
            <a:extLst>
              <a:ext uri="{FF2B5EF4-FFF2-40B4-BE49-F238E27FC236}">
                <a16:creationId xmlns:a16="http://schemas.microsoft.com/office/drawing/2014/main" id="{98883556-23C3-427E-968C-A5E1B74C199A}"/>
              </a:ext>
            </a:extLst>
          </p:cNvPr>
          <p:cNvSpPr>
            <a:spLocks/>
          </p:cNvSpPr>
          <p:nvPr/>
        </p:nvSpPr>
        <p:spPr bwMode="auto">
          <a:xfrm>
            <a:off x="8215313" y="2373313"/>
            <a:ext cx="58738" cy="46037"/>
          </a:xfrm>
          <a:custGeom>
            <a:avLst/>
            <a:gdLst>
              <a:gd name="T0" fmla="*/ 40 w 40"/>
              <a:gd name="T1" fmla="*/ 14 h 31"/>
              <a:gd name="T2" fmla="*/ 18 w 40"/>
              <a:gd name="T3" fmla="*/ 30 h 31"/>
              <a:gd name="T4" fmla="*/ 0 w 40"/>
              <a:gd name="T5" fmla="*/ 16 h 31"/>
              <a:gd name="T6" fmla="*/ 18 w 40"/>
              <a:gd name="T7" fmla="*/ 1 h 31"/>
              <a:gd name="T8" fmla="*/ 40 w 40"/>
              <a:gd name="T9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31">
                <a:moveTo>
                  <a:pt x="40" y="14"/>
                </a:moveTo>
                <a:cubicBezTo>
                  <a:pt x="29" y="22"/>
                  <a:pt x="23" y="31"/>
                  <a:pt x="18" y="30"/>
                </a:cubicBezTo>
                <a:cubicBezTo>
                  <a:pt x="11" y="30"/>
                  <a:pt x="6" y="21"/>
                  <a:pt x="0" y="16"/>
                </a:cubicBezTo>
                <a:cubicBezTo>
                  <a:pt x="6" y="10"/>
                  <a:pt x="11" y="2"/>
                  <a:pt x="18" y="1"/>
                </a:cubicBezTo>
                <a:cubicBezTo>
                  <a:pt x="22" y="0"/>
                  <a:pt x="29" y="7"/>
                  <a:pt x="40" y="1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4" name="Freeform 61">
            <a:extLst>
              <a:ext uri="{FF2B5EF4-FFF2-40B4-BE49-F238E27FC236}">
                <a16:creationId xmlns:a16="http://schemas.microsoft.com/office/drawing/2014/main" id="{4623383A-A54C-444E-899D-244AB94F79D9}"/>
              </a:ext>
            </a:extLst>
          </p:cNvPr>
          <p:cNvSpPr>
            <a:spLocks/>
          </p:cNvSpPr>
          <p:nvPr/>
        </p:nvSpPr>
        <p:spPr bwMode="auto">
          <a:xfrm>
            <a:off x="8489950" y="1924050"/>
            <a:ext cx="225425" cy="239712"/>
          </a:xfrm>
          <a:custGeom>
            <a:avLst/>
            <a:gdLst>
              <a:gd name="T0" fmla="*/ 60 w 152"/>
              <a:gd name="T1" fmla="*/ 156 h 162"/>
              <a:gd name="T2" fmla="*/ 133 w 152"/>
              <a:gd name="T3" fmla="*/ 86 h 162"/>
              <a:gd name="T4" fmla="*/ 87 w 152"/>
              <a:gd name="T5" fmla="*/ 20 h 162"/>
              <a:gd name="T6" fmla="*/ 0 w 152"/>
              <a:gd name="T7" fmla="*/ 57 h 162"/>
              <a:gd name="T8" fmla="*/ 84 w 152"/>
              <a:gd name="T9" fmla="*/ 6 h 162"/>
              <a:gd name="T10" fmla="*/ 145 w 152"/>
              <a:gd name="T11" fmla="*/ 95 h 162"/>
              <a:gd name="T12" fmla="*/ 60 w 152"/>
              <a:gd name="T13" fmla="*/ 15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62">
                <a:moveTo>
                  <a:pt x="60" y="156"/>
                </a:moveTo>
                <a:cubicBezTo>
                  <a:pt x="112" y="142"/>
                  <a:pt x="131" y="123"/>
                  <a:pt x="133" y="86"/>
                </a:cubicBezTo>
                <a:cubicBezTo>
                  <a:pt x="134" y="57"/>
                  <a:pt x="115" y="30"/>
                  <a:pt x="87" y="20"/>
                </a:cubicBezTo>
                <a:cubicBezTo>
                  <a:pt x="54" y="9"/>
                  <a:pt x="27" y="21"/>
                  <a:pt x="0" y="57"/>
                </a:cubicBezTo>
                <a:cubicBezTo>
                  <a:pt x="7" y="22"/>
                  <a:pt x="43" y="0"/>
                  <a:pt x="84" y="6"/>
                </a:cubicBezTo>
                <a:cubicBezTo>
                  <a:pt x="123" y="12"/>
                  <a:pt x="152" y="53"/>
                  <a:pt x="145" y="95"/>
                </a:cubicBezTo>
                <a:cubicBezTo>
                  <a:pt x="138" y="136"/>
                  <a:pt x="102" y="162"/>
                  <a:pt x="60" y="15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5" name="Freeform 62">
            <a:extLst>
              <a:ext uri="{FF2B5EF4-FFF2-40B4-BE49-F238E27FC236}">
                <a16:creationId xmlns:a16="http://schemas.microsoft.com/office/drawing/2014/main" id="{601DFFD9-3C1A-4783-B2BD-EB7D136719B4}"/>
              </a:ext>
            </a:extLst>
          </p:cNvPr>
          <p:cNvSpPr>
            <a:spLocks/>
          </p:cNvSpPr>
          <p:nvPr/>
        </p:nvSpPr>
        <p:spPr bwMode="auto">
          <a:xfrm>
            <a:off x="8566150" y="2011363"/>
            <a:ext cx="46038" cy="57150"/>
          </a:xfrm>
          <a:custGeom>
            <a:avLst/>
            <a:gdLst>
              <a:gd name="T0" fmla="*/ 16 w 31"/>
              <a:gd name="T1" fmla="*/ 0 h 39"/>
              <a:gd name="T2" fmla="*/ 30 w 31"/>
              <a:gd name="T3" fmla="*/ 25 h 39"/>
              <a:gd name="T4" fmla="*/ 13 w 31"/>
              <a:gd name="T5" fmla="*/ 39 h 39"/>
              <a:gd name="T6" fmla="*/ 0 w 31"/>
              <a:gd name="T7" fmla="*/ 24 h 39"/>
              <a:gd name="T8" fmla="*/ 16 w 31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9">
                <a:moveTo>
                  <a:pt x="16" y="0"/>
                </a:moveTo>
                <a:cubicBezTo>
                  <a:pt x="23" y="12"/>
                  <a:pt x="31" y="19"/>
                  <a:pt x="30" y="25"/>
                </a:cubicBezTo>
                <a:cubicBezTo>
                  <a:pt x="29" y="31"/>
                  <a:pt x="20" y="38"/>
                  <a:pt x="13" y="39"/>
                </a:cubicBezTo>
                <a:cubicBezTo>
                  <a:pt x="9" y="39"/>
                  <a:pt x="0" y="29"/>
                  <a:pt x="0" y="24"/>
                </a:cubicBezTo>
                <a:cubicBezTo>
                  <a:pt x="0" y="18"/>
                  <a:pt x="8" y="12"/>
                  <a:pt x="16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6" name="Freeform 63">
            <a:extLst>
              <a:ext uri="{FF2B5EF4-FFF2-40B4-BE49-F238E27FC236}">
                <a16:creationId xmlns:a16="http://schemas.microsoft.com/office/drawing/2014/main" id="{6890474C-3D02-4D79-A739-49AA496583D1}"/>
              </a:ext>
            </a:extLst>
          </p:cNvPr>
          <p:cNvSpPr>
            <a:spLocks/>
          </p:cNvSpPr>
          <p:nvPr/>
        </p:nvSpPr>
        <p:spPr bwMode="auto">
          <a:xfrm>
            <a:off x="9739313" y="3505200"/>
            <a:ext cx="74613" cy="71437"/>
          </a:xfrm>
          <a:custGeom>
            <a:avLst/>
            <a:gdLst>
              <a:gd name="T0" fmla="*/ 26 w 51"/>
              <a:gd name="T1" fmla="*/ 0 h 49"/>
              <a:gd name="T2" fmla="*/ 50 w 51"/>
              <a:gd name="T3" fmla="*/ 23 h 49"/>
              <a:gd name="T4" fmla="*/ 27 w 51"/>
              <a:gd name="T5" fmla="*/ 49 h 49"/>
              <a:gd name="T6" fmla="*/ 2 w 51"/>
              <a:gd name="T7" fmla="*/ 26 h 49"/>
              <a:gd name="T8" fmla="*/ 26 w 51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9">
                <a:moveTo>
                  <a:pt x="26" y="0"/>
                </a:moveTo>
                <a:cubicBezTo>
                  <a:pt x="39" y="1"/>
                  <a:pt x="49" y="8"/>
                  <a:pt x="50" y="23"/>
                </a:cubicBezTo>
                <a:cubicBezTo>
                  <a:pt x="51" y="37"/>
                  <a:pt x="41" y="49"/>
                  <a:pt x="27" y="49"/>
                </a:cubicBezTo>
                <a:cubicBezTo>
                  <a:pt x="12" y="49"/>
                  <a:pt x="3" y="41"/>
                  <a:pt x="2" y="26"/>
                </a:cubicBezTo>
                <a:cubicBezTo>
                  <a:pt x="0" y="12"/>
                  <a:pt x="11" y="0"/>
                  <a:pt x="26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7" name="Freeform 64">
            <a:extLst>
              <a:ext uri="{FF2B5EF4-FFF2-40B4-BE49-F238E27FC236}">
                <a16:creationId xmlns:a16="http://schemas.microsoft.com/office/drawing/2014/main" id="{C571D75E-8C74-4DCD-A1A0-B65A15B25379}"/>
              </a:ext>
            </a:extLst>
          </p:cNvPr>
          <p:cNvSpPr>
            <a:spLocks/>
          </p:cNvSpPr>
          <p:nvPr/>
        </p:nvSpPr>
        <p:spPr bwMode="auto">
          <a:xfrm>
            <a:off x="8128000" y="5748338"/>
            <a:ext cx="384175" cy="285750"/>
          </a:xfrm>
          <a:custGeom>
            <a:avLst/>
            <a:gdLst>
              <a:gd name="T0" fmla="*/ 182 w 259"/>
              <a:gd name="T1" fmla="*/ 109 h 193"/>
              <a:gd name="T2" fmla="*/ 153 w 259"/>
              <a:gd name="T3" fmla="*/ 51 h 193"/>
              <a:gd name="T4" fmla="*/ 136 w 259"/>
              <a:gd name="T5" fmla="*/ 45 h 193"/>
              <a:gd name="T6" fmla="*/ 78 w 259"/>
              <a:gd name="T7" fmla="*/ 63 h 193"/>
              <a:gd name="T8" fmla="*/ 64 w 259"/>
              <a:gd name="T9" fmla="*/ 78 h 193"/>
              <a:gd name="T10" fmla="*/ 40 w 259"/>
              <a:gd name="T11" fmla="*/ 130 h 193"/>
              <a:gd name="T12" fmla="*/ 26 w 259"/>
              <a:gd name="T13" fmla="*/ 146 h 193"/>
              <a:gd name="T14" fmla="*/ 21 w 259"/>
              <a:gd name="T15" fmla="*/ 142 h 193"/>
              <a:gd name="T16" fmla="*/ 53 w 259"/>
              <a:gd name="T17" fmla="*/ 72 h 193"/>
              <a:gd name="T18" fmla="*/ 4 w 259"/>
              <a:gd name="T19" fmla="*/ 85 h 193"/>
              <a:gd name="T20" fmla="*/ 1 w 259"/>
              <a:gd name="T21" fmla="*/ 81 h 193"/>
              <a:gd name="T22" fmla="*/ 11 w 259"/>
              <a:gd name="T23" fmla="*/ 71 h 193"/>
              <a:gd name="T24" fmla="*/ 229 w 259"/>
              <a:gd name="T25" fmla="*/ 3 h 193"/>
              <a:gd name="T26" fmla="*/ 259 w 259"/>
              <a:gd name="T27" fmla="*/ 5 h 193"/>
              <a:gd name="T28" fmla="*/ 160 w 259"/>
              <a:gd name="T29" fmla="*/ 37 h 193"/>
              <a:gd name="T30" fmla="*/ 194 w 259"/>
              <a:gd name="T31" fmla="*/ 104 h 193"/>
              <a:gd name="T32" fmla="*/ 236 w 259"/>
              <a:gd name="T33" fmla="*/ 94 h 193"/>
              <a:gd name="T34" fmla="*/ 239 w 259"/>
              <a:gd name="T35" fmla="*/ 103 h 193"/>
              <a:gd name="T36" fmla="*/ 149 w 259"/>
              <a:gd name="T37" fmla="*/ 133 h 193"/>
              <a:gd name="T38" fmla="*/ 179 w 259"/>
              <a:gd name="T39" fmla="*/ 190 h 193"/>
              <a:gd name="T40" fmla="*/ 176 w 259"/>
              <a:gd name="T41" fmla="*/ 193 h 193"/>
              <a:gd name="T42" fmla="*/ 166 w 259"/>
              <a:gd name="T43" fmla="*/ 189 h 193"/>
              <a:gd name="T44" fmla="*/ 159 w 259"/>
              <a:gd name="T45" fmla="*/ 177 h 193"/>
              <a:gd name="T46" fmla="*/ 91 w 259"/>
              <a:gd name="T47" fmla="*/ 151 h 193"/>
              <a:gd name="T48" fmla="*/ 4 w 259"/>
              <a:gd name="T49" fmla="*/ 178 h 193"/>
              <a:gd name="T50" fmla="*/ 0 w 259"/>
              <a:gd name="T51" fmla="*/ 172 h 193"/>
              <a:gd name="T52" fmla="*/ 16 w 259"/>
              <a:gd name="T53" fmla="*/ 162 h 193"/>
              <a:gd name="T54" fmla="*/ 157 w 259"/>
              <a:gd name="T55" fmla="*/ 117 h 193"/>
              <a:gd name="T56" fmla="*/ 182 w 259"/>
              <a:gd name="T57" fmla="*/ 10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9" h="193">
                <a:moveTo>
                  <a:pt x="182" y="109"/>
                </a:moveTo>
                <a:cubicBezTo>
                  <a:pt x="172" y="88"/>
                  <a:pt x="163" y="69"/>
                  <a:pt x="153" y="51"/>
                </a:cubicBezTo>
                <a:cubicBezTo>
                  <a:pt x="150" y="47"/>
                  <a:pt x="141" y="44"/>
                  <a:pt x="136" y="45"/>
                </a:cubicBezTo>
                <a:cubicBezTo>
                  <a:pt x="116" y="50"/>
                  <a:pt x="97" y="56"/>
                  <a:pt x="78" y="63"/>
                </a:cubicBezTo>
                <a:cubicBezTo>
                  <a:pt x="73" y="65"/>
                  <a:pt x="67" y="72"/>
                  <a:pt x="64" y="78"/>
                </a:cubicBezTo>
                <a:cubicBezTo>
                  <a:pt x="56" y="95"/>
                  <a:pt x="48" y="113"/>
                  <a:pt x="40" y="130"/>
                </a:cubicBezTo>
                <a:cubicBezTo>
                  <a:pt x="37" y="136"/>
                  <a:pt x="31" y="141"/>
                  <a:pt x="26" y="146"/>
                </a:cubicBezTo>
                <a:cubicBezTo>
                  <a:pt x="25" y="145"/>
                  <a:pt x="23" y="143"/>
                  <a:pt x="21" y="142"/>
                </a:cubicBezTo>
                <a:cubicBezTo>
                  <a:pt x="31" y="120"/>
                  <a:pt x="41" y="98"/>
                  <a:pt x="53" y="72"/>
                </a:cubicBezTo>
                <a:cubicBezTo>
                  <a:pt x="34" y="77"/>
                  <a:pt x="19" y="81"/>
                  <a:pt x="4" y="85"/>
                </a:cubicBezTo>
                <a:cubicBezTo>
                  <a:pt x="3" y="84"/>
                  <a:pt x="2" y="83"/>
                  <a:pt x="1" y="81"/>
                </a:cubicBezTo>
                <a:cubicBezTo>
                  <a:pt x="4" y="78"/>
                  <a:pt x="7" y="72"/>
                  <a:pt x="11" y="71"/>
                </a:cubicBezTo>
                <a:cubicBezTo>
                  <a:pt x="84" y="48"/>
                  <a:pt x="156" y="25"/>
                  <a:pt x="229" y="3"/>
                </a:cubicBezTo>
                <a:cubicBezTo>
                  <a:pt x="238" y="0"/>
                  <a:pt x="249" y="2"/>
                  <a:pt x="259" y="5"/>
                </a:cubicBezTo>
                <a:cubicBezTo>
                  <a:pt x="227" y="15"/>
                  <a:pt x="195" y="26"/>
                  <a:pt x="160" y="37"/>
                </a:cubicBezTo>
                <a:cubicBezTo>
                  <a:pt x="172" y="60"/>
                  <a:pt x="182" y="81"/>
                  <a:pt x="194" y="104"/>
                </a:cubicBezTo>
                <a:cubicBezTo>
                  <a:pt x="208" y="101"/>
                  <a:pt x="222" y="97"/>
                  <a:pt x="236" y="94"/>
                </a:cubicBezTo>
                <a:cubicBezTo>
                  <a:pt x="237" y="97"/>
                  <a:pt x="238" y="100"/>
                  <a:pt x="239" y="103"/>
                </a:cubicBezTo>
                <a:cubicBezTo>
                  <a:pt x="210" y="113"/>
                  <a:pt x="181" y="123"/>
                  <a:pt x="149" y="133"/>
                </a:cubicBezTo>
                <a:cubicBezTo>
                  <a:pt x="160" y="153"/>
                  <a:pt x="169" y="171"/>
                  <a:pt x="179" y="190"/>
                </a:cubicBezTo>
                <a:cubicBezTo>
                  <a:pt x="178" y="191"/>
                  <a:pt x="177" y="192"/>
                  <a:pt x="176" y="193"/>
                </a:cubicBezTo>
                <a:cubicBezTo>
                  <a:pt x="172" y="192"/>
                  <a:pt x="168" y="192"/>
                  <a:pt x="166" y="189"/>
                </a:cubicBezTo>
                <a:cubicBezTo>
                  <a:pt x="163" y="186"/>
                  <a:pt x="161" y="181"/>
                  <a:pt x="159" y="177"/>
                </a:cubicBezTo>
                <a:cubicBezTo>
                  <a:pt x="136" y="137"/>
                  <a:pt x="136" y="137"/>
                  <a:pt x="91" y="151"/>
                </a:cubicBezTo>
                <a:cubicBezTo>
                  <a:pt x="62" y="160"/>
                  <a:pt x="33" y="169"/>
                  <a:pt x="4" y="178"/>
                </a:cubicBezTo>
                <a:cubicBezTo>
                  <a:pt x="3" y="176"/>
                  <a:pt x="1" y="174"/>
                  <a:pt x="0" y="172"/>
                </a:cubicBezTo>
                <a:cubicBezTo>
                  <a:pt x="6" y="168"/>
                  <a:pt x="11" y="164"/>
                  <a:pt x="16" y="162"/>
                </a:cubicBezTo>
                <a:cubicBezTo>
                  <a:pt x="63" y="147"/>
                  <a:pt x="110" y="132"/>
                  <a:pt x="157" y="117"/>
                </a:cubicBezTo>
                <a:cubicBezTo>
                  <a:pt x="165" y="115"/>
                  <a:pt x="172" y="112"/>
                  <a:pt x="182" y="10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8" name="Freeform 65">
            <a:extLst>
              <a:ext uri="{FF2B5EF4-FFF2-40B4-BE49-F238E27FC236}">
                <a16:creationId xmlns:a16="http://schemas.microsoft.com/office/drawing/2014/main" id="{3DE11623-8376-435B-94B3-0BB10B966074}"/>
              </a:ext>
            </a:extLst>
          </p:cNvPr>
          <p:cNvSpPr>
            <a:spLocks noEditPoints="1"/>
          </p:cNvSpPr>
          <p:nvPr/>
        </p:nvSpPr>
        <p:spPr bwMode="auto">
          <a:xfrm>
            <a:off x="8513763" y="5791200"/>
            <a:ext cx="152400" cy="196850"/>
          </a:xfrm>
          <a:custGeom>
            <a:avLst/>
            <a:gdLst>
              <a:gd name="T0" fmla="*/ 49 w 103"/>
              <a:gd name="T1" fmla="*/ 133 h 133"/>
              <a:gd name="T2" fmla="*/ 8 w 103"/>
              <a:gd name="T3" fmla="*/ 62 h 133"/>
              <a:gd name="T4" fmla="*/ 24 w 103"/>
              <a:gd name="T5" fmla="*/ 12 h 133"/>
              <a:gd name="T6" fmla="*/ 79 w 103"/>
              <a:gd name="T7" fmla="*/ 11 h 133"/>
              <a:gd name="T8" fmla="*/ 98 w 103"/>
              <a:gd name="T9" fmla="*/ 59 h 133"/>
              <a:gd name="T10" fmla="*/ 49 w 103"/>
              <a:gd name="T11" fmla="*/ 133 h 133"/>
              <a:gd name="T12" fmla="*/ 55 w 103"/>
              <a:gd name="T13" fmla="*/ 19 h 133"/>
              <a:gd name="T14" fmla="*/ 23 w 103"/>
              <a:gd name="T15" fmla="*/ 47 h 133"/>
              <a:gd name="T16" fmla="*/ 50 w 103"/>
              <a:gd name="T17" fmla="*/ 78 h 133"/>
              <a:gd name="T18" fmla="*/ 82 w 103"/>
              <a:gd name="T19" fmla="*/ 52 h 133"/>
              <a:gd name="T20" fmla="*/ 55 w 103"/>
              <a:gd name="T21" fmla="*/ 1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3" h="133">
                <a:moveTo>
                  <a:pt x="49" y="133"/>
                </a:moveTo>
                <a:cubicBezTo>
                  <a:pt x="34" y="107"/>
                  <a:pt x="18" y="85"/>
                  <a:pt x="8" y="62"/>
                </a:cubicBezTo>
                <a:cubicBezTo>
                  <a:pt x="0" y="43"/>
                  <a:pt x="8" y="25"/>
                  <a:pt x="24" y="12"/>
                </a:cubicBezTo>
                <a:cubicBezTo>
                  <a:pt x="40" y="0"/>
                  <a:pt x="62" y="0"/>
                  <a:pt x="79" y="11"/>
                </a:cubicBezTo>
                <a:cubicBezTo>
                  <a:pt x="95" y="21"/>
                  <a:pt x="103" y="40"/>
                  <a:pt x="98" y="59"/>
                </a:cubicBezTo>
                <a:cubicBezTo>
                  <a:pt x="91" y="86"/>
                  <a:pt x="74" y="108"/>
                  <a:pt x="49" y="133"/>
                </a:cubicBezTo>
                <a:close/>
                <a:moveTo>
                  <a:pt x="55" y="19"/>
                </a:moveTo>
                <a:cubicBezTo>
                  <a:pt x="38" y="17"/>
                  <a:pt x="24" y="30"/>
                  <a:pt x="23" y="47"/>
                </a:cubicBezTo>
                <a:cubicBezTo>
                  <a:pt x="22" y="62"/>
                  <a:pt x="34" y="77"/>
                  <a:pt x="50" y="78"/>
                </a:cubicBezTo>
                <a:cubicBezTo>
                  <a:pt x="66" y="79"/>
                  <a:pt x="80" y="68"/>
                  <a:pt x="82" y="52"/>
                </a:cubicBezTo>
                <a:cubicBezTo>
                  <a:pt x="84" y="35"/>
                  <a:pt x="72" y="20"/>
                  <a:pt x="55" y="1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49" name="Freeform 66">
            <a:extLst>
              <a:ext uri="{FF2B5EF4-FFF2-40B4-BE49-F238E27FC236}">
                <a16:creationId xmlns:a16="http://schemas.microsoft.com/office/drawing/2014/main" id="{A2CAC104-0E66-4286-A130-E1F54E55033A}"/>
              </a:ext>
            </a:extLst>
          </p:cNvPr>
          <p:cNvSpPr>
            <a:spLocks/>
          </p:cNvSpPr>
          <p:nvPr/>
        </p:nvSpPr>
        <p:spPr bwMode="auto">
          <a:xfrm>
            <a:off x="8323263" y="5948363"/>
            <a:ext cx="412750" cy="139700"/>
          </a:xfrm>
          <a:custGeom>
            <a:avLst/>
            <a:gdLst>
              <a:gd name="T0" fmla="*/ 202 w 279"/>
              <a:gd name="T1" fmla="*/ 89 h 94"/>
              <a:gd name="T2" fmla="*/ 206 w 279"/>
              <a:gd name="T3" fmla="*/ 62 h 94"/>
              <a:gd name="T4" fmla="*/ 210 w 279"/>
              <a:gd name="T5" fmla="*/ 35 h 94"/>
              <a:gd name="T6" fmla="*/ 2 w 279"/>
              <a:gd name="T7" fmla="*/ 94 h 94"/>
              <a:gd name="T8" fmla="*/ 0 w 279"/>
              <a:gd name="T9" fmla="*/ 87 h 94"/>
              <a:gd name="T10" fmla="*/ 276 w 279"/>
              <a:gd name="T11" fmla="*/ 0 h 94"/>
              <a:gd name="T12" fmla="*/ 279 w 279"/>
              <a:gd name="T13" fmla="*/ 7 h 94"/>
              <a:gd name="T14" fmla="*/ 261 w 279"/>
              <a:gd name="T15" fmla="*/ 17 h 94"/>
              <a:gd name="T16" fmla="*/ 217 w 279"/>
              <a:gd name="T17" fmla="*/ 69 h 94"/>
              <a:gd name="T18" fmla="*/ 210 w 279"/>
              <a:gd name="T19" fmla="*/ 92 h 94"/>
              <a:gd name="T20" fmla="*/ 202 w 279"/>
              <a:gd name="T21" fmla="*/ 8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9" h="94">
                <a:moveTo>
                  <a:pt x="202" y="89"/>
                </a:moveTo>
                <a:cubicBezTo>
                  <a:pt x="203" y="80"/>
                  <a:pt x="205" y="71"/>
                  <a:pt x="206" y="62"/>
                </a:cubicBezTo>
                <a:cubicBezTo>
                  <a:pt x="207" y="54"/>
                  <a:pt x="208" y="46"/>
                  <a:pt x="210" y="35"/>
                </a:cubicBezTo>
                <a:cubicBezTo>
                  <a:pt x="138" y="52"/>
                  <a:pt x="73" y="84"/>
                  <a:pt x="2" y="94"/>
                </a:cubicBezTo>
                <a:cubicBezTo>
                  <a:pt x="1" y="92"/>
                  <a:pt x="1" y="89"/>
                  <a:pt x="0" y="87"/>
                </a:cubicBezTo>
                <a:cubicBezTo>
                  <a:pt x="92" y="58"/>
                  <a:pt x="184" y="29"/>
                  <a:pt x="276" y="0"/>
                </a:cubicBezTo>
                <a:cubicBezTo>
                  <a:pt x="277" y="3"/>
                  <a:pt x="278" y="5"/>
                  <a:pt x="279" y="7"/>
                </a:cubicBezTo>
                <a:cubicBezTo>
                  <a:pt x="273" y="11"/>
                  <a:pt x="268" y="17"/>
                  <a:pt x="261" y="17"/>
                </a:cubicBezTo>
                <a:cubicBezTo>
                  <a:pt x="229" y="21"/>
                  <a:pt x="218" y="40"/>
                  <a:pt x="217" y="69"/>
                </a:cubicBezTo>
                <a:cubicBezTo>
                  <a:pt x="217" y="77"/>
                  <a:pt x="213" y="85"/>
                  <a:pt x="210" y="92"/>
                </a:cubicBezTo>
                <a:cubicBezTo>
                  <a:pt x="207" y="91"/>
                  <a:pt x="205" y="90"/>
                  <a:pt x="202" y="8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0" name="Freeform 67">
            <a:extLst>
              <a:ext uri="{FF2B5EF4-FFF2-40B4-BE49-F238E27FC236}">
                <a16:creationId xmlns:a16="http://schemas.microsoft.com/office/drawing/2014/main" id="{B31462B0-2BDC-4BB7-BEDE-7273367AB23A}"/>
              </a:ext>
            </a:extLst>
          </p:cNvPr>
          <p:cNvSpPr>
            <a:spLocks/>
          </p:cNvSpPr>
          <p:nvPr/>
        </p:nvSpPr>
        <p:spPr bwMode="auto">
          <a:xfrm>
            <a:off x="10972800" y="3482975"/>
            <a:ext cx="107950" cy="100012"/>
          </a:xfrm>
          <a:custGeom>
            <a:avLst/>
            <a:gdLst>
              <a:gd name="T0" fmla="*/ 72 w 72"/>
              <a:gd name="T1" fmla="*/ 11 h 68"/>
              <a:gd name="T2" fmla="*/ 10 w 72"/>
              <a:gd name="T3" fmla="*/ 68 h 68"/>
              <a:gd name="T4" fmla="*/ 13 w 72"/>
              <a:gd name="T5" fmla="*/ 27 h 68"/>
              <a:gd name="T6" fmla="*/ 72 w 72"/>
              <a:gd name="T7" fmla="*/ 1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68">
                <a:moveTo>
                  <a:pt x="72" y="11"/>
                </a:moveTo>
                <a:cubicBezTo>
                  <a:pt x="37" y="14"/>
                  <a:pt x="15" y="30"/>
                  <a:pt x="10" y="68"/>
                </a:cubicBezTo>
                <a:cubicBezTo>
                  <a:pt x="0" y="54"/>
                  <a:pt x="1" y="42"/>
                  <a:pt x="13" y="27"/>
                </a:cubicBezTo>
                <a:cubicBezTo>
                  <a:pt x="29" y="7"/>
                  <a:pt x="50" y="0"/>
                  <a:pt x="72" y="1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1" name="Freeform 68">
            <a:extLst>
              <a:ext uri="{FF2B5EF4-FFF2-40B4-BE49-F238E27FC236}">
                <a16:creationId xmlns:a16="http://schemas.microsoft.com/office/drawing/2014/main" id="{5307C8C6-3BD7-46CA-865B-911F973FB591}"/>
              </a:ext>
            </a:extLst>
          </p:cNvPr>
          <p:cNvSpPr>
            <a:spLocks/>
          </p:cNvSpPr>
          <p:nvPr/>
        </p:nvSpPr>
        <p:spPr bwMode="auto">
          <a:xfrm>
            <a:off x="8664575" y="3609975"/>
            <a:ext cx="112713" cy="161925"/>
          </a:xfrm>
          <a:custGeom>
            <a:avLst/>
            <a:gdLst>
              <a:gd name="T0" fmla="*/ 1 w 76"/>
              <a:gd name="T1" fmla="*/ 30 h 109"/>
              <a:gd name="T2" fmla="*/ 16 w 76"/>
              <a:gd name="T3" fmla="*/ 0 h 109"/>
              <a:gd name="T4" fmla="*/ 25 w 76"/>
              <a:gd name="T5" fmla="*/ 31 h 109"/>
              <a:gd name="T6" fmla="*/ 53 w 76"/>
              <a:gd name="T7" fmla="*/ 80 h 109"/>
              <a:gd name="T8" fmla="*/ 65 w 76"/>
              <a:gd name="T9" fmla="*/ 108 h 109"/>
              <a:gd name="T10" fmla="*/ 39 w 76"/>
              <a:gd name="T11" fmla="*/ 94 h 109"/>
              <a:gd name="T12" fmla="*/ 26 w 76"/>
              <a:gd name="T13" fmla="*/ 82 h 109"/>
              <a:gd name="T14" fmla="*/ 6 w 76"/>
              <a:gd name="T15" fmla="*/ 31 h 109"/>
              <a:gd name="T16" fmla="*/ 1 w 76"/>
              <a:gd name="T17" fmla="*/ 3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109">
                <a:moveTo>
                  <a:pt x="1" y="30"/>
                </a:moveTo>
                <a:cubicBezTo>
                  <a:pt x="6" y="20"/>
                  <a:pt x="11" y="10"/>
                  <a:pt x="16" y="0"/>
                </a:cubicBezTo>
                <a:cubicBezTo>
                  <a:pt x="19" y="10"/>
                  <a:pt x="26" y="21"/>
                  <a:pt x="25" y="31"/>
                </a:cubicBezTo>
                <a:cubicBezTo>
                  <a:pt x="21" y="56"/>
                  <a:pt x="41" y="65"/>
                  <a:pt x="53" y="80"/>
                </a:cubicBezTo>
                <a:cubicBezTo>
                  <a:pt x="59" y="88"/>
                  <a:pt x="76" y="93"/>
                  <a:pt x="65" y="108"/>
                </a:cubicBezTo>
                <a:cubicBezTo>
                  <a:pt x="64" y="109"/>
                  <a:pt x="47" y="100"/>
                  <a:pt x="39" y="94"/>
                </a:cubicBezTo>
                <a:cubicBezTo>
                  <a:pt x="34" y="91"/>
                  <a:pt x="30" y="85"/>
                  <a:pt x="26" y="82"/>
                </a:cubicBezTo>
                <a:cubicBezTo>
                  <a:pt x="9" y="69"/>
                  <a:pt x="0" y="53"/>
                  <a:pt x="6" y="31"/>
                </a:cubicBezTo>
                <a:cubicBezTo>
                  <a:pt x="4" y="31"/>
                  <a:pt x="2" y="30"/>
                  <a:pt x="1" y="3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4" name="Freeform 72">
            <a:extLst>
              <a:ext uri="{FF2B5EF4-FFF2-40B4-BE49-F238E27FC236}">
                <a16:creationId xmlns:a16="http://schemas.microsoft.com/office/drawing/2014/main" id="{5DC1A4FC-EEAB-4264-813E-82408ACD9D9B}"/>
              </a:ext>
            </a:extLst>
          </p:cNvPr>
          <p:cNvSpPr>
            <a:spLocks noEditPoints="1"/>
          </p:cNvSpPr>
          <p:nvPr/>
        </p:nvSpPr>
        <p:spPr bwMode="auto">
          <a:xfrm>
            <a:off x="504825" y="2574926"/>
            <a:ext cx="1660525" cy="768350"/>
          </a:xfrm>
          <a:custGeom>
            <a:avLst/>
            <a:gdLst>
              <a:gd name="T0" fmla="*/ 610 w 1517"/>
              <a:gd name="T1" fmla="*/ 702 h 702"/>
              <a:gd name="T2" fmla="*/ 540 w 1517"/>
              <a:gd name="T3" fmla="*/ 672 h 702"/>
              <a:gd name="T4" fmla="*/ 639 w 1517"/>
              <a:gd name="T5" fmla="*/ 392 h 702"/>
              <a:gd name="T6" fmla="*/ 420 w 1517"/>
              <a:gd name="T7" fmla="*/ 394 h 702"/>
              <a:gd name="T8" fmla="*/ 245 w 1517"/>
              <a:gd name="T9" fmla="*/ 358 h 702"/>
              <a:gd name="T10" fmla="*/ 1 w 1517"/>
              <a:gd name="T11" fmla="*/ 261 h 702"/>
              <a:gd name="T12" fmla="*/ 250 w 1517"/>
              <a:gd name="T13" fmla="*/ 252 h 702"/>
              <a:gd name="T14" fmla="*/ 564 w 1517"/>
              <a:gd name="T15" fmla="*/ 252 h 702"/>
              <a:gd name="T16" fmla="*/ 442 w 1517"/>
              <a:gd name="T17" fmla="*/ 275 h 702"/>
              <a:gd name="T18" fmla="*/ 316 w 1517"/>
              <a:gd name="T19" fmla="*/ 341 h 702"/>
              <a:gd name="T20" fmla="*/ 277 w 1517"/>
              <a:gd name="T21" fmla="*/ 183 h 702"/>
              <a:gd name="T22" fmla="*/ 56 w 1517"/>
              <a:gd name="T23" fmla="*/ 82 h 702"/>
              <a:gd name="T24" fmla="*/ 352 w 1517"/>
              <a:gd name="T25" fmla="*/ 79 h 702"/>
              <a:gd name="T26" fmla="*/ 304 w 1517"/>
              <a:gd name="T27" fmla="*/ 14 h 702"/>
              <a:gd name="T28" fmla="*/ 469 w 1517"/>
              <a:gd name="T29" fmla="*/ 8 h 702"/>
              <a:gd name="T30" fmla="*/ 645 w 1517"/>
              <a:gd name="T31" fmla="*/ 9 h 702"/>
              <a:gd name="T32" fmla="*/ 535 w 1517"/>
              <a:gd name="T33" fmla="*/ 77 h 702"/>
              <a:gd name="T34" fmla="*/ 661 w 1517"/>
              <a:gd name="T35" fmla="*/ 161 h 702"/>
              <a:gd name="T36" fmla="*/ 815 w 1517"/>
              <a:gd name="T37" fmla="*/ 157 h 702"/>
              <a:gd name="T38" fmla="*/ 904 w 1517"/>
              <a:gd name="T39" fmla="*/ 87 h 702"/>
              <a:gd name="T40" fmla="*/ 979 w 1517"/>
              <a:gd name="T41" fmla="*/ 51 h 702"/>
              <a:gd name="T42" fmla="*/ 854 w 1517"/>
              <a:gd name="T43" fmla="*/ 2 h 702"/>
              <a:gd name="T44" fmla="*/ 1154 w 1517"/>
              <a:gd name="T45" fmla="*/ 3 h 702"/>
              <a:gd name="T46" fmla="*/ 1023 w 1517"/>
              <a:gd name="T47" fmla="*/ 72 h 702"/>
              <a:gd name="T48" fmla="*/ 1393 w 1517"/>
              <a:gd name="T49" fmla="*/ 78 h 702"/>
              <a:gd name="T50" fmla="*/ 1192 w 1517"/>
              <a:gd name="T51" fmla="*/ 179 h 702"/>
              <a:gd name="T52" fmla="*/ 1201 w 1517"/>
              <a:gd name="T53" fmla="*/ 340 h 702"/>
              <a:gd name="T54" fmla="*/ 953 w 1517"/>
              <a:gd name="T55" fmla="*/ 253 h 702"/>
              <a:gd name="T56" fmla="*/ 1336 w 1517"/>
              <a:gd name="T57" fmla="*/ 244 h 702"/>
              <a:gd name="T58" fmla="*/ 1272 w 1517"/>
              <a:gd name="T59" fmla="*/ 278 h 702"/>
              <a:gd name="T60" fmla="*/ 1310 w 1517"/>
              <a:gd name="T61" fmla="*/ 374 h 702"/>
              <a:gd name="T62" fmla="*/ 1128 w 1517"/>
              <a:gd name="T63" fmla="*/ 394 h 702"/>
              <a:gd name="T64" fmla="*/ 996 w 1517"/>
              <a:gd name="T65" fmla="*/ 482 h 702"/>
              <a:gd name="T66" fmla="*/ 839 w 1517"/>
              <a:gd name="T67" fmla="*/ 391 h 702"/>
              <a:gd name="T68" fmla="*/ 940 w 1517"/>
              <a:gd name="T69" fmla="*/ 674 h 702"/>
              <a:gd name="T70" fmla="*/ 868 w 1517"/>
              <a:gd name="T71" fmla="*/ 702 h 702"/>
              <a:gd name="T72" fmla="*/ 856 w 1517"/>
              <a:gd name="T73" fmla="*/ 517 h 702"/>
              <a:gd name="T74" fmla="*/ 760 w 1517"/>
              <a:gd name="T75" fmla="*/ 378 h 702"/>
              <a:gd name="T76" fmla="*/ 803 w 1517"/>
              <a:gd name="T77" fmla="*/ 450 h 702"/>
              <a:gd name="T78" fmla="*/ 720 w 1517"/>
              <a:gd name="T79" fmla="*/ 527 h 702"/>
              <a:gd name="T80" fmla="*/ 734 w 1517"/>
              <a:gd name="T81" fmla="*/ 423 h 702"/>
              <a:gd name="T82" fmla="*/ 656 w 1517"/>
              <a:gd name="T83" fmla="*/ 399 h 702"/>
              <a:gd name="T84" fmla="*/ 339 w 1517"/>
              <a:gd name="T85" fmla="*/ 109 h 702"/>
              <a:gd name="T86" fmla="*/ 479 w 1517"/>
              <a:gd name="T87" fmla="*/ 206 h 702"/>
              <a:gd name="T88" fmla="*/ 523 w 1517"/>
              <a:gd name="T89" fmla="*/ 100 h 702"/>
              <a:gd name="T90" fmla="*/ 1128 w 1517"/>
              <a:gd name="T91" fmla="*/ 108 h 702"/>
              <a:gd name="T92" fmla="*/ 894 w 1517"/>
              <a:gd name="T93" fmla="*/ 130 h 702"/>
              <a:gd name="T94" fmla="*/ 1128 w 1517"/>
              <a:gd name="T95" fmla="*/ 174 h 702"/>
              <a:gd name="T96" fmla="*/ 913 w 1517"/>
              <a:gd name="T97" fmla="*/ 359 h 702"/>
              <a:gd name="T98" fmla="*/ 926 w 1517"/>
              <a:gd name="T99" fmla="*/ 308 h 702"/>
              <a:gd name="T100" fmla="*/ 576 w 1517"/>
              <a:gd name="T101" fmla="*/ 312 h 702"/>
              <a:gd name="T102" fmla="*/ 359 w 1517"/>
              <a:gd name="T103" fmla="*/ 360 h 702"/>
              <a:gd name="T104" fmla="*/ 558 w 1517"/>
              <a:gd name="T105" fmla="*/ 363 h 702"/>
              <a:gd name="T106" fmla="*/ 723 w 1517"/>
              <a:gd name="T107" fmla="*/ 476 h 702"/>
              <a:gd name="T108" fmla="*/ 748 w 1517"/>
              <a:gd name="T109" fmla="*/ 448 h 702"/>
              <a:gd name="T110" fmla="*/ 734 w 1517"/>
              <a:gd name="T111" fmla="*/ 366 h 702"/>
              <a:gd name="T112" fmla="*/ 758 w 1517"/>
              <a:gd name="T113" fmla="*/ 345 h 702"/>
              <a:gd name="T114" fmla="*/ 487 w 1517"/>
              <a:gd name="T115" fmla="*/ 393 h 702"/>
              <a:gd name="T116" fmla="*/ 530 w 1517"/>
              <a:gd name="T117" fmla="*/ 395 h 702"/>
              <a:gd name="T118" fmla="*/ 953 w 1517"/>
              <a:gd name="T119" fmla="*/ 395 h 702"/>
              <a:gd name="T120" fmla="*/ 995 w 1517"/>
              <a:gd name="T121" fmla="*/ 395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17" h="702">
                <a:moveTo>
                  <a:pt x="575" y="669"/>
                </a:moveTo>
                <a:cubicBezTo>
                  <a:pt x="588" y="679"/>
                  <a:pt x="600" y="688"/>
                  <a:pt x="612" y="698"/>
                </a:cubicBezTo>
                <a:cubicBezTo>
                  <a:pt x="611" y="699"/>
                  <a:pt x="611" y="701"/>
                  <a:pt x="610" y="702"/>
                </a:cubicBezTo>
                <a:cubicBezTo>
                  <a:pt x="573" y="702"/>
                  <a:pt x="537" y="702"/>
                  <a:pt x="500" y="702"/>
                </a:cubicBezTo>
                <a:cubicBezTo>
                  <a:pt x="499" y="700"/>
                  <a:pt x="498" y="698"/>
                  <a:pt x="497" y="696"/>
                </a:cubicBezTo>
                <a:cubicBezTo>
                  <a:pt x="511" y="688"/>
                  <a:pt x="524" y="676"/>
                  <a:pt x="540" y="672"/>
                </a:cubicBezTo>
                <a:cubicBezTo>
                  <a:pt x="552" y="669"/>
                  <a:pt x="555" y="663"/>
                  <a:pt x="558" y="653"/>
                </a:cubicBezTo>
                <a:cubicBezTo>
                  <a:pt x="577" y="592"/>
                  <a:pt x="596" y="531"/>
                  <a:pt x="614" y="470"/>
                </a:cubicBezTo>
                <a:cubicBezTo>
                  <a:pt x="622" y="444"/>
                  <a:pt x="630" y="418"/>
                  <a:pt x="639" y="392"/>
                </a:cubicBezTo>
                <a:cubicBezTo>
                  <a:pt x="583" y="386"/>
                  <a:pt x="494" y="439"/>
                  <a:pt x="486" y="482"/>
                </a:cubicBezTo>
                <a:cubicBezTo>
                  <a:pt x="465" y="482"/>
                  <a:pt x="444" y="482"/>
                  <a:pt x="420" y="482"/>
                </a:cubicBezTo>
                <a:cubicBezTo>
                  <a:pt x="420" y="452"/>
                  <a:pt x="420" y="424"/>
                  <a:pt x="420" y="394"/>
                </a:cubicBezTo>
                <a:cubicBezTo>
                  <a:pt x="336" y="394"/>
                  <a:pt x="254" y="393"/>
                  <a:pt x="174" y="374"/>
                </a:cubicBezTo>
                <a:cubicBezTo>
                  <a:pt x="174" y="372"/>
                  <a:pt x="174" y="370"/>
                  <a:pt x="174" y="368"/>
                </a:cubicBezTo>
                <a:cubicBezTo>
                  <a:pt x="197" y="364"/>
                  <a:pt x="220" y="361"/>
                  <a:pt x="245" y="358"/>
                </a:cubicBezTo>
                <a:cubicBezTo>
                  <a:pt x="245" y="332"/>
                  <a:pt x="245" y="306"/>
                  <a:pt x="245" y="275"/>
                </a:cubicBezTo>
                <a:cubicBezTo>
                  <a:pt x="203" y="275"/>
                  <a:pt x="162" y="277"/>
                  <a:pt x="121" y="274"/>
                </a:cubicBezTo>
                <a:cubicBezTo>
                  <a:pt x="81" y="272"/>
                  <a:pt x="41" y="266"/>
                  <a:pt x="1" y="261"/>
                </a:cubicBezTo>
                <a:cubicBezTo>
                  <a:pt x="0" y="259"/>
                  <a:pt x="0" y="256"/>
                  <a:pt x="0" y="253"/>
                </a:cubicBezTo>
                <a:cubicBezTo>
                  <a:pt x="10" y="251"/>
                  <a:pt x="21" y="247"/>
                  <a:pt x="31" y="247"/>
                </a:cubicBezTo>
                <a:cubicBezTo>
                  <a:pt x="104" y="248"/>
                  <a:pt x="178" y="244"/>
                  <a:pt x="250" y="252"/>
                </a:cubicBezTo>
                <a:cubicBezTo>
                  <a:pt x="298" y="258"/>
                  <a:pt x="341" y="241"/>
                  <a:pt x="387" y="244"/>
                </a:cubicBezTo>
                <a:cubicBezTo>
                  <a:pt x="435" y="247"/>
                  <a:pt x="484" y="245"/>
                  <a:pt x="533" y="247"/>
                </a:cubicBezTo>
                <a:cubicBezTo>
                  <a:pt x="543" y="247"/>
                  <a:pt x="553" y="250"/>
                  <a:pt x="564" y="252"/>
                </a:cubicBezTo>
                <a:cubicBezTo>
                  <a:pt x="564" y="254"/>
                  <a:pt x="564" y="256"/>
                  <a:pt x="564" y="259"/>
                </a:cubicBezTo>
                <a:cubicBezTo>
                  <a:pt x="544" y="262"/>
                  <a:pt x="524" y="267"/>
                  <a:pt x="504" y="269"/>
                </a:cubicBezTo>
                <a:cubicBezTo>
                  <a:pt x="484" y="272"/>
                  <a:pt x="463" y="273"/>
                  <a:pt x="442" y="275"/>
                </a:cubicBezTo>
                <a:cubicBezTo>
                  <a:pt x="421" y="276"/>
                  <a:pt x="400" y="277"/>
                  <a:pt x="378" y="278"/>
                </a:cubicBezTo>
                <a:cubicBezTo>
                  <a:pt x="358" y="279"/>
                  <a:pt x="337" y="278"/>
                  <a:pt x="316" y="278"/>
                </a:cubicBezTo>
                <a:cubicBezTo>
                  <a:pt x="316" y="299"/>
                  <a:pt x="316" y="319"/>
                  <a:pt x="316" y="341"/>
                </a:cubicBezTo>
                <a:cubicBezTo>
                  <a:pt x="405" y="325"/>
                  <a:pt x="493" y="309"/>
                  <a:pt x="581" y="294"/>
                </a:cubicBezTo>
                <a:cubicBezTo>
                  <a:pt x="583" y="278"/>
                  <a:pt x="585" y="263"/>
                  <a:pt x="587" y="246"/>
                </a:cubicBezTo>
                <a:cubicBezTo>
                  <a:pt x="484" y="227"/>
                  <a:pt x="384" y="193"/>
                  <a:pt x="277" y="183"/>
                </a:cubicBezTo>
                <a:cubicBezTo>
                  <a:pt x="277" y="159"/>
                  <a:pt x="277" y="133"/>
                  <a:pt x="277" y="106"/>
                </a:cubicBezTo>
                <a:cubicBezTo>
                  <a:pt x="202" y="106"/>
                  <a:pt x="128" y="104"/>
                  <a:pt x="56" y="88"/>
                </a:cubicBezTo>
                <a:cubicBezTo>
                  <a:pt x="56" y="86"/>
                  <a:pt x="56" y="84"/>
                  <a:pt x="56" y="82"/>
                </a:cubicBezTo>
                <a:cubicBezTo>
                  <a:pt x="70" y="80"/>
                  <a:pt x="84" y="75"/>
                  <a:pt x="97" y="75"/>
                </a:cubicBezTo>
                <a:cubicBezTo>
                  <a:pt x="157" y="76"/>
                  <a:pt x="216" y="75"/>
                  <a:pt x="275" y="81"/>
                </a:cubicBezTo>
                <a:cubicBezTo>
                  <a:pt x="302" y="83"/>
                  <a:pt x="326" y="82"/>
                  <a:pt x="352" y="79"/>
                </a:cubicBezTo>
                <a:cubicBezTo>
                  <a:pt x="385" y="75"/>
                  <a:pt x="417" y="74"/>
                  <a:pt x="451" y="72"/>
                </a:cubicBezTo>
                <a:cubicBezTo>
                  <a:pt x="451" y="56"/>
                  <a:pt x="451" y="41"/>
                  <a:pt x="451" y="26"/>
                </a:cubicBezTo>
                <a:cubicBezTo>
                  <a:pt x="402" y="22"/>
                  <a:pt x="353" y="18"/>
                  <a:pt x="304" y="14"/>
                </a:cubicBezTo>
                <a:cubicBezTo>
                  <a:pt x="305" y="11"/>
                  <a:pt x="305" y="8"/>
                  <a:pt x="305" y="4"/>
                </a:cubicBezTo>
                <a:cubicBezTo>
                  <a:pt x="328" y="3"/>
                  <a:pt x="351" y="0"/>
                  <a:pt x="374" y="1"/>
                </a:cubicBezTo>
                <a:cubicBezTo>
                  <a:pt x="406" y="2"/>
                  <a:pt x="438" y="6"/>
                  <a:pt x="469" y="8"/>
                </a:cubicBezTo>
                <a:cubicBezTo>
                  <a:pt x="474" y="9"/>
                  <a:pt x="480" y="7"/>
                  <a:pt x="485" y="7"/>
                </a:cubicBezTo>
                <a:cubicBezTo>
                  <a:pt x="533" y="5"/>
                  <a:pt x="582" y="4"/>
                  <a:pt x="630" y="3"/>
                </a:cubicBezTo>
                <a:cubicBezTo>
                  <a:pt x="635" y="3"/>
                  <a:pt x="640" y="5"/>
                  <a:pt x="645" y="9"/>
                </a:cubicBezTo>
                <a:cubicBezTo>
                  <a:pt x="597" y="25"/>
                  <a:pt x="547" y="22"/>
                  <a:pt x="498" y="23"/>
                </a:cubicBezTo>
                <a:cubicBezTo>
                  <a:pt x="497" y="26"/>
                  <a:pt x="496" y="27"/>
                  <a:pt x="496" y="29"/>
                </a:cubicBezTo>
                <a:cubicBezTo>
                  <a:pt x="493" y="72"/>
                  <a:pt x="493" y="72"/>
                  <a:pt x="535" y="77"/>
                </a:cubicBezTo>
                <a:cubicBezTo>
                  <a:pt x="545" y="78"/>
                  <a:pt x="555" y="80"/>
                  <a:pt x="565" y="86"/>
                </a:cubicBezTo>
                <a:cubicBezTo>
                  <a:pt x="558" y="88"/>
                  <a:pt x="550" y="91"/>
                  <a:pt x="540" y="95"/>
                </a:cubicBezTo>
                <a:cubicBezTo>
                  <a:pt x="582" y="118"/>
                  <a:pt x="621" y="140"/>
                  <a:pt x="661" y="161"/>
                </a:cubicBezTo>
                <a:cubicBezTo>
                  <a:pt x="664" y="163"/>
                  <a:pt x="671" y="160"/>
                  <a:pt x="676" y="159"/>
                </a:cubicBezTo>
                <a:cubicBezTo>
                  <a:pt x="693" y="155"/>
                  <a:pt x="711" y="148"/>
                  <a:pt x="729" y="148"/>
                </a:cubicBezTo>
                <a:cubicBezTo>
                  <a:pt x="758" y="148"/>
                  <a:pt x="788" y="140"/>
                  <a:pt x="815" y="157"/>
                </a:cubicBezTo>
                <a:cubicBezTo>
                  <a:pt x="817" y="158"/>
                  <a:pt x="820" y="157"/>
                  <a:pt x="822" y="156"/>
                </a:cubicBezTo>
                <a:cubicBezTo>
                  <a:pt x="858" y="136"/>
                  <a:pt x="894" y="117"/>
                  <a:pt x="932" y="96"/>
                </a:cubicBezTo>
                <a:cubicBezTo>
                  <a:pt x="921" y="92"/>
                  <a:pt x="912" y="89"/>
                  <a:pt x="904" y="87"/>
                </a:cubicBezTo>
                <a:cubicBezTo>
                  <a:pt x="904" y="85"/>
                  <a:pt x="904" y="83"/>
                  <a:pt x="904" y="81"/>
                </a:cubicBezTo>
                <a:cubicBezTo>
                  <a:pt x="922" y="79"/>
                  <a:pt x="939" y="75"/>
                  <a:pt x="957" y="75"/>
                </a:cubicBezTo>
                <a:cubicBezTo>
                  <a:pt x="976" y="75"/>
                  <a:pt x="981" y="68"/>
                  <a:pt x="979" y="51"/>
                </a:cubicBezTo>
                <a:cubicBezTo>
                  <a:pt x="978" y="43"/>
                  <a:pt x="979" y="34"/>
                  <a:pt x="979" y="23"/>
                </a:cubicBezTo>
                <a:cubicBezTo>
                  <a:pt x="927" y="23"/>
                  <a:pt x="877" y="24"/>
                  <a:pt x="828" y="6"/>
                </a:cubicBezTo>
                <a:cubicBezTo>
                  <a:pt x="837" y="5"/>
                  <a:pt x="846" y="2"/>
                  <a:pt x="854" y="2"/>
                </a:cubicBezTo>
                <a:cubicBezTo>
                  <a:pt x="901" y="4"/>
                  <a:pt x="948" y="7"/>
                  <a:pt x="995" y="9"/>
                </a:cubicBezTo>
                <a:cubicBezTo>
                  <a:pt x="999" y="9"/>
                  <a:pt x="1003" y="7"/>
                  <a:pt x="1007" y="7"/>
                </a:cubicBezTo>
                <a:cubicBezTo>
                  <a:pt x="1056" y="6"/>
                  <a:pt x="1105" y="4"/>
                  <a:pt x="1154" y="3"/>
                </a:cubicBezTo>
                <a:cubicBezTo>
                  <a:pt x="1159" y="3"/>
                  <a:pt x="1164" y="5"/>
                  <a:pt x="1170" y="9"/>
                </a:cubicBezTo>
                <a:cubicBezTo>
                  <a:pt x="1122" y="24"/>
                  <a:pt x="1073" y="22"/>
                  <a:pt x="1023" y="23"/>
                </a:cubicBezTo>
                <a:cubicBezTo>
                  <a:pt x="1023" y="40"/>
                  <a:pt x="1023" y="56"/>
                  <a:pt x="1023" y="72"/>
                </a:cubicBezTo>
                <a:cubicBezTo>
                  <a:pt x="1053" y="74"/>
                  <a:pt x="1083" y="72"/>
                  <a:pt x="1111" y="79"/>
                </a:cubicBezTo>
                <a:cubicBezTo>
                  <a:pt x="1150" y="88"/>
                  <a:pt x="1187" y="77"/>
                  <a:pt x="1226" y="77"/>
                </a:cubicBezTo>
                <a:cubicBezTo>
                  <a:pt x="1282" y="75"/>
                  <a:pt x="1338" y="77"/>
                  <a:pt x="1393" y="78"/>
                </a:cubicBezTo>
                <a:cubicBezTo>
                  <a:pt x="1400" y="78"/>
                  <a:pt x="1406" y="81"/>
                  <a:pt x="1413" y="85"/>
                </a:cubicBezTo>
                <a:cubicBezTo>
                  <a:pt x="1341" y="104"/>
                  <a:pt x="1267" y="106"/>
                  <a:pt x="1192" y="106"/>
                </a:cubicBezTo>
                <a:cubicBezTo>
                  <a:pt x="1192" y="132"/>
                  <a:pt x="1192" y="158"/>
                  <a:pt x="1192" y="179"/>
                </a:cubicBezTo>
                <a:cubicBezTo>
                  <a:pt x="1095" y="199"/>
                  <a:pt x="1001" y="219"/>
                  <a:pt x="906" y="239"/>
                </a:cubicBezTo>
                <a:cubicBezTo>
                  <a:pt x="908" y="257"/>
                  <a:pt x="910" y="272"/>
                  <a:pt x="912" y="289"/>
                </a:cubicBezTo>
                <a:cubicBezTo>
                  <a:pt x="1007" y="306"/>
                  <a:pt x="1103" y="323"/>
                  <a:pt x="1201" y="340"/>
                </a:cubicBezTo>
                <a:cubicBezTo>
                  <a:pt x="1201" y="320"/>
                  <a:pt x="1201" y="300"/>
                  <a:pt x="1201" y="278"/>
                </a:cubicBezTo>
                <a:cubicBezTo>
                  <a:pt x="1118" y="280"/>
                  <a:pt x="1035" y="276"/>
                  <a:pt x="953" y="259"/>
                </a:cubicBezTo>
                <a:cubicBezTo>
                  <a:pt x="953" y="257"/>
                  <a:pt x="953" y="255"/>
                  <a:pt x="953" y="253"/>
                </a:cubicBezTo>
                <a:cubicBezTo>
                  <a:pt x="964" y="251"/>
                  <a:pt x="974" y="247"/>
                  <a:pt x="985" y="247"/>
                </a:cubicBezTo>
                <a:cubicBezTo>
                  <a:pt x="1055" y="247"/>
                  <a:pt x="1125" y="243"/>
                  <a:pt x="1194" y="251"/>
                </a:cubicBezTo>
                <a:cubicBezTo>
                  <a:pt x="1243" y="258"/>
                  <a:pt x="1288" y="242"/>
                  <a:pt x="1336" y="244"/>
                </a:cubicBezTo>
                <a:cubicBezTo>
                  <a:pt x="1389" y="247"/>
                  <a:pt x="1443" y="247"/>
                  <a:pt x="1497" y="249"/>
                </a:cubicBezTo>
                <a:cubicBezTo>
                  <a:pt x="1504" y="249"/>
                  <a:pt x="1511" y="252"/>
                  <a:pt x="1517" y="256"/>
                </a:cubicBezTo>
                <a:cubicBezTo>
                  <a:pt x="1437" y="277"/>
                  <a:pt x="1355" y="278"/>
                  <a:pt x="1272" y="278"/>
                </a:cubicBezTo>
                <a:cubicBezTo>
                  <a:pt x="1272" y="306"/>
                  <a:pt x="1272" y="333"/>
                  <a:pt x="1272" y="360"/>
                </a:cubicBezTo>
                <a:cubicBezTo>
                  <a:pt x="1285" y="363"/>
                  <a:pt x="1297" y="366"/>
                  <a:pt x="1309" y="368"/>
                </a:cubicBezTo>
                <a:cubicBezTo>
                  <a:pt x="1309" y="370"/>
                  <a:pt x="1309" y="372"/>
                  <a:pt x="1310" y="374"/>
                </a:cubicBezTo>
                <a:cubicBezTo>
                  <a:pt x="1290" y="378"/>
                  <a:pt x="1271" y="382"/>
                  <a:pt x="1252" y="385"/>
                </a:cubicBezTo>
                <a:cubicBezTo>
                  <a:pt x="1231" y="388"/>
                  <a:pt x="1211" y="389"/>
                  <a:pt x="1190" y="391"/>
                </a:cubicBezTo>
                <a:cubicBezTo>
                  <a:pt x="1169" y="392"/>
                  <a:pt x="1149" y="393"/>
                  <a:pt x="1128" y="394"/>
                </a:cubicBezTo>
                <a:cubicBezTo>
                  <a:pt x="1108" y="394"/>
                  <a:pt x="1087" y="394"/>
                  <a:pt x="1065" y="394"/>
                </a:cubicBezTo>
                <a:cubicBezTo>
                  <a:pt x="1065" y="423"/>
                  <a:pt x="1065" y="452"/>
                  <a:pt x="1065" y="482"/>
                </a:cubicBezTo>
                <a:cubicBezTo>
                  <a:pt x="1042" y="482"/>
                  <a:pt x="1020" y="482"/>
                  <a:pt x="996" y="482"/>
                </a:cubicBezTo>
                <a:cubicBezTo>
                  <a:pt x="1002" y="460"/>
                  <a:pt x="984" y="453"/>
                  <a:pt x="970" y="443"/>
                </a:cubicBezTo>
                <a:cubicBezTo>
                  <a:pt x="955" y="433"/>
                  <a:pt x="939" y="424"/>
                  <a:pt x="926" y="413"/>
                </a:cubicBezTo>
                <a:cubicBezTo>
                  <a:pt x="901" y="392"/>
                  <a:pt x="872" y="388"/>
                  <a:pt x="839" y="391"/>
                </a:cubicBezTo>
                <a:cubicBezTo>
                  <a:pt x="844" y="407"/>
                  <a:pt x="849" y="423"/>
                  <a:pt x="853" y="438"/>
                </a:cubicBezTo>
                <a:cubicBezTo>
                  <a:pt x="875" y="509"/>
                  <a:pt x="897" y="579"/>
                  <a:pt x="918" y="650"/>
                </a:cubicBezTo>
                <a:cubicBezTo>
                  <a:pt x="921" y="663"/>
                  <a:pt x="927" y="670"/>
                  <a:pt x="940" y="674"/>
                </a:cubicBezTo>
                <a:cubicBezTo>
                  <a:pt x="954" y="678"/>
                  <a:pt x="967" y="688"/>
                  <a:pt x="980" y="696"/>
                </a:cubicBezTo>
                <a:cubicBezTo>
                  <a:pt x="979" y="698"/>
                  <a:pt x="978" y="700"/>
                  <a:pt x="977" y="702"/>
                </a:cubicBezTo>
                <a:cubicBezTo>
                  <a:pt x="941" y="702"/>
                  <a:pt x="904" y="702"/>
                  <a:pt x="868" y="702"/>
                </a:cubicBezTo>
                <a:cubicBezTo>
                  <a:pt x="867" y="701"/>
                  <a:pt x="866" y="699"/>
                  <a:pt x="865" y="698"/>
                </a:cubicBezTo>
                <a:cubicBezTo>
                  <a:pt x="877" y="688"/>
                  <a:pt x="889" y="679"/>
                  <a:pt x="902" y="668"/>
                </a:cubicBezTo>
                <a:cubicBezTo>
                  <a:pt x="887" y="619"/>
                  <a:pt x="872" y="568"/>
                  <a:pt x="856" y="517"/>
                </a:cubicBezTo>
                <a:cubicBezTo>
                  <a:pt x="845" y="480"/>
                  <a:pt x="833" y="444"/>
                  <a:pt x="823" y="407"/>
                </a:cubicBezTo>
                <a:cubicBezTo>
                  <a:pt x="819" y="392"/>
                  <a:pt x="812" y="384"/>
                  <a:pt x="796" y="384"/>
                </a:cubicBezTo>
                <a:cubicBezTo>
                  <a:pt x="785" y="383"/>
                  <a:pt x="773" y="380"/>
                  <a:pt x="760" y="378"/>
                </a:cubicBezTo>
                <a:cubicBezTo>
                  <a:pt x="760" y="393"/>
                  <a:pt x="760" y="407"/>
                  <a:pt x="760" y="423"/>
                </a:cubicBezTo>
                <a:cubicBezTo>
                  <a:pt x="766" y="424"/>
                  <a:pt x="773" y="424"/>
                  <a:pt x="779" y="425"/>
                </a:cubicBezTo>
                <a:cubicBezTo>
                  <a:pt x="793" y="427"/>
                  <a:pt x="802" y="436"/>
                  <a:pt x="803" y="450"/>
                </a:cubicBezTo>
                <a:cubicBezTo>
                  <a:pt x="803" y="467"/>
                  <a:pt x="804" y="484"/>
                  <a:pt x="803" y="500"/>
                </a:cubicBezTo>
                <a:cubicBezTo>
                  <a:pt x="802" y="518"/>
                  <a:pt x="792" y="527"/>
                  <a:pt x="774" y="527"/>
                </a:cubicBezTo>
                <a:cubicBezTo>
                  <a:pt x="756" y="527"/>
                  <a:pt x="738" y="527"/>
                  <a:pt x="720" y="527"/>
                </a:cubicBezTo>
                <a:cubicBezTo>
                  <a:pt x="703" y="527"/>
                  <a:pt x="693" y="517"/>
                  <a:pt x="692" y="499"/>
                </a:cubicBezTo>
                <a:cubicBezTo>
                  <a:pt x="691" y="489"/>
                  <a:pt x="692" y="479"/>
                  <a:pt x="692" y="469"/>
                </a:cubicBezTo>
                <a:cubicBezTo>
                  <a:pt x="692" y="433"/>
                  <a:pt x="697" y="427"/>
                  <a:pt x="734" y="423"/>
                </a:cubicBezTo>
                <a:cubicBezTo>
                  <a:pt x="734" y="408"/>
                  <a:pt x="734" y="392"/>
                  <a:pt x="734" y="377"/>
                </a:cubicBezTo>
                <a:cubicBezTo>
                  <a:pt x="713" y="379"/>
                  <a:pt x="691" y="381"/>
                  <a:pt x="671" y="385"/>
                </a:cubicBezTo>
                <a:cubicBezTo>
                  <a:pt x="665" y="387"/>
                  <a:pt x="658" y="393"/>
                  <a:pt x="656" y="399"/>
                </a:cubicBezTo>
                <a:cubicBezTo>
                  <a:pt x="641" y="446"/>
                  <a:pt x="626" y="494"/>
                  <a:pt x="612" y="542"/>
                </a:cubicBezTo>
                <a:cubicBezTo>
                  <a:pt x="599" y="584"/>
                  <a:pt x="587" y="627"/>
                  <a:pt x="575" y="669"/>
                </a:cubicBezTo>
                <a:close/>
                <a:moveTo>
                  <a:pt x="339" y="109"/>
                </a:moveTo>
                <a:cubicBezTo>
                  <a:pt x="339" y="124"/>
                  <a:pt x="340" y="141"/>
                  <a:pt x="339" y="157"/>
                </a:cubicBezTo>
                <a:cubicBezTo>
                  <a:pt x="338" y="170"/>
                  <a:pt x="343" y="175"/>
                  <a:pt x="355" y="177"/>
                </a:cubicBezTo>
                <a:cubicBezTo>
                  <a:pt x="396" y="186"/>
                  <a:pt x="438" y="196"/>
                  <a:pt x="479" y="206"/>
                </a:cubicBezTo>
                <a:cubicBezTo>
                  <a:pt x="517" y="214"/>
                  <a:pt x="554" y="222"/>
                  <a:pt x="594" y="231"/>
                </a:cubicBezTo>
                <a:cubicBezTo>
                  <a:pt x="591" y="191"/>
                  <a:pt x="627" y="187"/>
                  <a:pt x="651" y="170"/>
                </a:cubicBezTo>
                <a:cubicBezTo>
                  <a:pt x="607" y="146"/>
                  <a:pt x="565" y="123"/>
                  <a:pt x="523" y="100"/>
                </a:cubicBezTo>
                <a:cubicBezTo>
                  <a:pt x="519" y="98"/>
                  <a:pt x="514" y="98"/>
                  <a:pt x="509" y="98"/>
                </a:cubicBezTo>
                <a:cubicBezTo>
                  <a:pt x="454" y="101"/>
                  <a:pt x="398" y="105"/>
                  <a:pt x="339" y="109"/>
                </a:cubicBezTo>
                <a:close/>
                <a:moveTo>
                  <a:pt x="1128" y="108"/>
                </a:moveTo>
                <a:cubicBezTo>
                  <a:pt x="1072" y="105"/>
                  <a:pt x="1018" y="101"/>
                  <a:pt x="964" y="99"/>
                </a:cubicBezTo>
                <a:cubicBezTo>
                  <a:pt x="957" y="98"/>
                  <a:pt x="950" y="101"/>
                  <a:pt x="943" y="104"/>
                </a:cubicBezTo>
                <a:cubicBezTo>
                  <a:pt x="927" y="112"/>
                  <a:pt x="911" y="121"/>
                  <a:pt x="894" y="130"/>
                </a:cubicBezTo>
                <a:cubicBezTo>
                  <a:pt x="874" y="141"/>
                  <a:pt x="855" y="153"/>
                  <a:pt x="834" y="165"/>
                </a:cubicBezTo>
                <a:cubicBezTo>
                  <a:pt x="858" y="186"/>
                  <a:pt x="899" y="183"/>
                  <a:pt x="899" y="226"/>
                </a:cubicBezTo>
                <a:cubicBezTo>
                  <a:pt x="977" y="208"/>
                  <a:pt x="1052" y="191"/>
                  <a:pt x="1128" y="174"/>
                </a:cubicBezTo>
                <a:cubicBezTo>
                  <a:pt x="1128" y="150"/>
                  <a:pt x="1128" y="128"/>
                  <a:pt x="1128" y="108"/>
                </a:cubicBezTo>
                <a:close/>
                <a:moveTo>
                  <a:pt x="841" y="330"/>
                </a:moveTo>
                <a:cubicBezTo>
                  <a:pt x="869" y="353"/>
                  <a:pt x="881" y="360"/>
                  <a:pt x="913" y="359"/>
                </a:cubicBezTo>
                <a:cubicBezTo>
                  <a:pt x="964" y="357"/>
                  <a:pt x="1013" y="378"/>
                  <a:pt x="1066" y="367"/>
                </a:cubicBezTo>
                <a:cubicBezTo>
                  <a:pt x="1104" y="358"/>
                  <a:pt x="1144" y="360"/>
                  <a:pt x="1184" y="357"/>
                </a:cubicBezTo>
                <a:cubicBezTo>
                  <a:pt x="1098" y="340"/>
                  <a:pt x="1011" y="327"/>
                  <a:pt x="926" y="308"/>
                </a:cubicBezTo>
                <a:cubicBezTo>
                  <a:pt x="891" y="301"/>
                  <a:pt x="867" y="315"/>
                  <a:pt x="841" y="330"/>
                </a:cubicBezTo>
                <a:close/>
                <a:moveTo>
                  <a:pt x="647" y="328"/>
                </a:moveTo>
                <a:cubicBezTo>
                  <a:pt x="625" y="312"/>
                  <a:pt x="603" y="305"/>
                  <a:pt x="576" y="312"/>
                </a:cubicBezTo>
                <a:cubicBezTo>
                  <a:pt x="534" y="322"/>
                  <a:pt x="491" y="327"/>
                  <a:pt x="448" y="335"/>
                </a:cubicBezTo>
                <a:cubicBezTo>
                  <a:pt x="410" y="341"/>
                  <a:pt x="371" y="348"/>
                  <a:pt x="333" y="355"/>
                </a:cubicBezTo>
                <a:cubicBezTo>
                  <a:pt x="341" y="359"/>
                  <a:pt x="350" y="359"/>
                  <a:pt x="359" y="360"/>
                </a:cubicBezTo>
                <a:cubicBezTo>
                  <a:pt x="386" y="363"/>
                  <a:pt x="413" y="366"/>
                  <a:pt x="440" y="370"/>
                </a:cubicBezTo>
                <a:cubicBezTo>
                  <a:pt x="447" y="371"/>
                  <a:pt x="453" y="376"/>
                  <a:pt x="460" y="375"/>
                </a:cubicBezTo>
                <a:cubicBezTo>
                  <a:pt x="493" y="372"/>
                  <a:pt x="525" y="363"/>
                  <a:pt x="558" y="363"/>
                </a:cubicBezTo>
                <a:cubicBezTo>
                  <a:pt x="593" y="363"/>
                  <a:pt x="621" y="351"/>
                  <a:pt x="647" y="328"/>
                </a:cubicBezTo>
                <a:close/>
                <a:moveTo>
                  <a:pt x="748" y="448"/>
                </a:moveTo>
                <a:cubicBezTo>
                  <a:pt x="733" y="449"/>
                  <a:pt x="723" y="460"/>
                  <a:pt x="723" y="476"/>
                </a:cubicBezTo>
                <a:cubicBezTo>
                  <a:pt x="723" y="490"/>
                  <a:pt x="736" y="504"/>
                  <a:pt x="749" y="504"/>
                </a:cubicBezTo>
                <a:cubicBezTo>
                  <a:pt x="761" y="503"/>
                  <a:pt x="775" y="488"/>
                  <a:pt x="775" y="475"/>
                </a:cubicBezTo>
                <a:cubicBezTo>
                  <a:pt x="775" y="462"/>
                  <a:pt x="761" y="448"/>
                  <a:pt x="748" y="448"/>
                </a:cubicBezTo>
                <a:close/>
                <a:moveTo>
                  <a:pt x="734" y="344"/>
                </a:moveTo>
                <a:cubicBezTo>
                  <a:pt x="681" y="338"/>
                  <a:pt x="674" y="340"/>
                  <a:pt x="672" y="359"/>
                </a:cubicBezTo>
                <a:cubicBezTo>
                  <a:pt x="692" y="361"/>
                  <a:pt x="713" y="364"/>
                  <a:pt x="734" y="366"/>
                </a:cubicBezTo>
                <a:cubicBezTo>
                  <a:pt x="734" y="358"/>
                  <a:pt x="734" y="352"/>
                  <a:pt x="734" y="344"/>
                </a:cubicBezTo>
                <a:close/>
                <a:moveTo>
                  <a:pt x="806" y="360"/>
                </a:moveTo>
                <a:cubicBezTo>
                  <a:pt x="802" y="341"/>
                  <a:pt x="795" y="339"/>
                  <a:pt x="758" y="345"/>
                </a:cubicBezTo>
                <a:cubicBezTo>
                  <a:pt x="759" y="351"/>
                  <a:pt x="759" y="357"/>
                  <a:pt x="759" y="364"/>
                </a:cubicBezTo>
                <a:cubicBezTo>
                  <a:pt x="776" y="363"/>
                  <a:pt x="790" y="361"/>
                  <a:pt x="806" y="360"/>
                </a:cubicBezTo>
                <a:close/>
                <a:moveTo>
                  <a:pt x="487" y="393"/>
                </a:moveTo>
                <a:cubicBezTo>
                  <a:pt x="487" y="403"/>
                  <a:pt x="488" y="412"/>
                  <a:pt x="489" y="424"/>
                </a:cubicBezTo>
                <a:cubicBezTo>
                  <a:pt x="505" y="414"/>
                  <a:pt x="518" y="406"/>
                  <a:pt x="531" y="398"/>
                </a:cubicBezTo>
                <a:cubicBezTo>
                  <a:pt x="531" y="397"/>
                  <a:pt x="530" y="396"/>
                  <a:pt x="530" y="395"/>
                </a:cubicBezTo>
                <a:cubicBezTo>
                  <a:pt x="516" y="394"/>
                  <a:pt x="503" y="394"/>
                  <a:pt x="487" y="393"/>
                </a:cubicBezTo>
                <a:close/>
                <a:moveTo>
                  <a:pt x="995" y="395"/>
                </a:moveTo>
                <a:cubicBezTo>
                  <a:pt x="980" y="395"/>
                  <a:pt x="967" y="395"/>
                  <a:pt x="953" y="395"/>
                </a:cubicBezTo>
                <a:cubicBezTo>
                  <a:pt x="953" y="396"/>
                  <a:pt x="953" y="397"/>
                  <a:pt x="952" y="399"/>
                </a:cubicBezTo>
                <a:cubicBezTo>
                  <a:pt x="966" y="406"/>
                  <a:pt x="979" y="414"/>
                  <a:pt x="995" y="423"/>
                </a:cubicBezTo>
                <a:cubicBezTo>
                  <a:pt x="995" y="412"/>
                  <a:pt x="995" y="404"/>
                  <a:pt x="995" y="395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5" name="Freeform 73">
            <a:extLst>
              <a:ext uri="{FF2B5EF4-FFF2-40B4-BE49-F238E27FC236}">
                <a16:creationId xmlns:a16="http://schemas.microsoft.com/office/drawing/2014/main" id="{A870CEE4-E15B-4E6D-8299-75A80FE5236F}"/>
              </a:ext>
            </a:extLst>
          </p:cNvPr>
          <p:cNvSpPr>
            <a:spLocks noEditPoints="1"/>
          </p:cNvSpPr>
          <p:nvPr/>
        </p:nvSpPr>
        <p:spPr bwMode="auto">
          <a:xfrm>
            <a:off x="4686300" y="2484438"/>
            <a:ext cx="1446212" cy="854075"/>
          </a:xfrm>
          <a:custGeom>
            <a:avLst/>
            <a:gdLst>
              <a:gd name="T0" fmla="*/ 927 w 1322"/>
              <a:gd name="T1" fmla="*/ 565 h 780"/>
              <a:gd name="T2" fmla="*/ 1023 w 1322"/>
              <a:gd name="T3" fmla="*/ 671 h 780"/>
              <a:gd name="T4" fmla="*/ 1099 w 1322"/>
              <a:gd name="T5" fmla="*/ 762 h 780"/>
              <a:gd name="T6" fmla="*/ 891 w 1322"/>
              <a:gd name="T7" fmla="*/ 604 h 780"/>
              <a:gd name="T8" fmla="*/ 919 w 1322"/>
              <a:gd name="T9" fmla="*/ 601 h 780"/>
              <a:gd name="T10" fmla="*/ 785 w 1322"/>
              <a:gd name="T11" fmla="*/ 380 h 780"/>
              <a:gd name="T12" fmla="*/ 680 w 1322"/>
              <a:gd name="T13" fmla="*/ 351 h 780"/>
              <a:gd name="T14" fmla="*/ 705 w 1322"/>
              <a:gd name="T15" fmla="*/ 437 h 780"/>
              <a:gd name="T16" fmla="*/ 749 w 1322"/>
              <a:gd name="T17" fmla="*/ 505 h 780"/>
              <a:gd name="T18" fmla="*/ 575 w 1322"/>
              <a:gd name="T19" fmla="*/ 418 h 780"/>
              <a:gd name="T20" fmla="*/ 631 w 1322"/>
              <a:gd name="T21" fmla="*/ 394 h 780"/>
              <a:gd name="T22" fmla="*/ 632 w 1322"/>
              <a:gd name="T23" fmla="*/ 348 h 780"/>
              <a:gd name="T24" fmla="*/ 528 w 1322"/>
              <a:gd name="T25" fmla="*/ 401 h 780"/>
              <a:gd name="T26" fmla="*/ 410 w 1322"/>
              <a:gd name="T27" fmla="*/ 601 h 780"/>
              <a:gd name="T28" fmla="*/ 439 w 1322"/>
              <a:gd name="T29" fmla="*/ 598 h 780"/>
              <a:gd name="T30" fmla="*/ 281 w 1322"/>
              <a:gd name="T31" fmla="*/ 762 h 780"/>
              <a:gd name="T32" fmla="*/ 222 w 1322"/>
              <a:gd name="T33" fmla="*/ 745 h 780"/>
              <a:gd name="T34" fmla="*/ 272 w 1322"/>
              <a:gd name="T35" fmla="*/ 691 h 780"/>
              <a:gd name="T36" fmla="*/ 491 w 1322"/>
              <a:gd name="T37" fmla="*/ 426 h 780"/>
              <a:gd name="T38" fmla="*/ 472 w 1322"/>
              <a:gd name="T39" fmla="*/ 398 h 780"/>
              <a:gd name="T40" fmla="*/ 190 w 1322"/>
              <a:gd name="T41" fmla="*/ 509 h 780"/>
              <a:gd name="T42" fmla="*/ 203 w 1322"/>
              <a:gd name="T43" fmla="*/ 378 h 780"/>
              <a:gd name="T44" fmla="*/ 2 w 1322"/>
              <a:gd name="T45" fmla="*/ 376 h 780"/>
              <a:gd name="T46" fmla="*/ 146 w 1322"/>
              <a:gd name="T47" fmla="*/ 337 h 780"/>
              <a:gd name="T48" fmla="*/ 304 w 1322"/>
              <a:gd name="T49" fmla="*/ 336 h 780"/>
              <a:gd name="T50" fmla="*/ 418 w 1322"/>
              <a:gd name="T51" fmla="*/ 348 h 780"/>
              <a:gd name="T52" fmla="*/ 325 w 1322"/>
              <a:gd name="T53" fmla="*/ 139 h 780"/>
              <a:gd name="T54" fmla="*/ 281 w 1322"/>
              <a:gd name="T55" fmla="*/ 37 h 780"/>
              <a:gd name="T56" fmla="*/ 140 w 1322"/>
              <a:gd name="T57" fmla="*/ 21 h 780"/>
              <a:gd name="T58" fmla="*/ 292 w 1322"/>
              <a:gd name="T59" fmla="*/ 2 h 780"/>
              <a:gd name="T60" fmla="*/ 455 w 1322"/>
              <a:gd name="T61" fmla="*/ 22 h 780"/>
              <a:gd name="T62" fmla="*/ 313 w 1322"/>
              <a:gd name="T63" fmla="*/ 37 h 780"/>
              <a:gd name="T64" fmla="*/ 543 w 1322"/>
              <a:gd name="T65" fmla="*/ 204 h 780"/>
              <a:gd name="T66" fmla="*/ 605 w 1322"/>
              <a:gd name="T67" fmla="*/ 166 h 780"/>
              <a:gd name="T68" fmla="*/ 639 w 1322"/>
              <a:gd name="T69" fmla="*/ 132 h 780"/>
              <a:gd name="T70" fmla="*/ 641 w 1322"/>
              <a:gd name="T71" fmla="*/ 105 h 780"/>
              <a:gd name="T72" fmla="*/ 701 w 1322"/>
              <a:gd name="T73" fmla="*/ 118 h 780"/>
              <a:gd name="T74" fmla="*/ 676 w 1322"/>
              <a:gd name="T75" fmla="*/ 154 h 780"/>
              <a:gd name="T76" fmla="*/ 753 w 1322"/>
              <a:gd name="T77" fmla="*/ 199 h 780"/>
              <a:gd name="T78" fmla="*/ 984 w 1322"/>
              <a:gd name="T79" fmla="*/ 107 h 780"/>
              <a:gd name="T80" fmla="*/ 1011 w 1322"/>
              <a:gd name="T81" fmla="*/ 33 h 780"/>
              <a:gd name="T82" fmla="*/ 868 w 1322"/>
              <a:gd name="T83" fmla="*/ 18 h 780"/>
              <a:gd name="T84" fmla="*/ 1023 w 1322"/>
              <a:gd name="T85" fmla="*/ 0 h 780"/>
              <a:gd name="T86" fmla="*/ 1181 w 1322"/>
              <a:gd name="T87" fmla="*/ 19 h 780"/>
              <a:gd name="T88" fmla="*/ 1062 w 1322"/>
              <a:gd name="T89" fmla="*/ 33 h 780"/>
              <a:gd name="T90" fmla="*/ 1050 w 1322"/>
              <a:gd name="T91" fmla="*/ 107 h 780"/>
              <a:gd name="T92" fmla="*/ 900 w 1322"/>
              <a:gd name="T93" fmla="*/ 346 h 780"/>
              <a:gd name="T94" fmla="*/ 1070 w 1322"/>
              <a:gd name="T95" fmla="*/ 334 h 780"/>
              <a:gd name="T96" fmla="*/ 1112 w 1322"/>
              <a:gd name="T97" fmla="*/ 334 h 780"/>
              <a:gd name="T98" fmla="*/ 1320 w 1322"/>
              <a:gd name="T99" fmla="*/ 354 h 780"/>
              <a:gd name="T100" fmla="*/ 1115 w 1322"/>
              <a:gd name="T101" fmla="*/ 380 h 780"/>
              <a:gd name="T102" fmla="*/ 1134 w 1322"/>
              <a:gd name="T103" fmla="*/ 507 h 780"/>
              <a:gd name="T104" fmla="*/ 830 w 1322"/>
              <a:gd name="T105" fmla="*/ 391 h 780"/>
              <a:gd name="T106" fmla="*/ 677 w 1322"/>
              <a:gd name="T107" fmla="*/ 440 h 780"/>
              <a:gd name="T108" fmla="*/ 639 w 1322"/>
              <a:gd name="T109" fmla="*/ 446 h 780"/>
              <a:gd name="T110" fmla="*/ 685 w 1322"/>
              <a:gd name="T111" fmla="*/ 479 h 780"/>
              <a:gd name="T112" fmla="*/ 1060 w 1322"/>
              <a:gd name="T113" fmla="*/ 457 h 780"/>
              <a:gd name="T114" fmla="*/ 952 w 1322"/>
              <a:gd name="T115" fmla="*/ 382 h 780"/>
              <a:gd name="T116" fmla="*/ 257 w 1322"/>
              <a:gd name="T117" fmla="*/ 458 h 780"/>
              <a:gd name="T118" fmla="*/ 241 w 1322"/>
              <a:gd name="T119" fmla="*/ 37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2" h="780">
                <a:moveTo>
                  <a:pt x="807" y="381"/>
                </a:moveTo>
                <a:cubicBezTo>
                  <a:pt x="849" y="446"/>
                  <a:pt x="884" y="510"/>
                  <a:pt x="927" y="565"/>
                </a:cubicBezTo>
                <a:cubicBezTo>
                  <a:pt x="949" y="592"/>
                  <a:pt x="967" y="622"/>
                  <a:pt x="989" y="648"/>
                </a:cubicBezTo>
                <a:cubicBezTo>
                  <a:pt x="997" y="658"/>
                  <a:pt x="1011" y="664"/>
                  <a:pt x="1023" y="671"/>
                </a:cubicBezTo>
                <a:cubicBezTo>
                  <a:pt x="1045" y="685"/>
                  <a:pt x="1067" y="699"/>
                  <a:pt x="1089" y="712"/>
                </a:cubicBezTo>
                <a:cubicBezTo>
                  <a:pt x="1107" y="724"/>
                  <a:pt x="1112" y="746"/>
                  <a:pt x="1099" y="762"/>
                </a:cubicBezTo>
                <a:cubicBezTo>
                  <a:pt x="1087" y="778"/>
                  <a:pt x="1064" y="780"/>
                  <a:pt x="1049" y="766"/>
                </a:cubicBezTo>
                <a:cubicBezTo>
                  <a:pt x="996" y="712"/>
                  <a:pt x="944" y="658"/>
                  <a:pt x="891" y="604"/>
                </a:cubicBezTo>
                <a:cubicBezTo>
                  <a:pt x="890" y="603"/>
                  <a:pt x="890" y="601"/>
                  <a:pt x="887" y="593"/>
                </a:cubicBezTo>
                <a:cubicBezTo>
                  <a:pt x="898" y="596"/>
                  <a:pt x="906" y="598"/>
                  <a:pt x="919" y="601"/>
                </a:cubicBezTo>
                <a:cubicBezTo>
                  <a:pt x="912" y="587"/>
                  <a:pt x="908" y="573"/>
                  <a:pt x="901" y="562"/>
                </a:cubicBezTo>
                <a:cubicBezTo>
                  <a:pt x="863" y="501"/>
                  <a:pt x="824" y="441"/>
                  <a:pt x="785" y="380"/>
                </a:cubicBezTo>
                <a:cubicBezTo>
                  <a:pt x="768" y="354"/>
                  <a:pt x="733" y="339"/>
                  <a:pt x="702" y="347"/>
                </a:cubicBezTo>
                <a:cubicBezTo>
                  <a:pt x="694" y="348"/>
                  <a:pt x="687" y="349"/>
                  <a:pt x="680" y="351"/>
                </a:cubicBezTo>
                <a:cubicBezTo>
                  <a:pt x="672" y="380"/>
                  <a:pt x="675" y="389"/>
                  <a:pt x="692" y="394"/>
                </a:cubicBezTo>
                <a:cubicBezTo>
                  <a:pt x="697" y="409"/>
                  <a:pt x="701" y="422"/>
                  <a:pt x="705" y="437"/>
                </a:cubicBezTo>
                <a:cubicBezTo>
                  <a:pt x="719" y="438"/>
                  <a:pt x="734" y="439"/>
                  <a:pt x="749" y="439"/>
                </a:cubicBezTo>
                <a:cubicBezTo>
                  <a:pt x="749" y="461"/>
                  <a:pt x="749" y="482"/>
                  <a:pt x="749" y="505"/>
                </a:cubicBezTo>
                <a:cubicBezTo>
                  <a:pt x="691" y="505"/>
                  <a:pt x="634" y="505"/>
                  <a:pt x="575" y="505"/>
                </a:cubicBezTo>
                <a:cubicBezTo>
                  <a:pt x="575" y="476"/>
                  <a:pt x="575" y="448"/>
                  <a:pt x="575" y="418"/>
                </a:cubicBezTo>
                <a:cubicBezTo>
                  <a:pt x="593" y="418"/>
                  <a:pt x="610" y="418"/>
                  <a:pt x="628" y="418"/>
                </a:cubicBezTo>
                <a:cubicBezTo>
                  <a:pt x="629" y="409"/>
                  <a:pt x="630" y="402"/>
                  <a:pt x="631" y="394"/>
                </a:cubicBezTo>
                <a:cubicBezTo>
                  <a:pt x="636" y="393"/>
                  <a:pt x="641" y="392"/>
                  <a:pt x="645" y="390"/>
                </a:cubicBezTo>
                <a:cubicBezTo>
                  <a:pt x="655" y="378"/>
                  <a:pt x="646" y="353"/>
                  <a:pt x="632" y="348"/>
                </a:cubicBezTo>
                <a:cubicBezTo>
                  <a:pt x="606" y="339"/>
                  <a:pt x="581" y="338"/>
                  <a:pt x="561" y="357"/>
                </a:cubicBezTo>
                <a:cubicBezTo>
                  <a:pt x="547" y="369"/>
                  <a:pt x="538" y="386"/>
                  <a:pt x="528" y="401"/>
                </a:cubicBezTo>
                <a:cubicBezTo>
                  <a:pt x="491" y="458"/>
                  <a:pt x="454" y="515"/>
                  <a:pt x="418" y="573"/>
                </a:cubicBezTo>
                <a:cubicBezTo>
                  <a:pt x="413" y="580"/>
                  <a:pt x="413" y="590"/>
                  <a:pt x="410" y="601"/>
                </a:cubicBezTo>
                <a:cubicBezTo>
                  <a:pt x="420" y="598"/>
                  <a:pt x="428" y="595"/>
                  <a:pt x="436" y="593"/>
                </a:cubicBezTo>
                <a:cubicBezTo>
                  <a:pt x="437" y="595"/>
                  <a:pt x="438" y="596"/>
                  <a:pt x="439" y="598"/>
                </a:cubicBezTo>
                <a:cubicBezTo>
                  <a:pt x="436" y="602"/>
                  <a:pt x="434" y="606"/>
                  <a:pt x="430" y="609"/>
                </a:cubicBezTo>
                <a:cubicBezTo>
                  <a:pt x="381" y="660"/>
                  <a:pt x="330" y="711"/>
                  <a:pt x="281" y="762"/>
                </a:cubicBezTo>
                <a:cubicBezTo>
                  <a:pt x="270" y="773"/>
                  <a:pt x="256" y="780"/>
                  <a:pt x="243" y="772"/>
                </a:cubicBezTo>
                <a:cubicBezTo>
                  <a:pt x="234" y="767"/>
                  <a:pt x="225" y="755"/>
                  <a:pt x="222" y="745"/>
                </a:cubicBezTo>
                <a:cubicBezTo>
                  <a:pt x="217" y="730"/>
                  <a:pt x="226" y="718"/>
                  <a:pt x="240" y="711"/>
                </a:cubicBezTo>
                <a:cubicBezTo>
                  <a:pt x="251" y="704"/>
                  <a:pt x="261" y="696"/>
                  <a:pt x="272" y="691"/>
                </a:cubicBezTo>
                <a:cubicBezTo>
                  <a:pt x="318" y="669"/>
                  <a:pt x="346" y="630"/>
                  <a:pt x="377" y="591"/>
                </a:cubicBezTo>
                <a:cubicBezTo>
                  <a:pt x="419" y="539"/>
                  <a:pt x="451" y="480"/>
                  <a:pt x="491" y="426"/>
                </a:cubicBezTo>
                <a:cubicBezTo>
                  <a:pt x="501" y="412"/>
                  <a:pt x="510" y="396"/>
                  <a:pt x="516" y="378"/>
                </a:cubicBezTo>
                <a:cubicBezTo>
                  <a:pt x="502" y="385"/>
                  <a:pt x="487" y="391"/>
                  <a:pt x="472" y="398"/>
                </a:cubicBezTo>
                <a:cubicBezTo>
                  <a:pt x="402" y="433"/>
                  <a:pt x="332" y="470"/>
                  <a:pt x="260" y="503"/>
                </a:cubicBezTo>
                <a:cubicBezTo>
                  <a:pt x="240" y="512"/>
                  <a:pt x="215" y="507"/>
                  <a:pt x="190" y="509"/>
                </a:cubicBezTo>
                <a:cubicBezTo>
                  <a:pt x="191" y="476"/>
                  <a:pt x="187" y="447"/>
                  <a:pt x="202" y="419"/>
                </a:cubicBezTo>
                <a:cubicBezTo>
                  <a:pt x="208" y="409"/>
                  <a:pt x="203" y="392"/>
                  <a:pt x="203" y="378"/>
                </a:cubicBezTo>
                <a:cubicBezTo>
                  <a:pt x="156" y="391"/>
                  <a:pt x="108" y="378"/>
                  <a:pt x="61" y="378"/>
                </a:cubicBezTo>
                <a:cubicBezTo>
                  <a:pt x="42" y="378"/>
                  <a:pt x="23" y="377"/>
                  <a:pt x="2" y="376"/>
                </a:cubicBezTo>
                <a:cubicBezTo>
                  <a:pt x="1" y="368"/>
                  <a:pt x="1" y="362"/>
                  <a:pt x="0" y="354"/>
                </a:cubicBezTo>
                <a:cubicBezTo>
                  <a:pt x="50" y="348"/>
                  <a:pt x="98" y="342"/>
                  <a:pt x="146" y="337"/>
                </a:cubicBezTo>
                <a:cubicBezTo>
                  <a:pt x="166" y="335"/>
                  <a:pt x="187" y="331"/>
                  <a:pt x="206" y="334"/>
                </a:cubicBezTo>
                <a:cubicBezTo>
                  <a:pt x="238" y="339"/>
                  <a:pt x="271" y="329"/>
                  <a:pt x="304" y="336"/>
                </a:cubicBezTo>
                <a:cubicBezTo>
                  <a:pt x="337" y="344"/>
                  <a:pt x="371" y="346"/>
                  <a:pt x="404" y="350"/>
                </a:cubicBezTo>
                <a:cubicBezTo>
                  <a:pt x="409" y="350"/>
                  <a:pt x="414" y="350"/>
                  <a:pt x="418" y="348"/>
                </a:cubicBezTo>
                <a:cubicBezTo>
                  <a:pt x="452" y="324"/>
                  <a:pt x="486" y="300"/>
                  <a:pt x="523" y="275"/>
                </a:cubicBezTo>
                <a:cubicBezTo>
                  <a:pt x="456" y="229"/>
                  <a:pt x="391" y="184"/>
                  <a:pt x="325" y="139"/>
                </a:cubicBezTo>
                <a:cubicBezTo>
                  <a:pt x="311" y="130"/>
                  <a:pt x="293" y="124"/>
                  <a:pt x="271" y="113"/>
                </a:cubicBezTo>
                <a:cubicBezTo>
                  <a:pt x="274" y="91"/>
                  <a:pt x="278" y="62"/>
                  <a:pt x="281" y="37"/>
                </a:cubicBezTo>
                <a:cubicBezTo>
                  <a:pt x="236" y="35"/>
                  <a:pt x="192" y="33"/>
                  <a:pt x="148" y="30"/>
                </a:cubicBezTo>
                <a:cubicBezTo>
                  <a:pt x="145" y="30"/>
                  <a:pt x="141" y="25"/>
                  <a:pt x="140" y="21"/>
                </a:cubicBezTo>
                <a:cubicBezTo>
                  <a:pt x="140" y="19"/>
                  <a:pt x="144" y="14"/>
                  <a:pt x="147" y="14"/>
                </a:cubicBezTo>
                <a:cubicBezTo>
                  <a:pt x="195" y="9"/>
                  <a:pt x="244" y="3"/>
                  <a:pt x="292" y="2"/>
                </a:cubicBezTo>
                <a:cubicBezTo>
                  <a:pt x="340" y="2"/>
                  <a:pt x="389" y="9"/>
                  <a:pt x="438" y="13"/>
                </a:cubicBezTo>
                <a:cubicBezTo>
                  <a:pt x="444" y="14"/>
                  <a:pt x="449" y="19"/>
                  <a:pt x="455" y="22"/>
                </a:cubicBezTo>
                <a:cubicBezTo>
                  <a:pt x="454" y="25"/>
                  <a:pt x="453" y="28"/>
                  <a:pt x="452" y="30"/>
                </a:cubicBezTo>
                <a:cubicBezTo>
                  <a:pt x="406" y="32"/>
                  <a:pt x="360" y="35"/>
                  <a:pt x="313" y="37"/>
                </a:cubicBezTo>
                <a:cubicBezTo>
                  <a:pt x="307" y="65"/>
                  <a:pt x="320" y="95"/>
                  <a:pt x="349" y="109"/>
                </a:cubicBezTo>
                <a:cubicBezTo>
                  <a:pt x="414" y="141"/>
                  <a:pt x="479" y="172"/>
                  <a:pt x="543" y="204"/>
                </a:cubicBezTo>
                <a:cubicBezTo>
                  <a:pt x="559" y="212"/>
                  <a:pt x="567" y="211"/>
                  <a:pt x="575" y="193"/>
                </a:cubicBezTo>
                <a:cubicBezTo>
                  <a:pt x="580" y="181"/>
                  <a:pt x="593" y="172"/>
                  <a:pt x="605" y="166"/>
                </a:cubicBezTo>
                <a:cubicBezTo>
                  <a:pt x="617" y="159"/>
                  <a:pt x="633" y="158"/>
                  <a:pt x="648" y="154"/>
                </a:cubicBezTo>
                <a:cubicBezTo>
                  <a:pt x="651" y="144"/>
                  <a:pt x="652" y="137"/>
                  <a:pt x="639" y="132"/>
                </a:cubicBezTo>
                <a:cubicBezTo>
                  <a:pt x="633" y="130"/>
                  <a:pt x="629" y="122"/>
                  <a:pt x="625" y="117"/>
                </a:cubicBezTo>
                <a:cubicBezTo>
                  <a:pt x="630" y="113"/>
                  <a:pt x="635" y="105"/>
                  <a:pt x="641" y="105"/>
                </a:cubicBezTo>
                <a:cubicBezTo>
                  <a:pt x="656" y="103"/>
                  <a:pt x="671" y="103"/>
                  <a:pt x="686" y="105"/>
                </a:cubicBezTo>
                <a:cubicBezTo>
                  <a:pt x="691" y="106"/>
                  <a:pt x="696" y="114"/>
                  <a:pt x="701" y="118"/>
                </a:cubicBezTo>
                <a:cubicBezTo>
                  <a:pt x="697" y="123"/>
                  <a:pt x="693" y="130"/>
                  <a:pt x="688" y="132"/>
                </a:cubicBezTo>
                <a:cubicBezTo>
                  <a:pt x="674" y="135"/>
                  <a:pt x="672" y="142"/>
                  <a:pt x="676" y="154"/>
                </a:cubicBezTo>
                <a:cubicBezTo>
                  <a:pt x="690" y="158"/>
                  <a:pt x="706" y="160"/>
                  <a:pt x="719" y="167"/>
                </a:cubicBezTo>
                <a:cubicBezTo>
                  <a:pt x="732" y="175"/>
                  <a:pt x="743" y="187"/>
                  <a:pt x="753" y="199"/>
                </a:cubicBezTo>
                <a:cubicBezTo>
                  <a:pt x="760" y="209"/>
                  <a:pt x="765" y="214"/>
                  <a:pt x="778" y="207"/>
                </a:cubicBezTo>
                <a:cubicBezTo>
                  <a:pt x="847" y="173"/>
                  <a:pt x="916" y="140"/>
                  <a:pt x="984" y="107"/>
                </a:cubicBezTo>
                <a:cubicBezTo>
                  <a:pt x="995" y="102"/>
                  <a:pt x="998" y="95"/>
                  <a:pt x="1000" y="84"/>
                </a:cubicBezTo>
                <a:cubicBezTo>
                  <a:pt x="1002" y="66"/>
                  <a:pt x="1007" y="49"/>
                  <a:pt x="1011" y="33"/>
                </a:cubicBezTo>
                <a:cubicBezTo>
                  <a:pt x="965" y="31"/>
                  <a:pt x="921" y="29"/>
                  <a:pt x="878" y="26"/>
                </a:cubicBezTo>
                <a:cubicBezTo>
                  <a:pt x="874" y="26"/>
                  <a:pt x="871" y="21"/>
                  <a:pt x="868" y="18"/>
                </a:cubicBezTo>
                <a:cubicBezTo>
                  <a:pt x="871" y="15"/>
                  <a:pt x="875" y="10"/>
                  <a:pt x="879" y="10"/>
                </a:cubicBezTo>
                <a:cubicBezTo>
                  <a:pt x="927" y="6"/>
                  <a:pt x="975" y="0"/>
                  <a:pt x="1023" y="0"/>
                </a:cubicBezTo>
                <a:cubicBezTo>
                  <a:pt x="1070" y="0"/>
                  <a:pt x="1118" y="5"/>
                  <a:pt x="1165" y="9"/>
                </a:cubicBezTo>
                <a:cubicBezTo>
                  <a:pt x="1170" y="9"/>
                  <a:pt x="1176" y="15"/>
                  <a:pt x="1181" y="19"/>
                </a:cubicBezTo>
                <a:cubicBezTo>
                  <a:pt x="1176" y="21"/>
                  <a:pt x="1171" y="26"/>
                  <a:pt x="1166" y="27"/>
                </a:cubicBezTo>
                <a:cubicBezTo>
                  <a:pt x="1131" y="29"/>
                  <a:pt x="1097" y="31"/>
                  <a:pt x="1062" y="33"/>
                </a:cubicBezTo>
                <a:cubicBezTo>
                  <a:pt x="1055" y="33"/>
                  <a:pt x="1048" y="31"/>
                  <a:pt x="1038" y="29"/>
                </a:cubicBezTo>
                <a:cubicBezTo>
                  <a:pt x="1042" y="58"/>
                  <a:pt x="1047" y="86"/>
                  <a:pt x="1050" y="107"/>
                </a:cubicBezTo>
                <a:cubicBezTo>
                  <a:pt x="964" y="166"/>
                  <a:pt x="883" y="221"/>
                  <a:pt x="801" y="278"/>
                </a:cubicBezTo>
                <a:cubicBezTo>
                  <a:pt x="835" y="302"/>
                  <a:pt x="867" y="325"/>
                  <a:pt x="900" y="346"/>
                </a:cubicBezTo>
                <a:cubicBezTo>
                  <a:pt x="907" y="350"/>
                  <a:pt x="918" y="349"/>
                  <a:pt x="927" y="348"/>
                </a:cubicBezTo>
                <a:cubicBezTo>
                  <a:pt x="975" y="343"/>
                  <a:pt x="1022" y="338"/>
                  <a:pt x="1070" y="334"/>
                </a:cubicBezTo>
                <a:cubicBezTo>
                  <a:pt x="1078" y="333"/>
                  <a:pt x="1086" y="338"/>
                  <a:pt x="1094" y="339"/>
                </a:cubicBezTo>
                <a:cubicBezTo>
                  <a:pt x="1099" y="339"/>
                  <a:pt x="1105" y="334"/>
                  <a:pt x="1112" y="334"/>
                </a:cubicBezTo>
                <a:cubicBezTo>
                  <a:pt x="1126" y="333"/>
                  <a:pt x="1141" y="333"/>
                  <a:pt x="1155" y="335"/>
                </a:cubicBezTo>
                <a:cubicBezTo>
                  <a:pt x="1210" y="341"/>
                  <a:pt x="1264" y="348"/>
                  <a:pt x="1320" y="354"/>
                </a:cubicBezTo>
                <a:cubicBezTo>
                  <a:pt x="1321" y="360"/>
                  <a:pt x="1321" y="367"/>
                  <a:pt x="1322" y="376"/>
                </a:cubicBezTo>
                <a:cubicBezTo>
                  <a:pt x="1253" y="375"/>
                  <a:pt x="1187" y="389"/>
                  <a:pt x="1115" y="380"/>
                </a:cubicBezTo>
                <a:cubicBezTo>
                  <a:pt x="1118" y="399"/>
                  <a:pt x="1123" y="419"/>
                  <a:pt x="1126" y="440"/>
                </a:cubicBezTo>
                <a:cubicBezTo>
                  <a:pt x="1129" y="461"/>
                  <a:pt x="1131" y="483"/>
                  <a:pt x="1134" y="507"/>
                </a:cubicBezTo>
                <a:cubicBezTo>
                  <a:pt x="1102" y="505"/>
                  <a:pt x="1075" y="512"/>
                  <a:pt x="1047" y="498"/>
                </a:cubicBezTo>
                <a:cubicBezTo>
                  <a:pt x="976" y="461"/>
                  <a:pt x="903" y="427"/>
                  <a:pt x="830" y="391"/>
                </a:cubicBezTo>
                <a:cubicBezTo>
                  <a:pt x="824" y="389"/>
                  <a:pt x="819" y="386"/>
                  <a:pt x="807" y="381"/>
                </a:cubicBezTo>
                <a:close/>
                <a:moveTo>
                  <a:pt x="677" y="440"/>
                </a:moveTo>
                <a:cubicBezTo>
                  <a:pt x="677" y="441"/>
                  <a:pt x="677" y="441"/>
                  <a:pt x="677" y="441"/>
                </a:cubicBezTo>
                <a:cubicBezTo>
                  <a:pt x="663" y="430"/>
                  <a:pt x="648" y="433"/>
                  <a:pt x="639" y="446"/>
                </a:cubicBezTo>
                <a:cubicBezTo>
                  <a:pt x="630" y="459"/>
                  <a:pt x="633" y="476"/>
                  <a:pt x="646" y="485"/>
                </a:cubicBezTo>
                <a:cubicBezTo>
                  <a:pt x="659" y="494"/>
                  <a:pt x="676" y="491"/>
                  <a:pt x="685" y="479"/>
                </a:cubicBezTo>
                <a:cubicBezTo>
                  <a:pt x="695" y="465"/>
                  <a:pt x="692" y="451"/>
                  <a:pt x="677" y="440"/>
                </a:cubicBezTo>
                <a:close/>
                <a:moveTo>
                  <a:pt x="1060" y="457"/>
                </a:moveTo>
                <a:cubicBezTo>
                  <a:pt x="1071" y="430"/>
                  <a:pt x="1082" y="406"/>
                  <a:pt x="1074" y="377"/>
                </a:cubicBezTo>
                <a:cubicBezTo>
                  <a:pt x="1034" y="394"/>
                  <a:pt x="994" y="375"/>
                  <a:pt x="952" y="382"/>
                </a:cubicBezTo>
                <a:cubicBezTo>
                  <a:pt x="989" y="408"/>
                  <a:pt x="1023" y="432"/>
                  <a:pt x="1060" y="457"/>
                </a:cubicBezTo>
                <a:close/>
                <a:moveTo>
                  <a:pt x="257" y="458"/>
                </a:moveTo>
                <a:cubicBezTo>
                  <a:pt x="297" y="431"/>
                  <a:pt x="331" y="408"/>
                  <a:pt x="367" y="383"/>
                </a:cubicBezTo>
                <a:cubicBezTo>
                  <a:pt x="325" y="375"/>
                  <a:pt x="286" y="395"/>
                  <a:pt x="241" y="374"/>
                </a:cubicBezTo>
                <a:cubicBezTo>
                  <a:pt x="247" y="404"/>
                  <a:pt x="252" y="429"/>
                  <a:pt x="257" y="458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6" name="Freeform 74">
            <a:extLst>
              <a:ext uri="{FF2B5EF4-FFF2-40B4-BE49-F238E27FC236}">
                <a16:creationId xmlns:a16="http://schemas.microsoft.com/office/drawing/2014/main" id="{243FAD88-B5BC-47C4-829C-9FC38F6E7F13}"/>
              </a:ext>
            </a:extLst>
          </p:cNvPr>
          <p:cNvSpPr>
            <a:spLocks noEditPoints="1"/>
          </p:cNvSpPr>
          <p:nvPr/>
        </p:nvSpPr>
        <p:spPr bwMode="auto">
          <a:xfrm>
            <a:off x="2200275" y="1265238"/>
            <a:ext cx="842962" cy="839788"/>
          </a:xfrm>
          <a:custGeom>
            <a:avLst/>
            <a:gdLst>
              <a:gd name="T0" fmla="*/ 70 w 771"/>
              <a:gd name="T1" fmla="*/ 474 h 767"/>
              <a:gd name="T2" fmla="*/ 73 w 771"/>
              <a:gd name="T3" fmla="*/ 298 h 767"/>
              <a:gd name="T4" fmla="*/ 224 w 771"/>
              <a:gd name="T5" fmla="*/ 22 h 767"/>
              <a:gd name="T6" fmla="*/ 328 w 771"/>
              <a:gd name="T7" fmla="*/ 112 h 767"/>
              <a:gd name="T8" fmla="*/ 470 w 771"/>
              <a:gd name="T9" fmla="*/ 69 h 767"/>
              <a:gd name="T10" fmla="*/ 729 w 771"/>
              <a:gd name="T11" fmla="*/ 254 h 767"/>
              <a:gd name="T12" fmla="*/ 667 w 771"/>
              <a:gd name="T13" fmla="*/ 452 h 767"/>
              <a:gd name="T14" fmla="*/ 748 w 771"/>
              <a:gd name="T15" fmla="*/ 566 h 767"/>
              <a:gd name="T16" fmla="*/ 485 w 771"/>
              <a:gd name="T17" fmla="*/ 713 h 767"/>
              <a:gd name="T18" fmla="*/ 329 w 771"/>
              <a:gd name="T19" fmla="*/ 665 h 767"/>
              <a:gd name="T20" fmla="*/ 110 w 771"/>
              <a:gd name="T21" fmla="*/ 741 h 767"/>
              <a:gd name="T22" fmla="*/ 497 w 771"/>
              <a:gd name="T23" fmla="*/ 262 h 767"/>
              <a:gd name="T24" fmla="*/ 674 w 771"/>
              <a:gd name="T25" fmla="*/ 270 h 767"/>
              <a:gd name="T26" fmla="*/ 701 w 771"/>
              <a:gd name="T27" fmla="*/ 240 h 767"/>
              <a:gd name="T28" fmla="*/ 659 w 771"/>
              <a:gd name="T29" fmla="*/ 66 h 767"/>
              <a:gd name="T30" fmla="*/ 463 w 771"/>
              <a:gd name="T31" fmla="*/ 150 h 767"/>
              <a:gd name="T32" fmla="*/ 497 w 771"/>
              <a:gd name="T33" fmla="*/ 262 h 767"/>
              <a:gd name="T34" fmla="*/ 569 w 771"/>
              <a:gd name="T35" fmla="*/ 567 h 767"/>
              <a:gd name="T36" fmla="*/ 687 w 771"/>
              <a:gd name="T37" fmla="*/ 509 h 767"/>
              <a:gd name="T38" fmla="*/ 624 w 771"/>
              <a:gd name="T39" fmla="*/ 576 h 767"/>
              <a:gd name="T40" fmla="*/ 671 w 771"/>
              <a:gd name="T41" fmla="*/ 673 h 767"/>
              <a:gd name="T42" fmla="*/ 668 w 771"/>
              <a:gd name="T43" fmla="*/ 698 h 767"/>
              <a:gd name="T44" fmla="*/ 609 w 771"/>
              <a:gd name="T45" fmla="*/ 628 h 767"/>
              <a:gd name="T46" fmla="*/ 504 w 771"/>
              <a:gd name="T47" fmla="*/ 693 h 767"/>
              <a:gd name="T48" fmla="*/ 717 w 771"/>
              <a:gd name="T49" fmla="*/ 569 h 767"/>
              <a:gd name="T50" fmla="*/ 582 w 771"/>
              <a:gd name="T51" fmla="*/ 470 h 767"/>
              <a:gd name="T52" fmla="*/ 463 w 771"/>
              <a:gd name="T53" fmla="*/ 581 h 767"/>
              <a:gd name="T54" fmla="*/ 556 w 771"/>
              <a:gd name="T55" fmla="*/ 624 h 767"/>
              <a:gd name="T56" fmla="*/ 504 w 771"/>
              <a:gd name="T57" fmla="*/ 501 h 767"/>
              <a:gd name="T58" fmla="*/ 101 w 771"/>
              <a:gd name="T59" fmla="*/ 92 h 767"/>
              <a:gd name="T60" fmla="*/ 186 w 771"/>
              <a:gd name="T61" fmla="*/ 142 h 767"/>
              <a:gd name="T62" fmla="*/ 269 w 771"/>
              <a:gd name="T63" fmla="*/ 85 h 767"/>
              <a:gd name="T64" fmla="*/ 198 w 771"/>
              <a:gd name="T65" fmla="*/ 188 h 767"/>
              <a:gd name="T66" fmla="*/ 278 w 771"/>
              <a:gd name="T67" fmla="*/ 102 h 767"/>
              <a:gd name="T68" fmla="*/ 252 w 771"/>
              <a:gd name="T69" fmla="*/ 73 h 767"/>
              <a:gd name="T70" fmla="*/ 72 w 771"/>
              <a:gd name="T71" fmla="*/ 256 h 767"/>
              <a:gd name="T72" fmla="*/ 135 w 771"/>
              <a:gd name="T73" fmla="*/ 152 h 767"/>
              <a:gd name="T74" fmla="*/ 338 w 771"/>
              <a:gd name="T75" fmla="*/ 353 h 767"/>
              <a:gd name="T76" fmla="*/ 322 w 771"/>
              <a:gd name="T77" fmla="*/ 409 h 767"/>
              <a:gd name="T78" fmla="*/ 380 w 771"/>
              <a:gd name="T79" fmla="*/ 475 h 767"/>
              <a:gd name="T80" fmla="*/ 437 w 771"/>
              <a:gd name="T81" fmla="*/ 407 h 767"/>
              <a:gd name="T82" fmla="*/ 418 w 771"/>
              <a:gd name="T83" fmla="*/ 347 h 767"/>
              <a:gd name="T84" fmla="*/ 368 w 771"/>
              <a:gd name="T85" fmla="*/ 313 h 767"/>
              <a:gd name="T86" fmla="*/ 264 w 771"/>
              <a:gd name="T87" fmla="*/ 508 h 767"/>
              <a:gd name="T88" fmla="*/ 43 w 771"/>
              <a:gd name="T89" fmla="*/ 578 h 767"/>
              <a:gd name="T90" fmla="*/ 77 w 771"/>
              <a:gd name="T91" fmla="*/ 682 h 767"/>
              <a:gd name="T92" fmla="*/ 214 w 771"/>
              <a:gd name="T93" fmla="*/ 717 h 767"/>
              <a:gd name="T94" fmla="*/ 265 w 771"/>
              <a:gd name="T95" fmla="*/ 509 h 767"/>
              <a:gd name="T96" fmla="*/ 258 w 771"/>
              <a:gd name="T97" fmla="*/ 264 h 767"/>
              <a:gd name="T98" fmla="*/ 149 w 771"/>
              <a:gd name="T99" fmla="*/ 206 h 767"/>
              <a:gd name="T100" fmla="*/ 258 w 771"/>
              <a:gd name="T101" fmla="*/ 26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1" h="767">
                <a:moveTo>
                  <a:pt x="13" y="611"/>
                </a:moveTo>
                <a:cubicBezTo>
                  <a:pt x="12" y="544"/>
                  <a:pt x="30" y="504"/>
                  <a:pt x="70" y="474"/>
                </a:cubicBezTo>
                <a:cubicBezTo>
                  <a:pt x="72" y="473"/>
                  <a:pt x="73" y="472"/>
                  <a:pt x="74" y="472"/>
                </a:cubicBezTo>
                <a:cubicBezTo>
                  <a:pt x="146" y="413"/>
                  <a:pt x="146" y="354"/>
                  <a:pt x="73" y="298"/>
                </a:cubicBezTo>
                <a:cubicBezTo>
                  <a:pt x="0" y="243"/>
                  <a:pt x="2" y="156"/>
                  <a:pt x="31" y="101"/>
                </a:cubicBezTo>
                <a:cubicBezTo>
                  <a:pt x="67" y="31"/>
                  <a:pt x="147" y="0"/>
                  <a:pt x="224" y="22"/>
                </a:cubicBezTo>
                <a:cubicBezTo>
                  <a:pt x="255" y="32"/>
                  <a:pt x="277" y="51"/>
                  <a:pt x="297" y="76"/>
                </a:cubicBezTo>
                <a:cubicBezTo>
                  <a:pt x="307" y="88"/>
                  <a:pt x="316" y="101"/>
                  <a:pt x="328" y="112"/>
                </a:cubicBezTo>
                <a:cubicBezTo>
                  <a:pt x="357" y="140"/>
                  <a:pt x="401" y="141"/>
                  <a:pt x="431" y="113"/>
                </a:cubicBezTo>
                <a:cubicBezTo>
                  <a:pt x="445" y="100"/>
                  <a:pt x="458" y="84"/>
                  <a:pt x="470" y="69"/>
                </a:cubicBezTo>
                <a:cubicBezTo>
                  <a:pt x="523" y="2"/>
                  <a:pt x="624" y="3"/>
                  <a:pt x="684" y="46"/>
                </a:cubicBezTo>
                <a:cubicBezTo>
                  <a:pt x="748" y="92"/>
                  <a:pt x="771" y="186"/>
                  <a:pt x="729" y="254"/>
                </a:cubicBezTo>
                <a:cubicBezTo>
                  <a:pt x="712" y="280"/>
                  <a:pt x="687" y="301"/>
                  <a:pt x="666" y="323"/>
                </a:cubicBezTo>
                <a:cubicBezTo>
                  <a:pt x="629" y="362"/>
                  <a:pt x="629" y="414"/>
                  <a:pt x="667" y="452"/>
                </a:cubicBezTo>
                <a:cubicBezTo>
                  <a:pt x="677" y="463"/>
                  <a:pt x="689" y="473"/>
                  <a:pt x="700" y="483"/>
                </a:cubicBezTo>
                <a:cubicBezTo>
                  <a:pt x="725" y="506"/>
                  <a:pt x="742" y="533"/>
                  <a:pt x="748" y="566"/>
                </a:cubicBezTo>
                <a:cubicBezTo>
                  <a:pt x="759" y="633"/>
                  <a:pt x="726" y="701"/>
                  <a:pt x="667" y="734"/>
                </a:cubicBezTo>
                <a:cubicBezTo>
                  <a:pt x="606" y="767"/>
                  <a:pt x="537" y="759"/>
                  <a:pt x="485" y="713"/>
                </a:cubicBezTo>
                <a:cubicBezTo>
                  <a:pt x="469" y="698"/>
                  <a:pt x="453" y="682"/>
                  <a:pt x="435" y="668"/>
                </a:cubicBezTo>
                <a:cubicBezTo>
                  <a:pt x="404" y="643"/>
                  <a:pt x="361" y="642"/>
                  <a:pt x="329" y="665"/>
                </a:cubicBezTo>
                <a:cubicBezTo>
                  <a:pt x="312" y="677"/>
                  <a:pt x="297" y="693"/>
                  <a:pt x="281" y="708"/>
                </a:cubicBezTo>
                <a:cubicBezTo>
                  <a:pt x="232" y="757"/>
                  <a:pt x="174" y="766"/>
                  <a:pt x="110" y="741"/>
                </a:cubicBezTo>
                <a:cubicBezTo>
                  <a:pt x="50" y="717"/>
                  <a:pt x="13" y="659"/>
                  <a:pt x="13" y="611"/>
                </a:cubicBezTo>
                <a:close/>
                <a:moveTo>
                  <a:pt x="497" y="262"/>
                </a:moveTo>
                <a:cubicBezTo>
                  <a:pt x="511" y="285"/>
                  <a:pt x="534" y="295"/>
                  <a:pt x="558" y="300"/>
                </a:cubicBezTo>
                <a:cubicBezTo>
                  <a:pt x="601" y="310"/>
                  <a:pt x="642" y="305"/>
                  <a:pt x="674" y="270"/>
                </a:cubicBezTo>
                <a:cubicBezTo>
                  <a:pt x="675" y="269"/>
                  <a:pt x="676" y="268"/>
                  <a:pt x="677" y="267"/>
                </a:cubicBezTo>
                <a:cubicBezTo>
                  <a:pt x="685" y="258"/>
                  <a:pt x="695" y="250"/>
                  <a:pt x="701" y="240"/>
                </a:cubicBezTo>
                <a:cubicBezTo>
                  <a:pt x="729" y="198"/>
                  <a:pt x="725" y="125"/>
                  <a:pt x="685" y="91"/>
                </a:cubicBezTo>
                <a:cubicBezTo>
                  <a:pt x="676" y="83"/>
                  <a:pt x="669" y="73"/>
                  <a:pt x="659" y="66"/>
                </a:cubicBezTo>
                <a:cubicBezTo>
                  <a:pt x="608" y="33"/>
                  <a:pt x="535" y="42"/>
                  <a:pt x="502" y="83"/>
                </a:cubicBezTo>
                <a:cubicBezTo>
                  <a:pt x="478" y="99"/>
                  <a:pt x="468" y="124"/>
                  <a:pt x="463" y="150"/>
                </a:cubicBezTo>
                <a:cubicBezTo>
                  <a:pt x="456" y="191"/>
                  <a:pt x="462" y="230"/>
                  <a:pt x="495" y="260"/>
                </a:cubicBezTo>
                <a:cubicBezTo>
                  <a:pt x="496" y="261"/>
                  <a:pt x="497" y="262"/>
                  <a:pt x="497" y="262"/>
                </a:cubicBezTo>
                <a:close/>
                <a:moveTo>
                  <a:pt x="504" y="501"/>
                </a:moveTo>
                <a:cubicBezTo>
                  <a:pt x="525" y="523"/>
                  <a:pt x="547" y="545"/>
                  <a:pt x="569" y="567"/>
                </a:cubicBezTo>
                <a:cubicBezTo>
                  <a:pt x="584" y="583"/>
                  <a:pt x="597" y="582"/>
                  <a:pt x="611" y="566"/>
                </a:cubicBezTo>
                <a:cubicBezTo>
                  <a:pt x="632" y="541"/>
                  <a:pt x="655" y="519"/>
                  <a:pt x="687" y="509"/>
                </a:cubicBezTo>
                <a:cubicBezTo>
                  <a:pt x="684" y="515"/>
                  <a:pt x="681" y="522"/>
                  <a:pt x="676" y="526"/>
                </a:cubicBezTo>
                <a:cubicBezTo>
                  <a:pt x="659" y="543"/>
                  <a:pt x="641" y="560"/>
                  <a:pt x="624" y="576"/>
                </a:cubicBezTo>
                <a:cubicBezTo>
                  <a:pt x="608" y="591"/>
                  <a:pt x="609" y="604"/>
                  <a:pt x="624" y="619"/>
                </a:cubicBezTo>
                <a:cubicBezTo>
                  <a:pt x="641" y="636"/>
                  <a:pt x="656" y="654"/>
                  <a:pt x="671" y="673"/>
                </a:cubicBezTo>
                <a:cubicBezTo>
                  <a:pt x="675" y="677"/>
                  <a:pt x="676" y="685"/>
                  <a:pt x="678" y="691"/>
                </a:cubicBezTo>
                <a:cubicBezTo>
                  <a:pt x="675" y="693"/>
                  <a:pt x="671" y="695"/>
                  <a:pt x="668" y="698"/>
                </a:cubicBezTo>
                <a:cubicBezTo>
                  <a:pt x="665" y="692"/>
                  <a:pt x="663" y="685"/>
                  <a:pt x="659" y="680"/>
                </a:cubicBezTo>
                <a:cubicBezTo>
                  <a:pt x="643" y="662"/>
                  <a:pt x="626" y="645"/>
                  <a:pt x="609" y="628"/>
                </a:cubicBezTo>
                <a:cubicBezTo>
                  <a:pt x="598" y="616"/>
                  <a:pt x="586" y="618"/>
                  <a:pt x="575" y="627"/>
                </a:cubicBezTo>
                <a:cubicBezTo>
                  <a:pt x="551" y="649"/>
                  <a:pt x="527" y="671"/>
                  <a:pt x="504" y="693"/>
                </a:cubicBezTo>
                <a:cubicBezTo>
                  <a:pt x="544" y="731"/>
                  <a:pt x="605" y="740"/>
                  <a:pt x="655" y="712"/>
                </a:cubicBezTo>
                <a:cubicBezTo>
                  <a:pt x="705" y="683"/>
                  <a:pt x="731" y="626"/>
                  <a:pt x="717" y="569"/>
                </a:cubicBezTo>
                <a:cubicBezTo>
                  <a:pt x="711" y="548"/>
                  <a:pt x="697" y="529"/>
                  <a:pt x="687" y="509"/>
                </a:cubicBezTo>
                <a:cubicBezTo>
                  <a:pt x="657" y="484"/>
                  <a:pt x="624" y="467"/>
                  <a:pt x="582" y="470"/>
                </a:cubicBezTo>
                <a:cubicBezTo>
                  <a:pt x="552" y="472"/>
                  <a:pt x="528" y="487"/>
                  <a:pt x="504" y="501"/>
                </a:cubicBezTo>
                <a:cubicBezTo>
                  <a:pt x="484" y="525"/>
                  <a:pt x="467" y="549"/>
                  <a:pt x="463" y="581"/>
                </a:cubicBezTo>
                <a:cubicBezTo>
                  <a:pt x="458" y="620"/>
                  <a:pt x="468" y="653"/>
                  <a:pt x="494" y="683"/>
                </a:cubicBezTo>
                <a:cubicBezTo>
                  <a:pt x="515" y="662"/>
                  <a:pt x="536" y="643"/>
                  <a:pt x="556" y="624"/>
                </a:cubicBezTo>
                <a:cubicBezTo>
                  <a:pt x="576" y="605"/>
                  <a:pt x="575" y="595"/>
                  <a:pt x="554" y="576"/>
                </a:cubicBezTo>
                <a:cubicBezTo>
                  <a:pt x="532" y="555"/>
                  <a:pt x="506" y="535"/>
                  <a:pt x="504" y="501"/>
                </a:cubicBezTo>
                <a:close/>
                <a:moveTo>
                  <a:pt x="80" y="78"/>
                </a:moveTo>
                <a:cubicBezTo>
                  <a:pt x="87" y="82"/>
                  <a:pt x="95" y="86"/>
                  <a:pt x="101" y="92"/>
                </a:cubicBezTo>
                <a:cubicBezTo>
                  <a:pt x="118" y="109"/>
                  <a:pt x="134" y="127"/>
                  <a:pt x="151" y="144"/>
                </a:cubicBezTo>
                <a:cubicBezTo>
                  <a:pt x="162" y="155"/>
                  <a:pt x="176" y="154"/>
                  <a:pt x="186" y="142"/>
                </a:cubicBezTo>
                <a:cubicBezTo>
                  <a:pt x="198" y="130"/>
                  <a:pt x="209" y="116"/>
                  <a:pt x="223" y="106"/>
                </a:cubicBezTo>
                <a:cubicBezTo>
                  <a:pt x="237" y="97"/>
                  <a:pt x="254" y="92"/>
                  <a:pt x="269" y="85"/>
                </a:cubicBezTo>
                <a:cubicBezTo>
                  <a:pt x="245" y="108"/>
                  <a:pt x="221" y="131"/>
                  <a:pt x="198" y="154"/>
                </a:cubicBezTo>
                <a:cubicBezTo>
                  <a:pt x="186" y="165"/>
                  <a:pt x="188" y="177"/>
                  <a:pt x="198" y="188"/>
                </a:cubicBezTo>
                <a:cubicBezTo>
                  <a:pt x="219" y="212"/>
                  <a:pt x="241" y="236"/>
                  <a:pt x="263" y="260"/>
                </a:cubicBezTo>
                <a:cubicBezTo>
                  <a:pt x="303" y="221"/>
                  <a:pt x="311" y="154"/>
                  <a:pt x="278" y="102"/>
                </a:cubicBezTo>
                <a:cubicBezTo>
                  <a:pt x="275" y="97"/>
                  <a:pt x="272" y="91"/>
                  <a:pt x="269" y="85"/>
                </a:cubicBezTo>
                <a:cubicBezTo>
                  <a:pt x="264" y="81"/>
                  <a:pt x="258" y="78"/>
                  <a:pt x="252" y="73"/>
                </a:cubicBezTo>
                <a:cubicBezTo>
                  <a:pt x="201" y="30"/>
                  <a:pt x="130" y="32"/>
                  <a:pt x="81" y="78"/>
                </a:cubicBezTo>
                <a:cubicBezTo>
                  <a:pt x="30" y="128"/>
                  <a:pt x="26" y="207"/>
                  <a:pt x="72" y="256"/>
                </a:cubicBezTo>
                <a:cubicBezTo>
                  <a:pt x="93" y="236"/>
                  <a:pt x="114" y="215"/>
                  <a:pt x="136" y="195"/>
                </a:cubicBezTo>
                <a:cubicBezTo>
                  <a:pt x="153" y="179"/>
                  <a:pt x="153" y="166"/>
                  <a:pt x="135" y="152"/>
                </a:cubicBezTo>
                <a:cubicBezTo>
                  <a:pt x="111" y="132"/>
                  <a:pt x="90" y="109"/>
                  <a:pt x="80" y="78"/>
                </a:cubicBezTo>
                <a:close/>
                <a:moveTo>
                  <a:pt x="338" y="353"/>
                </a:moveTo>
                <a:cubicBezTo>
                  <a:pt x="319" y="363"/>
                  <a:pt x="300" y="372"/>
                  <a:pt x="277" y="384"/>
                </a:cubicBezTo>
                <a:cubicBezTo>
                  <a:pt x="295" y="394"/>
                  <a:pt x="308" y="402"/>
                  <a:pt x="322" y="409"/>
                </a:cubicBezTo>
                <a:cubicBezTo>
                  <a:pt x="336" y="416"/>
                  <a:pt x="347" y="426"/>
                  <a:pt x="355" y="441"/>
                </a:cubicBezTo>
                <a:cubicBezTo>
                  <a:pt x="361" y="454"/>
                  <a:pt x="371" y="464"/>
                  <a:pt x="380" y="475"/>
                </a:cubicBezTo>
                <a:cubicBezTo>
                  <a:pt x="388" y="464"/>
                  <a:pt x="398" y="454"/>
                  <a:pt x="403" y="442"/>
                </a:cubicBezTo>
                <a:cubicBezTo>
                  <a:pt x="411" y="426"/>
                  <a:pt x="422" y="415"/>
                  <a:pt x="437" y="407"/>
                </a:cubicBezTo>
                <a:cubicBezTo>
                  <a:pt x="449" y="402"/>
                  <a:pt x="460" y="394"/>
                  <a:pt x="475" y="386"/>
                </a:cubicBezTo>
                <a:cubicBezTo>
                  <a:pt x="453" y="372"/>
                  <a:pt x="433" y="362"/>
                  <a:pt x="418" y="347"/>
                </a:cubicBezTo>
                <a:cubicBezTo>
                  <a:pt x="403" y="332"/>
                  <a:pt x="395" y="311"/>
                  <a:pt x="381" y="290"/>
                </a:cubicBezTo>
                <a:cubicBezTo>
                  <a:pt x="376" y="300"/>
                  <a:pt x="373" y="307"/>
                  <a:pt x="368" y="313"/>
                </a:cubicBezTo>
                <a:cubicBezTo>
                  <a:pt x="358" y="327"/>
                  <a:pt x="348" y="340"/>
                  <a:pt x="338" y="353"/>
                </a:cubicBezTo>
                <a:close/>
                <a:moveTo>
                  <a:pt x="264" y="508"/>
                </a:moveTo>
                <a:cubicBezTo>
                  <a:pt x="252" y="498"/>
                  <a:pt x="242" y="484"/>
                  <a:pt x="228" y="478"/>
                </a:cubicBezTo>
                <a:cubicBezTo>
                  <a:pt x="143" y="443"/>
                  <a:pt x="58" y="486"/>
                  <a:pt x="43" y="578"/>
                </a:cubicBezTo>
                <a:cubicBezTo>
                  <a:pt x="37" y="616"/>
                  <a:pt x="45" y="653"/>
                  <a:pt x="76" y="680"/>
                </a:cubicBezTo>
                <a:cubicBezTo>
                  <a:pt x="77" y="682"/>
                  <a:pt x="77" y="682"/>
                  <a:pt x="77" y="682"/>
                </a:cubicBezTo>
                <a:cubicBezTo>
                  <a:pt x="80" y="686"/>
                  <a:pt x="83" y="691"/>
                  <a:pt x="87" y="694"/>
                </a:cubicBezTo>
                <a:cubicBezTo>
                  <a:pt x="125" y="725"/>
                  <a:pt x="168" y="734"/>
                  <a:pt x="214" y="717"/>
                </a:cubicBezTo>
                <a:cubicBezTo>
                  <a:pt x="260" y="701"/>
                  <a:pt x="290" y="667"/>
                  <a:pt x="298" y="618"/>
                </a:cubicBezTo>
                <a:cubicBezTo>
                  <a:pt x="304" y="578"/>
                  <a:pt x="299" y="539"/>
                  <a:pt x="265" y="509"/>
                </a:cubicBezTo>
                <a:lnTo>
                  <a:pt x="264" y="508"/>
                </a:lnTo>
                <a:close/>
                <a:moveTo>
                  <a:pt x="258" y="264"/>
                </a:moveTo>
                <a:cubicBezTo>
                  <a:pt x="235" y="243"/>
                  <a:pt x="212" y="224"/>
                  <a:pt x="190" y="204"/>
                </a:cubicBezTo>
                <a:cubicBezTo>
                  <a:pt x="175" y="190"/>
                  <a:pt x="164" y="191"/>
                  <a:pt x="149" y="206"/>
                </a:cubicBezTo>
                <a:cubicBezTo>
                  <a:pt x="127" y="227"/>
                  <a:pt x="104" y="246"/>
                  <a:pt x="81" y="266"/>
                </a:cubicBezTo>
                <a:cubicBezTo>
                  <a:pt x="119" y="311"/>
                  <a:pt x="204" y="315"/>
                  <a:pt x="258" y="26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7" name="Freeform 75">
            <a:extLst>
              <a:ext uri="{FF2B5EF4-FFF2-40B4-BE49-F238E27FC236}">
                <a16:creationId xmlns:a16="http://schemas.microsoft.com/office/drawing/2014/main" id="{BC74D0A0-22A4-4EBD-A6A1-E33D555110CC}"/>
              </a:ext>
            </a:extLst>
          </p:cNvPr>
          <p:cNvSpPr>
            <a:spLocks noEditPoints="1"/>
          </p:cNvSpPr>
          <p:nvPr/>
        </p:nvSpPr>
        <p:spPr bwMode="auto">
          <a:xfrm>
            <a:off x="3225800" y="1457326"/>
            <a:ext cx="1560512" cy="581025"/>
          </a:xfrm>
          <a:custGeom>
            <a:avLst/>
            <a:gdLst>
              <a:gd name="T0" fmla="*/ 699 w 1426"/>
              <a:gd name="T1" fmla="*/ 385 h 531"/>
              <a:gd name="T2" fmla="*/ 682 w 1426"/>
              <a:gd name="T3" fmla="*/ 328 h 531"/>
              <a:gd name="T4" fmla="*/ 699 w 1426"/>
              <a:gd name="T5" fmla="*/ 300 h 531"/>
              <a:gd name="T6" fmla="*/ 647 w 1426"/>
              <a:gd name="T7" fmla="*/ 298 h 531"/>
              <a:gd name="T8" fmla="*/ 613 w 1426"/>
              <a:gd name="T9" fmla="*/ 247 h 531"/>
              <a:gd name="T10" fmla="*/ 540 w 1426"/>
              <a:gd name="T11" fmla="*/ 193 h 531"/>
              <a:gd name="T12" fmla="*/ 477 w 1426"/>
              <a:gd name="T13" fmla="*/ 414 h 531"/>
              <a:gd name="T14" fmla="*/ 440 w 1426"/>
              <a:gd name="T15" fmla="*/ 529 h 531"/>
              <a:gd name="T16" fmla="*/ 361 w 1426"/>
              <a:gd name="T17" fmla="*/ 190 h 531"/>
              <a:gd name="T18" fmla="*/ 168 w 1426"/>
              <a:gd name="T19" fmla="*/ 180 h 531"/>
              <a:gd name="T20" fmla="*/ 191 w 1426"/>
              <a:gd name="T21" fmla="*/ 127 h 531"/>
              <a:gd name="T22" fmla="*/ 171 w 1426"/>
              <a:gd name="T23" fmla="*/ 79 h 531"/>
              <a:gd name="T24" fmla="*/ 17 w 1426"/>
              <a:gd name="T25" fmla="*/ 58 h 531"/>
              <a:gd name="T26" fmla="*/ 16 w 1426"/>
              <a:gd name="T27" fmla="*/ 28 h 531"/>
              <a:gd name="T28" fmla="*/ 387 w 1426"/>
              <a:gd name="T29" fmla="*/ 19 h 531"/>
              <a:gd name="T30" fmla="*/ 432 w 1426"/>
              <a:gd name="T31" fmla="*/ 42 h 531"/>
              <a:gd name="T32" fmla="*/ 330 w 1426"/>
              <a:gd name="T33" fmla="*/ 75 h 531"/>
              <a:gd name="T34" fmla="*/ 241 w 1426"/>
              <a:gd name="T35" fmla="*/ 123 h 531"/>
              <a:gd name="T36" fmla="*/ 447 w 1426"/>
              <a:gd name="T37" fmla="*/ 117 h 531"/>
              <a:gd name="T38" fmla="*/ 554 w 1426"/>
              <a:gd name="T39" fmla="*/ 87 h 531"/>
              <a:gd name="T40" fmla="*/ 828 w 1426"/>
              <a:gd name="T41" fmla="*/ 69 h 531"/>
              <a:gd name="T42" fmla="*/ 890 w 1426"/>
              <a:gd name="T43" fmla="*/ 103 h 531"/>
              <a:gd name="T44" fmla="*/ 1185 w 1426"/>
              <a:gd name="T45" fmla="*/ 81 h 531"/>
              <a:gd name="T46" fmla="*/ 1014 w 1426"/>
              <a:gd name="T47" fmla="*/ 59 h 531"/>
              <a:gd name="T48" fmla="*/ 1014 w 1426"/>
              <a:gd name="T49" fmla="*/ 27 h 531"/>
              <a:gd name="T50" fmla="*/ 1381 w 1426"/>
              <a:gd name="T51" fmla="*/ 19 h 531"/>
              <a:gd name="T52" fmla="*/ 1425 w 1426"/>
              <a:gd name="T53" fmla="*/ 43 h 531"/>
              <a:gd name="T54" fmla="*/ 1326 w 1426"/>
              <a:gd name="T55" fmla="*/ 74 h 531"/>
              <a:gd name="T56" fmla="*/ 1233 w 1426"/>
              <a:gd name="T57" fmla="*/ 96 h 531"/>
              <a:gd name="T58" fmla="*/ 1252 w 1426"/>
              <a:gd name="T59" fmla="*/ 138 h 531"/>
              <a:gd name="T60" fmla="*/ 1253 w 1426"/>
              <a:gd name="T61" fmla="*/ 184 h 531"/>
              <a:gd name="T62" fmla="*/ 1041 w 1426"/>
              <a:gd name="T63" fmla="*/ 190 h 531"/>
              <a:gd name="T64" fmla="*/ 977 w 1426"/>
              <a:gd name="T65" fmla="*/ 515 h 531"/>
              <a:gd name="T66" fmla="*/ 957 w 1426"/>
              <a:gd name="T67" fmla="*/ 531 h 531"/>
              <a:gd name="T68" fmla="*/ 877 w 1426"/>
              <a:gd name="T69" fmla="*/ 196 h 531"/>
              <a:gd name="T70" fmla="*/ 804 w 1426"/>
              <a:gd name="T71" fmla="*/ 250 h 531"/>
              <a:gd name="T72" fmla="*/ 764 w 1426"/>
              <a:gd name="T73" fmla="*/ 298 h 531"/>
              <a:gd name="T74" fmla="*/ 724 w 1426"/>
              <a:gd name="T75" fmla="*/ 319 h 531"/>
              <a:gd name="T76" fmla="*/ 827 w 1426"/>
              <a:gd name="T77" fmla="*/ 305 h 531"/>
              <a:gd name="T78" fmla="*/ 823 w 1426"/>
              <a:gd name="T79" fmla="*/ 346 h 531"/>
              <a:gd name="T80" fmla="*/ 725 w 1426"/>
              <a:gd name="T81" fmla="*/ 333 h 531"/>
              <a:gd name="T82" fmla="*/ 836 w 1426"/>
              <a:gd name="T83" fmla="*/ 384 h 531"/>
              <a:gd name="T84" fmla="*/ 599 w 1426"/>
              <a:gd name="T85" fmla="*/ 517 h 531"/>
              <a:gd name="T86" fmla="*/ 638 w 1426"/>
              <a:gd name="T87" fmla="*/ 475 h 531"/>
              <a:gd name="T88" fmla="*/ 696 w 1426"/>
              <a:gd name="T89" fmla="*/ 455 h 531"/>
              <a:gd name="T90" fmla="*/ 679 w 1426"/>
              <a:gd name="T91" fmla="*/ 411 h 531"/>
              <a:gd name="T92" fmla="*/ 629 w 1426"/>
              <a:gd name="T93" fmla="*/ 465 h 531"/>
              <a:gd name="T94" fmla="*/ 1375 w 1426"/>
              <a:gd name="T95" fmla="*/ 47 h 531"/>
              <a:gd name="T96" fmla="*/ 1375 w 1426"/>
              <a:gd name="T97" fmla="*/ 47 h 531"/>
              <a:gd name="T98" fmla="*/ 1201 w 1426"/>
              <a:gd name="T99" fmla="*/ 44 h 531"/>
              <a:gd name="T100" fmla="*/ 225 w 1426"/>
              <a:gd name="T101" fmla="*/ 44 h 531"/>
              <a:gd name="T102" fmla="*/ 225 w 1426"/>
              <a:gd name="T103" fmla="*/ 44 h 531"/>
              <a:gd name="T104" fmla="*/ 58 w 1426"/>
              <a:gd name="T105" fmla="*/ 45 h 531"/>
              <a:gd name="T106" fmla="*/ 823 w 1426"/>
              <a:gd name="T107" fmla="*/ 490 h 531"/>
              <a:gd name="T108" fmla="*/ 738 w 1426"/>
              <a:gd name="T109" fmla="*/ 401 h 531"/>
              <a:gd name="T110" fmla="*/ 823 w 1426"/>
              <a:gd name="T111" fmla="*/ 49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26" h="531">
                <a:moveTo>
                  <a:pt x="599" y="385"/>
                </a:moveTo>
                <a:cubicBezTo>
                  <a:pt x="633" y="385"/>
                  <a:pt x="665" y="385"/>
                  <a:pt x="699" y="385"/>
                </a:cubicBezTo>
                <a:cubicBezTo>
                  <a:pt x="699" y="369"/>
                  <a:pt x="699" y="355"/>
                  <a:pt x="699" y="343"/>
                </a:cubicBezTo>
                <a:cubicBezTo>
                  <a:pt x="692" y="337"/>
                  <a:pt x="687" y="333"/>
                  <a:pt x="682" y="328"/>
                </a:cubicBezTo>
                <a:cubicBezTo>
                  <a:pt x="687" y="324"/>
                  <a:pt x="692" y="320"/>
                  <a:pt x="699" y="315"/>
                </a:cubicBezTo>
                <a:cubicBezTo>
                  <a:pt x="699" y="312"/>
                  <a:pt x="699" y="306"/>
                  <a:pt x="699" y="300"/>
                </a:cubicBezTo>
                <a:cubicBezTo>
                  <a:pt x="696" y="299"/>
                  <a:pt x="695" y="298"/>
                  <a:pt x="693" y="298"/>
                </a:cubicBezTo>
                <a:cubicBezTo>
                  <a:pt x="677" y="298"/>
                  <a:pt x="662" y="298"/>
                  <a:pt x="647" y="298"/>
                </a:cubicBezTo>
                <a:cubicBezTo>
                  <a:pt x="617" y="298"/>
                  <a:pt x="613" y="293"/>
                  <a:pt x="613" y="265"/>
                </a:cubicBezTo>
                <a:cubicBezTo>
                  <a:pt x="613" y="260"/>
                  <a:pt x="613" y="255"/>
                  <a:pt x="613" y="247"/>
                </a:cubicBezTo>
                <a:cubicBezTo>
                  <a:pt x="573" y="251"/>
                  <a:pt x="545" y="240"/>
                  <a:pt x="545" y="194"/>
                </a:cubicBezTo>
                <a:cubicBezTo>
                  <a:pt x="543" y="194"/>
                  <a:pt x="541" y="193"/>
                  <a:pt x="540" y="193"/>
                </a:cubicBezTo>
                <a:cubicBezTo>
                  <a:pt x="529" y="211"/>
                  <a:pt x="516" y="227"/>
                  <a:pt x="508" y="246"/>
                </a:cubicBezTo>
                <a:cubicBezTo>
                  <a:pt x="486" y="300"/>
                  <a:pt x="479" y="357"/>
                  <a:pt x="477" y="414"/>
                </a:cubicBezTo>
                <a:cubicBezTo>
                  <a:pt x="476" y="452"/>
                  <a:pt x="477" y="490"/>
                  <a:pt x="477" y="529"/>
                </a:cubicBezTo>
                <a:cubicBezTo>
                  <a:pt x="465" y="529"/>
                  <a:pt x="454" y="529"/>
                  <a:pt x="440" y="529"/>
                </a:cubicBezTo>
                <a:cubicBezTo>
                  <a:pt x="440" y="417"/>
                  <a:pt x="445" y="304"/>
                  <a:pt x="469" y="190"/>
                </a:cubicBezTo>
                <a:cubicBezTo>
                  <a:pt x="432" y="190"/>
                  <a:pt x="397" y="190"/>
                  <a:pt x="361" y="190"/>
                </a:cubicBezTo>
                <a:cubicBezTo>
                  <a:pt x="315" y="191"/>
                  <a:pt x="269" y="194"/>
                  <a:pt x="223" y="194"/>
                </a:cubicBezTo>
                <a:cubicBezTo>
                  <a:pt x="205" y="193"/>
                  <a:pt x="185" y="188"/>
                  <a:pt x="168" y="180"/>
                </a:cubicBezTo>
                <a:cubicBezTo>
                  <a:pt x="150" y="172"/>
                  <a:pt x="151" y="153"/>
                  <a:pt x="167" y="142"/>
                </a:cubicBezTo>
                <a:cubicBezTo>
                  <a:pt x="175" y="136"/>
                  <a:pt x="189" y="133"/>
                  <a:pt x="191" y="127"/>
                </a:cubicBezTo>
                <a:cubicBezTo>
                  <a:pt x="195" y="113"/>
                  <a:pt x="192" y="98"/>
                  <a:pt x="192" y="81"/>
                </a:cubicBezTo>
                <a:cubicBezTo>
                  <a:pt x="185" y="80"/>
                  <a:pt x="178" y="80"/>
                  <a:pt x="171" y="79"/>
                </a:cubicBezTo>
                <a:cubicBezTo>
                  <a:pt x="129" y="75"/>
                  <a:pt x="88" y="71"/>
                  <a:pt x="47" y="67"/>
                </a:cubicBezTo>
                <a:cubicBezTo>
                  <a:pt x="37" y="65"/>
                  <a:pt x="26" y="62"/>
                  <a:pt x="17" y="58"/>
                </a:cubicBezTo>
                <a:cubicBezTo>
                  <a:pt x="10" y="55"/>
                  <a:pt x="6" y="48"/>
                  <a:pt x="0" y="43"/>
                </a:cubicBezTo>
                <a:cubicBezTo>
                  <a:pt x="5" y="38"/>
                  <a:pt x="10" y="30"/>
                  <a:pt x="16" y="28"/>
                </a:cubicBezTo>
                <a:cubicBezTo>
                  <a:pt x="37" y="22"/>
                  <a:pt x="57" y="16"/>
                  <a:pt x="78" y="14"/>
                </a:cubicBezTo>
                <a:cubicBezTo>
                  <a:pt x="181" y="1"/>
                  <a:pt x="284" y="0"/>
                  <a:pt x="387" y="19"/>
                </a:cubicBezTo>
                <a:cubicBezTo>
                  <a:pt x="398" y="21"/>
                  <a:pt x="409" y="25"/>
                  <a:pt x="419" y="29"/>
                </a:cubicBezTo>
                <a:cubicBezTo>
                  <a:pt x="425" y="32"/>
                  <a:pt x="431" y="38"/>
                  <a:pt x="432" y="42"/>
                </a:cubicBezTo>
                <a:cubicBezTo>
                  <a:pt x="432" y="47"/>
                  <a:pt x="425" y="55"/>
                  <a:pt x="420" y="56"/>
                </a:cubicBezTo>
                <a:cubicBezTo>
                  <a:pt x="390" y="63"/>
                  <a:pt x="360" y="70"/>
                  <a:pt x="330" y="75"/>
                </a:cubicBezTo>
                <a:cubicBezTo>
                  <a:pt x="301" y="79"/>
                  <a:pt x="272" y="79"/>
                  <a:pt x="240" y="81"/>
                </a:cubicBezTo>
                <a:cubicBezTo>
                  <a:pt x="240" y="96"/>
                  <a:pt x="234" y="114"/>
                  <a:pt x="241" y="123"/>
                </a:cubicBezTo>
                <a:cubicBezTo>
                  <a:pt x="249" y="134"/>
                  <a:pt x="268" y="144"/>
                  <a:pt x="281" y="143"/>
                </a:cubicBezTo>
                <a:cubicBezTo>
                  <a:pt x="337" y="137"/>
                  <a:pt x="392" y="126"/>
                  <a:pt x="447" y="117"/>
                </a:cubicBezTo>
                <a:cubicBezTo>
                  <a:pt x="472" y="113"/>
                  <a:pt x="497" y="110"/>
                  <a:pt x="522" y="106"/>
                </a:cubicBezTo>
                <a:cubicBezTo>
                  <a:pt x="535" y="104"/>
                  <a:pt x="546" y="101"/>
                  <a:pt x="554" y="87"/>
                </a:cubicBezTo>
                <a:cubicBezTo>
                  <a:pt x="559" y="77"/>
                  <a:pt x="576" y="69"/>
                  <a:pt x="589" y="69"/>
                </a:cubicBezTo>
                <a:cubicBezTo>
                  <a:pt x="668" y="67"/>
                  <a:pt x="748" y="67"/>
                  <a:pt x="828" y="69"/>
                </a:cubicBezTo>
                <a:cubicBezTo>
                  <a:pt x="840" y="69"/>
                  <a:pt x="855" y="78"/>
                  <a:pt x="863" y="87"/>
                </a:cubicBezTo>
                <a:cubicBezTo>
                  <a:pt x="871" y="98"/>
                  <a:pt x="879" y="101"/>
                  <a:pt x="890" y="103"/>
                </a:cubicBezTo>
                <a:cubicBezTo>
                  <a:pt x="969" y="116"/>
                  <a:pt x="1048" y="128"/>
                  <a:pt x="1127" y="142"/>
                </a:cubicBezTo>
                <a:cubicBezTo>
                  <a:pt x="1170" y="149"/>
                  <a:pt x="1199" y="134"/>
                  <a:pt x="1185" y="81"/>
                </a:cubicBezTo>
                <a:cubicBezTo>
                  <a:pt x="1157" y="79"/>
                  <a:pt x="1128" y="78"/>
                  <a:pt x="1100" y="75"/>
                </a:cubicBezTo>
                <a:cubicBezTo>
                  <a:pt x="1071" y="71"/>
                  <a:pt x="1043" y="66"/>
                  <a:pt x="1014" y="59"/>
                </a:cubicBezTo>
                <a:cubicBezTo>
                  <a:pt x="1006" y="57"/>
                  <a:pt x="1000" y="48"/>
                  <a:pt x="994" y="43"/>
                </a:cubicBezTo>
                <a:cubicBezTo>
                  <a:pt x="1000" y="37"/>
                  <a:pt x="1007" y="28"/>
                  <a:pt x="1014" y="27"/>
                </a:cubicBezTo>
                <a:cubicBezTo>
                  <a:pt x="1047" y="20"/>
                  <a:pt x="1081" y="12"/>
                  <a:pt x="1114" y="9"/>
                </a:cubicBezTo>
                <a:cubicBezTo>
                  <a:pt x="1203" y="2"/>
                  <a:pt x="1293" y="2"/>
                  <a:pt x="1381" y="19"/>
                </a:cubicBezTo>
                <a:cubicBezTo>
                  <a:pt x="1392" y="21"/>
                  <a:pt x="1403" y="25"/>
                  <a:pt x="1413" y="29"/>
                </a:cubicBezTo>
                <a:cubicBezTo>
                  <a:pt x="1419" y="32"/>
                  <a:pt x="1426" y="38"/>
                  <a:pt x="1425" y="43"/>
                </a:cubicBezTo>
                <a:cubicBezTo>
                  <a:pt x="1425" y="47"/>
                  <a:pt x="1418" y="55"/>
                  <a:pt x="1413" y="56"/>
                </a:cubicBezTo>
                <a:cubicBezTo>
                  <a:pt x="1384" y="63"/>
                  <a:pt x="1355" y="70"/>
                  <a:pt x="1326" y="74"/>
                </a:cubicBezTo>
                <a:cubicBezTo>
                  <a:pt x="1301" y="78"/>
                  <a:pt x="1275" y="79"/>
                  <a:pt x="1250" y="79"/>
                </a:cubicBezTo>
                <a:cubicBezTo>
                  <a:pt x="1237" y="79"/>
                  <a:pt x="1232" y="83"/>
                  <a:pt x="1233" y="96"/>
                </a:cubicBezTo>
                <a:cubicBezTo>
                  <a:pt x="1234" y="107"/>
                  <a:pt x="1233" y="118"/>
                  <a:pt x="1233" y="129"/>
                </a:cubicBezTo>
                <a:cubicBezTo>
                  <a:pt x="1240" y="132"/>
                  <a:pt x="1248" y="134"/>
                  <a:pt x="1252" y="138"/>
                </a:cubicBezTo>
                <a:cubicBezTo>
                  <a:pt x="1260" y="145"/>
                  <a:pt x="1269" y="154"/>
                  <a:pt x="1270" y="162"/>
                </a:cubicBezTo>
                <a:cubicBezTo>
                  <a:pt x="1270" y="169"/>
                  <a:pt x="1261" y="181"/>
                  <a:pt x="1253" y="184"/>
                </a:cubicBezTo>
                <a:cubicBezTo>
                  <a:pt x="1238" y="190"/>
                  <a:pt x="1221" y="194"/>
                  <a:pt x="1205" y="194"/>
                </a:cubicBezTo>
                <a:cubicBezTo>
                  <a:pt x="1150" y="194"/>
                  <a:pt x="1096" y="191"/>
                  <a:pt x="1041" y="190"/>
                </a:cubicBezTo>
                <a:cubicBezTo>
                  <a:pt x="1010" y="189"/>
                  <a:pt x="979" y="190"/>
                  <a:pt x="946" y="190"/>
                </a:cubicBezTo>
                <a:cubicBezTo>
                  <a:pt x="973" y="298"/>
                  <a:pt x="974" y="407"/>
                  <a:pt x="977" y="515"/>
                </a:cubicBezTo>
                <a:cubicBezTo>
                  <a:pt x="977" y="520"/>
                  <a:pt x="976" y="524"/>
                  <a:pt x="976" y="530"/>
                </a:cubicBezTo>
                <a:cubicBezTo>
                  <a:pt x="969" y="530"/>
                  <a:pt x="963" y="531"/>
                  <a:pt x="957" y="531"/>
                </a:cubicBezTo>
                <a:cubicBezTo>
                  <a:pt x="952" y="531"/>
                  <a:pt x="947" y="531"/>
                  <a:pt x="940" y="531"/>
                </a:cubicBezTo>
                <a:cubicBezTo>
                  <a:pt x="939" y="414"/>
                  <a:pt x="949" y="297"/>
                  <a:pt x="877" y="196"/>
                </a:cubicBezTo>
                <a:cubicBezTo>
                  <a:pt x="868" y="212"/>
                  <a:pt x="863" y="229"/>
                  <a:pt x="852" y="238"/>
                </a:cubicBezTo>
                <a:cubicBezTo>
                  <a:pt x="839" y="247"/>
                  <a:pt x="821" y="246"/>
                  <a:pt x="804" y="250"/>
                </a:cubicBezTo>
                <a:cubicBezTo>
                  <a:pt x="804" y="253"/>
                  <a:pt x="803" y="257"/>
                  <a:pt x="803" y="261"/>
                </a:cubicBezTo>
                <a:cubicBezTo>
                  <a:pt x="802" y="296"/>
                  <a:pt x="800" y="298"/>
                  <a:pt x="764" y="298"/>
                </a:cubicBezTo>
                <a:cubicBezTo>
                  <a:pt x="752" y="298"/>
                  <a:pt x="740" y="298"/>
                  <a:pt x="725" y="298"/>
                </a:cubicBezTo>
                <a:cubicBezTo>
                  <a:pt x="725" y="305"/>
                  <a:pt x="725" y="311"/>
                  <a:pt x="724" y="319"/>
                </a:cubicBezTo>
                <a:cubicBezTo>
                  <a:pt x="744" y="318"/>
                  <a:pt x="761" y="325"/>
                  <a:pt x="778" y="308"/>
                </a:cubicBezTo>
                <a:cubicBezTo>
                  <a:pt x="787" y="299"/>
                  <a:pt x="810" y="303"/>
                  <a:pt x="827" y="305"/>
                </a:cubicBezTo>
                <a:cubicBezTo>
                  <a:pt x="831" y="306"/>
                  <a:pt x="837" y="319"/>
                  <a:pt x="836" y="327"/>
                </a:cubicBezTo>
                <a:cubicBezTo>
                  <a:pt x="836" y="334"/>
                  <a:pt x="829" y="344"/>
                  <a:pt x="823" y="346"/>
                </a:cubicBezTo>
                <a:cubicBezTo>
                  <a:pt x="810" y="349"/>
                  <a:pt x="796" y="349"/>
                  <a:pt x="784" y="347"/>
                </a:cubicBezTo>
                <a:cubicBezTo>
                  <a:pt x="765" y="344"/>
                  <a:pt x="747" y="338"/>
                  <a:pt x="725" y="333"/>
                </a:cubicBezTo>
                <a:cubicBezTo>
                  <a:pt x="725" y="353"/>
                  <a:pt x="725" y="367"/>
                  <a:pt x="725" y="384"/>
                </a:cubicBezTo>
                <a:cubicBezTo>
                  <a:pt x="762" y="384"/>
                  <a:pt x="799" y="384"/>
                  <a:pt x="836" y="384"/>
                </a:cubicBezTo>
                <a:cubicBezTo>
                  <a:pt x="836" y="429"/>
                  <a:pt x="836" y="472"/>
                  <a:pt x="836" y="517"/>
                </a:cubicBezTo>
                <a:cubicBezTo>
                  <a:pt x="757" y="517"/>
                  <a:pt x="679" y="517"/>
                  <a:pt x="599" y="517"/>
                </a:cubicBezTo>
                <a:cubicBezTo>
                  <a:pt x="599" y="473"/>
                  <a:pt x="599" y="430"/>
                  <a:pt x="599" y="385"/>
                </a:cubicBezTo>
                <a:close/>
                <a:moveTo>
                  <a:pt x="638" y="475"/>
                </a:moveTo>
                <a:cubicBezTo>
                  <a:pt x="647" y="477"/>
                  <a:pt x="657" y="483"/>
                  <a:pt x="665" y="482"/>
                </a:cubicBezTo>
                <a:cubicBezTo>
                  <a:pt x="681" y="481"/>
                  <a:pt x="693" y="471"/>
                  <a:pt x="696" y="455"/>
                </a:cubicBezTo>
                <a:cubicBezTo>
                  <a:pt x="697" y="446"/>
                  <a:pt x="692" y="436"/>
                  <a:pt x="690" y="427"/>
                </a:cubicBezTo>
                <a:cubicBezTo>
                  <a:pt x="686" y="422"/>
                  <a:pt x="683" y="416"/>
                  <a:pt x="679" y="411"/>
                </a:cubicBezTo>
                <a:cubicBezTo>
                  <a:pt x="660" y="400"/>
                  <a:pt x="644" y="402"/>
                  <a:pt x="630" y="417"/>
                </a:cubicBezTo>
                <a:cubicBezTo>
                  <a:pt x="617" y="430"/>
                  <a:pt x="617" y="449"/>
                  <a:pt x="629" y="465"/>
                </a:cubicBezTo>
                <a:cubicBezTo>
                  <a:pt x="632" y="468"/>
                  <a:pt x="635" y="472"/>
                  <a:pt x="638" y="475"/>
                </a:cubicBezTo>
                <a:close/>
                <a:moveTo>
                  <a:pt x="1375" y="47"/>
                </a:moveTo>
                <a:cubicBezTo>
                  <a:pt x="1334" y="32"/>
                  <a:pt x="1245" y="32"/>
                  <a:pt x="1224" y="46"/>
                </a:cubicBezTo>
                <a:cubicBezTo>
                  <a:pt x="1273" y="64"/>
                  <a:pt x="1321" y="45"/>
                  <a:pt x="1375" y="47"/>
                </a:cubicBezTo>
                <a:close/>
                <a:moveTo>
                  <a:pt x="1051" y="45"/>
                </a:moveTo>
                <a:cubicBezTo>
                  <a:pt x="1100" y="44"/>
                  <a:pt x="1149" y="65"/>
                  <a:pt x="1201" y="44"/>
                </a:cubicBezTo>
                <a:cubicBezTo>
                  <a:pt x="1148" y="25"/>
                  <a:pt x="1099" y="42"/>
                  <a:pt x="1051" y="45"/>
                </a:cubicBezTo>
                <a:close/>
                <a:moveTo>
                  <a:pt x="225" y="44"/>
                </a:moveTo>
                <a:cubicBezTo>
                  <a:pt x="279" y="64"/>
                  <a:pt x="326" y="45"/>
                  <a:pt x="374" y="44"/>
                </a:cubicBezTo>
                <a:cubicBezTo>
                  <a:pt x="326" y="42"/>
                  <a:pt x="278" y="25"/>
                  <a:pt x="225" y="44"/>
                </a:cubicBezTo>
                <a:close/>
                <a:moveTo>
                  <a:pt x="207" y="44"/>
                </a:moveTo>
                <a:cubicBezTo>
                  <a:pt x="154" y="25"/>
                  <a:pt x="106" y="41"/>
                  <a:pt x="58" y="45"/>
                </a:cubicBezTo>
                <a:cubicBezTo>
                  <a:pt x="106" y="46"/>
                  <a:pt x="155" y="65"/>
                  <a:pt x="207" y="44"/>
                </a:cubicBezTo>
                <a:close/>
                <a:moveTo>
                  <a:pt x="823" y="490"/>
                </a:moveTo>
                <a:cubicBezTo>
                  <a:pt x="823" y="459"/>
                  <a:pt x="823" y="430"/>
                  <a:pt x="823" y="401"/>
                </a:cubicBezTo>
                <a:cubicBezTo>
                  <a:pt x="793" y="401"/>
                  <a:pt x="765" y="401"/>
                  <a:pt x="738" y="401"/>
                </a:cubicBezTo>
                <a:cubicBezTo>
                  <a:pt x="738" y="432"/>
                  <a:pt x="738" y="461"/>
                  <a:pt x="738" y="490"/>
                </a:cubicBezTo>
                <a:cubicBezTo>
                  <a:pt x="767" y="490"/>
                  <a:pt x="795" y="490"/>
                  <a:pt x="823" y="49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8" name="Freeform 76">
            <a:extLst>
              <a:ext uri="{FF2B5EF4-FFF2-40B4-BE49-F238E27FC236}">
                <a16:creationId xmlns:a16="http://schemas.microsoft.com/office/drawing/2014/main" id="{124E0550-C46B-4164-87B7-D1ACF115030E}"/>
              </a:ext>
            </a:extLst>
          </p:cNvPr>
          <p:cNvSpPr>
            <a:spLocks noEditPoints="1"/>
          </p:cNvSpPr>
          <p:nvPr/>
        </p:nvSpPr>
        <p:spPr bwMode="auto">
          <a:xfrm>
            <a:off x="3651250" y="4576763"/>
            <a:ext cx="942975" cy="936625"/>
          </a:xfrm>
          <a:custGeom>
            <a:avLst/>
            <a:gdLst>
              <a:gd name="T0" fmla="*/ 277 w 861"/>
              <a:gd name="T1" fmla="*/ 25 h 856"/>
              <a:gd name="T2" fmla="*/ 526 w 861"/>
              <a:gd name="T3" fmla="*/ 58 h 856"/>
              <a:gd name="T4" fmla="*/ 608 w 861"/>
              <a:gd name="T5" fmla="*/ 13 h 856"/>
              <a:gd name="T6" fmla="*/ 692 w 861"/>
              <a:gd name="T7" fmla="*/ 33 h 856"/>
              <a:gd name="T8" fmla="*/ 853 w 861"/>
              <a:gd name="T9" fmla="*/ 197 h 856"/>
              <a:gd name="T10" fmla="*/ 834 w 861"/>
              <a:gd name="T11" fmla="*/ 273 h 856"/>
              <a:gd name="T12" fmla="*/ 831 w 861"/>
              <a:gd name="T13" fmla="*/ 578 h 856"/>
              <a:gd name="T14" fmla="*/ 853 w 861"/>
              <a:gd name="T15" fmla="*/ 661 h 856"/>
              <a:gd name="T16" fmla="*/ 692 w 861"/>
              <a:gd name="T17" fmla="*/ 829 h 856"/>
              <a:gd name="T18" fmla="*/ 617 w 861"/>
              <a:gd name="T19" fmla="*/ 852 h 856"/>
              <a:gd name="T20" fmla="*/ 524 w 861"/>
              <a:gd name="T21" fmla="*/ 803 h 856"/>
              <a:gd name="T22" fmla="*/ 274 w 861"/>
              <a:gd name="T23" fmla="*/ 847 h 856"/>
              <a:gd name="T24" fmla="*/ 188 w 861"/>
              <a:gd name="T25" fmla="*/ 836 h 856"/>
              <a:gd name="T26" fmla="*/ 34 w 861"/>
              <a:gd name="T27" fmla="*/ 680 h 856"/>
              <a:gd name="T28" fmla="*/ 27 w 861"/>
              <a:gd name="T29" fmla="*/ 589 h 856"/>
              <a:gd name="T30" fmla="*/ 68 w 861"/>
              <a:gd name="T31" fmla="*/ 350 h 856"/>
              <a:gd name="T32" fmla="*/ 14 w 861"/>
              <a:gd name="T33" fmla="*/ 217 h 856"/>
              <a:gd name="T34" fmla="*/ 41 w 861"/>
              <a:gd name="T35" fmla="*/ 161 h 856"/>
              <a:gd name="T36" fmla="*/ 230 w 861"/>
              <a:gd name="T37" fmla="*/ 12 h 856"/>
              <a:gd name="T38" fmla="*/ 364 w 861"/>
              <a:gd name="T39" fmla="*/ 396 h 856"/>
              <a:gd name="T40" fmla="*/ 382 w 861"/>
              <a:gd name="T41" fmla="*/ 491 h 856"/>
              <a:gd name="T42" fmla="*/ 491 w 861"/>
              <a:gd name="T43" fmla="*/ 489 h 856"/>
              <a:gd name="T44" fmla="*/ 498 w 861"/>
              <a:gd name="T45" fmla="*/ 384 h 856"/>
              <a:gd name="T46" fmla="*/ 378 w 861"/>
              <a:gd name="T47" fmla="*/ 373 h 856"/>
              <a:gd name="T48" fmla="*/ 61 w 861"/>
              <a:gd name="T49" fmla="*/ 253 h 856"/>
              <a:gd name="T50" fmla="*/ 343 w 861"/>
              <a:gd name="T51" fmla="*/ 363 h 856"/>
              <a:gd name="T52" fmla="*/ 365 w 861"/>
              <a:gd name="T53" fmla="*/ 340 h 856"/>
              <a:gd name="T54" fmla="*/ 348 w 861"/>
              <a:gd name="T55" fmla="*/ 100 h 856"/>
              <a:gd name="T56" fmla="*/ 757 w 861"/>
              <a:gd name="T57" fmla="*/ 757 h 856"/>
              <a:gd name="T58" fmla="*/ 747 w 861"/>
              <a:gd name="T59" fmla="*/ 500 h 856"/>
              <a:gd name="T60" fmla="*/ 506 w 861"/>
              <a:gd name="T61" fmla="*/ 518 h 856"/>
              <a:gd name="T62" fmla="*/ 526 w 861"/>
              <a:gd name="T63" fmla="*/ 768 h 856"/>
              <a:gd name="T64" fmla="*/ 343 w 861"/>
              <a:gd name="T65" fmla="*/ 500 h 856"/>
              <a:gd name="T66" fmla="*/ 178 w 861"/>
              <a:gd name="T67" fmla="*/ 560 h 856"/>
              <a:gd name="T68" fmla="*/ 354 w 861"/>
              <a:gd name="T69" fmla="*/ 514 h 856"/>
              <a:gd name="T70" fmla="*/ 360 w 861"/>
              <a:gd name="T71" fmla="*/ 750 h 856"/>
              <a:gd name="T72" fmla="*/ 112 w 861"/>
              <a:gd name="T73" fmla="*/ 752 h 856"/>
              <a:gd name="T74" fmla="*/ 347 w 861"/>
              <a:gd name="T75" fmla="*/ 763 h 856"/>
              <a:gd name="T76" fmla="*/ 111 w 861"/>
              <a:gd name="T77" fmla="*/ 752 h 856"/>
              <a:gd name="T78" fmla="*/ 220 w 861"/>
              <a:gd name="T79" fmla="*/ 633 h 856"/>
              <a:gd name="T80" fmla="*/ 97 w 861"/>
              <a:gd name="T81" fmla="*/ 741 h 856"/>
              <a:gd name="T82" fmla="*/ 739 w 861"/>
              <a:gd name="T83" fmla="*/ 142 h 856"/>
              <a:gd name="T84" fmla="*/ 803 w 861"/>
              <a:gd name="T85" fmla="*/ 186 h 856"/>
              <a:gd name="T86" fmla="*/ 522 w 861"/>
              <a:gd name="T87" fmla="*/ 99 h 856"/>
              <a:gd name="T88" fmla="*/ 758 w 861"/>
              <a:gd name="T89" fmla="*/ 109 h 856"/>
              <a:gd name="T90" fmla="*/ 623 w 861"/>
              <a:gd name="T91" fmla="*/ 229 h 856"/>
              <a:gd name="T92" fmla="*/ 511 w 861"/>
              <a:gd name="T93" fmla="*/ 35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1" h="856">
                <a:moveTo>
                  <a:pt x="230" y="12"/>
                </a:moveTo>
                <a:cubicBezTo>
                  <a:pt x="242" y="12"/>
                  <a:pt x="250" y="12"/>
                  <a:pt x="259" y="12"/>
                </a:cubicBezTo>
                <a:cubicBezTo>
                  <a:pt x="268" y="12"/>
                  <a:pt x="276" y="12"/>
                  <a:pt x="277" y="25"/>
                </a:cubicBezTo>
                <a:cubicBezTo>
                  <a:pt x="277" y="28"/>
                  <a:pt x="284" y="31"/>
                  <a:pt x="289" y="33"/>
                </a:cubicBezTo>
                <a:cubicBezTo>
                  <a:pt x="307" y="42"/>
                  <a:pt x="326" y="49"/>
                  <a:pt x="343" y="58"/>
                </a:cubicBezTo>
                <a:cubicBezTo>
                  <a:pt x="404" y="91"/>
                  <a:pt x="465" y="92"/>
                  <a:pt x="526" y="58"/>
                </a:cubicBezTo>
                <a:cubicBezTo>
                  <a:pt x="541" y="49"/>
                  <a:pt x="558" y="43"/>
                  <a:pt x="574" y="34"/>
                </a:cubicBezTo>
                <a:cubicBezTo>
                  <a:pt x="581" y="31"/>
                  <a:pt x="586" y="24"/>
                  <a:pt x="593" y="19"/>
                </a:cubicBezTo>
                <a:cubicBezTo>
                  <a:pt x="598" y="16"/>
                  <a:pt x="603" y="13"/>
                  <a:pt x="608" y="13"/>
                </a:cubicBezTo>
                <a:cubicBezTo>
                  <a:pt x="624" y="12"/>
                  <a:pt x="640" y="12"/>
                  <a:pt x="656" y="12"/>
                </a:cubicBezTo>
                <a:cubicBezTo>
                  <a:pt x="667" y="12"/>
                  <a:pt x="680" y="9"/>
                  <a:pt x="681" y="27"/>
                </a:cubicBezTo>
                <a:cubicBezTo>
                  <a:pt x="681" y="29"/>
                  <a:pt x="688" y="32"/>
                  <a:pt x="692" y="33"/>
                </a:cubicBezTo>
                <a:cubicBezTo>
                  <a:pt x="757" y="54"/>
                  <a:pt x="802" y="96"/>
                  <a:pt x="827" y="159"/>
                </a:cubicBezTo>
                <a:cubicBezTo>
                  <a:pt x="829" y="164"/>
                  <a:pt x="833" y="171"/>
                  <a:pt x="836" y="171"/>
                </a:cubicBezTo>
                <a:cubicBezTo>
                  <a:pt x="856" y="170"/>
                  <a:pt x="853" y="184"/>
                  <a:pt x="853" y="197"/>
                </a:cubicBezTo>
                <a:cubicBezTo>
                  <a:pt x="853" y="211"/>
                  <a:pt x="853" y="225"/>
                  <a:pt x="853" y="239"/>
                </a:cubicBezTo>
                <a:cubicBezTo>
                  <a:pt x="853" y="248"/>
                  <a:pt x="855" y="257"/>
                  <a:pt x="841" y="260"/>
                </a:cubicBezTo>
                <a:cubicBezTo>
                  <a:pt x="838" y="261"/>
                  <a:pt x="836" y="268"/>
                  <a:pt x="834" y="273"/>
                </a:cubicBezTo>
                <a:cubicBezTo>
                  <a:pt x="824" y="296"/>
                  <a:pt x="817" y="321"/>
                  <a:pt x="804" y="342"/>
                </a:cubicBezTo>
                <a:cubicBezTo>
                  <a:pt x="770" y="400"/>
                  <a:pt x="770" y="458"/>
                  <a:pt x="802" y="517"/>
                </a:cubicBezTo>
                <a:cubicBezTo>
                  <a:pt x="813" y="536"/>
                  <a:pt x="822" y="557"/>
                  <a:pt x="831" y="578"/>
                </a:cubicBezTo>
                <a:cubicBezTo>
                  <a:pt x="833" y="581"/>
                  <a:pt x="834" y="587"/>
                  <a:pt x="836" y="588"/>
                </a:cubicBezTo>
                <a:cubicBezTo>
                  <a:pt x="861" y="590"/>
                  <a:pt x="852" y="608"/>
                  <a:pt x="853" y="621"/>
                </a:cubicBezTo>
                <a:cubicBezTo>
                  <a:pt x="854" y="634"/>
                  <a:pt x="855" y="647"/>
                  <a:pt x="853" y="661"/>
                </a:cubicBezTo>
                <a:cubicBezTo>
                  <a:pt x="852" y="666"/>
                  <a:pt x="845" y="672"/>
                  <a:pt x="841" y="677"/>
                </a:cubicBezTo>
                <a:cubicBezTo>
                  <a:pt x="838" y="681"/>
                  <a:pt x="833" y="685"/>
                  <a:pt x="831" y="690"/>
                </a:cubicBezTo>
                <a:cubicBezTo>
                  <a:pt x="809" y="760"/>
                  <a:pt x="762" y="807"/>
                  <a:pt x="692" y="829"/>
                </a:cubicBezTo>
                <a:cubicBezTo>
                  <a:pt x="688" y="830"/>
                  <a:pt x="681" y="833"/>
                  <a:pt x="680" y="835"/>
                </a:cubicBezTo>
                <a:cubicBezTo>
                  <a:pt x="680" y="856"/>
                  <a:pt x="665" y="851"/>
                  <a:pt x="653" y="852"/>
                </a:cubicBezTo>
                <a:cubicBezTo>
                  <a:pt x="641" y="852"/>
                  <a:pt x="629" y="852"/>
                  <a:pt x="617" y="852"/>
                </a:cubicBezTo>
                <a:cubicBezTo>
                  <a:pt x="606" y="851"/>
                  <a:pt x="592" y="855"/>
                  <a:pt x="591" y="836"/>
                </a:cubicBezTo>
                <a:cubicBezTo>
                  <a:pt x="591" y="834"/>
                  <a:pt x="584" y="831"/>
                  <a:pt x="580" y="829"/>
                </a:cubicBezTo>
                <a:cubicBezTo>
                  <a:pt x="561" y="820"/>
                  <a:pt x="542" y="813"/>
                  <a:pt x="524" y="803"/>
                </a:cubicBezTo>
                <a:cubicBezTo>
                  <a:pt x="464" y="771"/>
                  <a:pt x="404" y="769"/>
                  <a:pt x="344" y="804"/>
                </a:cubicBezTo>
                <a:cubicBezTo>
                  <a:pt x="330" y="812"/>
                  <a:pt x="315" y="818"/>
                  <a:pt x="301" y="825"/>
                </a:cubicBezTo>
                <a:cubicBezTo>
                  <a:pt x="290" y="830"/>
                  <a:pt x="274" y="828"/>
                  <a:pt x="274" y="847"/>
                </a:cubicBezTo>
                <a:cubicBezTo>
                  <a:pt x="274" y="848"/>
                  <a:pt x="265" y="851"/>
                  <a:pt x="260" y="851"/>
                </a:cubicBezTo>
                <a:cubicBezTo>
                  <a:pt x="244" y="852"/>
                  <a:pt x="228" y="852"/>
                  <a:pt x="212" y="852"/>
                </a:cubicBezTo>
                <a:cubicBezTo>
                  <a:pt x="201" y="851"/>
                  <a:pt x="189" y="854"/>
                  <a:pt x="188" y="836"/>
                </a:cubicBezTo>
                <a:cubicBezTo>
                  <a:pt x="188" y="834"/>
                  <a:pt x="180" y="830"/>
                  <a:pt x="176" y="829"/>
                </a:cubicBezTo>
                <a:cubicBezTo>
                  <a:pt x="106" y="806"/>
                  <a:pt x="60" y="760"/>
                  <a:pt x="37" y="691"/>
                </a:cubicBezTo>
                <a:cubicBezTo>
                  <a:pt x="36" y="687"/>
                  <a:pt x="35" y="680"/>
                  <a:pt x="34" y="680"/>
                </a:cubicBezTo>
                <a:cubicBezTo>
                  <a:pt x="0" y="674"/>
                  <a:pt x="19" y="648"/>
                  <a:pt x="14" y="631"/>
                </a:cubicBezTo>
                <a:cubicBezTo>
                  <a:pt x="12" y="624"/>
                  <a:pt x="14" y="615"/>
                  <a:pt x="14" y="607"/>
                </a:cubicBezTo>
                <a:cubicBezTo>
                  <a:pt x="14" y="598"/>
                  <a:pt x="14" y="590"/>
                  <a:pt x="27" y="589"/>
                </a:cubicBezTo>
                <a:cubicBezTo>
                  <a:pt x="30" y="588"/>
                  <a:pt x="35" y="582"/>
                  <a:pt x="37" y="577"/>
                </a:cubicBezTo>
                <a:cubicBezTo>
                  <a:pt x="47" y="557"/>
                  <a:pt x="55" y="536"/>
                  <a:pt x="66" y="516"/>
                </a:cubicBezTo>
                <a:cubicBezTo>
                  <a:pt x="95" y="461"/>
                  <a:pt x="96" y="406"/>
                  <a:pt x="68" y="350"/>
                </a:cubicBezTo>
                <a:cubicBezTo>
                  <a:pt x="55" y="324"/>
                  <a:pt x="45" y="296"/>
                  <a:pt x="34" y="270"/>
                </a:cubicBezTo>
                <a:cubicBezTo>
                  <a:pt x="32" y="267"/>
                  <a:pt x="32" y="263"/>
                  <a:pt x="31" y="262"/>
                </a:cubicBezTo>
                <a:cubicBezTo>
                  <a:pt x="3" y="255"/>
                  <a:pt x="17" y="233"/>
                  <a:pt x="14" y="217"/>
                </a:cubicBezTo>
                <a:cubicBezTo>
                  <a:pt x="13" y="208"/>
                  <a:pt x="14" y="198"/>
                  <a:pt x="14" y="189"/>
                </a:cubicBezTo>
                <a:cubicBezTo>
                  <a:pt x="14" y="179"/>
                  <a:pt x="14" y="172"/>
                  <a:pt x="27" y="172"/>
                </a:cubicBezTo>
                <a:cubicBezTo>
                  <a:pt x="32" y="172"/>
                  <a:pt x="39" y="165"/>
                  <a:pt x="41" y="161"/>
                </a:cubicBezTo>
                <a:cubicBezTo>
                  <a:pt x="66" y="96"/>
                  <a:pt x="111" y="53"/>
                  <a:pt x="177" y="33"/>
                </a:cubicBezTo>
                <a:cubicBezTo>
                  <a:pt x="180" y="32"/>
                  <a:pt x="185" y="31"/>
                  <a:pt x="186" y="30"/>
                </a:cubicBezTo>
                <a:cubicBezTo>
                  <a:pt x="193" y="0"/>
                  <a:pt x="217" y="18"/>
                  <a:pt x="230" y="12"/>
                </a:cubicBezTo>
                <a:close/>
                <a:moveTo>
                  <a:pt x="378" y="373"/>
                </a:moveTo>
                <a:cubicBezTo>
                  <a:pt x="379" y="373"/>
                  <a:pt x="379" y="373"/>
                  <a:pt x="379" y="373"/>
                </a:cubicBezTo>
                <a:cubicBezTo>
                  <a:pt x="374" y="381"/>
                  <a:pt x="365" y="388"/>
                  <a:pt x="364" y="396"/>
                </a:cubicBezTo>
                <a:cubicBezTo>
                  <a:pt x="362" y="419"/>
                  <a:pt x="362" y="443"/>
                  <a:pt x="364" y="466"/>
                </a:cubicBezTo>
                <a:cubicBezTo>
                  <a:pt x="364" y="473"/>
                  <a:pt x="372" y="479"/>
                  <a:pt x="377" y="485"/>
                </a:cubicBezTo>
                <a:cubicBezTo>
                  <a:pt x="379" y="487"/>
                  <a:pt x="380" y="489"/>
                  <a:pt x="382" y="491"/>
                </a:cubicBezTo>
                <a:cubicBezTo>
                  <a:pt x="383" y="493"/>
                  <a:pt x="383" y="495"/>
                  <a:pt x="385" y="496"/>
                </a:cubicBezTo>
                <a:cubicBezTo>
                  <a:pt x="400" y="506"/>
                  <a:pt x="476" y="503"/>
                  <a:pt x="490" y="492"/>
                </a:cubicBezTo>
                <a:cubicBezTo>
                  <a:pt x="490" y="492"/>
                  <a:pt x="490" y="490"/>
                  <a:pt x="491" y="489"/>
                </a:cubicBezTo>
                <a:cubicBezTo>
                  <a:pt x="490" y="489"/>
                  <a:pt x="490" y="489"/>
                  <a:pt x="490" y="489"/>
                </a:cubicBezTo>
                <a:cubicBezTo>
                  <a:pt x="493" y="487"/>
                  <a:pt x="499" y="484"/>
                  <a:pt x="500" y="480"/>
                </a:cubicBezTo>
                <a:cubicBezTo>
                  <a:pt x="507" y="448"/>
                  <a:pt x="510" y="416"/>
                  <a:pt x="498" y="384"/>
                </a:cubicBezTo>
                <a:cubicBezTo>
                  <a:pt x="496" y="381"/>
                  <a:pt x="493" y="378"/>
                  <a:pt x="491" y="375"/>
                </a:cubicBezTo>
                <a:cubicBezTo>
                  <a:pt x="491" y="375"/>
                  <a:pt x="491" y="374"/>
                  <a:pt x="490" y="373"/>
                </a:cubicBezTo>
                <a:cubicBezTo>
                  <a:pt x="474" y="355"/>
                  <a:pt x="395" y="355"/>
                  <a:pt x="378" y="373"/>
                </a:cubicBezTo>
                <a:close/>
                <a:moveTo>
                  <a:pt x="111" y="106"/>
                </a:moveTo>
                <a:cubicBezTo>
                  <a:pt x="112" y="105"/>
                  <a:pt x="112" y="105"/>
                  <a:pt x="112" y="105"/>
                </a:cubicBezTo>
                <a:cubicBezTo>
                  <a:pt x="70" y="146"/>
                  <a:pt x="53" y="196"/>
                  <a:pt x="61" y="253"/>
                </a:cubicBezTo>
                <a:cubicBezTo>
                  <a:pt x="66" y="290"/>
                  <a:pt x="79" y="325"/>
                  <a:pt x="111" y="349"/>
                </a:cubicBezTo>
                <a:cubicBezTo>
                  <a:pt x="112" y="351"/>
                  <a:pt x="112" y="354"/>
                  <a:pt x="114" y="356"/>
                </a:cubicBezTo>
                <a:cubicBezTo>
                  <a:pt x="171" y="415"/>
                  <a:pt x="282" y="418"/>
                  <a:pt x="343" y="363"/>
                </a:cubicBezTo>
                <a:cubicBezTo>
                  <a:pt x="347" y="359"/>
                  <a:pt x="349" y="354"/>
                  <a:pt x="352" y="350"/>
                </a:cubicBezTo>
                <a:cubicBezTo>
                  <a:pt x="351" y="350"/>
                  <a:pt x="351" y="350"/>
                  <a:pt x="351" y="350"/>
                </a:cubicBezTo>
                <a:cubicBezTo>
                  <a:pt x="356" y="347"/>
                  <a:pt x="362" y="345"/>
                  <a:pt x="365" y="340"/>
                </a:cubicBezTo>
                <a:cubicBezTo>
                  <a:pt x="399" y="300"/>
                  <a:pt x="413" y="253"/>
                  <a:pt x="404" y="201"/>
                </a:cubicBezTo>
                <a:cubicBezTo>
                  <a:pt x="398" y="166"/>
                  <a:pt x="386" y="132"/>
                  <a:pt x="354" y="110"/>
                </a:cubicBezTo>
                <a:cubicBezTo>
                  <a:pt x="352" y="106"/>
                  <a:pt x="351" y="102"/>
                  <a:pt x="348" y="100"/>
                </a:cubicBezTo>
                <a:cubicBezTo>
                  <a:pt x="285" y="38"/>
                  <a:pt x="172" y="41"/>
                  <a:pt x="111" y="106"/>
                </a:cubicBezTo>
                <a:close/>
                <a:moveTo>
                  <a:pt x="758" y="756"/>
                </a:moveTo>
                <a:cubicBezTo>
                  <a:pt x="757" y="757"/>
                  <a:pt x="757" y="757"/>
                  <a:pt x="757" y="757"/>
                </a:cubicBezTo>
                <a:cubicBezTo>
                  <a:pt x="790" y="724"/>
                  <a:pt x="809" y="684"/>
                  <a:pt x="809" y="637"/>
                </a:cubicBezTo>
                <a:cubicBezTo>
                  <a:pt x="810" y="590"/>
                  <a:pt x="796" y="546"/>
                  <a:pt x="758" y="513"/>
                </a:cubicBezTo>
                <a:cubicBezTo>
                  <a:pt x="754" y="509"/>
                  <a:pt x="751" y="504"/>
                  <a:pt x="747" y="500"/>
                </a:cubicBezTo>
                <a:cubicBezTo>
                  <a:pt x="693" y="455"/>
                  <a:pt x="618" y="446"/>
                  <a:pt x="556" y="479"/>
                </a:cubicBezTo>
                <a:cubicBezTo>
                  <a:pt x="542" y="486"/>
                  <a:pt x="531" y="499"/>
                  <a:pt x="519" y="509"/>
                </a:cubicBezTo>
                <a:cubicBezTo>
                  <a:pt x="515" y="512"/>
                  <a:pt x="509" y="514"/>
                  <a:pt x="506" y="518"/>
                </a:cubicBezTo>
                <a:cubicBezTo>
                  <a:pt x="454" y="574"/>
                  <a:pt x="447" y="665"/>
                  <a:pt x="490" y="728"/>
                </a:cubicBezTo>
                <a:cubicBezTo>
                  <a:pt x="497" y="738"/>
                  <a:pt x="507" y="745"/>
                  <a:pt x="515" y="753"/>
                </a:cubicBezTo>
                <a:cubicBezTo>
                  <a:pt x="519" y="758"/>
                  <a:pt x="521" y="764"/>
                  <a:pt x="526" y="768"/>
                </a:cubicBezTo>
                <a:cubicBezTo>
                  <a:pt x="595" y="824"/>
                  <a:pt x="694" y="819"/>
                  <a:pt x="758" y="756"/>
                </a:cubicBezTo>
                <a:close/>
                <a:moveTo>
                  <a:pt x="353" y="515"/>
                </a:moveTo>
                <a:cubicBezTo>
                  <a:pt x="350" y="509"/>
                  <a:pt x="348" y="502"/>
                  <a:pt x="343" y="500"/>
                </a:cubicBezTo>
                <a:cubicBezTo>
                  <a:pt x="318" y="487"/>
                  <a:pt x="293" y="470"/>
                  <a:pt x="266" y="464"/>
                </a:cubicBezTo>
                <a:cubicBezTo>
                  <a:pt x="210" y="451"/>
                  <a:pt x="158" y="466"/>
                  <a:pt x="116" y="505"/>
                </a:cubicBezTo>
                <a:cubicBezTo>
                  <a:pt x="138" y="524"/>
                  <a:pt x="159" y="541"/>
                  <a:pt x="178" y="560"/>
                </a:cubicBezTo>
                <a:cubicBezTo>
                  <a:pt x="197" y="579"/>
                  <a:pt x="215" y="600"/>
                  <a:pt x="230" y="617"/>
                </a:cubicBezTo>
                <a:cubicBezTo>
                  <a:pt x="260" y="589"/>
                  <a:pt x="290" y="560"/>
                  <a:pt x="320" y="533"/>
                </a:cubicBezTo>
                <a:cubicBezTo>
                  <a:pt x="330" y="525"/>
                  <a:pt x="342" y="520"/>
                  <a:pt x="354" y="514"/>
                </a:cubicBezTo>
                <a:cubicBezTo>
                  <a:pt x="343" y="531"/>
                  <a:pt x="334" y="549"/>
                  <a:pt x="320" y="563"/>
                </a:cubicBezTo>
                <a:cubicBezTo>
                  <a:pt x="297" y="588"/>
                  <a:pt x="271" y="611"/>
                  <a:pt x="248" y="632"/>
                </a:cubicBezTo>
                <a:cubicBezTo>
                  <a:pt x="286" y="672"/>
                  <a:pt x="323" y="711"/>
                  <a:pt x="360" y="750"/>
                </a:cubicBezTo>
                <a:cubicBezTo>
                  <a:pt x="420" y="692"/>
                  <a:pt x="423" y="584"/>
                  <a:pt x="364" y="521"/>
                </a:cubicBezTo>
                <a:cubicBezTo>
                  <a:pt x="362" y="518"/>
                  <a:pt x="357" y="517"/>
                  <a:pt x="353" y="515"/>
                </a:cubicBezTo>
                <a:close/>
                <a:moveTo>
                  <a:pt x="112" y="752"/>
                </a:moveTo>
                <a:cubicBezTo>
                  <a:pt x="115" y="756"/>
                  <a:pt x="117" y="762"/>
                  <a:pt x="121" y="765"/>
                </a:cubicBezTo>
                <a:cubicBezTo>
                  <a:pt x="164" y="802"/>
                  <a:pt x="215" y="814"/>
                  <a:pt x="270" y="803"/>
                </a:cubicBezTo>
                <a:cubicBezTo>
                  <a:pt x="301" y="796"/>
                  <a:pt x="328" y="783"/>
                  <a:pt x="347" y="763"/>
                </a:cubicBezTo>
                <a:cubicBezTo>
                  <a:pt x="307" y="724"/>
                  <a:pt x="269" y="686"/>
                  <a:pt x="232" y="649"/>
                </a:cubicBezTo>
                <a:cubicBezTo>
                  <a:pt x="202" y="678"/>
                  <a:pt x="172" y="708"/>
                  <a:pt x="140" y="737"/>
                </a:cubicBezTo>
                <a:cubicBezTo>
                  <a:pt x="132" y="744"/>
                  <a:pt x="121" y="747"/>
                  <a:pt x="111" y="752"/>
                </a:cubicBezTo>
                <a:cubicBezTo>
                  <a:pt x="115" y="745"/>
                  <a:pt x="116" y="735"/>
                  <a:pt x="122" y="730"/>
                </a:cubicBezTo>
                <a:cubicBezTo>
                  <a:pt x="150" y="701"/>
                  <a:pt x="179" y="673"/>
                  <a:pt x="208" y="644"/>
                </a:cubicBezTo>
                <a:cubicBezTo>
                  <a:pt x="212" y="641"/>
                  <a:pt x="216" y="637"/>
                  <a:pt x="220" y="633"/>
                </a:cubicBezTo>
                <a:cubicBezTo>
                  <a:pt x="198" y="613"/>
                  <a:pt x="178" y="595"/>
                  <a:pt x="159" y="576"/>
                </a:cubicBezTo>
                <a:cubicBezTo>
                  <a:pt x="141" y="556"/>
                  <a:pt x="124" y="535"/>
                  <a:pt x="107" y="514"/>
                </a:cubicBezTo>
                <a:cubicBezTo>
                  <a:pt x="47" y="575"/>
                  <a:pt x="42" y="675"/>
                  <a:pt x="97" y="741"/>
                </a:cubicBezTo>
                <a:cubicBezTo>
                  <a:pt x="100" y="745"/>
                  <a:pt x="107" y="748"/>
                  <a:pt x="112" y="752"/>
                </a:cubicBezTo>
                <a:close/>
                <a:moveTo>
                  <a:pt x="758" y="109"/>
                </a:moveTo>
                <a:cubicBezTo>
                  <a:pt x="752" y="120"/>
                  <a:pt x="747" y="133"/>
                  <a:pt x="739" y="142"/>
                </a:cubicBezTo>
                <a:cubicBezTo>
                  <a:pt x="710" y="173"/>
                  <a:pt x="680" y="201"/>
                  <a:pt x="652" y="229"/>
                </a:cubicBezTo>
                <a:cubicBezTo>
                  <a:pt x="688" y="267"/>
                  <a:pt x="725" y="306"/>
                  <a:pt x="764" y="346"/>
                </a:cubicBezTo>
                <a:cubicBezTo>
                  <a:pt x="803" y="302"/>
                  <a:pt x="819" y="248"/>
                  <a:pt x="803" y="186"/>
                </a:cubicBezTo>
                <a:cubicBezTo>
                  <a:pt x="796" y="156"/>
                  <a:pt x="785" y="128"/>
                  <a:pt x="757" y="110"/>
                </a:cubicBezTo>
                <a:cubicBezTo>
                  <a:pt x="755" y="107"/>
                  <a:pt x="754" y="103"/>
                  <a:pt x="751" y="100"/>
                </a:cubicBezTo>
                <a:cubicBezTo>
                  <a:pt x="690" y="40"/>
                  <a:pt x="578" y="41"/>
                  <a:pt x="522" y="99"/>
                </a:cubicBezTo>
                <a:cubicBezTo>
                  <a:pt x="560" y="138"/>
                  <a:pt x="599" y="176"/>
                  <a:pt x="636" y="213"/>
                </a:cubicBezTo>
                <a:cubicBezTo>
                  <a:pt x="666" y="184"/>
                  <a:pt x="697" y="154"/>
                  <a:pt x="729" y="124"/>
                </a:cubicBezTo>
                <a:cubicBezTo>
                  <a:pt x="737" y="117"/>
                  <a:pt x="748" y="114"/>
                  <a:pt x="758" y="109"/>
                </a:cubicBezTo>
                <a:close/>
                <a:moveTo>
                  <a:pt x="633" y="243"/>
                </a:moveTo>
                <a:cubicBezTo>
                  <a:pt x="599" y="283"/>
                  <a:pt x="564" y="323"/>
                  <a:pt x="515" y="347"/>
                </a:cubicBezTo>
                <a:cubicBezTo>
                  <a:pt x="541" y="299"/>
                  <a:pt x="582" y="264"/>
                  <a:pt x="623" y="229"/>
                </a:cubicBezTo>
                <a:cubicBezTo>
                  <a:pt x="602" y="209"/>
                  <a:pt x="581" y="191"/>
                  <a:pt x="563" y="172"/>
                </a:cubicBezTo>
                <a:cubicBezTo>
                  <a:pt x="544" y="152"/>
                  <a:pt x="528" y="131"/>
                  <a:pt x="511" y="110"/>
                </a:cubicBezTo>
                <a:cubicBezTo>
                  <a:pt x="445" y="169"/>
                  <a:pt x="445" y="282"/>
                  <a:pt x="511" y="350"/>
                </a:cubicBezTo>
                <a:cubicBezTo>
                  <a:pt x="578" y="418"/>
                  <a:pt x="692" y="420"/>
                  <a:pt x="750" y="359"/>
                </a:cubicBezTo>
                <a:cubicBezTo>
                  <a:pt x="711" y="320"/>
                  <a:pt x="673" y="282"/>
                  <a:pt x="633" y="24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59" name="Freeform 77">
            <a:extLst>
              <a:ext uri="{FF2B5EF4-FFF2-40B4-BE49-F238E27FC236}">
                <a16:creationId xmlns:a16="http://schemas.microsoft.com/office/drawing/2014/main" id="{8F584342-5C96-4B30-8638-6664AB3486B6}"/>
              </a:ext>
            </a:extLst>
          </p:cNvPr>
          <p:cNvSpPr>
            <a:spLocks noEditPoints="1"/>
          </p:cNvSpPr>
          <p:nvPr/>
        </p:nvSpPr>
        <p:spPr bwMode="auto">
          <a:xfrm>
            <a:off x="4908550" y="3560763"/>
            <a:ext cx="1209675" cy="776288"/>
          </a:xfrm>
          <a:custGeom>
            <a:avLst/>
            <a:gdLst>
              <a:gd name="T0" fmla="*/ 392 w 1106"/>
              <a:gd name="T1" fmla="*/ 307 h 709"/>
              <a:gd name="T2" fmla="*/ 387 w 1106"/>
              <a:gd name="T3" fmla="*/ 261 h 709"/>
              <a:gd name="T4" fmla="*/ 295 w 1106"/>
              <a:gd name="T5" fmla="*/ 93 h 709"/>
              <a:gd name="T6" fmla="*/ 308 w 1106"/>
              <a:gd name="T7" fmla="*/ 38 h 709"/>
              <a:gd name="T8" fmla="*/ 144 w 1106"/>
              <a:gd name="T9" fmla="*/ 44 h 709"/>
              <a:gd name="T10" fmla="*/ 290 w 1106"/>
              <a:gd name="T11" fmla="*/ 21 h 709"/>
              <a:gd name="T12" fmla="*/ 350 w 1106"/>
              <a:gd name="T13" fmla="*/ 17 h 709"/>
              <a:gd name="T14" fmla="*/ 518 w 1106"/>
              <a:gd name="T15" fmla="*/ 16 h 709"/>
              <a:gd name="T16" fmla="*/ 351 w 1106"/>
              <a:gd name="T17" fmla="*/ 40 h 709"/>
              <a:gd name="T18" fmla="*/ 510 w 1106"/>
              <a:gd name="T19" fmla="*/ 132 h 709"/>
              <a:gd name="T20" fmla="*/ 750 w 1106"/>
              <a:gd name="T21" fmla="*/ 69 h 709"/>
              <a:gd name="T22" fmla="*/ 689 w 1106"/>
              <a:gd name="T23" fmla="*/ 50 h 709"/>
              <a:gd name="T24" fmla="*/ 580 w 1106"/>
              <a:gd name="T25" fmla="*/ 19 h 709"/>
              <a:gd name="T26" fmla="*/ 731 w 1106"/>
              <a:gd name="T27" fmla="*/ 21 h 709"/>
              <a:gd name="T28" fmla="*/ 799 w 1106"/>
              <a:gd name="T29" fmla="*/ 17 h 709"/>
              <a:gd name="T30" fmla="*/ 967 w 1106"/>
              <a:gd name="T31" fmla="*/ 16 h 709"/>
              <a:gd name="T32" fmla="*/ 801 w 1106"/>
              <a:gd name="T33" fmla="*/ 40 h 709"/>
              <a:gd name="T34" fmla="*/ 746 w 1106"/>
              <a:gd name="T35" fmla="*/ 153 h 709"/>
              <a:gd name="T36" fmla="*/ 776 w 1106"/>
              <a:gd name="T37" fmla="*/ 322 h 709"/>
              <a:gd name="T38" fmla="*/ 615 w 1106"/>
              <a:gd name="T39" fmla="*/ 354 h 709"/>
              <a:gd name="T40" fmla="*/ 824 w 1106"/>
              <a:gd name="T41" fmla="*/ 349 h 709"/>
              <a:gd name="T42" fmla="*/ 658 w 1106"/>
              <a:gd name="T43" fmla="*/ 357 h 709"/>
              <a:gd name="T44" fmla="*/ 592 w 1106"/>
              <a:gd name="T45" fmla="*/ 327 h 709"/>
              <a:gd name="T46" fmla="*/ 853 w 1106"/>
              <a:gd name="T47" fmla="*/ 307 h 709"/>
              <a:gd name="T48" fmla="*/ 986 w 1106"/>
              <a:gd name="T49" fmla="*/ 313 h 709"/>
              <a:gd name="T50" fmla="*/ 1101 w 1106"/>
              <a:gd name="T51" fmla="*/ 343 h 709"/>
              <a:gd name="T52" fmla="*/ 902 w 1106"/>
              <a:gd name="T53" fmla="*/ 400 h 709"/>
              <a:gd name="T54" fmla="*/ 852 w 1106"/>
              <a:gd name="T55" fmla="*/ 446 h 709"/>
              <a:gd name="T56" fmla="*/ 825 w 1106"/>
              <a:gd name="T57" fmla="*/ 707 h 709"/>
              <a:gd name="T58" fmla="*/ 785 w 1106"/>
              <a:gd name="T59" fmla="*/ 708 h 709"/>
              <a:gd name="T60" fmla="*/ 763 w 1106"/>
              <a:gd name="T61" fmla="*/ 452 h 709"/>
              <a:gd name="T62" fmla="*/ 694 w 1106"/>
              <a:gd name="T63" fmla="*/ 405 h 709"/>
              <a:gd name="T64" fmla="*/ 487 w 1106"/>
              <a:gd name="T65" fmla="*/ 478 h 709"/>
              <a:gd name="T66" fmla="*/ 363 w 1106"/>
              <a:gd name="T67" fmla="*/ 415 h 709"/>
              <a:gd name="T68" fmla="*/ 322 w 1106"/>
              <a:gd name="T69" fmla="*/ 602 h 709"/>
              <a:gd name="T70" fmla="*/ 283 w 1106"/>
              <a:gd name="T71" fmla="*/ 707 h 709"/>
              <a:gd name="T72" fmla="*/ 259 w 1106"/>
              <a:gd name="T73" fmla="*/ 446 h 709"/>
              <a:gd name="T74" fmla="*/ 203 w 1106"/>
              <a:gd name="T75" fmla="*/ 398 h 709"/>
              <a:gd name="T76" fmla="*/ 115 w 1106"/>
              <a:gd name="T77" fmla="*/ 358 h 709"/>
              <a:gd name="T78" fmla="*/ 0 w 1106"/>
              <a:gd name="T79" fmla="*/ 332 h 709"/>
              <a:gd name="T80" fmla="*/ 228 w 1106"/>
              <a:gd name="T81" fmla="*/ 327 h 709"/>
              <a:gd name="T82" fmla="*/ 280 w 1106"/>
              <a:gd name="T83" fmla="*/ 333 h 709"/>
              <a:gd name="T84" fmla="*/ 495 w 1106"/>
              <a:gd name="T85" fmla="*/ 321 h 709"/>
              <a:gd name="T86" fmla="*/ 485 w 1106"/>
              <a:gd name="T87" fmla="*/ 345 h 709"/>
              <a:gd name="T88" fmla="*/ 279 w 1106"/>
              <a:gd name="T89" fmla="*/ 352 h 709"/>
              <a:gd name="T90" fmla="*/ 490 w 1106"/>
              <a:gd name="T91" fmla="*/ 350 h 709"/>
              <a:gd name="T92" fmla="*/ 494 w 1106"/>
              <a:gd name="T93" fmla="*/ 321 h 709"/>
              <a:gd name="T94" fmla="*/ 579 w 1106"/>
              <a:gd name="T95" fmla="*/ 399 h 709"/>
              <a:gd name="T96" fmla="*/ 511 w 1106"/>
              <a:gd name="T97" fmla="*/ 418 h 709"/>
              <a:gd name="T98" fmla="*/ 520 w 1106"/>
              <a:gd name="T99" fmla="*/ 46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6" h="709">
                <a:moveTo>
                  <a:pt x="494" y="321"/>
                </a:moveTo>
                <a:cubicBezTo>
                  <a:pt x="462" y="304"/>
                  <a:pt x="427" y="306"/>
                  <a:pt x="392" y="307"/>
                </a:cubicBezTo>
                <a:cubicBezTo>
                  <a:pt x="377" y="308"/>
                  <a:pt x="362" y="310"/>
                  <a:pt x="346" y="311"/>
                </a:cubicBezTo>
                <a:cubicBezTo>
                  <a:pt x="361" y="294"/>
                  <a:pt x="374" y="278"/>
                  <a:pt x="387" y="261"/>
                </a:cubicBezTo>
                <a:cubicBezTo>
                  <a:pt x="405" y="236"/>
                  <a:pt x="406" y="208"/>
                  <a:pt x="386" y="185"/>
                </a:cubicBezTo>
                <a:cubicBezTo>
                  <a:pt x="357" y="153"/>
                  <a:pt x="325" y="124"/>
                  <a:pt x="295" y="93"/>
                </a:cubicBezTo>
                <a:cubicBezTo>
                  <a:pt x="291" y="90"/>
                  <a:pt x="287" y="87"/>
                  <a:pt x="279" y="81"/>
                </a:cubicBezTo>
                <a:cubicBezTo>
                  <a:pt x="298" y="72"/>
                  <a:pt x="320" y="66"/>
                  <a:pt x="308" y="38"/>
                </a:cubicBezTo>
                <a:cubicBezTo>
                  <a:pt x="286" y="42"/>
                  <a:pt x="263" y="49"/>
                  <a:pt x="239" y="50"/>
                </a:cubicBezTo>
                <a:cubicBezTo>
                  <a:pt x="208" y="51"/>
                  <a:pt x="176" y="47"/>
                  <a:pt x="144" y="44"/>
                </a:cubicBezTo>
                <a:cubicBezTo>
                  <a:pt x="130" y="43"/>
                  <a:pt x="124" y="33"/>
                  <a:pt x="129" y="21"/>
                </a:cubicBezTo>
                <a:cubicBezTo>
                  <a:pt x="184" y="21"/>
                  <a:pt x="237" y="21"/>
                  <a:pt x="290" y="21"/>
                </a:cubicBezTo>
                <a:cubicBezTo>
                  <a:pt x="298" y="21"/>
                  <a:pt x="306" y="16"/>
                  <a:pt x="313" y="12"/>
                </a:cubicBezTo>
                <a:cubicBezTo>
                  <a:pt x="326" y="3"/>
                  <a:pt x="343" y="7"/>
                  <a:pt x="350" y="17"/>
                </a:cubicBezTo>
                <a:cubicBezTo>
                  <a:pt x="395" y="14"/>
                  <a:pt x="438" y="11"/>
                  <a:pt x="481" y="9"/>
                </a:cubicBezTo>
                <a:cubicBezTo>
                  <a:pt x="493" y="8"/>
                  <a:pt x="506" y="13"/>
                  <a:pt x="518" y="16"/>
                </a:cubicBezTo>
                <a:cubicBezTo>
                  <a:pt x="531" y="18"/>
                  <a:pt x="535" y="26"/>
                  <a:pt x="531" y="40"/>
                </a:cubicBezTo>
                <a:cubicBezTo>
                  <a:pt x="471" y="40"/>
                  <a:pt x="412" y="40"/>
                  <a:pt x="351" y="40"/>
                </a:cubicBezTo>
                <a:cubicBezTo>
                  <a:pt x="346" y="57"/>
                  <a:pt x="349" y="68"/>
                  <a:pt x="369" y="76"/>
                </a:cubicBezTo>
                <a:cubicBezTo>
                  <a:pt x="416" y="94"/>
                  <a:pt x="462" y="113"/>
                  <a:pt x="510" y="132"/>
                </a:cubicBezTo>
                <a:cubicBezTo>
                  <a:pt x="540" y="143"/>
                  <a:pt x="572" y="143"/>
                  <a:pt x="602" y="132"/>
                </a:cubicBezTo>
                <a:cubicBezTo>
                  <a:pt x="652" y="112"/>
                  <a:pt x="701" y="91"/>
                  <a:pt x="750" y="69"/>
                </a:cubicBezTo>
                <a:cubicBezTo>
                  <a:pt x="758" y="65"/>
                  <a:pt x="760" y="51"/>
                  <a:pt x="766" y="37"/>
                </a:cubicBezTo>
                <a:cubicBezTo>
                  <a:pt x="736" y="42"/>
                  <a:pt x="712" y="49"/>
                  <a:pt x="689" y="50"/>
                </a:cubicBezTo>
                <a:cubicBezTo>
                  <a:pt x="658" y="51"/>
                  <a:pt x="627" y="48"/>
                  <a:pt x="596" y="44"/>
                </a:cubicBezTo>
                <a:cubicBezTo>
                  <a:pt x="578" y="42"/>
                  <a:pt x="578" y="40"/>
                  <a:pt x="580" y="19"/>
                </a:cubicBezTo>
                <a:cubicBezTo>
                  <a:pt x="600" y="19"/>
                  <a:pt x="621" y="18"/>
                  <a:pt x="641" y="19"/>
                </a:cubicBezTo>
                <a:cubicBezTo>
                  <a:pt x="671" y="19"/>
                  <a:pt x="701" y="21"/>
                  <a:pt x="731" y="21"/>
                </a:cubicBezTo>
                <a:cubicBezTo>
                  <a:pt x="743" y="21"/>
                  <a:pt x="756" y="25"/>
                  <a:pt x="766" y="11"/>
                </a:cubicBezTo>
                <a:cubicBezTo>
                  <a:pt x="774" y="0"/>
                  <a:pt x="793" y="8"/>
                  <a:pt x="799" y="17"/>
                </a:cubicBezTo>
                <a:cubicBezTo>
                  <a:pt x="845" y="14"/>
                  <a:pt x="888" y="11"/>
                  <a:pt x="932" y="9"/>
                </a:cubicBezTo>
                <a:cubicBezTo>
                  <a:pt x="944" y="8"/>
                  <a:pt x="955" y="13"/>
                  <a:pt x="967" y="16"/>
                </a:cubicBezTo>
                <a:cubicBezTo>
                  <a:pt x="981" y="18"/>
                  <a:pt x="986" y="27"/>
                  <a:pt x="981" y="40"/>
                </a:cubicBezTo>
                <a:cubicBezTo>
                  <a:pt x="921" y="40"/>
                  <a:pt x="861" y="40"/>
                  <a:pt x="801" y="40"/>
                </a:cubicBezTo>
                <a:cubicBezTo>
                  <a:pt x="796" y="64"/>
                  <a:pt x="796" y="64"/>
                  <a:pt x="824" y="81"/>
                </a:cubicBezTo>
                <a:cubicBezTo>
                  <a:pt x="798" y="105"/>
                  <a:pt x="770" y="128"/>
                  <a:pt x="746" y="153"/>
                </a:cubicBezTo>
                <a:cubicBezTo>
                  <a:pt x="694" y="205"/>
                  <a:pt x="695" y="240"/>
                  <a:pt x="745" y="293"/>
                </a:cubicBezTo>
                <a:cubicBezTo>
                  <a:pt x="754" y="303"/>
                  <a:pt x="764" y="311"/>
                  <a:pt x="776" y="322"/>
                </a:cubicBezTo>
                <a:cubicBezTo>
                  <a:pt x="715" y="322"/>
                  <a:pt x="655" y="322"/>
                  <a:pt x="596" y="322"/>
                </a:cubicBezTo>
                <a:cubicBezTo>
                  <a:pt x="589" y="340"/>
                  <a:pt x="596" y="349"/>
                  <a:pt x="615" y="354"/>
                </a:cubicBezTo>
                <a:cubicBezTo>
                  <a:pt x="675" y="371"/>
                  <a:pt x="734" y="364"/>
                  <a:pt x="793" y="352"/>
                </a:cubicBezTo>
                <a:cubicBezTo>
                  <a:pt x="803" y="350"/>
                  <a:pt x="813" y="350"/>
                  <a:pt x="824" y="349"/>
                </a:cubicBezTo>
                <a:cubicBezTo>
                  <a:pt x="825" y="338"/>
                  <a:pt x="825" y="338"/>
                  <a:pt x="810" y="342"/>
                </a:cubicBezTo>
                <a:cubicBezTo>
                  <a:pt x="760" y="356"/>
                  <a:pt x="709" y="363"/>
                  <a:pt x="658" y="357"/>
                </a:cubicBezTo>
                <a:cubicBezTo>
                  <a:pt x="642" y="355"/>
                  <a:pt x="626" y="352"/>
                  <a:pt x="611" y="347"/>
                </a:cubicBezTo>
                <a:cubicBezTo>
                  <a:pt x="605" y="345"/>
                  <a:pt x="601" y="336"/>
                  <a:pt x="592" y="327"/>
                </a:cubicBezTo>
                <a:cubicBezTo>
                  <a:pt x="675" y="327"/>
                  <a:pt x="749" y="327"/>
                  <a:pt x="825" y="327"/>
                </a:cubicBezTo>
                <a:cubicBezTo>
                  <a:pt x="824" y="309"/>
                  <a:pt x="837" y="307"/>
                  <a:pt x="853" y="307"/>
                </a:cubicBezTo>
                <a:cubicBezTo>
                  <a:pt x="868" y="307"/>
                  <a:pt x="876" y="314"/>
                  <a:pt x="874" y="330"/>
                </a:cubicBezTo>
                <a:cubicBezTo>
                  <a:pt x="912" y="324"/>
                  <a:pt x="949" y="315"/>
                  <a:pt x="986" y="313"/>
                </a:cubicBezTo>
                <a:cubicBezTo>
                  <a:pt x="1020" y="312"/>
                  <a:pt x="1053" y="319"/>
                  <a:pt x="1087" y="323"/>
                </a:cubicBezTo>
                <a:cubicBezTo>
                  <a:pt x="1098" y="324"/>
                  <a:pt x="1106" y="330"/>
                  <a:pt x="1101" y="343"/>
                </a:cubicBezTo>
                <a:cubicBezTo>
                  <a:pt x="1026" y="343"/>
                  <a:pt x="951" y="343"/>
                  <a:pt x="876" y="343"/>
                </a:cubicBezTo>
                <a:cubicBezTo>
                  <a:pt x="868" y="376"/>
                  <a:pt x="870" y="379"/>
                  <a:pt x="902" y="400"/>
                </a:cubicBezTo>
                <a:cubicBezTo>
                  <a:pt x="892" y="414"/>
                  <a:pt x="882" y="429"/>
                  <a:pt x="870" y="442"/>
                </a:cubicBezTo>
                <a:cubicBezTo>
                  <a:pt x="866" y="446"/>
                  <a:pt x="857" y="447"/>
                  <a:pt x="852" y="446"/>
                </a:cubicBezTo>
                <a:cubicBezTo>
                  <a:pt x="837" y="442"/>
                  <a:pt x="823" y="437"/>
                  <a:pt x="809" y="432"/>
                </a:cubicBezTo>
                <a:cubicBezTo>
                  <a:pt x="814" y="524"/>
                  <a:pt x="819" y="614"/>
                  <a:pt x="825" y="707"/>
                </a:cubicBezTo>
                <a:cubicBezTo>
                  <a:pt x="816" y="708"/>
                  <a:pt x="810" y="709"/>
                  <a:pt x="804" y="709"/>
                </a:cubicBezTo>
                <a:cubicBezTo>
                  <a:pt x="799" y="709"/>
                  <a:pt x="793" y="708"/>
                  <a:pt x="785" y="708"/>
                </a:cubicBezTo>
                <a:cubicBezTo>
                  <a:pt x="785" y="691"/>
                  <a:pt x="785" y="675"/>
                  <a:pt x="785" y="658"/>
                </a:cubicBezTo>
                <a:cubicBezTo>
                  <a:pt x="786" y="589"/>
                  <a:pt x="782" y="520"/>
                  <a:pt x="763" y="452"/>
                </a:cubicBezTo>
                <a:cubicBezTo>
                  <a:pt x="756" y="425"/>
                  <a:pt x="742" y="410"/>
                  <a:pt x="714" y="409"/>
                </a:cubicBezTo>
                <a:cubicBezTo>
                  <a:pt x="708" y="409"/>
                  <a:pt x="702" y="407"/>
                  <a:pt x="694" y="405"/>
                </a:cubicBezTo>
                <a:cubicBezTo>
                  <a:pt x="698" y="460"/>
                  <a:pt x="657" y="469"/>
                  <a:pt x="618" y="478"/>
                </a:cubicBezTo>
                <a:cubicBezTo>
                  <a:pt x="575" y="488"/>
                  <a:pt x="531" y="488"/>
                  <a:pt x="487" y="478"/>
                </a:cubicBezTo>
                <a:cubicBezTo>
                  <a:pt x="449" y="469"/>
                  <a:pt x="407" y="461"/>
                  <a:pt x="415" y="403"/>
                </a:cubicBezTo>
                <a:cubicBezTo>
                  <a:pt x="395" y="407"/>
                  <a:pt x="379" y="409"/>
                  <a:pt x="363" y="415"/>
                </a:cubicBezTo>
                <a:cubicBezTo>
                  <a:pt x="358" y="417"/>
                  <a:pt x="353" y="427"/>
                  <a:pt x="351" y="434"/>
                </a:cubicBezTo>
                <a:cubicBezTo>
                  <a:pt x="330" y="488"/>
                  <a:pt x="323" y="545"/>
                  <a:pt x="322" y="602"/>
                </a:cubicBezTo>
                <a:cubicBezTo>
                  <a:pt x="321" y="637"/>
                  <a:pt x="322" y="671"/>
                  <a:pt x="322" y="707"/>
                </a:cubicBezTo>
                <a:cubicBezTo>
                  <a:pt x="310" y="707"/>
                  <a:pt x="299" y="707"/>
                  <a:pt x="283" y="707"/>
                </a:cubicBezTo>
                <a:cubicBezTo>
                  <a:pt x="288" y="616"/>
                  <a:pt x="292" y="526"/>
                  <a:pt x="297" y="432"/>
                </a:cubicBezTo>
                <a:cubicBezTo>
                  <a:pt x="285" y="436"/>
                  <a:pt x="271" y="440"/>
                  <a:pt x="259" y="446"/>
                </a:cubicBezTo>
                <a:cubicBezTo>
                  <a:pt x="247" y="451"/>
                  <a:pt x="241" y="449"/>
                  <a:pt x="234" y="439"/>
                </a:cubicBezTo>
                <a:cubicBezTo>
                  <a:pt x="225" y="426"/>
                  <a:pt x="215" y="413"/>
                  <a:pt x="203" y="398"/>
                </a:cubicBezTo>
                <a:cubicBezTo>
                  <a:pt x="240" y="391"/>
                  <a:pt x="229" y="364"/>
                  <a:pt x="230" y="342"/>
                </a:cubicBezTo>
                <a:cubicBezTo>
                  <a:pt x="191" y="347"/>
                  <a:pt x="153" y="356"/>
                  <a:pt x="115" y="358"/>
                </a:cubicBezTo>
                <a:cubicBezTo>
                  <a:pt x="82" y="359"/>
                  <a:pt x="49" y="352"/>
                  <a:pt x="16" y="347"/>
                </a:cubicBezTo>
                <a:cubicBezTo>
                  <a:pt x="10" y="346"/>
                  <a:pt x="5" y="337"/>
                  <a:pt x="0" y="332"/>
                </a:cubicBezTo>
                <a:cubicBezTo>
                  <a:pt x="1" y="330"/>
                  <a:pt x="3" y="329"/>
                  <a:pt x="4" y="327"/>
                </a:cubicBezTo>
                <a:cubicBezTo>
                  <a:pt x="78" y="327"/>
                  <a:pt x="153" y="327"/>
                  <a:pt x="228" y="327"/>
                </a:cubicBezTo>
                <a:cubicBezTo>
                  <a:pt x="229" y="310"/>
                  <a:pt x="242" y="306"/>
                  <a:pt x="258" y="307"/>
                </a:cubicBezTo>
                <a:cubicBezTo>
                  <a:pt x="274" y="308"/>
                  <a:pt x="276" y="310"/>
                  <a:pt x="280" y="333"/>
                </a:cubicBezTo>
                <a:cubicBezTo>
                  <a:pt x="334" y="317"/>
                  <a:pt x="388" y="308"/>
                  <a:pt x="443" y="313"/>
                </a:cubicBezTo>
                <a:cubicBezTo>
                  <a:pt x="461" y="315"/>
                  <a:pt x="478" y="318"/>
                  <a:pt x="495" y="321"/>
                </a:cubicBezTo>
                <a:cubicBezTo>
                  <a:pt x="499" y="328"/>
                  <a:pt x="504" y="334"/>
                  <a:pt x="511" y="345"/>
                </a:cubicBezTo>
                <a:cubicBezTo>
                  <a:pt x="498" y="345"/>
                  <a:pt x="491" y="345"/>
                  <a:pt x="485" y="345"/>
                </a:cubicBezTo>
                <a:cubicBezTo>
                  <a:pt x="421" y="344"/>
                  <a:pt x="357" y="342"/>
                  <a:pt x="293" y="341"/>
                </a:cubicBezTo>
                <a:cubicBezTo>
                  <a:pt x="284" y="341"/>
                  <a:pt x="273" y="339"/>
                  <a:pt x="279" y="352"/>
                </a:cubicBezTo>
                <a:cubicBezTo>
                  <a:pt x="293" y="350"/>
                  <a:pt x="306" y="346"/>
                  <a:pt x="318" y="346"/>
                </a:cubicBezTo>
                <a:cubicBezTo>
                  <a:pt x="375" y="347"/>
                  <a:pt x="433" y="349"/>
                  <a:pt x="490" y="350"/>
                </a:cubicBezTo>
                <a:cubicBezTo>
                  <a:pt x="497" y="350"/>
                  <a:pt x="503" y="350"/>
                  <a:pt x="511" y="349"/>
                </a:cubicBezTo>
                <a:cubicBezTo>
                  <a:pt x="510" y="335"/>
                  <a:pt x="516" y="319"/>
                  <a:pt x="494" y="321"/>
                </a:cubicBezTo>
                <a:close/>
                <a:moveTo>
                  <a:pt x="591" y="451"/>
                </a:moveTo>
                <a:cubicBezTo>
                  <a:pt x="602" y="429"/>
                  <a:pt x="599" y="415"/>
                  <a:pt x="579" y="399"/>
                </a:cubicBezTo>
                <a:cubicBezTo>
                  <a:pt x="568" y="395"/>
                  <a:pt x="557" y="388"/>
                  <a:pt x="546" y="388"/>
                </a:cubicBezTo>
                <a:cubicBezTo>
                  <a:pt x="529" y="389"/>
                  <a:pt x="515" y="401"/>
                  <a:pt x="511" y="418"/>
                </a:cubicBezTo>
                <a:cubicBezTo>
                  <a:pt x="509" y="428"/>
                  <a:pt x="515" y="439"/>
                  <a:pt x="517" y="449"/>
                </a:cubicBezTo>
                <a:cubicBezTo>
                  <a:pt x="518" y="453"/>
                  <a:pt x="519" y="457"/>
                  <a:pt x="520" y="461"/>
                </a:cubicBezTo>
                <a:cubicBezTo>
                  <a:pt x="545" y="486"/>
                  <a:pt x="581" y="481"/>
                  <a:pt x="591" y="45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0" name="Freeform 78">
            <a:extLst>
              <a:ext uri="{FF2B5EF4-FFF2-40B4-BE49-F238E27FC236}">
                <a16:creationId xmlns:a16="http://schemas.microsoft.com/office/drawing/2014/main" id="{004C8D06-229B-4661-B564-F1A4FA7CF121}"/>
              </a:ext>
            </a:extLst>
          </p:cNvPr>
          <p:cNvSpPr>
            <a:spLocks noEditPoints="1"/>
          </p:cNvSpPr>
          <p:nvPr/>
        </p:nvSpPr>
        <p:spPr bwMode="auto">
          <a:xfrm>
            <a:off x="2032000" y="2374901"/>
            <a:ext cx="1506537" cy="554038"/>
          </a:xfrm>
          <a:custGeom>
            <a:avLst/>
            <a:gdLst>
              <a:gd name="T0" fmla="*/ 297 w 1376"/>
              <a:gd name="T1" fmla="*/ 111 h 506"/>
              <a:gd name="T2" fmla="*/ 522 w 1376"/>
              <a:gd name="T3" fmla="*/ 68 h 506"/>
              <a:gd name="T4" fmla="*/ 568 w 1376"/>
              <a:gd name="T5" fmla="*/ 65 h 506"/>
              <a:gd name="T6" fmla="*/ 770 w 1376"/>
              <a:gd name="T7" fmla="*/ 65 h 506"/>
              <a:gd name="T8" fmla="*/ 1057 w 1376"/>
              <a:gd name="T9" fmla="*/ 107 h 506"/>
              <a:gd name="T10" fmla="*/ 1080 w 1376"/>
              <a:gd name="T11" fmla="*/ 113 h 506"/>
              <a:gd name="T12" fmla="*/ 1080 w 1376"/>
              <a:gd name="T13" fmla="*/ 36 h 506"/>
              <a:gd name="T14" fmla="*/ 805 w 1376"/>
              <a:gd name="T15" fmla="*/ 19 h 506"/>
              <a:gd name="T16" fmla="*/ 805 w 1376"/>
              <a:gd name="T17" fmla="*/ 12 h 506"/>
              <a:gd name="T18" fmla="*/ 850 w 1376"/>
              <a:gd name="T19" fmla="*/ 6 h 506"/>
              <a:gd name="T20" fmla="*/ 1048 w 1376"/>
              <a:gd name="T21" fmla="*/ 10 h 506"/>
              <a:gd name="T22" fmla="*/ 1127 w 1376"/>
              <a:gd name="T23" fmla="*/ 11 h 506"/>
              <a:gd name="T24" fmla="*/ 1356 w 1376"/>
              <a:gd name="T25" fmla="*/ 9 h 506"/>
              <a:gd name="T26" fmla="*/ 1376 w 1376"/>
              <a:gd name="T27" fmla="*/ 13 h 506"/>
              <a:gd name="T28" fmla="*/ 1100 w 1376"/>
              <a:gd name="T29" fmla="*/ 36 h 506"/>
              <a:gd name="T30" fmla="*/ 1100 w 1376"/>
              <a:gd name="T31" fmla="*/ 113 h 506"/>
              <a:gd name="T32" fmla="*/ 1106 w 1376"/>
              <a:gd name="T33" fmla="*/ 123 h 506"/>
              <a:gd name="T34" fmla="*/ 1113 w 1376"/>
              <a:gd name="T35" fmla="*/ 126 h 506"/>
              <a:gd name="T36" fmla="*/ 1194 w 1376"/>
              <a:gd name="T37" fmla="*/ 235 h 506"/>
              <a:gd name="T38" fmla="*/ 1179 w 1376"/>
              <a:gd name="T39" fmla="*/ 463 h 506"/>
              <a:gd name="T40" fmla="*/ 1160 w 1376"/>
              <a:gd name="T41" fmla="*/ 498 h 506"/>
              <a:gd name="T42" fmla="*/ 1125 w 1376"/>
              <a:gd name="T43" fmla="*/ 471 h 506"/>
              <a:gd name="T44" fmla="*/ 1083 w 1376"/>
              <a:gd name="T45" fmla="*/ 370 h 506"/>
              <a:gd name="T46" fmla="*/ 1055 w 1376"/>
              <a:gd name="T47" fmla="*/ 260 h 506"/>
              <a:gd name="T48" fmla="*/ 1005 w 1376"/>
              <a:gd name="T49" fmla="*/ 186 h 506"/>
              <a:gd name="T50" fmla="*/ 866 w 1376"/>
              <a:gd name="T51" fmla="*/ 149 h 506"/>
              <a:gd name="T52" fmla="*/ 835 w 1376"/>
              <a:gd name="T53" fmla="*/ 183 h 506"/>
              <a:gd name="T54" fmla="*/ 738 w 1376"/>
              <a:gd name="T55" fmla="*/ 289 h 506"/>
              <a:gd name="T56" fmla="*/ 637 w 1376"/>
              <a:gd name="T57" fmla="*/ 288 h 506"/>
              <a:gd name="T58" fmla="*/ 551 w 1376"/>
              <a:gd name="T59" fmla="*/ 187 h 506"/>
              <a:gd name="T60" fmla="*/ 514 w 1376"/>
              <a:gd name="T61" fmla="*/ 148 h 506"/>
              <a:gd name="T62" fmla="*/ 350 w 1376"/>
              <a:gd name="T63" fmla="*/ 217 h 506"/>
              <a:gd name="T64" fmla="*/ 331 w 1376"/>
              <a:gd name="T65" fmla="*/ 266 h 506"/>
              <a:gd name="T66" fmla="*/ 286 w 1376"/>
              <a:gd name="T67" fmla="*/ 424 h 506"/>
              <a:gd name="T68" fmla="*/ 253 w 1376"/>
              <a:gd name="T69" fmla="*/ 482 h 506"/>
              <a:gd name="T70" fmla="*/ 211 w 1376"/>
              <a:gd name="T71" fmla="*/ 474 h 506"/>
              <a:gd name="T72" fmla="*/ 198 w 1376"/>
              <a:gd name="T73" fmla="*/ 205 h 506"/>
              <a:gd name="T74" fmla="*/ 257 w 1376"/>
              <a:gd name="T75" fmla="*/ 133 h 506"/>
              <a:gd name="T76" fmla="*/ 277 w 1376"/>
              <a:gd name="T77" fmla="*/ 102 h 506"/>
              <a:gd name="T78" fmla="*/ 277 w 1376"/>
              <a:gd name="T79" fmla="*/ 36 h 506"/>
              <a:gd name="T80" fmla="*/ 1 w 1376"/>
              <a:gd name="T81" fmla="*/ 19 h 506"/>
              <a:gd name="T82" fmla="*/ 0 w 1376"/>
              <a:gd name="T83" fmla="*/ 12 h 506"/>
              <a:gd name="T84" fmla="*/ 45 w 1376"/>
              <a:gd name="T85" fmla="*/ 6 h 506"/>
              <a:gd name="T86" fmla="*/ 243 w 1376"/>
              <a:gd name="T87" fmla="*/ 11 h 506"/>
              <a:gd name="T88" fmla="*/ 348 w 1376"/>
              <a:gd name="T89" fmla="*/ 8 h 506"/>
              <a:gd name="T90" fmla="*/ 553 w 1376"/>
              <a:gd name="T91" fmla="*/ 9 h 506"/>
              <a:gd name="T92" fmla="*/ 572 w 1376"/>
              <a:gd name="T93" fmla="*/ 16 h 506"/>
              <a:gd name="T94" fmla="*/ 297 w 1376"/>
              <a:gd name="T95" fmla="*/ 36 h 506"/>
              <a:gd name="T96" fmla="*/ 297 w 1376"/>
              <a:gd name="T97" fmla="*/ 111 h 506"/>
              <a:gd name="T98" fmla="*/ 692 w 1376"/>
              <a:gd name="T99" fmla="*/ 257 h 506"/>
              <a:gd name="T100" fmla="*/ 742 w 1376"/>
              <a:gd name="T101" fmla="*/ 208 h 506"/>
              <a:gd name="T102" fmla="*/ 695 w 1376"/>
              <a:gd name="T103" fmla="*/ 159 h 506"/>
              <a:gd name="T104" fmla="*/ 644 w 1376"/>
              <a:gd name="T105" fmla="*/ 208 h 506"/>
              <a:gd name="T106" fmla="*/ 692 w 1376"/>
              <a:gd name="T107" fmla="*/ 25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76" h="506">
                <a:moveTo>
                  <a:pt x="297" y="111"/>
                </a:moveTo>
                <a:cubicBezTo>
                  <a:pt x="372" y="96"/>
                  <a:pt x="447" y="82"/>
                  <a:pt x="522" y="68"/>
                </a:cubicBezTo>
                <a:cubicBezTo>
                  <a:pt x="537" y="65"/>
                  <a:pt x="553" y="65"/>
                  <a:pt x="568" y="65"/>
                </a:cubicBezTo>
                <a:cubicBezTo>
                  <a:pt x="635" y="65"/>
                  <a:pt x="703" y="66"/>
                  <a:pt x="770" y="65"/>
                </a:cubicBezTo>
                <a:cubicBezTo>
                  <a:pt x="869" y="62"/>
                  <a:pt x="963" y="81"/>
                  <a:pt x="1057" y="107"/>
                </a:cubicBezTo>
                <a:cubicBezTo>
                  <a:pt x="1064" y="109"/>
                  <a:pt x="1071" y="111"/>
                  <a:pt x="1080" y="113"/>
                </a:cubicBezTo>
                <a:cubicBezTo>
                  <a:pt x="1080" y="87"/>
                  <a:pt x="1080" y="62"/>
                  <a:pt x="1080" y="36"/>
                </a:cubicBezTo>
                <a:cubicBezTo>
                  <a:pt x="987" y="42"/>
                  <a:pt x="895" y="38"/>
                  <a:pt x="805" y="19"/>
                </a:cubicBezTo>
                <a:cubicBezTo>
                  <a:pt x="805" y="17"/>
                  <a:pt x="805" y="14"/>
                  <a:pt x="805" y="12"/>
                </a:cubicBezTo>
                <a:cubicBezTo>
                  <a:pt x="820" y="10"/>
                  <a:pt x="835" y="6"/>
                  <a:pt x="850" y="6"/>
                </a:cubicBezTo>
                <a:cubicBezTo>
                  <a:pt x="916" y="6"/>
                  <a:pt x="982" y="7"/>
                  <a:pt x="1048" y="10"/>
                </a:cubicBezTo>
                <a:cubicBezTo>
                  <a:pt x="1074" y="11"/>
                  <a:pt x="1099" y="16"/>
                  <a:pt x="1127" y="11"/>
                </a:cubicBezTo>
                <a:cubicBezTo>
                  <a:pt x="1202" y="0"/>
                  <a:pt x="1279" y="0"/>
                  <a:pt x="1356" y="9"/>
                </a:cubicBezTo>
                <a:cubicBezTo>
                  <a:pt x="1362" y="9"/>
                  <a:pt x="1369" y="12"/>
                  <a:pt x="1376" y="13"/>
                </a:cubicBezTo>
                <a:cubicBezTo>
                  <a:pt x="1350" y="32"/>
                  <a:pt x="1245" y="41"/>
                  <a:pt x="1100" y="36"/>
                </a:cubicBezTo>
                <a:cubicBezTo>
                  <a:pt x="1100" y="62"/>
                  <a:pt x="1100" y="88"/>
                  <a:pt x="1100" y="113"/>
                </a:cubicBezTo>
                <a:cubicBezTo>
                  <a:pt x="1100" y="117"/>
                  <a:pt x="1104" y="120"/>
                  <a:pt x="1106" y="123"/>
                </a:cubicBezTo>
                <a:cubicBezTo>
                  <a:pt x="1108" y="125"/>
                  <a:pt x="1111" y="125"/>
                  <a:pt x="1113" y="126"/>
                </a:cubicBezTo>
                <a:cubicBezTo>
                  <a:pt x="1168" y="142"/>
                  <a:pt x="1189" y="182"/>
                  <a:pt x="1194" y="235"/>
                </a:cubicBezTo>
                <a:cubicBezTo>
                  <a:pt x="1202" y="312"/>
                  <a:pt x="1198" y="388"/>
                  <a:pt x="1179" y="463"/>
                </a:cubicBezTo>
                <a:cubicBezTo>
                  <a:pt x="1176" y="475"/>
                  <a:pt x="1166" y="486"/>
                  <a:pt x="1160" y="498"/>
                </a:cubicBezTo>
                <a:cubicBezTo>
                  <a:pt x="1148" y="489"/>
                  <a:pt x="1131" y="483"/>
                  <a:pt x="1125" y="471"/>
                </a:cubicBezTo>
                <a:cubicBezTo>
                  <a:pt x="1108" y="439"/>
                  <a:pt x="1094" y="405"/>
                  <a:pt x="1083" y="370"/>
                </a:cubicBezTo>
                <a:cubicBezTo>
                  <a:pt x="1071" y="334"/>
                  <a:pt x="1063" y="297"/>
                  <a:pt x="1055" y="260"/>
                </a:cubicBezTo>
                <a:cubicBezTo>
                  <a:pt x="1048" y="228"/>
                  <a:pt x="1032" y="204"/>
                  <a:pt x="1005" y="186"/>
                </a:cubicBezTo>
                <a:cubicBezTo>
                  <a:pt x="962" y="159"/>
                  <a:pt x="918" y="140"/>
                  <a:pt x="866" y="149"/>
                </a:cubicBezTo>
                <a:cubicBezTo>
                  <a:pt x="839" y="153"/>
                  <a:pt x="836" y="157"/>
                  <a:pt x="835" y="183"/>
                </a:cubicBezTo>
                <a:cubicBezTo>
                  <a:pt x="834" y="248"/>
                  <a:pt x="804" y="283"/>
                  <a:pt x="738" y="289"/>
                </a:cubicBezTo>
                <a:cubicBezTo>
                  <a:pt x="705" y="292"/>
                  <a:pt x="670" y="292"/>
                  <a:pt x="637" y="288"/>
                </a:cubicBezTo>
                <a:cubicBezTo>
                  <a:pt x="581" y="280"/>
                  <a:pt x="555" y="246"/>
                  <a:pt x="551" y="187"/>
                </a:cubicBezTo>
                <a:cubicBezTo>
                  <a:pt x="549" y="154"/>
                  <a:pt x="548" y="152"/>
                  <a:pt x="514" y="148"/>
                </a:cubicBezTo>
                <a:cubicBezTo>
                  <a:pt x="448" y="141"/>
                  <a:pt x="393" y="169"/>
                  <a:pt x="350" y="217"/>
                </a:cubicBezTo>
                <a:cubicBezTo>
                  <a:pt x="338" y="229"/>
                  <a:pt x="336" y="249"/>
                  <a:pt x="331" y="266"/>
                </a:cubicBezTo>
                <a:cubicBezTo>
                  <a:pt x="315" y="319"/>
                  <a:pt x="302" y="372"/>
                  <a:pt x="286" y="424"/>
                </a:cubicBezTo>
                <a:cubicBezTo>
                  <a:pt x="279" y="445"/>
                  <a:pt x="267" y="465"/>
                  <a:pt x="253" y="482"/>
                </a:cubicBezTo>
                <a:cubicBezTo>
                  <a:pt x="234" y="506"/>
                  <a:pt x="219" y="503"/>
                  <a:pt x="211" y="474"/>
                </a:cubicBezTo>
                <a:cubicBezTo>
                  <a:pt x="186" y="385"/>
                  <a:pt x="181" y="295"/>
                  <a:pt x="198" y="205"/>
                </a:cubicBezTo>
                <a:cubicBezTo>
                  <a:pt x="204" y="170"/>
                  <a:pt x="223" y="145"/>
                  <a:pt x="257" y="133"/>
                </a:cubicBezTo>
                <a:cubicBezTo>
                  <a:pt x="274" y="128"/>
                  <a:pt x="278" y="118"/>
                  <a:pt x="277" y="102"/>
                </a:cubicBezTo>
                <a:cubicBezTo>
                  <a:pt x="276" y="80"/>
                  <a:pt x="277" y="58"/>
                  <a:pt x="277" y="36"/>
                </a:cubicBezTo>
                <a:cubicBezTo>
                  <a:pt x="182" y="41"/>
                  <a:pt x="91" y="39"/>
                  <a:pt x="1" y="19"/>
                </a:cubicBezTo>
                <a:cubicBezTo>
                  <a:pt x="1" y="16"/>
                  <a:pt x="0" y="14"/>
                  <a:pt x="0" y="12"/>
                </a:cubicBezTo>
                <a:cubicBezTo>
                  <a:pt x="15" y="10"/>
                  <a:pt x="30" y="6"/>
                  <a:pt x="45" y="6"/>
                </a:cubicBezTo>
                <a:cubicBezTo>
                  <a:pt x="111" y="6"/>
                  <a:pt x="178" y="3"/>
                  <a:pt x="243" y="11"/>
                </a:cubicBezTo>
                <a:cubicBezTo>
                  <a:pt x="279" y="15"/>
                  <a:pt x="313" y="9"/>
                  <a:pt x="348" y="8"/>
                </a:cubicBezTo>
                <a:cubicBezTo>
                  <a:pt x="416" y="7"/>
                  <a:pt x="485" y="8"/>
                  <a:pt x="553" y="9"/>
                </a:cubicBezTo>
                <a:cubicBezTo>
                  <a:pt x="559" y="9"/>
                  <a:pt x="566" y="12"/>
                  <a:pt x="572" y="16"/>
                </a:cubicBezTo>
                <a:cubicBezTo>
                  <a:pt x="482" y="39"/>
                  <a:pt x="391" y="41"/>
                  <a:pt x="297" y="36"/>
                </a:cubicBezTo>
                <a:cubicBezTo>
                  <a:pt x="297" y="62"/>
                  <a:pt x="297" y="88"/>
                  <a:pt x="297" y="111"/>
                </a:cubicBezTo>
                <a:close/>
                <a:moveTo>
                  <a:pt x="692" y="257"/>
                </a:moveTo>
                <a:cubicBezTo>
                  <a:pt x="719" y="258"/>
                  <a:pt x="742" y="235"/>
                  <a:pt x="742" y="208"/>
                </a:cubicBezTo>
                <a:cubicBezTo>
                  <a:pt x="742" y="182"/>
                  <a:pt x="721" y="160"/>
                  <a:pt x="695" y="159"/>
                </a:cubicBezTo>
                <a:cubicBezTo>
                  <a:pt x="668" y="158"/>
                  <a:pt x="644" y="181"/>
                  <a:pt x="644" y="208"/>
                </a:cubicBezTo>
                <a:cubicBezTo>
                  <a:pt x="644" y="234"/>
                  <a:pt x="666" y="257"/>
                  <a:pt x="692" y="25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1" name="Freeform 79">
            <a:extLst>
              <a:ext uri="{FF2B5EF4-FFF2-40B4-BE49-F238E27FC236}">
                <a16:creationId xmlns:a16="http://schemas.microsoft.com/office/drawing/2014/main" id="{0DB2F9EF-0DC7-4994-AB62-32A437FC29F7}"/>
              </a:ext>
            </a:extLst>
          </p:cNvPr>
          <p:cNvSpPr>
            <a:spLocks noEditPoints="1"/>
          </p:cNvSpPr>
          <p:nvPr/>
        </p:nvSpPr>
        <p:spPr bwMode="auto">
          <a:xfrm>
            <a:off x="515938" y="1284288"/>
            <a:ext cx="1462087" cy="725488"/>
          </a:xfrm>
          <a:custGeom>
            <a:avLst/>
            <a:gdLst>
              <a:gd name="T0" fmla="*/ 614 w 1336"/>
              <a:gd name="T1" fmla="*/ 381 h 663"/>
              <a:gd name="T2" fmla="*/ 593 w 1336"/>
              <a:gd name="T3" fmla="*/ 331 h 663"/>
              <a:gd name="T4" fmla="*/ 408 w 1336"/>
              <a:gd name="T5" fmla="*/ 473 h 663"/>
              <a:gd name="T6" fmla="*/ 376 w 1336"/>
              <a:gd name="T7" fmla="*/ 622 h 663"/>
              <a:gd name="T8" fmla="*/ 327 w 1336"/>
              <a:gd name="T9" fmla="*/ 663 h 663"/>
              <a:gd name="T10" fmla="*/ 345 w 1336"/>
              <a:gd name="T11" fmla="*/ 599 h 663"/>
              <a:gd name="T12" fmla="*/ 546 w 1336"/>
              <a:gd name="T13" fmla="*/ 307 h 663"/>
              <a:gd name="T14" fmla="*/ 556 w 1336"/>
              <a:gd name="T15" fmla="*/ 303 h 663"/>
              <a:gd name="T16" fmla="*/ 524 w 1336"/>
              <a:gd name="T17" fmla="*/ 231 h 663"/>
              <a:gd name="T18" fmla="*/ 313 w 1336"/>
              <a:gd name="T19" fmla="*/ 193 h 663"/>
              <a:gd name="T20" fmla="*/ 306 w 1336"/>
              <a:gd name="T21" fmla="*/ 224 h 663"/>
              <a:gd name="T22" fmla="*/ 195 w 1336"/>
              <a:gd name="T23" fmla="*/ 245 h 663"/>
              <a:gd name="T24" fmla="*/ 170 w 1336"/>
              <a:gd name="T25" fmla="*/ 228 h 663"/>
              <a:gd name="T26" fmla="*/ 186 w 1336"/>
              <a:gd name="T27" fmla="*/ 140 h 663"/>
              <a:gd name="T28" fmla="*/ 0 w 1336"/>
              <a:gd name="T29" fmla="*/ 68 h 663"/>
              <a:gd name="T30" fmla="*/ 233 w 1336"/>
              <a:gd name="T31" fmla="*/ 56 h 663"/>
              <a:gd name="T32" fmla="*/ 471 w 1336"/>
              <a:gd name="T33" fmla="*/ 68 h 663"/>
              <a:gd name="T34" fmla="*/ 285 w 1336"/>
              <a:gd name="T35" fmla="*/ 73 h 663"/>
              <a:gd name="T36" fmla="*/ 320 w 1336"/>
              <a:gd name="T37" fmla="*/ 160 h 663"/>
              <a:gd name="T38" fmla="*/ 669 w 1336"/>
              <a:gd name="T39" fmla="*/ 100 h 663"/>
              <a:gd name="T40" fmla="*/ 662 w 1336"/>
              <a:gd name="T41" fmla="*/ 3 h 663"/>
              <a:gd name="T42" fmla="*/ 684 w 1336"/>
              <a:gd name="T43" fmla="*/ 20 h 663"/>
              <a:gd name="T44" fmla="*/ 710 w 1336"/>
              <a:gd name="T45" fmla="*/ 100 h 663"/>
              <a:gd name="T46" fmla="*/ 1018 w 1336"/>
              <a:gd name="T47" fmla="*/ 161 h 663"/>
              <a:gd name="T48" fmla="*/ 1053 w 1336"/>
              <a:gd name="T49" fmla="*/ 73 h 663"/>
              <a:gd name="T50" fmla="*/ 904 w 1336"/>
              <a:gd name="T51" fmla="*/ 61 h 663"/>
              <a:gd name="T52" fmla="*/ 1061 w 1336"/>
              <a:gd name="T53" fmla="*/ 52 h 663"/>
              <a:gd name="T54" fmla="*/ 1336 w 1336"/>
              <a:gd name="T55" fmla="*/ 70 h 663"/>
              <a:gd name="T56" fmla="*/ 1152 w 1336"/>
              <a:gd name="T57" fmla="*/ 121 h 663"/>
              <a:gd name="T58" fmla="*/ 1168 w 1336"/>
              <a:gd name="T59" fmla="*/ 155 h 663"/>
              <a:gd name="T60" fmla="*/ 1142 w 1336"/>
              <a:gd name="T61" fmla="*/ 246 h 663"/>
              <a:gd name="T62" fmla="*/ 1031 w 1336"/>
              <a:gd name="T63" fmla="*/ 224 h 663"/>
              <a:gd name="T64" fmla="*/ 1025 w 1336"/>
              <a:gd name="T65" fmla="*/ 192 h 663"/>
              <a:gd name="T66" fmla="*/ 808 w 1336"/>
              <a:gd name="T67" fmla="*/ 232 h 663"/>
              <a:gd name="T68" fmla="*/ 787 w 1336"/>
              <a:gd name="T69" fmla="*/ 303 h 663"/>
              <a:gd name="T70" fmla="*/ 967 w 1336"/>
              <a:gd name="T71" fmla="*/ 478 h 663"/>
              <a:gd name="T72" fmla="*/ 996 w 1336"/>
              <a:gd name="T73" fmla="*/ 614 h 663"/>
              <a:gd name="T74" fmla="*/ 954 w 1336"/>
              <a:gd name="T75" fmla="*/ 663 h 663"/>
              <a:gd name="T76" fmla="*/ 964 w 1336"/>
              <a:gd name="T77" fmla="*/ 603 h 663"/>
              <a:gd name="T78" fmla="*/ 770 w 1336"/>
              <a:gd name="T79" fmla="*/ 333 h 663"/>
              <a:gd name="T80" fmla="*/ 753 w 1336"/>
              <a:gd name="T81" fmla="*/ 381 h 663"/>
              <a:gd name="T82" fmla="*/ 701 w 1336"/>
              <a:gd name="T83" fmla="*/ 459 h 663"/>
              <a:gd name="T84" fmla="*/ 745 w 1336"/>
              <a:gd name="T85" fmla="*/ 524 h 663"/>
              <a:gd name="T86" fmla="*/ 685 w 1336"/>
              <a:gd name="T87" fmla="*/ 645 h 663"/>
              <a:gd name="T88" fmla="*/ 596 w 1336"/>
              <a:gd name="T89" fmla="*/ 587 h 663"/>
              <a:gd name="T90" fmla="*/ 628 w 1336"/>
              <a:gd name="T91" fmla="*/ 471 h 663"/>
              <a:gd name="T92" fmla="*/ 640 w 1336"/>
              <a:gd name="T93" fmla="*/ 381 h 663"/>
              <a:gd name="T94" fmla="*/ 671 w 1336"/>
              <a:gd name="T95" fmla="*/ 483 h 663"/>
              <a:gd name="T96" fmla="*/ 670 w 1336"/>
              <a:gd name="T97" fmla="*/ 584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36" h="663">
                <a:moveTo>
                  <a:pt x="640" y="381"/>
                </a:moveTo>
                <a:cubicBezTo>
                  <a:pt x="631" y="381"/>
                  <a:pt x="622" y="381"/>
                  <a:pt x="614" y="381"/>
                </a:cubicBezTo>
                <a:cubicBezTo>
                  <a:pt x="591" y="382"/>
                  <a:pt x="587" y="379"/>
                  <a:pt x="589" y="355"/>
                </a:cubicBezTo>
                <a:cubicBezTo>
                  <a:pt x="589" y="348"/>
                  <a:pt x="591" y="342"/>
                  <a:pt x="593" y="331"/>
                </a:cubicBezTo>
                <a:cubicBezTo>
                  <a:pt x="580" y="332"/>
                  <a:pt x="567" y="332"/>
                  <a:pt x="555" y="335"/>
                </a:cubicBezTo>
                <a:cubicBezTo>
                  <a:pt x="482" y="355"/>
                  <a:pt x="434" y="405"/>
                  <a:pt x="408" y="473"/>
                </a:cubicBezTo>
                <a:cubicBezTo>
                  <a:pt x="391" y="514"/>
                  <a:pt x="383" y="558"/>
                  <a:pt x="372" y="601"/>
                </a:cubicBezTo>
                <a:cubicBezTo>
                  <a:pt x="371" y="608"/>
                  <a:pt x="374" y="615"/>
                  <a:pt x="376" y="622"/>
                </a:cubicBezTo>
                <a:cubicBezTo>
                  <a:pt x="378" y="635"/>
                  <a:pt x="381" y="648"/>
                  <a:pt x="384" y="663"/>
                </a:cubicBezTo>
                <a:cubicBezTo>
                  <a:pt x="364" y="663"/>
                  <a:pt x="349" y="663"/>
                  <a:pt x="327" y="663"/>
                </a:cubicBezTo>
                <a:cubicBezTo>
                  <a:pt x="332" y="646"/>
                  <a:pt x="337" y="631"/>
                  <a:pt x="341" y="616"/>
                </a:cubicBezTo>
                <a:cubicBezTo>
                  <a:pt x="343" y="610"/>
                  <a:pt x="345" y="605"/>
                  <a:pt x="345" y="599"/>
                </a:cubicBezTo>
                <a:cubicBezTo>
                  <a:pt x="352" y="540"/>
                  <a:pt x="364" y="482"/>
                  <a:pt x="392" y="428"/>
                </a:cubicBezTo>
                <a:cubicBezTo>
                  <a:pt x="425" y="365"/>
                  <a:pt x="475" y="322"/>
                  <a:pt x="546" y="307"/>
                </a:cubicBezTo>
                <a:cubicBezTo>
                  <a:pt x="549" y="306"/>
                  <a:pt x="552" y="306"/>
                  <a:pt x="554" y="305"/>
                </a:cubicBezTo>
                <a:cubicBezTo>
                  <a:pt x="555" y="305"/>
                  <a:pt x="555" y="304"/>
                  <a:pt x="556" y="303"/>
                </a:cubicBezTo>
                <a:cubicBezTo>
                  <a:pt x="554" y="292"/>
                  <a:pt x="549" y="280"/>
                  <a:pt x="551" y="268"/>
                </a:cubicBezTo>
                <a:cubicBezTo>
                  <a:pt x="553" y="247"/>
                  <a:pt x="543" y="235"/>
                  <a:pt x="524" y="231"/>
                </a:cubicBezTo>
                <a:cubicBezTo>
                  <a:pt x="473" y="219"/>
                  <a:pt x="421" y="208"/>
                  <a:pt x="369" y="197"/>
                </a:cubicBezTo>
                <a:cubicBezTo>
                  <a:pt x="351" y="194"/>
                  <a:pt x="332" y="194"/>
                  <a:pt x="313" y="193"/>
                </a:cubicBezTo>
                <a:cubicBezTo>
                  <a:pt x="312" y="206"/>
                  <a:pt x="312" y="217"/>
                  <a:pt x="311" y="227"/>
                </a:cubicBezTo>
                <a:cubicBezTo>
                  <a:pt x="309" y="226"/>
                  <a:pt x="308" y="225"/>
                  <a:pt x="306" y="224"/>
                </a:cubicBezTo>
                <a:cubicBezTo>
                  <a:pt x="299" y="231"/>
                  <a:pt x="290" y="238"/>
                  <a:pt x="285" y="246"/>
                </a:cubicBezTo>
                <a:cubicBezTo>
                  <a:pt x="263" y="280"/>
                  <a:pt x="215" y="279"/>
                  <a:pt x="195" y="245"/>
                </a:cubicBezTo>
                <a:cubicBezTo>
                  <a:pt x="190" y="237"/>
                  <a:pt x="182" y="231"/>
                  <a:pt x="175" y="224"/>
                </a:cubicBezTo>
                <a:cubicBezTo>
                  <a:pt x="174" y="225"/>
                  <a:pt x="172" y="227"/>
                  <a:pt x="170" y="228"/>
                </a:cubicBezTo>
                <a:cubicBezTo>
                  <a:pt x="170" y="201"/>
                  <a:pt x="170" y="174"/>
                  <a:pt x="170" y="145"/>
                </a:cubicBezTo>
                <a:cubicBezTo>
                  <a:pt x="175" y="144"/>
                  <a:pt x="180" y="142"/>
                  <a:pt x="186" y="140"/>
                </a:cubicBezTo>
                <a:cubicBezTo>
                  <a:pt x="189" y="116"/>
                  <a:pt x="180" y="89"/>
                  <a:pt x="211" y="70"/>
                </a:cubicBezTo>
                <a:cubicBezTo>
                  <a:pt x="136" y="82"/>
                  <a:pt x="68" y="86"/>
                  <a:pt x="0" y="68"/>
                </a:cubicBezTo>
                <a:cubicBezTo>
                  <a:pt x="22" y="65"/>
                  <a:pt x="43" y="61"/>
                  <a:pt x="64" y="59"/>
                </a:cubicBezTo>
                <a:cubicBezTo>
                  <a:pt x="121" y="54"/>
                  <a:pt x="177" y="43"/>
                  <a:pt x="233" y="56"/>
                </a:cubicBezTo>
                <a:cubicBezTo>
                  <a:pt x="240" y="58"/>
                  <a:pt x="247" y="56"/>
                  <a:pt x="253" y="55"/>
                </a:cubicBezTo>
                <a:cubicBezTo>
                  <a:pt x="327" y="43"/>
                  <a:pt x="399" y="57"/>
                  <a:pt x="471" y="68"/>
                </a:cubicBezTo>
                <a:cubicBezTo>
                  <a:pt x="473" y="68"/>
                  <a:pt x="475" y="70"/>
                  <a:pt x="478" y="72"/>
                </a:cubicBezTo>
                <a:cubicBezTo>
                  <a:pt x="411" y="86"/>
                  <a:pt x="346" y="81"/>
                  <a:pt x="285" y="73"/>
                </a:cubicBezTo>
                <a:cubicBezTo>
                  <a:pt x="289" y="95"/>
                  <a:pt x="293" y="117"/>
                  <a:pt x="296" y="137"/>
                </a:cubicBezTo>
                <a:cubicBezTo>
                  <a:pt x="304" y="144"/>
                  <a:pt x="310" y="151"/>
                  <a:pt x="320" y="160"/>
                </a:cubicBezTo>
                <a:cubicBezTo>
                  <a:pt x="392" y="164"/>
                  <a:pt x="470" y="168"/>
                  <a:pt x="549" y="172"/>
                </a:cubicBezTo>
                <a:cubicBezTo>
                  <a:pt x="554" y="96"/>
                  <a:pt x="609" y="97"/>
                  <a:pt x="669" y="100"/>
                </a:cubicBezTo>
                <a:cubicBezTo>
                  <a:pt x="665" y="72"/>
                  <a:pt x="660" y="47"/>
                  <a:pt x="657" y="23"/>
                </a:cubicBezTo>
                <a:cubicBezTo>
                  <a:pt x="656" y="16"/>
                  <a:pt x="658" y="7"/>
                  <a:pt x="662" y="3"/>
                </a:cubicBezTo>
                <a:cubicBezTo>
                  <a:pt x="665" y="0"/>
                  <a:pt x="676" y="0"/>
                  <a:pt x="680" y="3"/>
                </a:cubicBezTo>
                <a:cubicBezTo>
                  <a:pt x="684" y="6"/>
                  <a:pt x="687" y="17"/>
                  <a:pt x="684" y="20"/>
                </a:cubicBezTo>
                <a:cubicBezTo>
                  <a:pt x="668" y="45"/>
                  <a:pt x="680" y="71"/>
                  <a:pt x="675" y="98"/>
                </a:cubicBezTo>
                <a:cubicBezTo>
                  <a:pt x="688" y="99"/>
                  <a:pt x="699" y="100"/>
                  <a:pt x="710" y="100"/>
                </a:cubicBezTo>
                <a:cubicBezTo>
                  <a:pt x="763" y="100"/>
                  <a:pt x="783" y="116"/>
                  <a:pt x="793" y="171"/>
                </a:cubicBezTo>
                <a:cubicBezTo>
                  <a:pt x="869" y="168"/>
                  <a:pt x="945" y="164"/>
                  <a:pt x="1018" y="161"/>
                </a:cubicBezTo>
                <a:cubicBezTo>
                  <a:pt x="1027" y="152"/>
                  <a:pt x="1034" y="145"/>
                  <a:pt x="1041" y="138"/>
                </a:cubicBezTo>
                <a:cubicBezTo>
                  <a:pt x="1045" y="117"/>
                  <a:pt x="1049" y="96"/>
                  <a:pt x="1053" y="73"/>
                </a:cubicBezTo>
                <a:cubicBezTo>
                  <a:pt x="992" y="81"/>
                  <a:pt x="927" y="86"/>
                  <a:pt x="862" y="68"/>
                </a:cubicBezTo>
                <a:cubicBezTo>
                  <a:pt x="876" y="66"/>
                  <a:pt x="890" y="63"/>
                  <a:pt x="904" y="61"/>
                </a:cubicBezTo>
                <a:cubicBezTo>
                  <a:pt x="942" y="57"/>
                  <a:pt x="980" y="53"/>
                  <a:pt x="1018" y="50"/>
                </a:cubicBezTo>
                <a:cubicBezTo>
                  <a:pt x="1032" y="49"/>
                  <a:pt x="1047" y="52"/>
                  <a:pt x="1061" y="52"/>
                </a:cubicBezTo>
                <a:cubicBezTo>
                  <a:pt x="1088" y="52"/>
                  <a:pt x="1114" y="52"/>
                  <a:pt x="1141" y="51"/>
                </a:cubicBezTo>
                <a:cubicBezTo>
                  <a:pt x="1207" y="49"/>
                  <a:pt x="1271" y="58"/>
                  <a:pt x="1336" y="70"/>
                </a:cubicBezTo>
                <a:cubicBezTo>
                  <a:pt x="1268" y="86"/>
                  <a:pt x="1200" y="81"/>
                  <a:pt x="1127" y="70"/>
                </a:cubicBezTo>
                <a:cubicBezTo>
                  <a:pt x="1149" y="84"/>
                  <a:pt x="1152" y="102"/>
                  <a:pt x="1152" y="121"/>
                </a:cubicBezTo>
                <a:cubicBezTo>
                  <a:pt x="1151" y="130"/>
                  <a:pt x="1147" y="142"/>
                  <a:pt x="1163" y="144"/>
                </a:cubicBezTo>
                <a:cubicBezTo>
                  <a:pt x="1165" y="144"/>
                  <a:pt x="1168" y="151"/>
                  <a:pt x="1168" y="155"/>
                </a:cubicBezTo>
                <a:cubicBezTo>
                  <a:pt x="1169" y="179"/>
                  <a:pt x="1169" y="202"/>
                  <a:pt x="1164" y="224"/>
                </a:cubicBezTo>
                <a:cubicBezTo>
                  <a:pt x="1157" y="231"/>
                  <a:pt x="1148" y="238"/>
                  <a:pt x="1142" y="246"/>
                </a:cubicBezTo>
                <a:cubicBezTo>
                  <a:pt x="1121" y="279"/>
                  <a:pt x="1074" y="279"/>
                  <a:pt x="1052" y="245"/>
                </a:cubicBezTo>
                <a:cubicBezTo>
                  <a:pt x="1047" y="237"/>
                  <a:pt x="1038" y="231"/>
                  <a:pt x="1031" y="224"/>
                </a:cubicBezTo>
                <a:cubicBezTo>
                  <a:pt x="1030" y="225"/>
                  <a:pt x="1028" y="226"/>
                  <a:pt x="1027" y="227"/>
                </a:cubicBezTo>
                <a:cubicBezTo>
                  <a:pt x="1026" y="217"/>
                  <a:pt x="1026" y="206"/>
                  <a:pt x="1025" y="192"/>
                </a:cubicBezTo>
                <a:cubicBezTo>
                  <a:pt x="990" y="196"/>
                  <a:pt x="955" y="196"/>
                  <a:pt x="922" y="203"/>
                </a:cubicBezTo>
                <a:cubicBezTo>
                  <a:pt x="883" y="210"/>
                  <a:pt x="846" y="222"/>
                  <a:pt x="808" y="232"/>
                </a:cubicBezTo>
                <a:cubicBezTo>
                  <a:pt x="796" y="236"/>
                  <a:pt x="789" y="241"/>
                  <a:pt x="791" y="256"/>
                </a:cubicBezTo>
                <a:cubicBezTo>
                  <a:pt x="792" y="271"/>
                  <a:pt x="788" y="287"/>
                  <a:pt x="787" y="303"/>
                </a:cubicBezTo>
                <a:cubicBezTo>
                  <a:pt x="808" y="312"/>
                  <a:pt x="833" y="319"/>
                  <a:pt x="855" y="331"/>
                </a:cubicBezTo>
                <a:cubicBezTo>
                  <a:pt x="913" y="363"/>
                  <a:pt x="947" y="417"/>
                  <a:pt x="967" y="478"/>
                </a:cubicBezTo>
                <a:cubicBezTo>
                  <a:pt x="979" y="518"/>
                  <a:pt x="984" y="559"/>
                  <a:pt x="992" y="599"/>
                </a:cubicBezTo>
                <a:cubicBezTo>
                  <a:pt x="993" y="604"/>
                  <a:pt x="993" y="612"/>
                  <a:pt x="996" y="614"/>
                </a:cubicBezTo>
                <a:cubicBezTo>
                  <a:pt x="1013" y="628"/>
                  <a:pt x="1006" y="645"/>
                  <a:pt x="1007" y="663"/>
                </a:cubicBezTo>
                <a:cubicBezTo>
                  <a:pt x="990" y="663"/>
                  <a:pt x="974" y="663"/>
                  <a:pt x="954" y="663"/>
                </a:cubicBezTo>
                <a:cubicBezTo>
                  <a:pt x="957" y="647"/>
                  <a:pt x="960" y="633"/>
                  <a:pt x="962" y="619"/>
                </a:cubicBezTo>
                <a:cubicBezTo>
                  <a:pt x="963" y="614"/>
                  <a:pt x="965" y="608"/>
                  <a:pt x="964" y="603"/>
                </a:cubicBezTo>
                <a:cubicBezTo>
                  <a:pt x="956" y="537"/>
                  <a:pt x="940" y="474"/>
                  <a:pt x="900" y="418"/>
                </a:cubicBezTo>
                <a:cubicBezTo>
                  <a:pt x="868" y="373"/>
                  <a:pt x="826" y="343"/>
                  <a:pt x="770" y="333"/>
                </a:cubicBezTo>
                <a:cubicBezTo>
                  <a:pt x="763" y="331"/>
                  <a:pt x="755" y="333"/>
                  <a:pt x="751" y="333"/>
                </a:cubicBezTo>
                <a:cubicBezTo>
                  <a:pt x="751" y="349"/>
                  <a:pt x="752" y="364"/>
                  <a:pt x="753" y="381"/>
                </a:cubicBezTo>
                <a:cubicBezTo>
                  <a:pt x="735" y="381"/>
                  <a:pt x="719" y="381"/>
                  <a:pt x="701" y="381"/>
                </a:cubicBezTo>
                <a:cubicBezTo>
                  <a:pt x="701" y="408"/>
                  <a:pt x="700" y="434"/>
                  <a:pt x="701" y="459"/>
                </a:cubicBezTo>
                <a:cubicBezTo>
                  <a:pt x="702" y="463"/>
                  <a:pt x="708" y="469"/>
                  <a:pt x="713" y="472"/>
                </a:cubicBezTo>
                <a:cubicBezTo>
                  <a:pt x="733" y="484"/>
                  <a:pt x="745" y="500"/>
                  <a:pt x="745" y="524"/>
                </a:cubicBezTo>
                <a:cubicBezTo>
                  <a:pt x="746" y="545"/>
                  <a:pt x="747" y="566"/>
                  <a:pt x="745" y="588"/>
                </a:cubicBezTo>
                <a:cubicBezTo>
                  <a:pt x="744" y="621"/>
                  <a:pt x="718" y="644"/>
                  <a:pt x="685" y="645"/>
                </a:cubicBezTo>
                <a:cubicBezTo>
                  <a:pt x="675" y="645"/>
                  <a:pt x="664" y="646"/>
                  <a:pt x="653" y="645"/>
                </a:cubicBezTo>
                <a:cubicBezTo>
                  <a:pt x="621" y="643"/>
                  <a:pt x="597" y="619"/>
                  <a:pt x="596" y="587"/>
                </a:cubicBezTo>
                <a:cubicBezTo>
                  <a:pt x="595" y="568"/>
                  <a:pt x="596" y="548"/>
                  <a:pt x="595" y="529"/>
                </a:cubicBezTo>
                <a:cubicBezTo>
                  <a:pt x="595" y="503"/>
                  <a:pt x="607" y="485"/>
                  <a:pt x="628" y="471"/>
                </a:cubicBezTo>
                <a:cubicBezTo>
                  <a:pt x="634" y="467"/>
                  <a:pt x="639" y="459"/>
                  <a:pt x="640" y="452"/>
                </a:cubicBezTo>
                <a:cubicBezTo>
                  <a:pt x="641" y="429"/>
                  <a:pt x="640" y="407"/>
                  <a:pt x="640" y="381"/>
                </a:cubicBezTo>
                <a:close/>
                <a:moveTo>
                  <a:pt x="721" y="534"/>
                </a:moveTo>
                <a:cubicBezTo>
                  <a:pt x="721" y="506"/>
                  <a:pt x="700" y="484"/>
                  <a:pt x="671" y="483"/>
                </a:cubicBezTo>
                <a:cubicBezTo>
                  <a:pt x="644" y="482"/>
                  <a:pt x="620" y="505"/>
                  <a:pt x="620" y="533"/>
                </a:cubicBezTo>
                <a:cubicBezTo>
                  <a:pt x="620" y="561"/>
                  <a:pt x="642" y="584"/>
                  <a:pt x="670" y="584"/>
                </a:cubicBezTo>
                <a:cubicBezTo>
                  <a:pt x="698" y="585"/>
                  <a:pt x="721" y="563"/>
                  <a:pt x="721" y="53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2" name="Freeform 80">
            <a:extLst>
              <a:ext uri="{FF2B5EF4-FFF2-40B4-BE49-F238E27FC236}">
                <a16:creationId xmlns:a16="http://schemas.microsoft.com/office/drawing/2014/main" id="{B04D10BD-53BF-408E-89F5-C44CB61EBB5A}"/>
              </a:ext>
            </a:extLst>
          </p:cNvPr>
          <p:cNvSpPr>
            <a:spLocks noEditPoints="1"/>
          </p:cNvSpPr>
          <p:nvPr/>
        </p:nvSpPr>
        <p:spPr bwMode="auto">
          <a:xfrm>
            <a:off x="1820863" y="5653088"/>
            <a:ext cx="1577975" cy="836613"/>
          </a:xfrm>
          <a:custGeom>
            <a:avLst/>
            <a:gdLst>
              <a:gd name="T0" fmla="*/ 1237 w 1442"/>
              <a:gd name="T1" fmla="*/ 436 h 764"/>
              <a:gd name="T2" fmla="*/ 1190 w 1442"/>
              <a:gd name="T3" fmla="*/ 567 h 764"/>
              <a:gd name="T4" fmla="*/ 963 w 1442"/>
              <a:gd name="T5" fmla="*/ 548 h 764"/>
              <a:gd name="T6" fmla="*/ 856 w 1442"/>
              <a:gd name="T7" fmla="*/ 576 h 764"/>
              <a:gd name="T8" fmla="*/ 941 w 1442"/>
              <a:gd name="T9" fmla="*/ 750 h 764"/>
              <a:gd name="T10" fmla="*/ 638 w 1442"/>
              <a:gd name="T11" fmla="*/ 635 h 764"/>
              <a:gd name="T12" fmla="*/ 492 w 1442"/>
              <a:gd name="T13" fmla="*/ 764 h 764"/>
              <a:gd name="T14" fmla="*/ 524 w 1442"/>
              <a:gd name="T15" fmla="*/ 577 h 764"/>
              <a:gd name="T16" fmla="*/ 293 w 1442"/>
              <a:gd name="T17" fmla="*/ 548 h 764"/>
              <a:gd name="T18" fmla="*/ 182 w 1442"/>
              <a:gd name="T19" fmla="*/ 500 h 764"/>
              <a:gd name="T20" fmla="*/ 207 w 1442"/>
              <a:gd name="T21" fmla="*/ 433 h 764"/>
              <a:gd name="T22" fmla="*/ 0 w 1442"/>
              <a:gd name="T23" fmla="*/ 373 h 764"/>
              <a:gd name="T24" fmla="*/ 213 w 1442"/>
              <a:gd name="T25" fmla="*/ 354 h 764"/>
              <a:gd name="T26" fmla="*/ 455 w 1442"/>
              <a:gd name="T27" fmla="*/ 356 h 764"/>
              <a:gd name="T28" fmla="*/ 250 w 1442"/>
              <a:gd name="T29" fmla="*/ 373 h 764"/>
              <a:gd name="T30" fmla="*/ 288 w 1442"/>
              <a:gd name="T31" fmla="*/ 526 h 764"/>
              <a:gd name="T32" fmla="*/ 514 w 1442"/>
              <a:gd name="T33" fmla="*/ 515 h 764"/>
              <a:gd name="T34" fmla="*/ 572 w 1442"/>
              <a:gd name="T35" fmla="*/ 340 h 764"/>
              <a:gd name="T36" fmla="*/ 414 w 1442"/>
              <a:gd name="T37" fmla="*/ 316 h 764"/>
              <a:gd name="T38" fmla="*/ 296 w 1442"/>
              <a:gd name="T39" fmla="*/ 278 h 764"/>
              <a:gd name="T40" fmla="*/ 315 w 1442"/>
              <a:gd name="T41" fmla="*/ 182 h 764"/>
              <a:gd name="T42" fmla="*/ 164 w 1442"/>
              <a:gd name="T43" fmla="*/ 171 h 764"/>
              <a:gd name="T44" fmla="*/ 494 w 1442"/>
              <a:gd name="T45" fmla="*/ 161 h 764"/>
              <a:gd name="T46" fmla="*/ 384 w 1442"/>
              <a:gd name="T47" fmla="*/ 298 h 764"/>
              <a:gd name="T48" fmla="*/ 617 w 1442"/>
              <a:gd name="T49" fmla="*/ 285 h 764"/>
              <a:gd name="T50" fmla="*/ 657 w 1442"/>
              <a:gd name="T51" fmla="*/ 17 h 764"/>
              <a:gd name="T52" fmla="*/ 676 w 1442"/>
              <a:gd name="T53" fmla="*/ 201 h 764"/>
              <a:gd name="T54" fmla="*/ 784 w 1442"/>
              <a:gd name="T55" fmla="*/ 226 h 764"/>
              <a:gd name="T56" fmla="*/ 898 w 1442"/>
              <a:gd name="T57" fmla="*/ 297 h 764"/>
              <a:gd name="T58" fmla="*/ 1091 w 1442"/>
              <a:gd name="T59" fmla="*/ 179 h 764"/>
              <a:gd name="T60" fmla="*/ 948 w 1442"/>
              <a:gd name="T61" fmla="*/ 161 h 764"/>
              <a:gd name="T62" fmla="*/ 1273 w 1442"/>
              <a:gd name="T63" fmla="*/ 169 h 764"/>
              <a:gd name="T64" fmla="*/ 1127 w 1442"/>
              <a:gd name="T65" fmla="*/ 181 h 764"/>
              <a:gd name="T66" fmla="*/ 1124 w 1442"/>
              <a:gd name="T67" fmla="*/ 330 h 764"/>
              <a:gd name="T68" fmla="*/ 915 w 1442"/>
              <a:gd name="T69" fmla="*/ 316 h 764"/>
              <a:gd name="T70" fmla="*/ 832 w 1442"/>
              <a:gd name="T71" fmla="*/ 340 h 764"/>
              <a:gd name="T72" fmla="*/ 929 w 1442"/>
              <a:gd name="T73" fmla="*/ 514 h 764"/>
              <a:gd name="T74" fmla="*/ 1175 w 1442"/>
              <a:gd name="T75" fmla="*/ 490 h 764"/>
              <a:gd name="T76" fmla="*/ 1193 w 1442"/>
              <a:gd name="T77" fmla="*/ 409 h 764"/>
              <a:gd name="T78" fmla="*/ 1004 w 1442"/>
              <a:gd name="T79" fmla="*/ 369 h 764"/>
              <a:gd name="T80" fmla="*/ 1080 w 1442"/>
              <a:gd name="T81" fmla="*/ 354 h 764"/>
              <a:gd name="T82" fmla="*/ 1426 w 1442"/>
              <a:gd name="T83" fmla="*/ 363 h 764"/>
              <a:gd name="T84" fmla="*/ 799 w 1442"/>
              <a:gd name="T85" fmla="*/ 394 h 764"/>
              <a:gd name="T86" fmla="*/ 655 w 1442"/>
              <a:gd name="T87" fmla="*/ 387 h 764"/>
              <a:gd name="T88" fmla="*/ 789 w 1442"/>
              <a:gd name="T89" fmla="*/ 422 h 764"/>
              <a:gd name="T90" fmla="*/ 631 w 1442"/>
              <a:gd name="T91" fmla="*/ 488 h 764"/>
              <a:gd name="T92" fmla="*/ 639 w 1442"/>
              <a:gd name="T93" fmla="*/ 596 h 764"/>
              <a:gd name="T94" fmla="*/ 815 w 1442"/>
              <a:gd name="T95" fmla="*/ 573 h 764"/>
              <a:gd name="T96" fmla="*/ 665 w 1442"/>
              <a:gd name="T97" fmla="*/ 451 h 764"/>
              <a:gd name="T98" fmla="*/ 964 w 1442"/>
              <a:gd name="T99" fmla="*/ 724 h 764"/>
              <a:gd name="T100" fmla="*/ 854 w 1442"/>
              <a:gd name="T101" fmla="*/ 633 h 764"/>
              <a:gd name="T102" fmla="*/ 964 w 1442"/>
              <a:gd name="T103" fmla="*/ 724 h 764"/>
              <a:gd name="T104" fmla="*/ 593 w 1442"/>
              <a:gd name="T105" fmla="*/ 615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42" h="764">
                <a:moveTo>
                  <a:pt x="1439" y="377"/>
                </a:moveTo>
                <a:cubicBezTo>
                  <a:pt x="1372" y="377"/>
                  <a:pt x="1305" y="377"/>
                  <a:pt x="1236" y="377"/>
                </a:cubicBezTo>
                <a:cubicBezTo>
                  <a:pt x="1236" y="397"/>
                  <a:pt x="1233" y="417"/>
                  <a:pt x="1237" y="436"/>
                </a:cubicBezTo>
                <a:cubicBezTo>
                  <a:pt x="1242" y="460"/>
                  <a:pt x="1253" y="482"/>
                  <a:pt x="1264" y="504"/>
                </a:cubicBezTo>
                <a:cubicBezTo>
                  <a:pt x="1279" y="534"/>
                  <a:pt x="1261" y="566"/>
                  <a:pt x="1228" y="567"/>
                </a:cubicBezTo>
                <a:cubicBezTo>
                  <a:pt x="1215" y="567"/>
                  <a:pt x="1203" y="567"/>
                  <a:pt x="1190" y="567"/>
                </a:cubicBezTo>
                <a:cubicBezTo>
                  <a:pt x="1187" y="566"/>
                  <a:pt x="1182" y="567"/>
                  <a:pt x="1180" y="565"/>
                </a:cubicBezTo>
                <a:cubicBezTo>
                  <a:pt x="1150" y="535"/>
                  <a:pt x="1111" y="550"/>
                  <a:pt x="1077" y="548"/>
                </a:cubicBezTo>
                <a:cubicBezTo>
                  <a:pt x="1039" y="545"/>
                  <a:pt x="1001" y="548"/>
                  <a:pt x="963" y="548"/>
                </a:cubicBezTo>
                <a:cubicBezTo>
                  <a:pt x="952" y="548"/>
                  <a:pt x="946" y="549"/>
                  <a:pt x="941" y="560"/>
                </a:cubicBezTo>
                <a:cubicBezTo>
                  <a:pt x="937" y="568"/>
                  <a:pt x="926" y="577"/>
                  <a:pt x="917" y="578"/>
                </a:cubicBezTo>
                <a:cubicBezTo>
                  <a:pt x="896" y="580"/>
                  <a:pt x="875" y="577"/>
                  <a:pt x="856" y="576"/>
                </a:cubicBezTo>
                <a:cubicBezTo>
                  <a:pt x="903" y="622"/>
                  <a:pt x="952" y="670"/>
                  <a:pt x="1001" y="718"/>
                </a:cubicBezTo>
                <a:cubicBezTo>
                  <a:pt x="984" y="736"/>
                  <a:pt x="971" y="749"/>
                  <a:pt x="956" y="764"/>
                </a:cubicBezTo>
                <a:cubicBezTo>
                  <a:pt x="951" y="759"/>
                  <a:pt x="946" y="755"/>
                  <a:pt x="941" y="750"/>
                </a:cubicBezTo>
                <a:cubicBezTo>
                  <a:pt x="906" y="715"/>
                  <a:pt x="871" y="680"/>
                  <a:pt x="836" y="646"/>
                </a:cubicBezTo>
                <a:cubicBezTo>
                  <a:pt x="830" y="640"/>
                  <a:pt x="820" y="635"/>
                  <a:pt x="812" y="635"/>
                </a:cubicBezTo>
                <a:cubicBezTo>
                  <a:pt x="754" y="634"/>
                  <a:pt x="696" y="634"/>
                  <a:pt x="638" y="635"/>
                </a:cubicBezTo>
                <a:cubicBezTo>
                  <a:pt x="629" y="635"/>
                  <a:pt x="619" y="640"/>
                  <a:pt x="612" y="646"/>
                </a:cubicBezTo>
                <a:cubicBezTo>
                  <a:pt x="577" y="680"/>
                  <a:pt x="542" y="716"/>
                  <a:pt x="507" y="750"/>
                </a:cubicBezTo>
                <a:cubicBezTo>
                  <a:pt x="503" y="755"/>
                  <a:pt x="498" y="759"/>
                  <a:pt x="492" y="764"/>
                </a:cubicBezTo>
                <a:cubicBezTo>
                  <a:pt x="479" y="749"/>
                  <a:pt x="466" y="736"/>
                  <a:pt x="452" y="721"/>
                </a:cubicBezTo>
                <a:cubicBezTo>
                  <a:pt x="497" y="672"/>
                  <a:pt x="550" y="627"/>
                  <a:pt x="594" y="576"/>
                </a:cubicBezTo>
                <a:cubicBezTo>
                  <a:pt x="568" y="577"/>
                  <a:pt x="546" y="579"/>
                  <a:pt x="524" y="577"/>
                </a:cubicBezTo>
                <a:cubicBezTo>
                  <a:pt x="516" y="576"/>
                  <a:pt x="508" y="565"/>
                  <a:pt x="500" y="559"/>
                </a:cubicBezTo>
                <a:cubicBezTo>
                  <a:pt x="495" y="555"/>
                  <a:pt x="490" y="548"/>
                  <a:pt x="485" y="548"/>
                </a:cubicBezTo>
                <a:cubicBezTo>
                  <a:pt x="421" y="547"/>
                  <a:pt x="357" y="547"/>
                  <a:pt x="293" y="548"/>
                </a:cubicBezTo>
                <a:cubicBezTo>
                  <a:pt x="289" y="548"/>
                  <a:pt x="284" y="548"/>
                  <a:pt x="282" y="551"/>
                </a:cubicBezTo>
                <a:cubicBezTo>
                  <a:pt x="258" y="578"/>
                  <a:pt x="227" y="567"/>
                  <a:pt x="199" y="565"/>
                </a:cubicBezTo>
                <a:cubicBezTo>
                  <a:pt x="175" y="563"/>
                  <a:pt x="167" y="524"/>
                  <a:pt x="182" y="500"/>
                </a:cubicBezTo>
                <a:cubicBezTo>
                  <a:pt x="187" y="492"/>
                  <a:pt x="188" y="481"/>
                  <a:pt x="192" y="471"/>
                </a:cubicBezTo>
                <a:cubicBezTo>
                  <a:pt x="195" y="462"/>
                  <a:pt x="199" y="453"/>
                  <a:pt x="203" y="444"/>
                </a:cubicBezTo>
                <a:cubicBezTo>
                  <a:pt x="204" y="440"/>
                  <a:pt x="207" y="437"/>
                  <a:pt x="207" y="433"/>
                </a:cubicBezTo>
                <a:cubicBezTo>
                  <a:pt x="207" y="415"/>
                  <a:pt x="207" y="396"/>
                  <a:pt x="207" y="378"/>
                </a:cubicBezTo>
                <a:cubicBezTo>
                  <a:pt x="137" y="378"/>
                  <a:pt x="70" y="378"/>
                  <a:pt x="2" y="378"/>
                </a:cubicBezTo>
                <a:cubicBezTo>
                  <a:pt x="1" y="376"/>
                  <a:pt x="0" y="375"/>
                  <a:pt x="0" y="373"/>
                </a:cubicBezTo>
                <a:cubicBezTo>
                  <a:pt x="6" y="370"/>
                  <a:pt x="12" y="365"/>
                  <a:pt x="18" y="363"/>
                </a:cubicBezTo>
                <a:cubicBezTo>
                  <a:pt x="74" y="345"/>
                  <a:pt x="131" y="347"/>
                  <a:pt x="188" y="356"/>
                </a:cubicBezTo>
                <a:cubicBezTo>
                  <a:pt x="196" y="357"/>
                  <a:pt x="205" y="354"/>
                  <a:pt x="213" y="354"/>
                </a:cubicBezTo>
                <a:cubicBezTo>
                  <a:pt x="231" y="354"/>
                  <a:pt x="249" y="356"/>
                  <a:pt x="268" y="355"/>
                </a:cubicBezTo>
                <a:cubicBezTo>
                  <a:pt x="325" y="355"/>
                  <a:pt x="383" y="353"/>
                  <a:pt x="441" y="352"/>
                </a:cubicBezTo>
                <a:cubicBezTo>
                  <a:pt x="446" y="352"/>
                  <a:pt x="450" y="354"/>
                  <a:pt x="455" y="356"/>
                </a:cubicBezTo>
                <a:cubicBezTo>
                  <a:pt x="451" y="360"/>
                  <a:pt x="448" y="365"/>
                  <a:pt x="444" y="367"/>
                </a:cubicBezTo>
                <a:cubicBezTo>
                  <a:pt x="388" y="387"/>
                  <a:pt x="332" y="385"/>
                  <a:pt x="274" y="376"/>
                </a:cubicBezTo>
                <a:cubicBezTo>
                  <a:pt x="267" y="375"/>
                  <a:pt x="260" y="374"/>
                  <a:pt x="250" y="373"/>
                </a:cubicBezTo>
                <a:cubicBezTo>
                  <a:pt x="250" y="395"/>
                  <a:pt x="242" y="422"/>
                  <a:pt x="252" y="434"/>
                </a:cubicBezTo>
                <a:cubicBezTo>
                  <a:pt x="269" y="455"/>
                  <a:pt x="253" y="487"/>
                  <a:pt x="279" y="503"/>
                </a:cubicBezTo>
                <a:cubicBezTo>
                  <a:pt x="284" y="506"/>
                  <a:pt x="285" y="517"/>
                  <a:pt x="288" y="526"/>
                </a:cubicBezTo>
                <a:cubicBezTo>
                  <a:pt x="313" y="526"/>
                  <a:pt x="340" y="526"/>
                  <a:pt x="366" y="526"/>
                </a:cubicBezTo>
                <a:cubicBezTo>
                  <a:pt x="401" y="526"/>
                  <a:pt x="436" y="526"/>
                  <a:pt x="470" y="527"/>
                </a:cubicBezTo>
                <a:cubicBezTo>
                  <a:pt x="486" y="527"/>
                  <a:pt x="499" y="522"/>
                  <a:pt x="514" y="515"/>
                </a:cubicBezTo>
                <a:cubicBezTo>
                  <a:pt x="540" y="502"/>
                  <a:pt x="569" y="503"/>
                  <a:pt x="597" y="522"/>
                </a:cubicBezTo>
                <a:cubicBezTo>
                  <a:pt x="602" y="460"/>
                  <a:pt x="607" y="400"/>
                  <a:pt x="612" y="341"/>
                </a:cubicBezTo>
                <a:cubicBezTo>
                  <a:pt x="597" y="341"/>
                  <a:pt x="585" y="342"/>
                  <a:pt x="572" y="340"/>
                </a:cubicBezTo>
                <a:cubicBezTo>
                  <a:pt x="565" y="339"/>
                  <a:pt x="553" y="335"/>
                  <a:pt x="551" y="329"/>
                </a:cubicBezTo>
                <a:cubicBezTo>
                  <a:pt x="544" y="316"/>
                  <a:pt x="535" y="316"/>
                  <a:pt x="523" y="316"/>
                </a:cubicBezTo>
                <a:cubicBezTo>
                  <a:pt x="487" y="316"/>
                  <a:pt x="450" y="316"/>
                  <a:pt x="414" y="316"/>
                </a:cubicBezTo>
                <a:cubicBezTo>
                  <a:pt x="396" y="316"/>
                  <a:pt x="380" y="317"/>
                  <a:pt x="363" y="326"/>
                </a:cubicBezTo>
                <a:cubicBezTo>
                  <a:pt x="347" y="335"/>
                  <a:pt x="324" y="331"/>
                  <a:pt x="305" y="327"/>
                </a:cubicBezTo>
                <a:cubicBezTo>
                  <a:pt x="289" y="324"/>
                  <a:pt x="286" y="294"/>
                  <a:pt x="296" y="278"/>
                </a:cubicBezTo>
                <a:cubicBezTo>
                  <a:pt x="300" y="271"/>
                  <a:pt x="301" y="262"/>
                  <a:pt x="304" y="255"/>
                </a:cubicBezTo>
                <a:cubicBezTo>
                  <a:pt x="308" y="246"/>
                  <a:pt x="314" y="237"/>
                  <a:pt x="315" y="228"/>
                </a:cubicBezTo>
                <a:cubicBezTo>
                  <a:pt x="316" y="213"/>
                  <a:pt x="315" y="198"/>
                  <a:pt x="315" y="182"/>
                </a:cubicBezTo>
                <a:cubicBezTo>
                  <a:pt x="261" y="182"/>
                  <a:pt x="208" y="182"/>
                  <a:pt x="154" y="182"/>
                </a:cubicBezTo>
                <a:cubicBezTo>
                  <a:pt x="154" y="181"/>
                  <a:pt x="153" y="179"/>
                  <a:pt x="153" y="178"/>
                </a:cubicBezTo>
                <a:cubicBezTo>
                  <a:pt x="156" y="175"/>
                  <a:pt x="160" y="172"/>
                  <a:pt x="164" y="171"/>
                </a:cubicBezTo>
                <a:cubicBezTo>
                  <a:pt x="199" y="158"/>
                  <a:pt x="236" y="157"/>
                  <a:pt x="273" y="160"/>
                </a:cubicBezTo>
                <a:cubicBezTo>
                  <a:pt x="305" y="163"/>
                  <a:pt x="338" y="164"/>
                  <a:pt x="371" y="164"/>
                </a:cubicBezTo>
                <a:cubicBezTo>
                  <a:pt x="412" y="164"/>
                  <a:pt x="453" y="162"/>
                  <a:pt x="494" y="161"/>
                </a:cubicBezTo>
                <a:cubicBezTo>
                  <a:pt x="500" y="161"/>
                  <a:pt x="505" y="162"/>
                  <a:pt x="512" y="163"/>
                </a:cubicBezTo>
                <a:cubicBezTo>
                  <a:pt x="496" y="184"/>
                  <a:pt x="456" y="188"/>
                  <a:pt x="352" y="179"/>
                </a:cubicBezTo>
                <a:cubicBezTo>
                  <a:pt x="347" y="222"/>
                  <a:pt x="356" y="261"/>
                  <a:pt x="384" y="298"/>
                </a:cubicBezTo>
                <a:cubicBezTo>
                  <a:pt x="433" y="298"/>
                  <a:pt x="487" y="299"/>
                  <a:pt x="540" y="298"/>
                </a:cubicBezTo>
                <a:cubicBezTo>
                  <a:pt x="548" y="298"/>
                  <a:pt x="556" y="287"/>
                  <a:pt x="565" y="285"/>
                </a:cubicBezTo>
                <a:cubicBezTo>
                  <a:pt x="581" y="283"/>
                  <a:pt x="598" y="285"/>
                  <a:pt x="617" y="285"/>
                </a:cubicBezTo>
                <a:cubicBezTo>
                  <a:pt x="621" y="261"/>
                  <a:pt x="616" y="229"/>
                  <a:pt x="657" y="225"/>
                </a:cubicBezTo>
                <a:cubicBezTo>
                  <a:pt x="657" y="192"/>
                  <a:pt x="657" y="159"/>
                  <a:pt x="657" y="127"/>
                </a:cubicBezTo>
                <a:cubicBezTo>
                  <a:pt x="656" y="90"/>
                  <a:pt x="656" y="54"/>
                  <a:pt x="657" y="17"/>
                </a:cubicBezTo>
                <a:cubicBezTo>
                  <a:pt x="657" y="11"/>
                  <a:pt x="663" y="6"/>
                  <a:pt x="666" y="0"/>
                </a:cubicBezTo>
                <a:cubicBezTo>
                  <a:pt x="669" y="6"/>
                  <a:pt x="675" y="11"/>
                  <a:pt x="675" y="17"/>
                </a:cubicBezTo>
                <a:cubicBezTo>
                  <a:pt x="676" y="78"/>
                  <a:pt x="676" y="140"/>
                  <a:pt x="676" y="201"/>
                </a:cubicBezTo>
                <a:cubicBezTo>
                  <a:pt x="676" y="208"/>
                  <a:pt x="676" y="216"/>
                  <a:pt x="676" y="226"/>
                </a:cubicBezTo>
                <a:cubicBezTo>
                  <a:pt x="703" y="226"/>
                  <a:pt x="729" y="226"/>
                  <a:pt x="756" y="226"/>
                </a:cubicBezTo>
                <a:cubicBezTo>
                  <a:pt x="765" y="226"/>
                  <a:pt x="774" y="226"/>
                  <a:pt x="784" y="226"/>
                </a:cubicBezTo>
                <a:cubicBezTo>
                  <a:pt x="811" y="226"/>
                  <a:pt x="822" y="236"/>
                  <a:pt x="825" y="264"/>
                </a:cubicBezTo>
                <a:cubicBezTo>
                  <a:pt x="826" y="271"/>
                  <a:pt x="827" y="278"/>
                  <a:pt x="828" y="286"/>
                </a:cubicBezTo>
                <a:cubicBezTo>
                  <a:pt x="853" y="284"/>
                  <a:pt x="878" y="277"/>
                  <a:pt x="898" y="297"/>
                </a:cubicBezTo>
                <a:cubicBezTo>
                  <a:pt x="900" y="299"/>
                  <a:pt x="903" y="299"/>
                  <a:pt x="906" y="299"/>
                </a:cubicBezTo>
                <a:cubicBezTo>
                  <a:pt x="958" y="299"/>
                  <a:pt x="1010" y="299"/>
                  <a:pt x="1061" y="299"/>
                </a:cubicBezTo>
                <a:cubicBezTo>
                  <a:pt x="1081" y="260"/>
                  <a:pt x="1099" y="223"/>
                  <a:pt x="1091" y="179"/>
                </a:cubicBezTo>
                <a:cubicBezTo>
                  <a:pt x="1040" y="187"/>
                  <a:pt x="990" y="191"/>
                  <a:pt x="941" y="174"/>
                </a:cubicBezTo>
                <a:cubicBezTo>
                  <a:pt x="937" y="173"/>
                  <a:pt x="934" y="169"/>
                  <a:pt x="926" y="163"/>
                </a:cubicBezTo>
                <a:cubicBezTo>
                  <a:pt x="937" y="162"/>
                  <a:pt x="942" y="161"/>
                  <a:pt x="948" y="161"/>
                </a:cubicBezTo>
                <a:cubicBezTo>
                  <a:pt x="992" y="162"/>
                  <a:pt x="1036" y="164"/>
                  <a:pt x="1080" y="164"/>
                </a:cubicBezTo>
                <a:cubicBezTo>
                  <a:pt x="1111" y="164"/>
                  <a:pt x="1143" y="160"/>
                  <a:pt x="1174" y="161"/>
                </a:cubicBezTo>
                <a:cubicBezTo>
                  <a:pt x="1207" y="161"/>
                  <a:pt x="1240" y="166"/>
                  <a:pt x="1273" y="169"/>
                </a:cubicBezTo>
                <a:cubicBezTo>
                  <a:pt x="1279" y="169"/>
                  <a:pt x="1284" y="173"/>
                  <a:pt x="1290" y="176"/>
                </a:cubicBezTo>
                <a:cubicBezTo>
                  <a:pt x="1290" y="177"/>
                  <a:pt x="1289" y="179"/>
                  <a:pt x="1289" y="181"/>
                </a:cubicBezTo>
                <a:cubicBezTo>
                  <a:pt x="1236" y="181"/>
                  <a:pt x="1183" y="181"/>
                  <a:pt x="1127" y="181"/>
                </a:cubicBezTo>
                <a:cubicBezTo>
                  <a:pt x="1131" y="202"/>
                  <a:pt x="1123" y="220"/>
                  <a:pt x="1136" y="241"/>
                </a:cubicBezTo>
                <a:cubicBezTo>
                  <a:pt x="1147" y="258"/>
                  <a:pt x="1149" y="282"/>
                  <a:pt x="1151" y="304"/>
                </a:cubicBezTo>
                <a:cubicBezTo>
                  <a:pt x="1153" y="321"/>
                  <a:pt x="1142" y="331"/>
                  <a:pt x="1124" y="330"/>
                </a:cubicBezTo>
                <a:cubicBezTo>
                  <a:pt x="1104" y="329"/>
                  <a:pt x="1083" y="338"/>
                  <a:pt x="1066" y="318"/>
                </a:cubicBezTo>
                <a:cubicBezTo>
                  <a:pt x="1064" y="315"/>
                  <a:pt x="1056" y="316"/>
                  <a:pt x="1051" y="316"/>
                </a:cubicBezTo>
                <a:cubicBezTo>
                  <a:pt x="1006" y="316"/>
                  <a:pt x="960" y="315"/>
                  <a:pt x="915" y="316"/>
                </a:cubicBezTo>
                <a:cubicBezTo>
                  <a:pt x="908" y="317"/>
                  <a:pt x="901" y="323"/>
                  <a:pt x="895" y="327"/>
                </a:cubicBezTo>
                <a:cubicBezTo>
                  <a:pt x="887" y="331"/>
                  <a:pt x="880" y="338"/>
                  <a:pt x="872" y="339"/>
                </a:cubicBezTo>
                <a:cubicBezTo>
                  <a:pt x="859" y="341"/>
                  <a:pt x="847" y="340"/>
                  <a:pt x="832" y="340"/>
                </a:cubicBezTo>
                <a:cubicBezTo>
                  <a:pt x="837" y="400"/>
                  <a:pt x="842" y="459"/>
                  <a:pt x="847" y="514"/>
                </a:cubicBezTo>
                <a:cubicBezTo>
                  <a:pt x="868" y="512"/>
                  <a:pt x="888" y="510"/>
                  <a:pt x="909" y="508"/>
                </a:cubicBezTo>
                <a:cubicBezTo>
                  <a:pt x="916" y="508"/>
                  <a:pt x="926" y="509"/>
                  <a:pt x="929" y="514"/>
                </a:cubicBezTo>
                <a:cubicBezTo>
                  <a:pt x="942" y="530"/>
                  <a:pt x="959" y="526"/>
                  <a:pt x="975" y="526"/>
                </a:cubicBezTo>
                <a:cubicBezTo>
                  <a:pt x="1035" y="526"/>
                  <a:pt x="1095" y="526"/>
                  <a:pt x="1150" y="526"/>
                </a:cubicBezTo>
                <a:cubicBezTo>
                  <a:pt x="1160" y="513"/>
                  <a:pt x="1168" y="502"/>
                  <a:pt x="1175" y="490"/>
                </a:cubicBezTo>
                <a:cubicBezTo>
                  <a:pt x="1177" y="487"/>
                  <a:pt x="1178" y="482"/>
                  <a:pt x="1179" y="478"/>
                </a:cubicBezTo>
                <a:cubicBezTo>
                  <a:pt x="1179" y="465"/>
                  <a:pt x="1178" y="453"/>
                  <a:pt x="1190" y="442"/>
                </a:cubicBezTo>
                <a:cubicBezTo>
                  <a:pt x="1196" y="436"/>
                  <a:pt x="1192" y="420"/>
                  <a:pt x="1193" y="409"/>
                </a:cubicBezTo>
                <a:cubicBezTo>
                  <a:pt x="1193" y="398"/>
                  <a:pt x="1193" y="387"/>
                  <a:pt x="1193" y="373"/>
                </a:cubicBezTo>
                <a:cubicBezTo>
                  <a:pt x="1175" y="376"/>
                  <a:pt x="1158" y="378"/>
                  <a:pt x="1142" y="380"/>
                </a:cubicBezTo>
                <a:cubicBezTo>
                  <a:pt x="1095" y="385"/>
                  <a:pt x="1049" y="384"/>
                  <a:pt x="1004" y="369"/>
                </a:cubicBezTo>
                <a:cubicBezTo>
                  <a:pt x="997" y="367"/>
                  <a:pt x="992" y="362"/>
                  <a:pt x="986" y="358"/>
                </a:cubicBezTo>
                <a:cubicBezTo>
                  <a:pt x="987" y="356"/>
                  <a:pt x="988" y="355"/>
                  <a:pt x="989" y="354"/>
                </a:cubicBezTo>
                <a:cubicBezTo>
                  <a:pt x="1020" y="354"/>
                  <a:pt x="1050" y="353"/>
                  <a:pt x="1080" y="354"/>
                </a:cubicBezTo>
                <a:cubicBezTo>
                  <a:pt x="1116" y="354"/>
                  <a:pt x="1152" y="357"/>
                  <a:pt x="1188" y="356"/>
                </a:cubicBezTo>
                <a:cubicBezTo>
                  <a:pt x="1237" y="355"/>
                  <a:pt x="1285" y="350"/>
                  <a:pt x="1333" y="350"/>
                </a:cubicBezTo>
                <a:cubicBezTo>
                  <a:pt x="1364" y="351"/>
                  <a:pt x="1395" y="358"/>
                  <a:pt x="1426" y="363"/>
                </a:cubicBezTo>
                <a:cubicBezTo>
                  <a:pt x="1432" y="364"/>
                  <a:pt x="1437" y="370"/>
                  <a:pt x="1442" y="373"/>
                </a:cubicBezTo>
                <a:cubicBezTo>
                  <a:pt x="1441" y="375"/>
                  <a:pt x="1440" y="376"/>
                  <a:pt x="1439" y="377"/>
                </a:cubicBezTo>
                <a:close/>
                <a:moveTo>
                  <a:pt x="799" y="394"/>
                </a:moveTo>
                <a:cubicBezTo>
                  <a:pt x="800" y="395"/>
                  <a:pt x="800" y="395"/>
                  <a:pt x="800" y="395"/>
                </a:cubicBezTo>
                <a:cubicBezTo>
                  <a:pt x="797" y="392"/>
                  <a:pt x="794" y="387"/>
                  <a:pt x="790" y="387"/>
                </a:cubicBezTo>
                <a:cubicBezTo>
                  <a:pt x="745" y="386"/>
                  <a:pt x="700" y="386"/>
                  <a:pt x="655" y="387"/>
                </a:cubicBezTo>
                <a:cubicBezTo>
                  <a:pt x="649" y="387"/>
                  <a:pt x="639" y="399"/>
                  <a:pt x="640" y="404"/>
                </a:cubicBezTo>
                <a:cubicBezTo>
                  <a:pt x="641" y="411"/>
                  <a:pt x="650" y="421"/>
                  <a:pt x="656" y="421"/>
                </a:cubicBezTo>
                <a:cubicBezTo>
                  <a:pt x="700" y="423"/>
                  <a:pt x="745" y="423"/>
                  <a:pt x="789" y="422"/>
                </a:cubicBezTo>
                <a:cubicBezTo>
                  <a:pt x="806" y="422"/>
                  <a:pt x="810" y="407"/>
                  <a:pt x="799" y="394"/>
                </a:cubicBezTo>
                <a:close/>
                <a:moveTo>
                  <a:pt x="640" y="466"/>
                </a:moveTo>
                <a:cubicBezTo>
                  <a:pt x="637" y="473"/>
                  <a:pt x="632" y="480"/>
                  <a:pt x="631" y="488"/>
                </a:cubicBezTo>
                <a:cubicBezTo>
                  <a:pt x="630" y="517"/>
                  <a:pt x="630" y="547"/>
                  <a:pt x="631" y="576"/>
                </a:cubicBezTo>
                <a:cubicBezTo>
                  <a:pt x="631" y="581"/>
                  <a:pt x="635" y="586"/>
                  <a:pt x="638" y="590"/>
                </a:cubicBezTo>
                <a:cubicBezTo>
                  <a:pt x="638" y="592"/>
                  <a:pt x="639" y="594"/>
                  <a:pt x="639" y="596"/>
                </a:cubicBezTo>
                <a:cubicBezTo>
                  <a:pt x="643" y="613"/>
                  <a:pt x="657" y="614"/>
                  <a:pt x="670" y="614"/>
                </a:cubicBezTo>
                <a:cubicBezTo>
                  <a:pt x="705" y="614"/>
                  <a:pt x="739" y="614"/>
                  <a:pt x="774" y="614"/>
                </a:cubicBezTo>
                <a:cubicBezTo>
                  <a:pt x="800" y="614"/>
                  <a:pt x="814" y="600"/>
                  <a:pt x="815" y="573"/>
                </a:cubicBezTo>
                <a:cubicBezTo>
                  <a:pt x="815" y="545"/>
                  <a:pt x="815" y="517"/>
                  <a:pt x="814" y="489"/>
                </a:cubicBezTo>
                <a:cubicBezTo>
                  <a:pt x="814" y="465"/>
                  <a:pt x="801" y="450"/>
                  <a:pt x="777" y="450"/>
                </a:cubicBezTo>
                <a:cubicBezTo>
                  <a:pt x="739" y="449"/>
                  <a:pt x="702" y="449"/>
                  <a:pt x="665" y="451"/>
                </a:cubicBezTo>
                <a:cubicBezTo>
                  <a:pt x="656" y="451"/>
                  <a:pt x="648" y="461"/>
                  <a:pt x="639" y="467"/>
                </a:cubicBezTo>
                <a:lnTo>
                  <a:pt x="640" y="466"/>
                </a:lnTo>
                <a:close/>
                <a:moveTo>
                  <a:pt x="964" y="724"/>
                </a:moveTo>
                <a:cubicBezTo>
                  <a:pt x="926" y="685"/>
                  <a:pt x="890" y="648"/>
                  <a:pt x="855" y="611"/>
                </a:cubicBezTo>
                <a:cubicBezTo>
                  <a:pt x="853" y="611"/>
                  <a:pt x="851" y="612"/>
                  <a:pt x="849" y="613"/>
                </a:cubicBezTo>
                <a:cubicBezTo>
                  <a:pt x="851" y="619"/>
                  <a:pt x="850" y="628"/>
                  <a:pt x="854" y="633"/>
                </a:cubicBezTo>
                <a:cubicBezTo>
                  <a:pt x="886" y="665"/>
                  <a:pt x="919" y="698"/>
                  <a:pt x="951" y="730"/>
                </a:cubicBezTo>
                <a:cubicBezTo>
                  <a:pt x="952" y="731"/>
                  <a:pt x="955" y="731"/>
                  <a:pt x="957" y="732"/>
                </a:cubicBezTo>
                <a:cubicBezTo>
                  <a:pt x="960" y="729"/>
                  <a:pt x="963" y="725"/>
                  <a:pt x="964" y="724"/>
                </a:cubicBezTo>
                <a:close/>
                <a:moveTo>
                  <a:pt x="494" y="734"/>
                </a:moveTo>
                <a:cubicBezTo>
                  <a:pt x="528" y="700"/>
                  <a:pt x="559" y="668"/>
                  <a:pt x="592" y="636"/>
                </a:cubicBezTo>
                <a:cubicBezTo>
                  <a:pt x="600" y="628"/>
                  <a:pt x="601" y="621"/>
                  <a:pt x="593" y="615"/>
                </a:cubicBezTo>
                <a:cubicBezTo>
                  <a:pt x="557" y="652"/>
                  <a:pt x="520" y="687"/>
                  <a:pt x="484" y="724"/>
                </a:cubicBezTo>
                <a:cubicBezTo>
                  <a:pt x="486" y="726"/>
                  <a:pt x="490" y="730"/>
                  <a:pt x="494" y="73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3" name="Freeform 81">
            <a:extLst>
              <a:ext uri="{FF2B5EF4-FFF2-40B4-BE49-F238E27FC236}">
                <a16:creationId xmlns:a16="http://schemas.microsoft.com/office/drawing/2014/main" id="{58AB3D96-3D2A-49EE-9E21-FF6057F82DFB}"/>
              </a:ext>
            </a:extLst>
          </p:cNvPr>
          <p:cNvSpPr>
            <a:spLocks noEditPoints="1"/>
          </p:cNvSpPr>
          <p:nvPr/>
        </p:nvSpPr>
        <p:spPr bwMode="auto">
          <a:xfrm>
            <a:off x="515938" y="4533901"/>
            <a:ext cx="1549400" cy="930275"/>
          </a:xfrm>
          <a:custGeom>
            <a:avLst/>
            <a:gdLst>
              <a:gd name="T0" fmla="*/ 833 w 1416"/>
              <a:gd name="T1" fmla="*/ 702 h 851"/>
              <a:gd name="T2" fmla="*/ 981 w 1416"/>
              <a:gd name="T3" fmla="*/ 596 h 851"/>
              <a:gd name="T4" fmla="*/ 873 w 1416"/>
              <a:gd name="T5" fmla="*/ 562 h 851"/>
              <a:gd name="T6" fmla="*/ 1133 w 1416"/>
              <a:gd name="T7" fmla="*/ 562 h 851"/>
              <a:gd name="T8" fmla="*/ 1402 w 1416"/>
              <a:gd name="T9" fmla="*/ 577 h 851"/>
              <a:gd name="T10" fmla="*/ 1168 w 1416"/>
              <a:gd name="T11" fmla="*/ 595 h 851"/>
              <a:gd name="T12" fmla="*/ 1158 w 1416"/>
              <a:gd name="T13" fmla="*/ 747 h 851"/>
              <a:gd name="T14" fmla="*/ 1205 w 1416"/>
              <a:gd name="T15" fmla="*/ 851 h 851"/>
              <a:gd name="T16" fmla="*/ 1097 w 1416"/>
              <a:gd name="T17" fmla="*/ 839 h 851"/>
              <a:gd name="T18" fmla="*/ 1131 w 1416"/>
              <a:gd name="T19" fmla="*/ 748 h 851"/>
              <a:gd name="T20" fmla="*/ 651 w 1416"/>
              <a:gd name="T21" fmla="*/ 757 h 851"/>
              <a:gd name="T22" fmla="*/ 297 w 1416"/>
              <a:gd name="T23" fmla="*/ 746 h 851"/>
              <a:gd name="T24" fmla="*/ 337 w 1416"/>
              <a:gd name="T25" fmla="*/ 835 h 851"/>
              <a:gd name="T26" fmla="*/ 283 w 1416"/>
              <a:gd name="T27" fmla="*/ 776 h 851"/>
              <a:gd name="T28" fmla="*/ 212 w 1416"/>
              <a:gd name="T29" fmla="*/ 851 h 851"/>
              <a:gd name="T30" fmla="*/ 229 w 1416"/>
              <a:gd name="T31" fmla="*/ 745 h 851"/>
              <a:gd name="T32" fmla="*/ 248 w 1416"/>
              <a:gd name="T33" fmla="*/ 588 h 851"/>
              <a:gd name="T34" fmla="*/ 0 w 1416"/>
              <a:gd name="T35" fmla="*/ 568 h 851"/>
              <a:gd name="T36" fmla="*/ 232 w 1416"/>
              <a:gd name="T37" fmla="*/ 567 h 851"/>
              <a:gd name="T38" fmla="*/ 395 w 1416"/>
              <a:gd name="T39" fmla="*/ 559 h 851"/>
              <a:gd name="T40" fmla="*/ 545 w 1416"/>
              <a:gd name="T41" fmla="*/ 592 h 851"/>
              <a:gd name="T42" fmla="*/ 592 w 1416"/>
              <a:gd name="T43" fmla="*/ 702 h 851"/>
              <a:gd name="T44" fmla="*/ 566 w 1416"/>
              <a:gd name="T45" fmla="*/ 383 h 851"/>
              <a:gd name="T46" fmla="*/ 281 w 1416"/>
              <a:gd name="T47" fmla="*/ 6 h 851"/>
              <a:gd name="T48" fmla="*/ 568 w 1416"/>
              <a:gd name="T49" fmla="*/ 322 h 851"/>
              <a:gd name="T50" fmla="*/ 654 w 1416"/>
              <a:gd name="T51" fmla="*/ 233 h 851"/>
              <a:gd name="T52" fmla="*/ 699 w 1416"/>
              <a:gd name="T53" fmla="*/ 91 h 851"/>
              <a:gd name="T54" fmla="*/ 755 w 1416"/>
              <a:gd name="T55" fmla="*/ 64 h 851"/>
              <a:gd name="T56" fmla="*/ 724 w 1416"/>
              <a:gd name="T57" fmla="*/ 208 h 851"/>
              <a:gd name="T58" fmla="*/ 831 w 1416"/>
              <a:gd name="T59" fmla="*/ 320 h 851"/>
              <a:gd name="T60" fmla="*/ 971 w 1416"/>
              <a:gd name="T61" fmla="*/ 206 h 851"/>
              <a:gd name="T62" fmla="*/ 1135 w 1416"/>
              <a:gd name="T63" fmla="*/ 21 h 851"/>
              <a:gd name="T64" fmla="*/ 859 w 1416"/>
              <a:gd name="T65" fmla="*/ 438 h 851"/>
              <a:gd name="T66" fmla="*/ 656 w 1416"/>
              <a:gd name="T67" fmla="*/ 656 h 851"/>
              <a:gd name="T68" fmla="*/ 786 w 1416"/>
              <a:gd name="T69" fmla="*/ 637 h 851"/>
              <a:gd name="T70" fmla="*/ 643 w 1416"/>
              <a:gd name="T71" fmla="*/ 633 h 851"/>
              <a:gd name="T72" fmla="*/ 650 w 1416"/>
              <a:gd name="T73" fmla="*/ 720 h 851"/>
              <a:gd name="T74" fmla="*/ 769 w 1416"/>
              <a:gd name="T75" fmla="*/ 690 h 851"/>
              <a:gd name="T76" fmla="*/ 648 w 1416"/>
              <a:gd name="T77" fmla="*/ 718 h 851"/>
              <a:gd name="T78" fmla="*/ 775 w 1416"/>
              <a:gd name="T79" fmla="*/ 527 h 851"/>
              <a:gd name="T80" fmla="*/ 750 w 1416"/>
              <a:gd name="T81" fmla="*/ 261 h 851"/>
              <a:gd name="T82" fmla="*/ 644 w 1416"/>
              <a:gd name="T83" fmla="*/ 291 h 851"/>
              <a:gd name="T84" fmla="*/ 646 w 1416"/>
              <a:gd name="T85" fmla="*/ 517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16" h="851">
                <a:moveTo>
                  <a:pt x="859" y="438"/>
                </a:moveTo>
                <a:cubicBezTo>
                  <a:pt x="849" y="439"/>
                  <a:pt x="842" y="440"/>
                  <a:pt x="833" y="441"/>
                </a:cubicBezTo>
                <a:cubicBezTo>
                  <a:pt x="833" y="528"/>
                  <a:pt x="833" y="615"/>
                  <a:pt x="833" y="702"/>
                </a:cubicBezTo>
                <a:cubicBezTo>
                  <a:pt x="925" y="702"/>
                  <a:pt x="1016" y="702"/>
                  <a:pt x="1112" y="702"/>
                </a:cubicBezTo>
                <a:cubicBezTo>
                  <a:pt x="1115" y="664"/>
                  <a:pt x="1118" y="626"/>
                  <a:pt x="1121" y="589"/>
                </a:cubicBezTo>
                <a:cubicBezTo>
                  <a:pt x="1071" y="592"/>
                  <a:pt x="1026" y="598"/>
                  <a:pt x="981" y="596"/>
                </a:cubicBezTo>
                <a:cubicBezTo>
                  <a:pt x="949" y="595"/>
                  <a:pt x="917" y="586"/>
                  <a:pt x="885" y="580"/>
                </a:cubicBezTo>
                <a:cubicBezTo>
                  <a:pt x="880" y="578"/>
                  <a:pt x="875" y="572"/>
                  <a:pt x="870" y="568"/>
                </a:cubicBezTo>
                <a:cubicBezTo>
                  <a:pt x="871" y="566"/>
                  <a:pt x="872" y="564"/>
                  <a:pt x="873" y="562"/>
                </a:cubicBezTo>
                <a:cubicBezTo>
                  <a:pt x="879" y="562"/>
                  <a:pt x="885" y="561"/>
                  <a:pt x="892" y="562"/>
                </a:cubicBezTo>
                <a:cubicBezTo>
                  <a:pt x="958" y="563"/>
                  <a:pt x="1024" y="565"/>
                  <a:pt x="1089" y="566"/>
                </a:cubicBezTo>
                <a:cubicBezTo>
                  <a:pt x="1104" y="567"/>
                  <a:pt x="1118" y="564"/>
                  <a:pt x="1133" y="562"/>
                </a:cubicBezTo>
                <a:cubicBezTo>
                  <a:pt x="1137" y="562"/>
                  <a:pt x="1143" y="560"/>
                  <a:pt x="1146" y="562"/>
                </a:cubicBezTo>
                <a:cubicBezTo>
                  <a:pt x="1186" y="578"/>
                  <a:pt x="1225" y="559"/>
                  <a:pt x="1264" y="559"/>
                </a:cubicBezTo>
                <a:cubicBezTo>
                  <a:pt x="1311" y="558"/>
                  <a:pt x="1357" y="561"/>
                  <a:pt x="1402" y="577"/>
                </a:cubicBezTo>
                <a:cubicBezTo>
                  <a:pt x="1407" y="579"/>
                  <a:pt x="1411" y="584"/>
                  <a:pt x="1416" y="588"/>
                </a:cubicBezTo>
                <a:cubicBezTo>
                  <a:pt x="1410" y="591"/>
                  <a:pt x="1404" y="595"/>
                  <a:pt x="1398" y="595"/>
                </a:cubicBezTo>
                <a:cubicBezTo>
                  <a:pt x="1322" y="595"/>
                  <a:pt x="1247" y="595"/>
                  <a:pt x="1168" y="595"/>
                </a:cubicBezTo>
                <a:cubicBezTo>
                  <a:pt x="1170" y="627"/>
                  <a:pt x="1172" y="664"/>
                  <a:pt x="1175" y="699"/>
                </a:cubicBezTo>
                <a:cubicBezTo>
                  <a:pt x="1205" y="707"/>
                  <a:pt x="1190" y="728"/>
                  <a:pt x="1194" y="745"/>
                </a:cubicBezTo>
                <a:cubicBezTo>
                  <a:pt x="1182" y="746"/>
                  <a:pt x="1172" y="746"/>
                  <a:pt x="1158" y="747"/>
                </a:cubicBezTo>
                <a:cubicBezTo>
                  <a:pt x="1162" y="756"/>
                  <a:pt x="1166" y="764"/>
                  <a:pt x="1170" y="772"/>
                </a:cubicBezTo>
                <a:cubicBezTo>
                  <a:pt x="1182" y="792"/>
                  <a:pt x="1195" y="813"/>
                  <a:pt x="1206" y="834"/>
                </a:cubicBezTo>
                <a:cubicBezTo>
                  <a:pt x="1209" y="838"/>
                  <a:pt x="1206" y="845"/>
                  <a:pt x="1205" y="851"/>
                </a:cubicBezTo>
                <a:cubicBezTo>
                  <a:pt x="1201" y="848"/>
                  <a:pt x="1195" y="846"/>
                  <a:pt x="1192" y="842"/>
                </a:cubicBezTo>
                <a:cubicBezTo>
                  <a:pt x="1176" y="816"/>
                  <a:pt x="1161" y="790"/>
                  <a:pt x="1144" y="760"/>
                </a:cubicBezTo>
                <a:cubicBezTo>
                  <a:pt x="1127" y="788"/>
                  <a:pt x="1113" y="814"/>
                  <a:pt x="1097" y="839"/>
                </a:cubicBezTo>
                <a:cubicBezTo>
                  <a:pt x="1094" y="844"/>
                  <a:pt x="1087" y="847"/>
                  <a:pt x="1082" y="851"/>
                </a:cubicBezTo>
                <a:cubicBezTo>
                  <a:pt x="1082" y="844"/>
                  <a:pt x="1080" y="836"/>
                  <a:pt x="1083" y="830"/>
                </a:cubicBezTo>
                <a:cubicBezTo>
                  <a:pt x="1098" y="803"/>
                  <a:pt x="1114" y="776"/>
                  <a:pt x="1131" y="748"/>
                </a:cubicBezTo>
                <a:cubicBezTo>
                  <a:pt x="1125" y="747"/>
                  <a:pt x="1123" y="746"/>
                  <a:pt x="1121" y="746"/>
                </a:cubicBezTo>
                <a:cubicBezTo>
                  <a:pt x="1023" y="746"/>
                  <a:pt x="925" y="739"/>
                  <a:pt x="829" y="749"/>
                </a:cubicBezTo>
                <a:cubicBezTo>
                  <a:pt x="769" y="755"/>
                  <a:pt x="710" y="755"/>
                  <a:pt x="651" y="757"/>
                </a:cubicBezTo>
                <a:cubicBezTo>
                  <a:pt x="638" y="758"/>
                  <a:pt x="625" y="752"/>
                  <a:pt x="613" y="749"/>
                </a:cubicBezTo>
                <a:cubicBezTo>
                  <a:pt x="608" y="748"/>
                  <a:pt x="602" y="746"/>
                  <a:pt x="597" y="746"/>
                </a:cubicBezTo>
                <a:cubicBezTo>
                  <a:pt x="497" y="746"/>
                  <a:pt x="397" y="746"/>
                  <a:pt x="297" y="746"/>
                </a:cubicBezTo>
                <a:cubicBezTo>
                  <a:pt x="295" y="746"/>
                  <a:pt x="293" y="747"/>
                  <a:pt x="287" y="748"/>
                </a:cubicBezTo>
                <a:cubicBezTo>
                  <a:pt x="302" y="773"/>
                  <a:pt x="316" y="797"/>
                  <a:pt x="330" y="821"/>
                </a:cubicBezTo>
                <a:cubicBezTo>
                  <a:pt x="332" y="826"/>
                  <a:pt x="336" y="830"/>
                  <a:pt x="337" y="835"/>
                </a:cubicBezTo>
                <a:cubicBezTo>
                  <a:pt x="338" y="840"/>
                  <a:pt x="336" y="845"/>
                  <a:pt x="335" y="851"/>
                </a:cubicBezTo>
                <a:cubicBezTo>
                  <a:pt x="331" y="848"/>
                  <a:pt x="325" y="847"/>
                  <a:pt x="323" y="843"/>
                </a:cubicBezTo>
                <a:cubicBezTo>
                  <a:pt x="310" y="821"/>
                  <a:pt x="297" y="799"/>
                  <a:pt x="283" y="776"/>
                </a:cubicBezTo>
                <a:cubicBezTo>
                  <a:pt x="281" y="772"/>
                  <a:pt x="278" y="767"/>
                  <a:pt x="274" y="761"/>
                </a:cubicBezTo>
                <a:cubicBezTo>
                  <a:pt x="258" y="788"/>
                  <a:pt x="243" y="814"/>
                  <a:pt x="227" y="839"/>
                </a:cubicBezTo>
                <a:cubicBezTo>
                  <a:pt x="224" y="844"/>
                  <a:pt x="217" y="847"/>
                  <a:pt x="212" y="851"/>
                </a:cubicBezTo>
                <a:cubicBezTo>
                  <a:pt x="212" y="844"/>
                  <a:pt x="211" y="835"/>
                  <a:pt x="214" y="830"/>
                </a:cubicBezTo>
                <a:cubicBezTo>
                  <a:pt x="228" y="803"/>
                  <a:pt x="245" y="776"/>
                  <a:pt x="262" y="747"/>
                </a:cubicBezTo>
                <a:cubicBezTo>
                  <a:pt x="250" y="746"/>
                  <a:pt x="242" y="746"/>
                  <a:pt x="229" y="745"/>
                </a:cubicBezTo>
                <a:cubicBezTo>
                  <a:pt x="232" y="725"/>
                  <a:pt x="233" y="704"/>
                  <a:pt x="241" y="687"/>
                </a:cubicBezTo>
                <a:cubicBezTo>
                  <a:pt x="253" y="662"/>
                  <a:pt x="246" y="635"/>
                  <a:pt x="248" y="609"/>
                </a:cubicBezTo>
                <a:cubicBezTo>
                  <a:pt x="249" y="602"/>
                  <a:pt x="248" y="595"/>
                  <a:pt x="248" y="588"/>
                </a:cubicBezTo>
                <a:cubicBezTo>
                  <a:pt x="210" y="591"/>
                  <a:pt x="173" y="598"/>
                  <a:pt x="136" y="597"/>
                </a:cubicBezTo>
                <a:cubicBezTo>
                  <a:pt x="96" y="595"/>
                  <a:pt x="56" y="586"/>
                  <a:pt x="16" y="580"/>
                </a:cubicBezTo>
                <a:cubicBezTo>
                  <a:pt x="10" y="579"/>
                  <a:pt x="6" y="572"/>
                  <a:pt x="0" y="568"/>
                </a:cubicBezTo>
                <a:cubicBezTo>
                  <a:pt x="1" y="566"/>
                  <a:pt x="2" y="564"/>
                  <a:pt x="3" y="562"/>
                </a:cubicBezTo>
                <a:cubicBezTo>
                  <a:pt x="10" y="562"/>
                  <a:pt x="17" y="561"/>
                  <a:pt x="24" y="562"/>
                </a:cubicBezTo>
                <a:cubicBezTo>
                  <a:pt x="94" y="563"/>
                  <a:pt x="163" y="566"/>
                  <a:pt x="232" y="567"/>
                </a:cubicBezTo>
                <a:cubicBezTo>
                  <a:pt x="241" y="567"/>
                  <a:pt x="250" y="565"/>
                  <a:pt x="260" y="564"/>
                </a:cubicBezTo>
                <a:cubicBezTo>
                  <a:pt x="265" y="563"/>
                  <a:pt x="271" y="560"/>
                  <a:pt x="275" y="562"/>
                </a:cubicBezTo>
                <a:cubicBezTo>
                  <a:pt x="315" y="578"/>
                  <a:pt x="355" y="559"/>
                  <a:pt x="395" y="559"/>
                </a:cubicBezTo>
                <a:cubicBezTo>
                  <a:pt x="442" y="559"/>
                  <a:pt x="488" y="561"/>
                  <a:pt x="532" y="577"/>
                </a:cubicBezTo>
                <a:cubicBezTo>
                  <a:pt x="538" y="579"/>
                  <a:pt x="543" y="584"/>
                  <a:pt x="548" y="588"/>
                </a:cubicBezTo>
                <a:cubicBezTo>
                  <a:pt x="547" y="590"/>
                  <a:pt x="546" y="591"/>
                  <a:pt x="545" y="592"/>
                </a:cubicBezTo>
                <a:cubicBezTo>
                  <a:pt x="464" y="592"/>
                  <a:pt x="383" y="592"/>
                  <a:pt x="298" y="592"/>
                </a:cubicBezTo>
                <a:cubicBezTo>
                  <a:pt x="300" y="627"/>
                  <a:pt x="302" y="664"/>
                  <a:pt x="305" y="702"/>
                </a:cubicBezTo>
                <a:cubicBezTo>
                  <a:pt x="403" y="702"/>
                  <a:pt x="497" y="702"/>
                  <a:pt x="592" y="702"/>
                </a:cubicBezTo>
                <a:cubicBezTo>
                  <a:pt x="592" y="615"/>
                  <a:pt x="592" y="528"/>
                  <a:pt x="592" y="440"/>
                </a:cubicBezTo>
                <a:cubicBezTo>
                  <a:pt x="583" y="440"/>
                  <a:pt x="576" y="439"/>
                  <a:pt x="566" y="439"/>
                </a:cubicBezTo>
                <a:cubicBezTo>
                  <a:pt x="566" y="420"/>
                  <a:pt x="567" y="401"/>
                  <a:pt x="566" y="383"/>
                </a:cubicBezTo>
                <a:cubicBezTo>
                  <a:pt x="565" y="374"/>
                  <a:pt x="562" y="364"/>
                  <a:pt x="557" y="358"/>
                </a:cubicBezTo>
                <a:cubicBezTo>
                  <a:pt x="470" y="247"/>
                  <a:pt x="382" y="138"/>
                  <a:pt x="294" y="28"/>
                </a:cubicBezTo>
                <a:cubicBezTo>
                  <a:pt x="289" y="21"/>
                  <a:pt x="285" y="13"/>
                  <a:pt x="281" y="6"/>
                </a:cubicBezTo>
                <a:cubicBezTo>
                  <a:pt x="283" y="4"/>
                  <a:pt x="286" y="2"/>
                  <a:pt x="289" y="0"/>
                </a:cubicBezTo>
                <a:cubicBezTo>
                  <a:pt x="380" y="114"/>
                  <a:pt x="471" y="228"/>
                  <a:pt x="564" y="344"/>
                </a:cubicBezTo>
                <a:cubicBezTo>
                  <a:pt x="565" y="335"/>
                  <a:pt x="566" y="329"/>
                  <a:pt x="568" y="322"/>
                </a:cubicBezTo>
                <a:cubicBezTo>
                  <a:pt x="575" y="322"/>
                  <a:pt x="583" y="321"/>
                  <a:pt x="589" y="321"/>
                </a:cubicBezTo>
                <a:cubicBezTo>
                  <a:pt x="592" y="299"/>
                  <a:pt x="593" y="277"/>
                  <a:pt x="601" y="258"/>
                </a:cubicBezTo>
                <a:cubicBezTo>
                  <a:pt x="609" y="237"/>
                  <a:pt x="632" y="233"/>
                  <a:pt x="654" y="233"/>
                </a:cubicBezTo>
                <a:cubicBezTo>
                  <a:pt x="656" y="226"/>
                  <a:pt x="657" y="219"/>
                  <a:pt x="658" y="210"/>
                </a:cubicBezTo>
                <a:cubicBezTo>
                  <a:pt x="671" y="210"/>
                  <a:pt x="684" y="210"/>
                  <a:pt x="699" y="210"/>
                </a:cubicBezTo>
                <a:cubicBezTo>
                  <a:pt x="699" y="169"/>
                  <a:pt x="699" y="131"/>
                  <a:pt x="699" y="91"/>
                </a:cubicBezTo>
                <a:cubicBezTo>
                  <a:pt x="690" y="88"/>
                  <a:pt x="680" y="87"/>
                  <a:pt x="671" y="83"/>
                </a:cubicBezTo>
                <a:cubicBezTo>
                  <a:pt x="660" y="77"/>
                  <a:pt x="659" y="68"/>
                  <a:pt x="671" y="64"/>
                </a:cubicBezTo>
                <a:cubicBezTo>
                  <a:pt x="698" y="53"/>
                  <a:pt x="727" y="53"/>
                  <a:pt x="755" y="64"/>
                </a:cubicBezTo>
                <a:cubicBezTo>
                  <a:pt x="766" y="69"/>
                  <a:pt x="765" y="78"/>
                  <a:pt x="754" y="83"/>
                </a:cubicBezTo>
                <a:cubicBezTo>
                  <a:pt x="745" y="87"/>
                  <a:pt x="735" y="88"/>
                  <a:pt x="724" y="91"/>
                </a:cubicBezTo>
                <a:cubicBezTo>
                  <a:pt x="724" y="130"/>
                  <a:pt x="724" y="168"/>
                  <a:pt x="724" y="208"/>
                </a:cubicBezTo>
                <a:cubicBezTo>
                  <a:pt x="739" y="209"/>
                  <a:pt x="752" y="210"/>
                  <a:pt x="767" y="210"/>
                </a:cubicBezTo>
                <a:cubicBezTo>
                  <a:pt x="767" y="218"/>
                  <a:pt x="768" y="224"/>
                  <a:pt x="769" y="233"/>
                </a:cubicBezTo>
                <a:cubicBezTo>
                  <a:pt x="830" y="231"/>
                  <a:pt x="836" y="272"/>
                  <a:pt x="831" y="320"/>
                </a:cubicBezTo>
                <a:cubicBezTo>
                  <a:pt x="841" y="321"/>
                  <a:pt x="849" y="322"/>
                  <a:pt x="858" y="323"/>
                </a:cubicBezTo>
                <a:cubicBezTo>
                  <a:pt x="859" y="329"/>
                  <a:pt x="859" y="335"/>
                  <a:pt x="861" y="344"/>
                </a:cubicBezTo>
                <a:cubicBezTo>
                  <a:pt x="899" y="296"/>
                  <a:pt x="935" y="251"/>
                  <a:pt x="971" y="206"/>
                </a:cubicBezTo>
                <a:cubicBezTo>
                  <a:pt x="1022" y="142"/>
                  <a:pt x="1074" y="77"/>
                  <a:pt x="1125" y="13"/>
                </a:cubicBezTo>
                <a:cubicBezTo>
                  <a:pt x="1129" y="9"/>
                  <a:pt x="1135" y="7"/>
                  <a:pt x="1140" y="4"/>
                </a:cubicBezTo>
                <a:cubicBezTo>
                  <a:pt x="1139" y="10"/>
                  <a:pt x="1139" y="17"/>
                  <a:pt x="1135" y="21"/>
                </a:cubicBezTo>
                <a:cubicBezTo>
                  <a:pt x="1049" y="129"/>
                  <a:pt x="963" y="238"/>
                  <a:pt x="876" y="346"/>
                </a:cubicBezTo>
                <a:cubicBezTo>
                  <a:pt x="864" y="361"/>
                  <a:pt x="857" y="376"/>
                  <a:pt x="859" y="396"/>
                </a:cubicBezTo>
                <a:cubicBezTo>
                  <a:pt x="860" y="410"/>
                  <a:pt x="859" y="424"/>
                  <a:pt x="859" y="438"/>
                </a:cubicBezTo>
                <a:close/>
                <a:moveTo>
                  <a:pt x="643" y="633"/>
                </a:moveTo>
                <a:cubicBezTo>
                  <a:pt x="644" y="633"/>
                  <a:pt x="644" y="633"/>
                  <a:pt x="644" y="633"/>
                </a:cubicBezTo>
                <a:cubicBezTo>
                  <a:pt x="633" y="648"/>
                  <a:pt x="644" y="655"/>
                  <a:pt x="656" y="656"/>
                </a:cubicBezTo>
                <a:cubicBezTo>
                  <a:pt x="693" y="657"/>
                  <a:pt x="730" y="657"/>
                  <a:pt x="767" y="656"/>
                </a:cubicBezTo>
                <a:cubicBezTo>
                  <a:pt x="771" y="656"/>
                  <a:pt x="775" y="650"/>
                  <a:pt x="780" y="647"/>
                </a:cubicBezTo>
                <a:cubicBezTo>
                  <a:pt x="782" y="644"/>
                  <a:pt x="784" y="640"/>
                  <a:pt x="786" y="637"/>
                </a:cubicBezTo>
                <a:cubicBezTo>
                  <a:pt x="778" y="633"/>
                  <a:pt x="771" y="625"/>
                  <a:pt x="764" y="625"/>
                </a:cubicBezTo>
                <a:cubicBezTo>
                  <a:pt x="729" y="624"/>
                  <a:pt x="695" y="624"/>
                  <a:pt x="660" y="625"/>
                </a:cubicBezTo>
                <a:cubicBezTo>
                  <a:pt x="654" y="625"/>
                  <a:pt x="649" y="630"/>
                  <a:pt x="643" y="633"/>
                </a:cubicBezTo>
                <a:close/>
                <a:moveTo>
                  <a:pt x="648" y="718"/>
                </a:moveTo>
                <a:cubicBezTo>
                  <a:pt x="647" y="717"/>
                  <a:pt x="647" y="717"/>
                  <a:pt x="647" y="717"/>
                </a:cubicBezTo>
                <a:cubicBezTo>
                  <a:pt x="648" y="718"/>
                  <a:pt x="649" y="720"/>
                  <a:pt x="650" y="720"/>
                </a:cubicBezTo>
                <a:cubicBezTo>
                  <a:pt x="690" y="720"/>
                  <a:pt x="730" y="721"/>
                  <a:pt x="771" y="720"/>
                </a:cubicBezTo>
                <a:cubicBezTo>
                  <a:pt x="776" y="720"/>
                  <a:pt x="781" y="711"/>
                  <a:pt x="786" y="705"/>
                </a:cubicBezTo>
                <a:cubicBezTo>
                  <a:pt x="780" y="700"/>
                  <a:pt x="775" y="690"/>
                  <a:pt x="769" y="690"/>
                </a:cubicBezTo>
                <a:cubicBezTo>
                  <a:pt x="731" y="689"/>
                  <a:pt x="693" y="689"/>
                  <a:pt x="655" y="690"/>
                </a:cubicBezTo>
                <a:cubicBezTo>
                  <a:pt x="650" y="690"/>
                  <a:pt x="642" y="696"/>
                  <a:pt x="641" y="700"/>
                </a:cubicBezTo>
                <a:cubicBezTo>
                  <a:pt x="640" y="705"/>
                  <a:pt x="645" y="712"/>
                  <a:pt x="648" y="718"/>
                </a:cubicBezTo>
                <a:close/>
                <a:moveTo>
                  <a:pt x="646" y="517"/>
                </a:moveTo>
                <a:cubicBezTo>
                  <a:pt x="668" y="555"/>
                  <a:pt x="699" y="569"/>
                  <a:pt x="737" y="555"/>
                </a:cubicBezTo>
                <a:cubicBezTo>
                  <a:pt x="751" y="549"/>
                  <a:pt x="763" y="537"/>
                  <a:pt x="775" y="527"/>
                </a:cubicBezTo>
                <a:cubicBezTo>
                  <a:pt x="779" y="523"/>
                  <a:pt x="783" y="520"/>
                  <a:pt x="785" y="515"/>
                </a:cubicBezTo>
                <a:cubicBezTo>
                  <a:pt x="826" y="453"/>
                  <a:pt x="824" y="348"/>
                  <a:pt x="781" y="288"/>
                </a:cubicBezTo>
                <a:cubicBezTo>
                  <a:pt x="773" y="277"/>
                  <a:pt x="761" y="270"/>
                  <a:pt x="750" y="261"/>
                </a:cubicBezTo>
                <a:cubicBezTo>
                  <a:pt x="746" y="258"/>
                  <a:pt x="742" y="256"/>
                  <a:pt x="738" y="253"/>
                </a:cubicBezTo>
                <a:cubicBezTo>
                  <a:pt x="708" y="241"/>
                  <a:pt x="678" y="248"/>
                  <a:pt x="663" y="271"/>
                </a:cubicBezTo>
                <a:cubicBezTo>
                  <a:pt x="657" y="278"/>
                  <a:pt x="650" y="284"/>
                  <a:pt x="644" y="291"/>
                </a:cubicBezTo>
                <a:cubicBezTo>
                  <a:pt x="641" y="293"/>
                  <a:pt x="639" y="295"/>
                  <a:pt x="637" y="298"/>
                </a:cubicBezTo>
                <a:cubicBezTo>
                  <a:pt x="602" y="367"/>
                  <a:pt x="601" y="437"/>
                  <a:pt x="635" y="507"/>
                </a:cubicBezTo>
                <a:cubicBezTo>
                  <a:pt x="637" y="511"/>
                  <a:pt x="642" y="514"/>
                  <a:pt x="646" y="51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4" name="Freeform 82">
            <a:extLst>
              <a:ext uri="{FF2B5EF4-FFF2-40B4-BE49-F238E27FC236}">
                <a16:creationId xmlns:a16="http://schemas.microsoft.com/office/drawing/2014/main" id="{1FEE97C0-6040-4795-92BF-E57AED2953F8}"/>
              </a:ext>
            </a:extLst>
          </p:cNvPr>
          <p:cNvSpPr>
            <a:spLocks noEditPoints="1"/>
          </p:cNvSpPr>
          <p:nvPr/>
        </p:nvSpPr>
        <p:spPr bwMode="auto">
          <a:xfrm>
            <a:off x="2236788" y="3581401"/>
            <a:ext cx="871537" cy="871538"/>
          </a:xfrm>
          <a:custGeom>
            <a:avLst/>
            <a:gdLst>
              <a:gd name="T0" fmla="*/ 63 w 796"/>
              <a:gd name="T1" fmla="*/ 423 h 795"/>
              <a:gd name="T2" fmla="*/ 41 w 796"/>
              <a:gd name="T3" fmla="*/ 613 h 795"/>
              <a:gd name="T4" fmla="*/ 26 w 796"/>
              <a:gd name="T5" fmla="*/ 613 h 795"/>
              <a:gd name="T6" fmla="*/ 10 w 796"/>
              <a:gd name="T7" fmla="*/ 426 h 795"/>
              <a:gd name="T8" fmla="*/ 27 w 796"/>
              <a:gd name="T9" fmla="*/ 186 h 795"/>
              <a:gd name="T10" fmla="*/ 43 w 796"/>
              <a:gd name="T11" fmla="*/ 186 h 795"/>
              <a:gd name="T12" fmla="*/ 207 w 796"/>
              <a:gd name="T13" fmla="*/ 357 h 795"/>
              <a:gd name="T14" fmla="*/ 347 w 796"/>
              <a:gd name="T15" fmla="*/ 322 h 795"/>
              <a:gd name="T16" fmla="*/ 372 w 796"/>
              <a:gd name="T17" fmla="*/ 65 h 795"/>
              <a:gd name="T18" fmla="*/ 182 w 796"/>
              <a:gd name="T19" fmla="*/ 43 h 795"/>
              <a:gd name="T20" fmla="*/ 183 w 796"/>
              <a:gd name="T21" fmla="*/ 27 h 795"/>
              <a:gd name="T22" fmla="*/ 366 w 796"/>
              <a:gd name="T23" fmla="*/ 11 h 795"/>
              <a:gd name="T24" fmla="*/ 401 w 796"/>
              <a:gd name="T25" fmla="*/ 1 h 795"/>
              <a:gd name="T26" fmla="*/ 623 w 796"/>
              <a:gd name="T27" fmla="*/ 37 h 795"/>
              <a:gd name="T28" fmla="*/ 513 w 796"/>
              <a:gd name="T29" fmla="*/ 54 h 795"/>
              <a:gd name="T30" fmla="*/ 436 w 796"/>
              <a:gd name="T31" fmla="*/ 185 h 795"/>
              <a:gd name="T32" fmla="*/ 465 w 796"/>
              <a:gd name="T33" fmla="*/ 346 h 795"/>
              <a:gd name="T34" fmla="*/ 752 w 796"/>
              <a:gd name="T35" fmla="*/ 190 h 795"/>
              <a:gd name="T36" fmla="*/ 768 w 796"/>
              <a:gd name="T37" fmla="*/ 190 h 795"/>
              <a:gd name="T38" fmla="*/ 789 w 796"/>
              <a:gd name="T39" fmla="*/ 378 h 795"/>
              <a:gd name="T40" fmla="*/ 767 w 796"/>
              <a:gd name="T41" fmla="*/ 609 h 795"/>
              <a:gd name="T42" fmla="*/ 752 w 796"/>
              <a:gd name="T43" fmla="*/ 623 h 795"/>
              <a:gd name="T44" fmla="*/ 451 w 796"/>
              <a:gd name="T45" fmla="*/ 451 h 795"/>
              <a:gd name="T46" fmla="*/ 602 w 796"/>
              <a:gd name="T47" fmla="*/ 751 h 795"/>
              <a:gd name="T48" fmla="*/ 623 w 796"/>
              <a:gd name="T49" fmla="*/ 760 h 795"/>
              <a:gd name="T50" fmla="*/ 565 w 796"/>
              <a:gd name="T51" fmla="*/ 773 h 795"/>
              <a:gd name="T52" fmla="*/ 416 w 796"/>
              <a:gd name="T53" fmla="*/ 790 h 795"/>
              <a:gd name="T54" fmla="*/ 169 w 796"/>
              <a:gd name="T55" fmla="*/ 762 h 795"/>
              <a:gd name="T56" fmla="*/ 297 w 796"/>
              <a:gd name="T57" fmla="*/ 740 h 795"/>
              <a:gd name="T58" fmla="*/ 344 w 796"/>
              <a:gd name="T59" fmla="*/ 451 h 795"/>
              <a:gd name="T60" fmla="*/ 380 w 796"/>
              <a:gd name="T61" fmla="*/ 429 h 795"/>
              <a:gd name="T62" fmla="*/ 433 w 796"/>
              <a:gd name="T63" fmla="*/ 410 h 795"/>
              <a:gd name="T64" fmla="*/ 375 w 796"/>
              <a:gd name="T65" fmla="*/ 372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6" h="795">
                <a:moveTo>
                  <a:pt x="344" y="451"/>
                </a:moveTo>
                <a:cubicBezTo>
                  <a:pt x="249" y="442"/>
                  <a:pt x="156" y="432"/>
                  <a:pt x="63" y="423"/>
                </a:cubicBezTo>
                <a:cubicBezTo>
                  <a:pt x="56" y="482"/>
                  <a:pt x="50" y="540"/>
                  <a:pt x="43" y="597"/>
                </a:cubicBezTo>
                <a:cubicBezTo>
                  <a:pt x="43" y="603"/>
                  <a:pt x="43" y="608"/>
                  <a:pt x="41" y="613"/>
                </a:cubicBezTo>
                <a:cubicBezTo>
                  <a:pt x="40" y="617"/>
                  <a:pt x="37" y="620"/>
                  <a:pt x="34" y="624"/>
                </a:cubicBezTo>
                <a:cubicBezTo>
                  <a:pt x="31" y="620"/>
                  <a:pt x="26" y="617"/>
                  <a:pt x="26" y="613"/>
                </a:cubicBezTo>
                <a:cubicBezTo>
                  <a:pt x="22" y="579"/>
                  <a:pt x="19" y="545"/>
                  <a:pt x="16" y="512"/>
                </a:cubicBezTo>
                <a:cubicBezTo>
                  <a:pt x="13" y="483"/>
                  <a:pt x="13" y="455"/>
                  <a:pt x="10" y="426"/>
                </a:cubicBezTo>
                <a:cubicBezTo>
                  <a:pt x="9" y="416"/>
                  <a:pt x="0" y="405"/>
                  <a:pt x="1" y="395"/>
                </a:cubicBezTo>
                <a:cubicBezTo>
                  <a:pt x="8" y="325"/>
                  <a:pt x="18" y="256"/>
                  <a:pt x="27" y="186"/>
                </a:cubicBezTo>
                <a:cubicBezTo>
                  <a:pt x="28" y="181"/>
                  <a:pt x="32" y="176"/>
                  <a:pt x="34" y="172"/>
                </a:cubicBezTo>
                <a:cubicBezTo>
                  <a:pt x="37" y="177"/>
                  <a:pt x="42" y="181"/>
                  <a:pt x="43" y="186"/>
                </a:cubicBezTo>
                <a:cubicBezTo>
                  <a:pt x="49" y="247"/>
                  <a:pt x="55" y="308"/>
                  <a:pt x="61" y="370"/>
                </a:cubicBezTo>
                <a:cubicBezTo>
                  <a:pt x="110" y="366"/>
                  <a:pt x="158" y="361"/>
                  <a:pt x="207" y="357"/>
                </a:cubicBezTo>
                <a:cubicBezTo>
                  <a:pt x="245" y="353"/>
                  <a:pt x="283" y="348"/>
                  <a:pt x="322" y="347"/>
                </a:cubicBezTo>
                <a:cubicBezTo>
                  <a:pt x="340" y="346"/>
                  <a:pt x="345" y="338"/>
                  <a:pt x="347" y="322"/>
                </a:cubicBezTo>
                <a:cubicBezTo>
                  <a:pt x="354" y="251"/>
                  <a:pt x="361" y="179"/>
                  <a:pt x="368" y="107"/>
                </a:cubicBezTo>
                <a:cubicBezTo>
                  <a:pt x="369" y="93"/>
                  <a:pt x="371" y="80"/>
                  <a:pt x="372" y="65"/>
                </a:cubicBezTo>
                <a:cubicBezTo>
                  <a:pt x="316" y="58"/>
                  <a:pt x="261" y="52"/>
                  <a:pt x="205" y="46"/>
                </a:cubicBezTo>
                <a:cubicBezTo>
                  <a:pt x="197" y="45"/>
                  <a:pt x="189" y="44"/>
                  <a:pt x="182" y="43"/>
                </a:cubicBezTo>
                <a:cubicBezTo>
                  <a:pt x="178" y="42"/>
                  <a:pt x="175" y="38"/>
                  <a:pt x="172" y="36"/>
                </a:cubicBezTo>
                <a:cubicBezTo>
                  <a:pt x="175" y="33"/>
                  <a:pt x="179" y="28"/>
                  <a:pt x="183" y="27"/>
                </a:cubicBezTo>
                <a:cubicBezTo>
                  <a:pt x="211" y="24"/>
                  <a:pt x="240" y="21"/>
                  <a:pt x="268" y="19"/>
                </a:cubicBezTo>
                <a:cubicBezTo>
                  <a:pt x="301" y="16"/>
                  <a:pt x="333" y="14"/>
                  <a:pt x="366" y="11"/>
                </a:cubicBezTo>
                <a:cubicBezTo>
                  <a:pt x="370" y="10"/>
                  <a:pt x="374" y="7"/>
                  <a:pt x="378" y="6"/>
                </a:cubicBezTo>
                <a:cubicBezTo>
                  <a:pt x="386" y="4"/>
                  <a:pt x="394" y="0"/>
                  <a:pt x="401" y="1"/>
                </a:cubicBezTo>
                <a:cubicBezTo>
                  <a:pt x="470" y="10"/>
                  <a:pt x="539" y="19"/>
                  <a:pt x="608" y="28"/>
                </a:cubicBezTo>
                <a:cubicBezTo>
                  <a:pt x="613" y="29"/>
                  <a:pt x="618" y="34"/>
                  <a:pt x="623" y="37"/>
                </a:cubicBezTo>
                <a:cubicBezTo>
                  <a:pt x="618" y="40"/>
                  <a:pt x="613" y="45"/>
                  <a:pt x="608" y="45"/>
                </a:cubicBezTo>
                <a:cubicBezTo>
                  <a:pt x="576" y="49"/>
                  <a:pt x="544" y="51"/>
                  <a:pt x="513" y="54"/>
                </a:cubicBezTo>
                <a:cubicBezTo>
                  <a:pt x="484" y="57"/>
                  <a:pt x="456" y="60"/>
                  <a:pt x="426" y="63"/>
                </a:cubicBezTo>
                <a:cubicBezTo>
                  <a:pt x="429" y="104"/>
                  <a:pt x="432" y="144"/>
                  <a:pt x="436" y="185"/>
                </a:cubicBezTo>
                <a:cubicBezTo>
                  <a:pt x="441" y="233"/>
                  <a:pt x="446" y="281"/>
                  <a:pt x="450" y="330"/>
                </a:cubicBezTo>
                <a:cubicBezTo>
                  <a:pt x="451" y="340"/>
                  <a:pt x="453" y="345"/>
                  <a:pt x="465" y="346"/>
                </a:cubicBezTo>
                <a:cubicBezTo>
                  <a:pt x="553" y="354"/>
                  <a:pt x="641" y="363"/>
                  <a:pt x="730" y="372"/>
                </a:cubicBezTo>
                <a:cubicBezTo>
                  <a:pt x="737" y="311"/>
                  <a:pt x="744" y="250"/>
                  <a:pt x="752" y="190"/>
                </a:cubicBezTo>
                <a:cubicBezTo>
                  <a:pt x="752" y="184"/>
                  <a:pt x="757" y="178"/>
                  <a:pt x="759" y="172"/>
                </a:cubicBezTo>
                <a:cubicBezTo>
                  <a:pt x="762" y="178"/>
                  <a:pt x="768" y="184"/>
                  <a:pt x="768" y="190"/>
                </a:cubicBezTo>
                <a:cubicBezTo>
                  <a:pt x="774" y="248"/>
                  <a:pt x="779" y="306"/>
                  <a:pt x="784" y="363"/>
                </a:cubicBezTo>
                <a:cubicBezTo>
                  <a:pt x="785" y="368"/>
                  <a:pt x="788" y="373"/>
                  <a:pt x="789" y="378"/>
                </a:cubicBezTo>
                <a:cubicBezTo>
                  <a:pt x="791" y="386"/>
                  <a:pt x="796" y="395"/>
                  <a:pt x="794" y="403"/>
                </a:cubicBezTo>
                <a:cubicBezTo>
                  <a:pt x="777" y="470"/>
                  <a:pt x="778" y="541"/>
                  <a:pt x="767" y="609"/>
                </a:cubicBezTo>
                <a:cubicBezTo>
                  <a:pt x="766" y="615"/>
                  <a:pt x="762" y="620"/>
                  <a:pt x="759" y="626"/>
                </a:cubicBezTo>
                <a:cubicBezTo>
                  <a:pt x="757" y="625"/>
                  <a:pt x="754" y="624"/>
                  <a:pt x="752" y="623"/>
                </a:cubicBezTo>
                <a:cubicBezTo>
                  <a:pt x="745" y="558"/>
                  <a:pt x="739" y="493"/>
                  <a:pt x="733" y="426"/>
                </a:cubicBezTo>
                <a:cubicBezTo>
                  <a:pt x="639" y="434"/>
                  <a:pt x="546" y="443"/>
                  <a:pt x="451" y="451"/>
                </a:cubicBezTo>
                <a:cubicBezTo>
                  <a:pt x="441" y="545"/>
                  <a:pt x="432" y="638"/>
                  <a:pt x="423" y="731"/>
                </a:cubicBezTo>
                <a:cubicBezTo>
                  <a:pt x="483" y="738"/>
                  <a:pt x="542" y="744"/>
                  <a:pt x="602" y="751"/>
                </a:cubicBezTo>
                <a:cubicBezTo>
                  <a:pt x="606" y="751"/>
                  <a:pt x="611" y="751"/>
                  <a:pt x="615" y="753"/>
                </a:cubicBezTo>
                <a:cubicBezTo>
                  <a:pt x="618" y="754"/>
                  <a:pt x="621" y="757"/>
                  <a:pt x="623" y="760"/>
                </a:cubicBezTo>
                <a:cubicBezTo>
                  <a:pt x="620" y="762"/>
                  <a:pt x="618" y="767"/>
                  <a:pt x="615" y="768"/>
                </a:cubicBezTo>
                <a:cubicBezTo>
                  <a:pt x="598" y="770"/>
                  <a:pt x="582" y="771"/>
                  <a:pt x="565" y="773"/>
                </a:cubicBezTo>
                <a:cubicBezTo>
                  <a:pt x="520" y="777"/>
                  <a:pt x="475" y="780"/>
                  <a:pt x="430" y="784"/>
                </a:cubicBezTo>
                <a:cubicBezTo>
                  <a:pt x="425" y="785"/>
                  <a:pt x="421" y="789"/>
                  <a:pt x="416" y="790"/>
                </a:cubicBezTo>
                <a:cubicBezTo>
                  <a:pt x="407" y="792"/>
                  <a:pt x="397" y="795"/>
                  <a:pt x="389" y="794"/>
                </a:cubicBezTo>
                <a:cubicBezTo>
                  <a:pt x="317" y="784"/>
                  <a:pt x="246" y="773"/>
                  <a:pt x="169" y="762"/>
                </a:cubicBezTo>
                <a:cubicBezTo>
                  <a:pt x="175" y="757"/>
                  <a:pt x="179" y="751"/>
                  <a:pt x="183" y="751"/>
                </a:cubicBezTo>
                <a:cubicBezTo>
                  <a:pt x="221" y="747"/>
                  <a:pt x="259" y="744"/>
                  <a:pt x="297" y="740"/>
                </a:cubicBezTo>
                <a:cubicBezTo>
                  <a:pt x="320" y="738"/>
                  <a:pt x="343" y="736"/>
                  <a:pt x="369" y="733"/>
                </a:cubicBezTo>
                <a:cubicBezTo>
                  <a:pt x="361" y="640"/>
                  <a:pt x="353" y="547"/>
                  <a:pt x="344" y="451"/>
                </a:cubicBezTo>
                <a:close/>
                <a:moveTo>
                  <a:pt x="375" y="372"/>
                </a:moveTo>
                <a:cubicBezTo>
                  <a:pt x="359" y="394"/>
                  <a:pt x="361" y="417"/>
                  <a:pt x="380" y="429"/>
                </a:cubicBezTo>
                <a:cubicBezTo>
                  <a:pt x="396" y="439"/>
                  <a:pt x="410" y="431"/>
                  <a:pt x="423" y="424"/>
                </a:cubicBezTo>
                <a:cubicBezTo>
                  <a:pt x="427" y="420"/>
                  <a:pt x="431" y="415"/>
                  <a:pt x="433" y="410"/>
                </a:cubicBezTo>
                <a:cubicBezTo>
                  <a:pt x="440" y="393"/>
                  <a:pt x="432" y="373"/>
                  <a:pt x="416" y="364"/>
                </a:cubicBezTo>
                <a:cubicBezTo>
                  <a:pt x="401" y="356"/>
                  <a:pt x="385" y="359"/>
                  <a:pt x="375" y="37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5" name="Freeform 83">
            <a:extLst>
              <a:ext uri="{FF2B5EF4-FFF2-40B4-BE49-F238E27FC236}">
                <a16:creationId xmlns:a16="http://schemas.microsoft.com/office/drawing/2014/main" id="{68FE279D-8923-4F73-8569-EF0F06537EA2}"/>
              </a:ext>
            </a:extLst>
          </p:cNvPr>
          <p:cNvSpPr>
            <a:spLocks noEditPoints="1"/>
          </p:cNvSpPr>
          <p:nvPr/>
        </p:nvSpPr>
        <p:spPr bwMode="auto">
          <a:xfrm>
            <a:off x="509588" y="3581401"/>
            <a:ext cx="1638300" cy="735013"/>
          </a:xfrm>
          <a:custGeom>
            <a:avLst/>
            <a:gdLst>
              <a:gd name="T0" fmla="*/ 489 w 1497"/>
              <a:gd name="T1" fmla="*/ 31 h 672"/>
              <a:gd name="T2" fmla="*/ 355 w 1497"/>
              <a:gd name="T3" fmla="*/ 42 h 672"/>
              <a:gd name="T4" fmla="*/ 294 w 1497"/>
              <a:gd name="T5" fmla="*/ 103 h 672"/>
              <a:gd name="T6" fmla="*/ 320 w 1497"/>
              <a:gd name="T7" fmla="*/ 110 h 672"/>
              <a:gd name="T8" fmla="*/ 657 w 1497"/>
              <a:gd name="T9" fmla="*/ 194 h 672"/>
              <a:gd name="T10" fmla="*/ 757 w 1497"/>
              <a:gd name="T11" fmla="*/ 150 h 672"/>
              <a:gd name="T12" fmla="*/ 956 w 1497"/>
              <a:gd name="T13" fmla="*/ 170 h 672"/>
              <a:gd name="T14" fmla="*/ 1178 w 1497"/>
              <a:gd name="T15" fmla="*/ 111 h 672"/>
              <a:gd name="T16" fmla="*/ 1204 w 1497"/>
              <a:gd name="T17" fmla="*/ 103 h 672"/>
              <a:gd name="T18" fmla="*/ 1150 w 1497"/>
              <a:gd name="T19" fmla="*/ 40 h 672"/>
              <a:gd name="T20" fmla="*/ 968 w 1497"/>
              <a:gd name="T21" fmla="*/ 27 h 672"/>
              <a:gd name="T22" fmla="*/ 963 w 1497"/>
              <a:gd name="T23" fmla="*/ 20 h 672"/>
              <a:gd name="T24" fmla="*/ 1307 w 1497"/>
              <a:gd name="T25" fmla="*/ 4 h 672"/>
              <a:gd name="T26" fmla="*/ 1471 w 1497"/>
              <a:gd name="T27" fmla="*/ 19 h 672"/>
              <a:gd name="T28" fmla="*/ 1241 w 1497"/>
              <a:gd name="T29" fmla="*/ 26 h 672"/>
              <a:gd name="T30" fmla="*/ 1269 w 1497"/>
              <a:gd name="T31" fmla="*/ 105 h 672"/>
              <a:gd name="T32" fmla="*/ 1261 w 1497"/>
              <a:gd name="T33" fmla="*/ 278 h 672"/>
              <a:gd name="T34" fmla="*/ 1202 w 1497"/>
              <a:gd name="T35" fmla="*/ 318 h 672"/>
              <a:gd name="T36" fmla="*/ 1185 w 1497"/>
              <a:gd name="T37" fmla="*/ 272 h 672"/>
              <a:gd name="T38" fmla="*/ 1184 w 1497"/>
              <a:gd name="T39" fmla="*/ 191 h 672"/>
              <a:gd name="T40" fmla="*/ 837 w 1497"/>
              <a:gd name="T41" fmla="*/ 267 h 672"/>
              <a:gd name="T42" fmla="*/ 821 w 1497"/>
              <a:gd name="T43" fmla="*/ 404 h 672"/>
              <a:gd name="T44" fmla="*/ 858 w 1497"/>
              <a:gd name="T45" fmla="*/ 459 h 672"/>
              <a:gd name="T46" fmla="*/ 769 w 1497"/>
              <a:gd name="T47" fmla="*/ 482 h 672"/>
              <a:gd name="T48" fmla="*/ 806 w 1497"/>
              <a:gd name="T49" fmla="*/ 526 h 672"/>
              <a:gd name="T50" fmla="*/ 838 w 1497"/>
              <a:gd name="T51" fmla="*/ 571 h 672"/>
              <a:gd name="T52" fmla="*/ 889 w 1497"/>
              <a:gd name="T53" fmla="*/ 552 h 672"/>
              <a:gd name="T54" fmla="*/ 903 w 1497"/>
              <a:gd name="T55" fmla="*/ 614 h 672"/>
              <a:gd name="T56" fmla="*/ 852 w 1497"/>
              <a:gd name="T57" fmla="*/ 631 h 672"/>
              <a:gd name="T58" fmla="*/ 831 w 1497"/>
              <a:gd name="T59" fmla="*/ 626 h 672"/>
              <a:gd name="T60" fmla="*/ 707 w 1497"/>
              <a:gd name="T61" fmla="*/ 667 h 672"/>
              <a:gd name="T62" fmla="*/ 675 w 1497"/>
              <a:gd name="T63" fmla="*/ 562 h 672"/>
              <a:gd name="T64" fmla="*/ 734 w 1497"/>
              <a:gd name="T65" fmla="*/ 525 h 672"/>
              <a:gd name="T66" fmla="*/ 735 w 1497"/>
              <a:gd name="T67" fmla="*/ 482 h 672"/>
              <a:gd name="T68" fmla="*/ 635 w 1497"/>
              <a:gd name="T69" fmla="*/ 447 h 672"/>
              <a:gd name="T70" fmla="*/ 680 w 1497"/>
              <a:gd name="T71" fmla="*/ 406 h 672"/>
              <a:gd name="T72" fmla="*/ 669 w 1497"/>
              <a:gd name="T73" fmla="*/ 269 h 672"/>
              <a:gd name="T74" fmla="*/ 305 w 1497"/>
              <a:gd name="T75" fmla="*/ 257 h 672"/>
              <a:gd name="T76" fmla="*/ 320 w 1497"/>
              <a:gd name="T77" fmla="*/ 304 h 672"/>
              <a:gd name="T78" fmla="*/ 257 w 1497"/>
              <a:gd name="T79" fmla="*/ 318 h 672"/>
              <a:gd name="T80" fmla="*/ 239 w 1497"/>
              <a:gd name="T81" fmla="*/ 276 h 672"/>
              <a:gd name="T82" fmla="*/ 229 w 1497"/>
              <a:gd name="T83" fmla="*/ 105 h 672"/>
              <a:gd name="T84" fmla="*/ 257 w 1497"/>
              <a:gd name="T85" fmla="*/ 27 h 672"/>
              <a:gd name="T86" fmla="*/ 0 w 1497"/>
              <a:gd name="T87" fmla="*/ 23 h 672"/>
              <a:gd name="T88" fmla="*/ 165 w 1497"/>
              <a:gd name="T89" fmla="*/ 1 h 672"/>
              <a:gd name="T90" fmla="*/ 308 w 1497"/>
              <a:gd name="T91" fmla="*/ 19 h 672"/>
              <a:gd name="T92" fmla="*/ 549 w 1497"/>
              <a:gd name="T93" fmla="*/ 20 h 672"/>
              <a:gd name="T94" fmla="*/ 701 w 1497"/>
              <a:gd name="T95" fmla="*/ 631 h 672"/>
              <a:gd name="T96" fmla="*/ 798 w 1497"/>
              <a:gd name="T97" fmla="*/ 553 h 672"/>
              <a:gd name="T98" fmla="*/ 709 w 1497"/>
              <a:gd name="T99" fmla="*/ 553 h 672"/>
              <a:gd name="T100" fmla="*/ 702 w 1497"/>
              <a:gd name="T101" fmla="*/ 631 h 672"/>
              <a:gd name="T102" fmla="*/ 673 w 1497"/>
              <a:gd name="T103" fmla="*/ 238 h 672"/>
              <a:gd name="T104" fmla="*/ 322 w 1497"/>
              <a:gd name="T105" fmla="*/ 139 h 672"/>
              <a:gd name="T106" fmla="*/ 673 w 1497"/>
              <a:gd name="T107" fmla="*/ 238 h 672"/>
              <a:gd name="T108" fmla="*/ 833 w 1497"/>
              <a:gd name="T109" fmla="*/ 236 h 672"/>
              <a:gd name="T110" fmla="*/ 1176 w 1497"/>
              <a:gd name="T111" fmla="*/ 139 h 672"/>
              <a:gd name="T112" fmla="*/ 823 w 1497"/>
              <a:gd name="T113" fmla="*/ 237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97" h="672">
                <a:moveTo>
                  <a:pt x="549" y="24"/>
                </a:moveTo>
                <a:cubicBezTo>
                  <a:pt x="529" y="26"/>
                  <a:pt x="509" y="28"/>
                  <a:pt x="489" y="31"/>
                </a:cubicBezTo>
                <a:cubicBezTo>
                  <a:pt x="454" y="35"/>
                  <a:pt x="420" y="41"/>
                  <a:pt x="385" y="45"/>
                </a:cubicBezTo>
                <a:cubicBezTo>
                  <a:pt x="375" y="47"/>
                  <a:pt x="365" y="44"/>
                  <a:pt x="355" y="42"/>
                </a:cubicBezTo>
                <a:cubicBezTo>
                  <a:pt x="335" y="38"/>
                  <a:pt x="316" y="33"/>
                  <a:pt x="294" y="27"/>
                </a:cubicBezTo>
                <a:cubicBezTo>
                  <a:pt x="294" y="54"/>
                  <a:pt x="294" y="78"/>
                  <a:pt x="294" y="103"/>
                </a:cubicBezTo>
                <a:cubicBezTo>
                  <a:pt x="304" y="104"/>
                  <a:pt x="313" y="104"/>
                  <a:pt x="322" y="105"/>
                </a:cubicBezTo>
                <a:cubicBezTo>
                  <a:pt x="321" y="107"/>
                  <a:pt x="321" y="108"/>
                  <a:pt x="320" y="110"/>
                </a:cubicBezTo>
                <a:cubicBezTo>
                  <a:pt x="327" y="115"/>
                  <a:pt x="335" y="123"/>
                  <a:pt x="343" y="125"/>
                </a:cubicBezTo>
                <a:cubicBezTo>
                  <a:pt x="448" y="149"/>
                  <a:pt x="552" y="172"/>
                  <a:pt x="657" y="194"/>
                </a:cubicBezTo>
                <a:cubicBezTo>
                  <a:pt x="664" y="196"/>
                  <a:pt x="675" y="194"/>
                  <a:pt x="678" y="189"/>
                </a:cubicBezTo>
                <a:cubicBezTo>
                  <a:pt x="696" y="158"/>
                  <a:pt x="724" y="149"/>
                  <a:pt x="757" y="150"/>
                </a:cubicBezTo>
                <a:cubicBezTo>
                  <a:pt x="789" y="152"/>
                  <a:pt x="814" y="164"/>
                  <a:pt x="825" y="198"/>
                </a:cubicBezTo>
                <a:cubicBezTo>
                  <a:pt x="869" y="189"/>
                  <a:pt x="913" y="179"/>
                  <a:pt x="956" y="170"/>
                </a:cubicBezTo>
                <a:cubicBezTo>
                  <a:pt x="1023" y="155"/>
                  <a:pt x="1090" y="141"/>
                  <a:pt x="1157" y="125"/>
                </a:cubicBezTo>
                <a:cubicBezTo>
                  <a:pt x="1165" y="123"/>
                  <a:pt x="1171" y="116"/>
                  <a:pt x="1178" y="111"/>
                </a:cubicBezTo>
                <a:cubicBezTo>
                  <a:pt x="1177" y="109"/>
                  <a:pt x="1176" y="107"/>
                  <a:pt x="1175" y="105"/>
                </a:cubicBezTo>
                <a:cubicBezTo>
                  <a:pt x="1184" y="105"/>
                  <a:pt x="1193" y="104"/>
                  <a:pt x="1204" y="103"/>
                </a:cubicBezTo>
                <a:cubicBezTo>
                  <a:pt x="1204" y="79"/>
                  <a:pt x="1204" y="55"/>
                  <a:pt x="1204" y="28"/>
                </a:cubicBezTo>
                <a:cubicBezTo>
                  <a:pt x="1185" y="32"/>
                  <a:pt x="1168" y="37"/>
                  <a:pt x="1150" y="40"/>
                </a:cubicBezTo>
                <a:cubicBezTo>
                  <a:pt x="1133" y="42"/>
                  <a:pt x="1116" y="44"/>
                  <a:pt x="1099" y="42"/>
                </a:cubicBezTo>
                <a:cubicBezTo>
                  <a:pt x="1056" y="38"/>
                  <a:pt x="1012" y="32"/>
                  <a:pt x="968" y="27"/>
                </a:cubicBezTo>
                <a:cubicBezTo>
                  <a:pt x="962" y="26"/>
                  <a:pt x="956" y="26"/>
                  <a:pt x="949" y="21"/>
                </a:cubicBezTo>
                <a:cubicBezTo>
                  <a:pt x="954" y="21"/>
                  <a:pt x="958" y="20"/>
                  <a:pt x="963" y="20"/>
                </a:cubicBezTo>
                <a:cubicBezTo>
                  <a:pt x="1039" y="20"/>
                  <a:pt x="1116" y="21"/>
                  <a:pt x="1193" y="19"/>
                </a:cubicBezTo>
                <a:cubicBezTo>
                  <a:pt x="1231" y="18"/>
                  <a:pt x="1269" y="9"/>
                  <a:pt x="1307" y="4"/>
                </a:cubicBezTo>
                <a:cubicBezTo>
                  <a:pt x="1317" y="2"/>
                  <a:pt x="1328" y="1"/>
                  <a:pt x="1338" y="2"/>
                </a:cubicBezTo>
                <a:cubicBezTo>
                  <a:pt x="1382" y="8"/>
                  <a:pt x="1426" y="14"/>
                  <a:pt x="1471" y="19"/>
                </a:cubicBezTo>
                <a:cubicBezTo>
                  <a:pt x="1480" y="20"/>
                  <a:pt x="1489" y="21"/>
                  <a:pt x="1497" y="26"/>
                </a:cubicBezTo>
                <a:cubicBezTo>
                  <a:pt x="1412" y="26"/>
                  <a:pt x="1327" y="26"/>
                  <a:pt x="1241" y="26"/>
                </a:cubicBezTo>
                <a:cubicBezTo>
                  <a:pt x="1241" y="53"/>
                  <a:pt x="1241" y="78"/>
                  <a:pt x="1241" y="103"/>
                </a:cubicBezTo>
                <a:cubicBezTo>
                  <a:pt x="1251" y="104"/>
                  <a:pt x="1258" y="104"/>
                  <a:pt x="1269" y="105"/>
                </a:cubicBezTo>
                <a:cubicBezTo>
                  <a:pt x="1263" y="149"/>
                  <a:pt x="1257" y="192"/>
                  <a:pt x="1251" y="234"/>
                </a:cubicBezTo>
                <a:cubicBezTo>
                  <a:pt x="1249" y="250"/>
                  <a:pt x="1245" y="264"/>
                  <a:pt x="1261" y="278"/>
                </a:cubicBezTo>
                <a:cubicBezTo>
                  <a:pt x="1276" y="292"/>
                  <a:pt x="1264" y="317"/>
                  <a:pt x="1242" y="319"/>
                </a:cubicBezTo>
                <a:cubicBezTo>
                  <a:pt x="1229" y="320"/>
                  <a:pt x="1215" y="321"/>
                  <a:pt x="1202" y="318"/>
                </a:cubicBezTo>
                <a:cubicBezTo>
                  <a:pt x="1193" y="316"/>
                  <a:pt x="1181" y="310"/>
                  <a:pt x="1179" y="303"/>
                </a:cubicBezTo>
                <a:cubicBezTo>
                  <a:pt x="1176" y="294"/>
                  <a:pt x="1182" y="282"/>
                  <a:pt x="1185" y="272"/>
                </a:cubicBezTo>
                <a:cubicBezTo>
                  <a:pt x="1187" y="266"/>
                  <a:pt x="1193" y="259"/>
                  <a:pt x="1193" y="253"/>
                </a:cubicBezTo>
                <a:cubicBezTo>
                  <a:pt x="1191" y="233"/>
                  <a:pt x="1187" y="213"/>
                  <a:pt x="1184" y="191"/>
                </a:cubicBezTo>
                <a:cubicBezTo>
                  <a:pt x="1141" y="200"/>
                  <a:pt x="1099" y="210"/>
                  <a:pt x="1058" y="219"/>
                </a:cubicBezTo>
                <a:cubicBezTo>
                  <a:pt x="984" y="235"/>
                  <a:pt x="911" y="251"/>
                  <a:pt x="837" y="267"/>
                </a:cubicBezTo>
                <a:cubicBezTo>
                  <a:pt x="823" y="270"/>
                  <a:pt x="816" y="276"/>
                  <a:pt x="817" y="291"/>
                </a:cubicBezTo>
                <a:cubicBezTo>
                  <a:pt x="818" y="328"/>
                  <a:pt x="819" y="366"/>
                  <a:pt x="821" y="404"/>
                </a:cubicBezTo>
                <a:cubicBezTo>
                  <a:pt x="821" y="415"/>
                  <a:pt x="826" y="422"/>
                  <a:pt x="840" y="424"/>
                </a:cubicBezTo>
                <a:cubicBezTo>
                  <a:pt x="859" y="427"/>
                  <a:pt x="858" y="444"/>
                  <a:pt x="858" y="459"/>
                </a:cubicBezTo>
                <a:cubicBezTo>
                  <a:pt x="857" y="474"/>
                  <a:pt x="847" y="481"/>
                  <a:pt x="834" y="481"/>
                </a:cubicBezTo>
                <a:cubicBezTo>
                  <a:pt x="813" y="482"/>
                  <a:pt x="793" y="482"/>
                  <a:pt x="769" y="482"/>
                </a:cubicBezTo>
                <a:cubicBezTo>
                  <a:pt x="768" y="496"/>
                  <a:pt x="768" y="509"/>
                  <a:pt x="767" y="526"/>
                </a:cubicBezTo>
                <a:cubicBezTo>
                  <a:pt x="782" y="526"/>
                  <a:pt x="794" y="526"/>
                  <a:pt x="806" y="526"/>
                </a:cubicBezTo>
                <a:cubicBezTo>
                  <a:pt x="823" y="526"/>
                  <a:pt x="830" y="535"/>
                  <a:pt x="831" y="551"/>
                </a:cubicBezTo>
                <a:cubicBezTo>
                  <a:pt x="832" y="557"/>
                  <a:pt x="836" y="564"/>
                  <a:pt x="838" y="571"/>
                </a:cubicBezTo>
                <a:cubicBezTo>
                  <a:pt x="844" y="567"/>
                  <a:pt x="849" y="561"/>
                  <a:pt x="854" y="559"/>
                </a:cubicBezTo>
                <a:cubicBezTo>
                  <a:pt x="866" y="556"/>
                  <a:pt x="878" y="551"/>
                  <a:pt x="889" y="552"/>
                </a:cubicBezTo>
                <a:cubicBezTo>
                  <a:pt x="895" y="553"/>
                  <a:pt x="902" y="566"/>
                  <a:pt x="903" y="575"/>
                </a:cubicBezTo>
                <a:cubicBezTo>
                  <a:pt x="906" y="587"/>
                  <a:pt x="906" y="602"/>
                  <a:pt x="903" y="614"/>
                </a:cubicBezTo>
                <a:cubicBezTo>
                  <a:pt x="901" y="624"/>
                  <a:pt x="895" y="636"/>
                  <a:pt x="888" y="640"/>
                </a:cubicBezTo>
                <a:cubicBezTo>
                  <a:pt x="876" y="647"/>
                  <a:pt x="862" y="644"/>
                  <a:pt x="852" y="631"/>
                </a:cubicBezTo>
                <a:cubicBezTo>
                  <a:pt x="849" y="626"/>
                  <a:pt x="842" y="623"/>
                  <a:pt x="836" y="620"/>
                </a:cubicBezTo>
                <a:cubicBezTo>
                  <a:pt x="833" y="624"/>
                  <a:pt x="832" y="625"/>
                  <a:pt x="831" y="626"/>
                </a:cubicBezTo>
                <a:cubicBezTo>
                  <a:pt x="828" y="666"/>
                  <a:pt x="828" y="667"/>
                  <a:pt x="787" y="667"/>
                </a:cubicBezTo>
                <a:cubicBezTo>
                  <a:pt x="761" y="667"/>
                  <a:pt x="734" y="667"/>
                  <a:pt x="707" y="667"/>
                </a:cubicBezTo>
                <a:cubicBezTo>
                  <a:pt x="681" y="666"/>
                  <a:pt x="676" y="661"/>
                  <a:pt x="676" y="633"/>
                </a:cubicBezTo>
                <a:cubicBezTo>
                  <a:pt x="677" y="609"/>
                  <a:pt x="675" y="586"/>
                  <a:pt x="675" y="562"/>
                </a:cubicBezTo>
                <a:cubicBezTo>
                  <a:pt x="674" y="531"/>
                  <a:pt x="680" y="526"/>
                  <a:pt x="710" y="525"/>
                </a:cubicBezTo>
                <a:cubicBezTo>
                  <a:pt x="718" y="525"/>
                  <a:pt x="725" y="525"/>
                  <a:pt x="734" y="525"/>
                </a:cubicBezTo>
                <a:cubicBezTo>
                  <a:pt x="734" y="517"/>
                  <a:pt x="735" y="511"/>
                  <a:pt x="735" y="505"/>
                </a:cubicBezTo>
                <a:cubicBezTo>
                  <a:pt x="735" y="498"/>
                  <a:pt x="735" y="491"/>
                  <a:pt x="735" y="482"/>
                </a:cubicBezTo>
                <a:cubicBezTo>
                  <a:pt x="712" y="482"/>
                  <a:pt x="689" y="482"/>
                  <a:pt x="667" y="482"/>
                </a:cubicBezTo>
                <a:cubicBezTo>
                  <a:pt x="642" y="481"/>
                  <a:pt x="633" y="471"/>
                  <a:pt x="635" y="447"/>
                </a:cubicBezTo>
                <a:cubicBezTo>
                  <a:pt x="636" y="432"/>
                  <a:pt x="644" y="422"/>
                  <a:pt x="660" y="423"/>
                </a:cubicBezTo>
                <a:cubicBezTo>
                  <a:pt x="674" y="424"/>
                  <a:pt x="680" y="418"/>
                  <a:pt x="680" y="406"/>
                </a:cubicBezTo>
                <a:cubicBezTo>
                  <a:pt x="681" y="364"/>
                  <a:pt x="681" y="322"/>
                  <a:pt x="680" y="280"/>
                </a:cubicBezTo>
                <a:cubicBezTo>
                  <a:pt x="680" y="276"/>
                  <a:pt x="673" y="270"/>
                  <a:pt x="669" y="269"/>
                </a:cubicBezTo>
                <a:cubicBezTo>
                  <a:pt x="551" y="243"/>
                  <a:pt x="434" y="217"/>
                  <a:pt x="314" y="191"/>
                </a:cubicBezTo>
                <a:cubicBezTo>
                  <a:pt x="311" y="214"/>
                  <a:pt x="307" y="235"/>
                  <a:pt x="305" y="257"/>
                </a:cubicBezTo>
                <a:cubicBezTo>
                  <a:pt x="305" y="262"/>
                  <a:pt x="312" y="267"/>
                  <a:pt x="313" y="273"/>
                </a:cubicBezTo>
                <a:cubicBezTo>
                  <a:pt x="317" y="283"/>
                  <a:pt x="322" y="294"/>
                  <a:pt x="320" y="304"/>
                </a:cubicBezTo>
                <a:cubicBezTo>
                  <a:pt x="318" y="310"/>
                  <a:pt x="306" y="317"/>
                  <a:pt x="297" y="318"/>
                </a:cubicBezTo>
                <a:cubicBezTo>
                  <a:pt x="284" y="321"/>
                  <a:pt x="270" y="320"/>
                  <a:pt x="257" y="318"/>
                </a:cubicBezTo>
                <a:cubicBezTo>
                  <a:pt x="249" y="317"/>
                  <a:pt x="238" y="312"/>
                  <a:pt x="235" y="305"/>
                </a:cubicBezTo>
                <a:cubicBezTo>
                  <a:pt x="233" y="297"/>
                  <a:pt x="234" y="281"/>
                  <a:pt x="239" y="276"/>
                </a:cubicBezTo>
                <a:cubicBezTo>
                  <a:pt x="253" y="266"/>
                  <a:pt x="250" y="255"/>
                  <a:pt x="248" y="243"/>
                </a:cubicBezTo>
                <a:cubicBezTo>
                  <a:pt x="242" y="197"/>
                  <a:pt x="236" y="152"/>
                  <a:pt x="229" y="105"/>
                </a:cubicBezTo>
                <a:cubicBezTo>
                  <a:pt x="239" y="104"/>
                  <a:pt x="248" y="104"/>
                  <a:pt x="257" y="103"/>
                </a:cubicBezTo>
                <a:cubicBezTo>
                  <a:pt x="257" y="78"/>
                  <a:pt x="257" y="53"/>
                  <a:pt x="257" y="27"/>
                </a:cubicBezTo>
                <a:cubicBezTo>
                  <a:pt x="172" y="27"/>
                  <a:pt x="86" y="27"/>
                  <a:pt x="0" y="27"/>
                </a:cubicBezTo>
                <a:cubicBezTo>
                  <a:pt x="0" y="26"/>
                  <a:pt x="0" y="24"/>
                  <a:pt x="0" y="23"/>
                </a:cubicBezTo>
                <a:cubicBezTo>
                  <a:pt x="7" y="22"/>
                  <a:pt x="15" y="20"/>
                  <a:pt x="22" y="19"/>
                </a:cubicBezTo>
                <a:cubicBezTo>
                  <a:pt x="70" y="13"/>
                  <a:pt x="117" y="7"/>
                  <a:pt x="165" y="1"/>
                </a:cubicBezTo>
                <a:cubicBezTo>
                  <a:pt x="174" y="0"/>
                  <a:pt x="183" y="2"/>
                  <a:pt x="192" y="4"/>
                </a:cubicBezTo>
                <a:cubicBezTo>
                  <a:pt x="231" y="9"/>
                  <a:pt x="269" y="18"/>
                  <a:pt x="308" y="19"/>
                </a:cubicBezTo>
                <a:cubicBezTo>
                  <a:pt x="384" y="22"/>
                  <a:pt x="460" y="20"/>
                  <a:pt x="536" y="20"/>
                </a:cubicBezTo>
                <a:cubicBezTo>
                  <a:pt x="540" y="20"/>
                  <a:pt x="545" y="20"/>
                  <a:pt x="549" y="20"/>
                </a:cubicBezTo>
                <a:cubicBezTo>
                  <a:pt x="549" y="22"/>
                  <a:pt x="549" y="23"/>
                  <a:pt x="549" y="24"/>
                </a:cubicBezTo>
                <a:close/>
                <a:moveTo>
                  <a:pt x="701" y="631"/>
                </a:moveTo>
                <a:cubicBezTo>
                  <a:pt x="717" y="664"/>
                  <a:pt x="768" y="672"/>
                  <a:pt x="790" y="645"/>
                </a:cubicBezTo>
                <a:cubicBezTo>
                  <a:pt x="822" y="625"/>
                  <a:pt x="827" y="578"/>
                  <a:pt x="798" y="553"/>
                </a:cubicBezTo>
                <a:cubicBezTo>
                  <a:pt x="792" y="534"/>
                  <a:pt x="774" y="532"/>
                  <a:pt x="760" y="531"/>
                </a:cubicBezTo>
                <a:cubicBezTo>
                  <a:pt x="741" y="530"/>
                  <a:pt x="719" y="531"/>
                  <a:pt x="709" y="553"/>
                </a:cubicBezTo>
                <a:cubicBezTo>
                  <a:pt x="709" y="554"/>
                  <a:pt x="708" y="554"/>
                  <a:pt x="708" y="555"/>
                </a:cubicBezTo>
                <a:cubicBezTo>
                  <a:pt x="681" y="569"/>
                  <a:pt x="679" y="611"/>
                  <a:pt x="702" y="631"/>
                </a:cubicBezTo>
                <a:lnTo>
                  <a:pt x="701" y="631"/>
                </a:lnTo>
                <a:close/>
                <a:moveTo>
                  <a:pt x="673" y="238"/>
                </a:moveTo>
                <a:cubicBezTo>
                  <a:pt x="674" y="226"/>
                  <a:pt x="678" y="217"/>
                  <a:pt x="663" y="214"/>
                </a:cubicBezTo>
                <a:cubicBezTo>
                  <a:pt x="550" y="189"/>
                  <a:pt x="437" y="164"/>
                  <a:pt x="322" y="139"/>
                </a:cubicBezTo>
                <a:cubicBezTo>
                  <a:pt x="321" y="146"/>
                  <a:pt x="320" y="152"/>
                  <a:pt x="318" y="160"/>
                </a:cubicBezTo>
                <a:cubicBezTo>
                  <a:pt x="437" y="186"/>
                  <a:pt x="554" y="212"/>
                  <a:pt x="673" y="238"/>
                </a:cubicBezTo>
                <a:close/>
                <a:moveTo>
                  <a:pt x="823" y="237"/>
                </a:moveTo>
                <a:cubicBezTo>
                  <a:pt x="828" y="237"/>
                  <a:pt x="830" y="237"/>
                  <a:pt x="833" y="236"/>
                </a:cubicBezTo>
                <a:cubicBezTo>
                  <a:pt x="944" y="212"/>
                  <a:pt x="1056" y="187"/>
                  <a:pt x="1167" y="163"/>
                </a:cubicBezTo>
                <a:cubicBezTo>
                  <a:pt x="1185" y="159"/>
                  <a:pt x="1178" y="149"/>
                  <a:pt x="1176" y="139"/>
                </a:cubicBezTo>
                <a:cubicBezTo>
                  <a:pt x="1058" y="165"/>
                  <a:pt x="942" y="191"/>
                  <a:pt x="825" y="216"/>
                </a:cubicBezTo>
                <a:cubicBezTo>
                  <a:pt x="824" y="223"/>
                  <a:pt x="824" y="230"/>
                  <a:pt x="823" y="23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6" name="Freeform 84">
            <a:extLst>
              <a:ext uri="{FF2B5EF4-FFF2-40B4-BE49-F238E27FC236}">
                <a16:creationId xmlns:a16="http://schemas.microsoft.com/office/drawing/2014/main" id="{6C02E5D6-7EA8-4989-9BEC-37DBDCE4D31D}"/>
              </a:ext>
            </a:extLst>
          </p:cNvPr>
          <p:cNvSpPr>
            <a:spLocks noEditPoints="1"/>
          </p:cNvSpPr>
          <p:nvPr/>
        </p:nvSpPr>
        <p:spPr bwMode="auto">
          <a:xfrm>
            <a:off x="4673600" y="4759326"/>
            <a:ext cx="1441450" cy="508000"/>
          </a:xfrm>
          <a:custGeom>
            <a:avLst/>
            <a:gdLst>
              <a:gd name="T0" fmla="*/ 1064 w 1317"/>
              <a:gd name="T1" fmla="*/ 31 h 464"/>
              <a:gd name="T2" fmla="*/ 862 w 1317"/>
              <a:gd name="T3" fmla="*/ 24 h 464"/>
              <a:gd name="T4" fmla="*/ 865 w 1317"/>
              <a:gd name="T5" fmla="*/ 8 h 464"/>
              <a:gd name="T6" fmla="*/ 1076 w 1317"/>
              <a:gd name="T7" fmla="*/ 8 h 464"/>
              <a:gd name="T8" fmla="*/ 1216 w 1317"/>
              <a:gd name="T9" fmla="*/ 6 h 464"/>
              <a:gd name="T10" fmla="*/ 1317 w 1317"/>
              <a:gd name="T11" fmla="*/ 35 h 464"/>
              <a:gd name="T12" fmla="*/ 1113 w 1317"/>
              <a:gd name="T13" fmla="*/ 145 h 464"/>
              <a:gd name="T14" fmla="*/ 1112 w 1317"/>
              <a:gd name="T15" fmla="*/ 214 h 464"/>
              <a:gd name="T16" fmla="*/ 873 w 1317"/>
              <a:gd name="T17" fmla="*/ 218 h 464"/>
              <a:gd name="T18" fmla="*/ 794 w 1317"/>
              <a:gd name="T19" fmla="*/ 372 h 464"/>
              <a:gd name="T20" fmla="*/ 843 w 1317"/>
              <a:gd name="T21" fmla="*/ 423 h 464"/>
              <a:gd name="T22" fmla="*/ 842 w 1317"/>
              <a:gd name="T23" fmla="*/ 463 h 464"/>
              <a:gd name="T24" fmla="*/ 766 w 1317"/>
              <a:gd name="T25" fmla="*/ 454 h 464"/>
              <a:gd name="T26" fmla="*/ 702 w 1317"/>
              <a:gd name="T27" fmla="*/ 289 h 464"/>
              <a:gd name="T28" fmla="*/ 629 w 1317"/>
              <a:gd name="T29" fmla="*/ 283 h 464"/>
              <a:gd name="T30" fmla="*/ 538 w 1317"/>
              <a:gd name="T31" fmla="*/ 421 h 464"/>
              <a:gd name="T32" fmla="*/ 540 w 1317"/>
              <a:gd name="T33" fmla="*/ 462 h 464"/>
              <a:gd name="T34" fmla="*/ 459 w 1317"/>
              <a:gd name="T35" fmla="*/ 443 h 464"/>
              <a:gd name="T36" fmla="*/ 505 w 1317"/>
              <a:gd name="T37" fmla="*/ 404 h 464"/>
              <a:gd name="T38" fmla="*/ 449 w 1317"/>
              <a:gd name="T39" fmla="*/ 218 h 464"/>
              <a:gd name="T40" fmla="*/ 210 w 1317"/>
              <a:gd name="T41" fmla="*/ 214 h 464"/>
              <a:gd name="T42" fmla="*/ 206 w 1317"/>
              <a:gd name="T43" fmla="*/ 145 h 464"/>
              <a:gd name="T44" fmla="*/ 125 w 1317"/>
              <a:gd name="T45" fmla="*/ 38 h 464"/>
              <a:gd name="T46" fmla="*/ 0 w 1317"/>
              <a:gd name="T47" fmla="*/ 14 h 464"/>
              <a:gd name="T48" fmla="*/ 24 w 1317"/>
              <a:gd name="T49" fmla="*/ 7 h 464"/>
              <a:gd name="T50" fmla="*/ 228 w 1317"/>
              <a:gd name="T51" fmla="*/ 8 h 464"/>
              <a:gd name="T52" fmla="*/ 307 w 1317"/>
              <a:gd name="T53" fmla="*/ 7 h 464"/>
              <a:gd name="T54" fmla="*/ 473 w 1317"/>
              <a:gd name="T55" fmla="*/ 29 h 464"/>
              <a:gd name="T56" fmla="*/ 256 w 1317"/>
              <a:gd name="T57" fmla="*/ 34 h 464"/>
              <a:gd name="T58" fmla="*/ 284 w 1317"/>
              <a:gd name="T59" fmla="*/ 146 h 464"/>
              <a:gd name="T60" fmla="*/ 487 w 1317"/>
              <a:gd name="T61" fmla="*/ 109 h 464"/>
              <a:gd name="T62" fmla="*/ 910 w 1317"/>
              <a:gd name="T63" fmla="*/ 146 h 464"/>
              <a:gd name="T64" fmla="*/ 703 w 1317"/>
              <a:gd name="T65" fmla="*/ 144 h 464"/>
              <a:gd name="T66" fmla="*/ 682 w 1317"/>
              <a:gd name="T67" fmla="*/ 128 h 464"/>
              <a:gd name="T68" fmla="*/ 613 w 1317"/>
              <a:gd name="T69" fmla="*/ 148 h 464"/>
              <a:gd name="T70" fmla="*/ 637 w 1317"/>
              <a:gd name="T71" fmla="*/ 258 h 464"/>
              <a:gd name="T72" fmla="*/ 704 w 1317"/>
              <a:gd name="T73" fmla="*/ 232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17" h="464">
                <a:moveTo>
                  <a:pt x="1053" y="147"/>
                </a:moveTo>
                <a:cubicBezTo>
                  <a:pt x="1057" y="107"/>
                  <a:pt x="1060" y="69"/>
                  <a:pt x="1064" y="31"/>
                </a:cubicBezTo>
                <a:cubicBezTo>
                  <a:pt x="1031" y="34"/>
                  <a:pt x="1002" y="39"/>
                  <a:pt x="974" y="38"/>
                </a:cubicBezTo>
                <a:cubicBezTo>
                  <a:pt x="936" y="36"/>
                  <a:pt x="899" y="30"/>
                  <a:pt x="862" y="24"/>
                </a:cubicBezTo>
                <a:cubicBezTo>
                  <a:pt x="857" y="23"/>
                  <a:pt x="853" y="16"/>
                  <a:pt x="849" y="12"/>
                </a:cubicBezTo>
                <a:cubicBezTo>
                  <a:pt x="854" y="11"/>
                  <a:pt x="860" y="8"/>
                  <a:pt x="865" y="8"/>
                </a:cubicBezTo>
                <a:cubicBezTo>
                  <a:pt x="920" y="9"/>
                  <a:pt x="975" y="11"/>
                  <a:pt x="1031" y="11"/>
                </a:cubicBezTo>
                <a:cubicBezTo>
                  <a:pt x="1046" y="12"/>
                  <a:pt x="1061" y="9"/>
                  <a:pt x="1076" y="8"/>
                </a:cubicBezTo>
                <a:cubicBezTo>
                  <a:pt x="1079" y="8"/>
                  <a:pt x="1082" y="7"/>
                  <a:pt x="1084" y="7"/>
                </a:cubicBezTo>
                <a:cubicBezTo>
                  <a:pt x="1128" y="21"/>
                  <a:pt x="1172" y="0"/>
                  <a:pt x="1216" y="6"/>
                </a:cubicBezTo>
                <a:cubicBezTo>
                  <a:pt x="1246" y="10"/>
                  <a:pt x="1276" y="15"/>
                  <a:pt x="1306" y="21"/>
                </a:cubicBezTo>
                <a:cubicBezTo>
                  <a:pt x="1311" y="22"/>
                  <a:pt x="1315" y="28"/>
                  <a:pt x="1317" y="35"/>
                </a:cubicBezTo>
                <a:cubicBezTo>
                  <a:pt x="1248" y="35"/>
                  <a:pt x="1178" y="35"/>
                  <a:pt x="1104" y="35"/>
                </a:cubicBezTo>
                <a:cubicBezTo>
                  <a:pt x="1107" y="71"/>
                  <a:pt x="1110" y="107"/>
                  <a:pt x="1113" y="145"/>
                </a:cubicBezTo>
                <a:cubicBezTo>
                  <a:pt x="1133" y="147"/>
                  <a:pt x="1147" y="154"/>
                  <a:pt x="1148" y="176"/>
                </a:cubicBezTo>
                <a:cubicBezTo>
                  <a:pt x="1149" y="203"/>
                  <a:pt x="1139" y="214"/>
                  <a:pt x="1112" y="214"/>
                </a:cubicBezTo>
                <a:cubicBezTo>
                  <a:pt x="1039" y="214"/>
                  <a:pt x="966" y="214"/>
                  <a:pt x="894" y="214"/>
                </a:cubicBezTo>
                <a:cubicBezTo>
                  <a:pt x="887" y="214"/>
                  <a:pt x="878" y="214"/>
                  <a:pt x="873" y="218"/>
                </a:cubicBezTo>
                <a:cubicBezTo>
                  <a:pt x="834" y="248"/>
                  <a:pt x="790" y="267"/>
                  <a:pt x="739" y="277"/>
                </a:cubicBezTo>
                <a:cubicBezTo>
                  <a:pt x="758" y="310"/>
                  <a:pt x="776" y="341"/>
                  <a:pt x="794" y="372"/>
                </a:cubicBezTo>
                <a:cubicBezTo>
                  <a:pt x="800" y="382"/>
                  <a:pt x="806" y="392"/>
                  <a:pt x="811" y="403"/>
                </a:cubicBezTo>
                <a:cubicBezTo>
                  <a:pt x="818" y="416"/>
                  <a:pt x="826" y="426"/>
                  <a:pt x="843" y="423"/>
                </a:cubicBezTo>
                <a:cubicBezTo>
                  <a:pt x="858" y="421"/>
                  <a:pt x="860" y="431"/>
                  <a:pt x="861" y="443"/>
                </a:cubicBezTo>
                <a:cubicBezTo>
                  <a:pt x="861" y="457"/>
                  <a:pt x="857" y="463"/>
                  <a:pt x="842" y="463"/>
                </a:cubicBezTo>
                <a:cubicBezTo>
                  <a:pt x="824" y="462"/>
                  <a:pt x="806" y="464"/>
                  <a:pt x="788" y="462"/>
                </a:cubicBezTo>
                <a:cubicBezTo>
                  <a:pt x="780" y="462"/>
                  <a:pt x="767" y="458"/>
                  <a:pt x="766" y="454"/>
                </a:cubicBezTo>
                <a:cubicBezTo>
                  <a:pt x="763" y="442"/>
                  <a:pt x="759" y="426"/>
                  <a:pt x="779" y="421"/>
                </a:cubicBezTo>
                <a:cubicBezTo>
                  <a:pt x="753" y="376"/>
                  <a:pt x="728" y="332"/>
                  <a:pt x="702" y="289"/>
                </a:cubicBezTo>
                <a:cubicBezTo>
                  <a:pt x="699" y="285"/>
                  <a:pt x="692" y="283"/>
                  <a:pt x="687" y="283"/>
                </a:cubicBezTo>
                <a:cubicBezTo>
                  <a:pt x="668" y="282"/>
                  <a:pt x="649" y="282"/>
                  <a:pt x="629" y="283"/>
                </a:cubicBezTo>
                <a:cubicBezTo>
                  <a:pt x="623" y="283"/>
                  <a:pt x="616" y="288"/>
                  <a:pt x="613" y="293"/>
                </a:cubicBezTo>
                <a:cubicBezTo>
                  <a:pt x="588" y="334"/>
                  <a:pt x="563" y="377"/>
                  <a:pt x="538" y="421"/>
                </a:cubicBezTo>
                <a:cubicBezTo>
                  <a:pt x="558" y="423"/>
                  <a:pt x="558" y="437"/>
                  <a:pt x="554" y="450"/>
                </a:cubicBezTo>
                <a:cubicBezTo>
                  <a:pt x="553" y="455"/>
                  <a:pt x="545" y="462"/>
                  <a:pt x="540" y="462"/>
                </a:cubicBezTo>
                <a:cubicBezTo>
                  <a:pt x="518" y="463"/>
                  <a:pt x="496" y="462"/>
                  <a:pt x="474" y="463"/>
                </a:cubicBezTo>
                <a:cubicBezTo>
                  <a:pt x="459" y="463"/>
                  <a:pt x="459" y="454"/>
                  <a:pt x="459" y="443"/>
                </a:cubicBezTo>
                <a:cubicBezTo>
                  <a:pt x="459" y="432"/>
                  <a:pt x="460" y="421"/>
                  <a:pt x="474" y="423"/>
                </a:cubicBezTo>
                <a:cubicBezTo>
                  <a:pt x="491" y="426"/>
                  <a:pt x="498" y="416"/>
                  <a:pt x="505" y="404"/>
                </a:cubicBezTo>
                <a:cubicBezTo>
                  <a:pt x="529" y="362"/>
                  <a:pt x="553" y="320"/>
                  <a:pt x="578" y="276"/>
                </a:cubicBezTo>
                <a:cubicBezTo>
                  <a:pt x="530" y="264"/>
                  <a:pt x="489" y="243"/>
                  <a:pt x="449" y="218"/>
                </a:cubicBezTo>
                <a:cubicBezTo>
                  <a:pt x="439" y="211"/>
                  <a:pt x="423" y="214"/>
                  <a:pt x="410" y="214"/>
                </a:cubicBezTo>
                <a:cubicBezTo>
                  <a:pt x="343" y="214"/>
                  <a:pt x="276" y="214"/>
                  <a:pt x="210" y="214"/>
                </a:cubicBezTo>
                <a:cubicBezTo>
                  <a:pt x="181" y="214"/>
                  <a:pt x="170" y="207"/>
                  <a:pt x="169" y="185"/>
                </a:cubicBezTo>
                <a:cubicBezTo>
                  <a:pt x="167" y="159"/>
                  <a:pt x="176" y="149"/>
                  <a:pt x="206" y="145"/>
                </a:cubicBezTo>
                <a:cubicBezTo>
                  <a:pt x="210" y="107"/>
                  <a:pt x="213" y="70"/>
                  <a:pt x="216" y="30"/>
                </a:cubicBezTo>
                <a:cubicBezTo>
                  <a:pt x="183" y="33"/>
                  <a:pt x="154" y="39"/>
                  <a:pt x="125" y="38"/>
                </a:cubicBezTo>
                <a:cubicBezTo>
                  <a:pt x="89" y="36"/>
                  <a:pt x="53" y="30"/>
                  <a:pt x="17" y="24"/>
                </a:cubicBezTo>
                <a:cubicBezTo>
                  <a:pt x="11" y="24"/>
                  <a:pt x="6" y="17"/>
                  <a:pt x="0" y="14"/>
                </a:cubicBezTo>
                <a:cubicBezTo>
                  <a:pt x="1" y="11"/>
                  <a:pt x="2" y="9"/>
                  <a:pt x="3" y="7"/>
                </a:cubicBezTo>
                <a:cubicBezTo>
                  <a:pt x="10" y="7"/>
                  <a:pt x="17" y="7"/>
                  <a:pt x="24" y="7"/>
                </a:cubicBezTo>
                <a:cubicBezTo>
                  <a:pt x="80" y="8"/>
                  <a:pt x="135" y="10"/>
                  <a:pt x="190" y="11"/>
                </a:cubicBezTo>
                <a:cubicBezTo>
                  <a:pt x="203" y="11"/>
                  <a:pt x="215" y="9"/>
                  <a:pt x="228" y="8"/>
                </a:cubicBezTo>
                <a:cubicBezTo>
                  <a:pt x="232" y="7"/>
                  <a:pt x="238" y="5"/>
                  <a:pt x="241" y="7"/>
                </a:cubicBezTo>
                <a:cubicBezTo>
                  <a:pt x="263" y="19"/>
                  <a:pt x="285" y="9"/>
                  <a:pt x="307" y="7"/>
                </a:cubicBezTo>
                <a:cubicBezTo>
                  <a:pt x="357" y="3"/>
                  <a:pt x="407" y="2"/>
                  <a:pt x="456" y="19"/>
                </a:cubicBezTo>
                <a:cubicBezTo>
                  <a:pt x="462" y="21"/>
                  <a:pt x="467" y="26"/>
                  <a:pt x="473" y="29"/>
                </a:cubicBezTo>
                <a:cubicBezTo>
                  <a:pt x="472" y="31"/>
                  <a:pt x="471" y="32"/>
                  <a:pt x="470" y="34"/>
                </a:cubicBezTo>
                <a:cubicBezTo>
                  <a:pt x="400" y="34"/>
                  <a:pt x="330" y="34"/>
                  <a:pt x="256" y="34"/>
                </a:cubicBezTo>
                <a:cubicBezTo>
                  <a:pt x="259" y="71"/>
                  <a:pt x="263" y="107"/>
                  <a:pt x="266" y="145"/>
                </a:cubicBezTo>
                <a:cubicBezTo>
                  <a:pt x="273" y="145"/>
                  <a:pt x="278" y="146"/>
                  <a:pt x="284" y="146"/>
                </a:cubicBezTo>
                <a:cubicBezTo>
                  <a:pt x="305" y="147"/>
                  <a:pt x="326" y="145"/>
                  <a:pt x="346" y="147"/>
                </a:cubicBezTo>
                <a:cubicBezTo>
                  <a:pt x="397" y="150"/>
                  <a:pt x="447" y="148"/>
                  <a:pt x="487" y="109"/>
                </a:cubicBezTo>
                <a:cubicBezTo>
                  <a:pt x="620" y="43"/>
                  <a:pt x="749" y="51"/>
                  <a:pt x="873" y="134"/>
                </a:cubicBezTo>
                <a:cubicBezTo>
                  <a:pt x="883" y="141"/>
                  <a:pt x="898" y="146"/>
                  <a:pt x="910" y="146"/>
                </a:cubicBezTo>
                <a:cubicBezTo>
                  <a:pt x="958" y="147"/>
                  <a:pt x="1005" y="147"/>
                  <a:pt x="1053" y="147"/>
                </a:cubicBezTo>
                <a:close/>
                <a:moveTo>
                  <a:pt x="703" y="144"/>
                </a:moveTo>
                <a:cubicBezTo>
                  <a:pt x="704" y="145"/>
                  <a:pt x="704" y="145"/>
                  <a:pt x="704" y="145"/>
                </a:cubicBezTo>
                <a:cubicBezTo>
                  <a:pt x="697" y="139"/>
                  <a:pt x="690" y="129"/>
                  <a:pt x="682" y="128"/>
                </a:cubicBezTo>
                <a:cubicBezTo>
                  <a:pt x="667" y="125"/>
                  <a:pt x="651" y="126"/>
                  <a:pt x="635" y="127"/>
                </a:cubicBezTo>
                <a:cubicBezTo>
                  <a:pt x="621" y="127"/>
                  <a:pt x="613" y="135"/>
                  <a:pt x="613" y="148"/>
                </a:cubicBezTo>
                <a:cubicBezTo>
                  <a:pt x="612" y="177"/>
                  <a:pt x="612" y="207"/>
                  <a:pt x="613" y="236"/>
                </a:cubicBezTo>
                <a:cubicBezTo>
                  <a:pt x="613" y="251"/>
                  <a:pt x="621" y="259"/>
                  <a:pt x="637" y="258"/>
                </a:cubicBezTo>
                <a:cubicBezTo>
                  <a:pt x="651" y="258"/>
                  <a:pt x="664" y="257"/>
                  <a:pt x="677" y="258"/>
                </a:cubicBezTo>
                <a:cubicBezTo>
                  <a:pt x="697" y="260"/>
                  <a:pt x="704" y="250"/>
                  <a:pt x="704" y="232"/>
                </a:cubicBezTo>
                <a:cubicBezTo>
                  <a:pt x="704" y="203"/>
                  <a:pt x="704" y="174"/>
                  <a:pt x="703" y="14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7" name="Freeform 85">
            <a:extLst>
              <a:ext uri="{FF2B5EF4-FFF2-40B4-BE49-F238E27FC236}">
                <a16:creationId xmlns:a16="http://schemas.microsoft.com/office/drawing/2014/main" id="{1BAC3D1D-72ED-4C58-A4FA-A638AE008D00}"/>
              </a:ext>
            </a:extLst>
          </p:cNvPr>
          <p:cNvSpPr>
            <a:spLocks noEditPoints="1"/>
          </p:cNvSpPr>
          <p:nvPr/>
        </p:nvSpPr>
        <p:spPr bwMode="auto">
          <a:xfrm>
            <a:off x="3278188" y="3743326"/>
            <a:ext cx="1666875" cy="401638"/>
          </a:xfrm>
          <a:custGeom>
            <a:avLst/>
            <a:gdLst>
              <a:gd name="T0" fmla="*/ 505 w 1523"/>
              <a:gd name="T1" fmla="*/ 266 h 367"/>
              <a:gd name="T2" fmla="*/ 355 w 1523"/>
              <a:gd name="T3" fmla="*/ 275 h 367"/>
              <a:gd name="T4" fmla="*/ 318 w 1523"/>
              <a:gd name="T5" fmla="*/ 334 h 367"/>
              <a:gd name="T6" fmla="*/ 579 w 1523"/>
              <a:gd name="T7" fmla="*/ 190 h 367"/>
              <a:gd name="T8" fmla="*/ 292 w 1523"/>
              <a:gd name="T9" fmla="*/ 49 h 367"/>
              <a:gd name="T10" fmla="*/ 100 w 1523"/>
              <a:gd name="T11" fmla="*/ 39 h 367"/>
              <a:gd name="T12" fmla="*/ 357 w 1523"/>
              <a:gd name="T13" fmla="*/ 34 h 367"/>
              <a:gd name="T14" fmla="*/ 544 w 1523"/>
              <a:gd name="T15" fmla="*/ 45 h 367"/>
              <a:gd name="T16" fmla="*/ 353 w 1523"/>
              <a:gd name="T17" fmla="*/ 109 h 367"/>
              <a:gd name="T18" fmla="*/ 582 w 1523"/>
              <a:gd name="T19" fmla="*/ 176 h 367"/>
              <a:gd name="T20" fmla="*/ 937 w 1523"/>
              <a:gd name="T21" fmla="*/ 170 h 367"/>
              <a:gd name="T22" fmla="*/ 1129 w 1523"/>
              <a:gd name="T23" fmla="*/ 127 h 367"/>
              <a:gd name="T24" fmla="*/ 1144 w 1523"/>
              <a:gd name="T25" fmla="*/ 46 h 367"/>
              <a:gd name="T26" fmla="*/ 950 w 1523"/>
              <a:gd name="T27" fmla="*/ 41 h 367"/>
              <a:gd name="T28" fmla="*/ 1078 w 1523"/>
              <a:gd name="T29" fmla="*/ 25 h 367"/>
              <a:gd name="T30" fmla="*/ 1198 w 1523"/>
              <a:gd name="T31" fmla="*/ 39 h 367"/>
              <a:gd name="T32" fmla="*/ 1335 w 1523"/>
              <a:gd name="T33" fmla="*/ 50 h 367"/>
              <a:gd name="T34" fmla="*/ 1206 w 1523"/>
              <a:gd name="T35" fmla="*/ 47 h 367"/>
              <a:gd name="T36" fmla="*/ 940 w 1523"/>
              <a:gd name="T37" fmla="*/ 186 h 367"/>
              <a:gd name="T38" fmla="*/ 919 w 1523"/>
              <a:gd name="T39" fmla="*/ 283 h 367"/>
              <a:gd name="T40" fmla="*/ 1205 w 1523"/>
              <a:gd name="T41" fmla="*/ 268 h 367"/>
              <a:gd name="T42" fmla="*/ 1086 w 1523"/>
              <a:gd name="T43" fmla="*/ 275 h 367"/>
              <a:gd name="T44" fmla="*/ 958 w 1523"/>
              <a:gd name="T45" fmla="*/ 256 h 367"/>
              <a:gd name="T46" fmla="*/ 1222 w 1523"/>
              <a:gd name="T47" fmla="*/ 255 h 367"/>
              <a:gd name="T48" fmla="*/ 1381 w 1523"/>
              <a:gd name="T49" fmla="*/ 241 h 367"/>
              <a:gd name="T50" fmla="*/ 1523 w 1523"/>
              <a:gd name="T51" fmla="*/ 262 h 367"/>
              <a:gd name="T52" fmla="*/ 1273 w 1523"/>
              <a:gd name="T53" fmla="*/ 362 h 367"/>
              <a:gd name="T54" fmla="*/ 922 w 1523"/>
              <a:gd name="T55" fmla="*/ 302 h 367"/>
              <a:gd name="T56" fmla="*/ 647 w 1523"/>
              <a:gd name="T57" fmla="*/ 304 h 367"/>
              <a:gd name="T58" fmla="*/ 341 w 1523"/>
              <a:gd name="T59" fmla="*/ 348 h 367"/>
              <a:gd name="T60" fmla="*/ 250 w 1523"/>
              <a:gd name="T61" fmla="*/ 361 h 367"/>
              <a:gd name="T62" fmla="*/ 1 w 1523"/>
              <a:gd name="T63" fmla="*/ 263 h 367"/>
              <a:gd name="T64" fmla="*/ 14 w 1523"/>
              <a:gd name="T65" fmla="*/ 256 h 367"/>
              <a:gd name="T66" fmla="*/ 204 w 1523"/>
              <a:gd name="T67" fmla="*/ 240 h 367"/>
              <a:gd name="T68" fmla="*/ 548 w 1523"/>
              <a:gd name="T69" fmla="*/ 255 h 367"/>
              <a:gd name="T70" fmla="*/ 565 w 1523"/>
              <a:gd name="T71" fmla="*/ 260 h 367"/>
              <a:gd name="T72" fmla="*/ 728 w 1523"/>
              <a:gd name="T73" fmla="*/ 307 h 367"/>
              <a:gd name="T74" fmla="*/ 810 w 1523"/>
              <a:gd name="T75" fmla="*/ 282 h 367"/>
              <a:gd name="T76" fmla="*/ 780 w 1523"/>
              <a:gd name="T77" fmla="*/ 190 h 367"/>
              <a:gd name="T78" fmla="*/ 713 w 1523"/>
              <a:gd name="T79" fmla="*/ 217 h 367"/>
              <a:gd name="T80" fmla="*/ 719 w 1523"/>
              <a:gd name="T81" fmla="*/ 291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23" h="367">
                <a:moveTo>
                  <a:pt x="565" y="260"/>
                </a:moveTo>
                <a:cubicBezTo>
                  <a:pt x="545" y="262"/>
                  <a:pt x="525" y="264"/>
                  <a:pt x="505" y="266"/>
                </a:cubicBezTo>
                <a:cubicBezTo>
                  <a:pt x="469" y="271"/>
                  <a:pt x="433" y="278"/>
                  <a:pt x="396" y="281"/>
                </a:cubicBezTo>
                <a:cubicBezTo>
                  <a:pt x="383" y="282"/>
                  <a:pt x="369" y="278"/>
                  <a:pt x="355" y="275"/>
                </a:cubicBezTo>
                <a:cubicBezTo>
                  <a:pt x="343" y="273"/>
                  <a:pt x="331" y="270"/>
                  <a:pt x="318" y="266"/>
                </a:cubicBezTo>
                <a:cubicBezTo>
                  <a:pt x="318" y="289"/>
                  <a:pt x="318" y="310"/>
                  <a:pt x="318" y="334"/>
                </a:cubicBezTo>
                <a:cubicBezTo>
                  <a:pt x="414" y="317"/>
                  <a:pt x="509" y="300"/>
                  <a:pt x="605" y="283"/>
                </a:cubicBezTo>
                <a:cubicBezTo>
                  <a:pt x="583" y="252"/>
                  <a:pt x="583" y="252"/>
                  <a:pt x="579" y="190"/>
                </a:cubicBezTo>
                <a:cubicBezTo>
                  <a:pt x="485" y="170"/>
                  <a:pt x="390" y="150"/>
                  <a:pt x="292" y="129"/>
                </a:cubicBezTo>
                <a:cubicBezTo>
                  <a:pt x="292" y="107"/>
                  <a:pt x="292" y="80"/>
                  <a:pt x="292" y="49"/>
                </a:cubicBezTo>
                <a:cubicBezTo>
                  <a:pt x="225" y="75"/>
                  <a:pt x="164" y="42"/>
                  <a:pt x="100" y="45"/>
                </a:cubicBezTo>
                <a:cubicBezTo>
                  <a:pt x="100" y="43"/>
                  <a:pt x="100" y="41"/>
                  <a:pt x="100" y="39"/>
                </a:cubicBezTo>
                <a:cubicBezTo>
                  <a:pt x="168" y="39"/>
                  <a:pt x="237" y="40"/>
                  <a:pt x="305" y="39"/>
                </a:cubicBezTo>
                <a:cubicBezTo>
                  <a:pt x="323" y="39"/>
                  <a:pt x="341" y="39"/>
                  <a:pt x="357" y="34"/>
                </a:cubicBezTo>
                <a:cubicBezTo>
                  <a:pt x="389" y="23"/>
                  <a:pt x="420" y="24"/>
                  <a:pt x="453" y="30"/>
                </a:cubicBezTo>
                <a:cubicBezTo>
                  <a:pt x="483" y="36"/>
                  <a:pt x="514" y="38"/>
                  <a:pt x="544" y="45"/>
                </a:cubicBezTo>
                <a:cubicBezTo>
                  <a:pt x="479" y="45"/>
                  <a:pt x="415" y="45"/>
                  <a:pt x="353" y="45"/>
                </a:cubicBezTo>
                <a:cubicBezTo>
                  <a:pt x="353" y="67"/>
                  <a:pt x="352" y="88"/>
                  <a:pt x="353" y="109"/>
                </a:cubicBezTo>
                <a:cubicBezTo>
                  <a:pt x="354" y="115"/>
                  <a:pt x="358" y="124"/>
                  <a:pt x="363" y="125"/>
                </a:cubicBezTo>
                <a:cubicBezTo>
                  <a:pt x="436" y="143"/>
                  <a:pt x="509" y="159"/>
                  <a:pt x="582" y="176"/>
                </a:cubicBezTo>
                <a:cubicBezTo>
                  <a:pt x="610" y="82"/>
                  <a:pt x="651" y="0"/>
                  <a:pt x="761" y="0"/>
                </a:cubicBezTo>
                <a:cubicBezTo>
                  <a:pt x="868" y="0"/>
                  <a:pt x="909" y="80"/>
                  <a:pt x="937" y="170"/>
                </a:cubicBezTo>
                <a:cubicBezTo>
                  <a:pt x="985" y="160"/>
                  <a:pt x="1033" y="149"/>
                  <a:pt x="1081" y="138"/>
                </a:cubicBezTo>
                <a:cubicBezTo>
                  <a:pt x="1097" y="134"/>
                  <a:pt x="1113" y="130"/>
                  <a:pt x="1129" y="127"/>
                </a:cubicBezTo>
                <a:cubicBezTo>
                  <a:pt x="1140" y="125"/>
                  <a:pt x="1145" y="120"/>
                  <a:pt x="1144" y="108"/>
                </a:cubicBezTo>
                <a:cubicBezTo>
                  <a:pt x="1143" y="88"/>
                  <a:pt x="1144" y="68"/>
                  <a:pt x="1144" y="46"/>
                </a:cubicBezTo>
                <a:cubicBezTo>
                  <a:pt x="1082" y="46"/>
                  <a:pt x="1016" y="46"/>
                  <a:pt x="951" y="46"/>
                </a:cubicBezTo>
                <a:cubicBezTo>
                  <a:pt x="950" y="44"/>
                  <a:pt x="950" y="43"/>
                  <a:pt x="950" y="41"/>
                </a:cubicBezTo>
                <a:cubicBezTo>
                  <a:pt x="954" y="41"/>
                  <a:pt x="959" y="40"/>
                  <a:pt x="963" y="39"/>
                </a:cubicBezTo>
                <a:cubicBezTo>
                  <a:pt x="1002" y="34"/>
                  <a:pt x="1040" y="29"/>
                  <a:pt x="1078" y="25"/>
                </a:cubicBezTo>
                <a:cubicBezTo>
                  <a:pt x="1088" y="24"/>
                  <a:pt x="1098" y="25"/>
                  <a:pt x="1107" y="27"/>
                </a:cubicBezTo>
                <a:cubicBezTo>
                  <a:pt x="1138" y="31"/>
                  <a:pt x="1168" y="38"/>
                  <a:pt x="1198" y="39"/>
                </a:cubicBezTo>
                <a:cubicBezTo>
                  <a:pt x="1264" y="41"/>
                  <a:pt x="1330" y="39"/>
                  <a:pt x="1396" y="43"/>
                </a:cubicBezTo>
                <a:cubicBezTo>
                  <a:pt x="1376" y="45"/>
                  <a:pt x="1355" y="48"/>
                  <a:pt x="1335" y="50"/>
                </a:cubicBezTo>
                <a:cubicBezTo>
                  <a:pt x="1322" y="52"/>
                  <a:pt x="1309" y="52"/>
                  <a:pt x="1297" y="55"/>
                </a:cubicBezTo>
                <a:cubicBezTo>
                  <a:pt x="1267" y="62"/>
                  <a:pt x="1237" y="64"/>
                  <a:pt x="1206" y="47"/>
                </a:cubicBezTo>
                <a:cubicBezTo>
                  <a:pt x="1206" y="80"/>
                  <a:pt x="1206" y="107"/>
                  <a:pt x="1206" y="135"/>
                </a:cubicBezTo>
                <a:cubicBezTo>
                  <a:pt x="1113" y="138"/>
                  <a:pt x="1029" y="171"/>
                  <a:pt x="940" y="186"/>
                </a:cubicBezTo>
                <a:cubicBezTo>
                  <a:pt x="940" y="205"/>
                  <a:pt x="943" y="222"/>
                  <a:pt x="939" y="238"/>
                </a:cubicBezTo>
                <a:cubicBezTo>
                  <a:pt x="936" y="253"/>
                  <a:pt x="926" y="267"/>
                  <a:pt x="919" y="283"/>
                </a:cubicBezTo>
                <a:cubicBezTo>
                  <a:pt x="1012" y="300"/>
                  <a:pt x="1108" y="317"/>
                  <a:pt x="1205" y="334"/>
                </a:cubicBezTo>
                <a:cubicBezTo>
                  <a:pt x="1205" y="311"/>
                  <a:pt x="1205" y="290"/>
                  <a:pt x="1205" y="268"/>
                </a:cubicBezTo>
                <a:cubicBezTo>
                  <a:pt x="1200" y="268"/>
                  <a:pt x="1196" y="268"/>
                  <a:pt x="1192" y="270"/>
                </a:cubicBezTo>
                <a:cubicBezTo>
                  <a:pt x="1157" y="282"/>
                  <a:pt x="1123" y="283"/>
                  <a:pt x="1086" y="275"/>
                </a:cubicBezTo>
                <a:cubicBezTo>
                  <a:pt x="1049" y="268"/>
                  <a:pt x="1011" y="266"/>
                  <a:pt x="973" y="262"/>
                </a:cubicBezTo>
                <a:cubicBezTo>
                  <a:pt x="968" y="262"/>
                  <a:pt x="963" y="260"/>
                  <a:pt x="958" y="256"/>
                </a:cubicBezTo>
                <a:cubicBezTo>
                  <a:pt x="963" y="256"/>
                  <a:pt x="969" y="255"/>
                  <a:pt x="974" y="255"/>
                </a:cubicBezTo>
                <a:cubicBezTo>
                  <a:pt x="1056" y="255"/>
                  <a:pt x="1139" y="256"/>
                  <a:pt x="1222" y="255"/>
                </a:cubicBezTo>
                <a:cubicBezTo>
                  <a:pt x="1249" y="255"/>
                  <a:pt x="1276" y="251"/>
                  <a:pt x="1303" y="244"/>
                </a:cubicBezTo>
                <a:cubicBezTo>
                  <a:pt x="1329" y="238"/>
                  <a:pt x="1353" y="236"/>
                  <a:pt x="1381" y="241"/>
                </a:cubicBezTo>
                <a:cubicBezTo>
                  <a:pt x="1420" y="249"/>
                  <a:pt x="1460" y="251"/>
                  <a:pt x="1500" y="255"/>
                </a:cubicBezTo>
                <a:cubicBezTo>
                  <a:pt x="1507" y="256"/>
                  <a:pt x="1515" y="257"/>
                  <a:pt x="1523" y="262"/>
                </a:cubicBezTo>
                <a:cubicBezTo>
                  <a:pt x="1439" y="262"/>
                  <a:pt x="1355" y="262"/>
                  <a:pt x="1273" y="262"/>
                </a:cubicBezTo>
                <a:cubicBezTo>
                  <a:pt x="1273" y="295"/>
                  <a:pt x="1273" y="327"/>
                  <a:pt x="1273" y="362"/>
                </a:cubicBezTo>
                <a:cubicBezTo>
                  <a:pt x="1254" y="362"/>
                  <a:pt x="1232" y="367"/>
                  <a:pt x="1215" y="361"/>
                </a:cubicBezTo>
                <a:cubicBezTo>
                  <a:pt x="1120" y="327"/>
                  <a:pt x="1019" y="324"/>
                  <a:pt x="922" y="302"/>
                </a:cubicBezTo>
                <a:cubicBezTo>
                  <a:pt x="903" y="297"/>
                  <a:pt x="887" y="299"/>
                  <a:pt x="868" y="306"/>
                </a:cubicBezTo>
                <a:cubicBezTo>
                  <a:pt x="795" y="331"/>
                  <a:pt x="721" y="330"/>
                  <a:pt x="647" y="304"/>
                </a:cubicBezTo>
                <a:cubicBezTo>
                  <a:pt x="635" y="300"/>
                  <a:pt x="621" y="299"/>
                  <a:pt x="608" y="301"/>
                </a:cubicBezTo>
                <a:cubicBezTo>
                  <a:pt x="519" y="315"/>
                  <a:pt x="430" y="330"/>
                  <a:pt x="341" y="348"/>
                </a:cubicBezTo>
                <a:cubicBezTo>
                  <a:pt x="316" y="353"/>
                  <a:pt x="292" y="365"/>
                  <a:pt x="264" y="362"/>
                </a:cubicBezTo>
                <a:cubicBezTo>
                  <a:pt x="260" y="361"/>
                  <a:pt x="255" y="361"/>
                  <a:pt x="250" y="361"/>
                </a:cubicBezTo>
                <a:cubicBezTo>
                  <a:pt x="250" y="328"/>
                  <a:pt x="250" y="296"/>
                  <a:pt x="250" y="263"/>
                </a:cubicBezTo>
                <a:cubicBezTo>
                  <a:pt x="168" y="263"/>
                  <a:pt x="85" y="263"/>
                  <a:pt x="1" y="263"/>
                </a:cubicBezTo>
                <a:cubicBezTo>
                  <a:pt x="1" y="261"/>
                  <a:pt x="1" y="260"/>
                  <a:pt x="0" y="259"/>
                </a:cubicBezTo>
                <a:cubicBezTo>
                  <a:pt x="5" y="258"/>
                  <a:pt x="10" y="256"/>
                  <a:pt x="14" y="256"/>
                </a:cubicBezTo>
                <a:cubicBezTo>
                  <a:pt x="66" y="249"/>
                  <a:pt x="118" y="242"/>
                  <a:pt x="171" y="236"/>
                </a:cubicBezTo>
                <a:cubicBezTo>
                  <a:pt x="181" y="235"/>
                  <a:pt x="193" y="239"/>
                  <a:pt x="204" y="240"/>
                </a:cubicBezTo>
                <a:cubicBezTo>
                  <a:pt x="240" y="245"/>
                  <a:pt x="276" y="254"/>
                  <a:pt x="312" y="255"/>
                </a:cubicBezTo>
                <a:cubicBezTo>
                  <a:pt x="391" y="257"/>
                  <a:pt x="469" y="256"/>
                  <a:pt x="548" y="255"/>
                </a:cubicBezTo>
                <a:cubicBezTo>
                  <a:pt x="554" y="255"/>
                  <a:pt x="559" y="255"/>
                  <a:pt x="565" y="255"/>
                </a:cubicBezTo>
                <a:cubicBezTo>
                  <a:pt x="565" y="257"/>
                  <a:pt x="565" y="258"/>
                  <a:pt x="565" y="260"/>
                </a:cubicBezTo>
                <a:close/>
                <a:moveTo>
                  <a:pt x="719" y="291"/>
                </a:moveTo>
                <a:cubicBezTo>
                  <a:pt x="722" y="296"/>
                  <a:pt x="725" y="302"/>
                  <a:pt x="728" y="307"/>
                </a:cubicBezTo>
                <a:cubicBezTo>
                  <a:pt x="744" y="308"/>
                  <a:pt x="761" y="311"/>
                  <a:pt x="778" y="311"/>
                </a:cubicBezTo>
                <a:cubicBezTo>
                  <a:pt x="799" y="312"/>
                  <a:pt x="809" y="303"/>
                  <a:pt x="810" y="282"/>
                </a:cubicBezTo>
                <a:cubicBezTo>
                  <a:pt x="811" y="261"/>
                  <a:pt x="811" y="239"/>
                  <a:pt x="810" y="218"/>
                </a:cubicBezTo>
                <a:cubicBezTo>
                  <a:pt x="809" y="201"/>
                  <a:pt x="800" y="189"/>
                  <a:pt x="780" y="190"/>
                </a:cubicBezTo>
                <a:cubicBezTo>
                  <a:pt x="768" y="190"/>
                  <a:pt x="755" y="190"/>
                  <a:pt x="742" y="190"/>
                </a:cubicBezTo>
                <a:cubicBezTo>
                  <a:pt x="723" y="189"/>
                  <a:pt x="714" y="200"/>
                  <a:pt x="713" y="217"/>
                </a:cubicBezTo>
                <a:cubicBezTo>
                  <a:pt x="711" y="238"/>
                  <a:pt x="712" y="260"/>
                  <a:pt x="712" y="281"/>
                </a:cubicBezTo>
                <a:cubicBezTo>
                  <a:pt x="713" y="285"/>
                  <a:pt x="717" y="288"/>
                  <a:pt x="719" y="29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69" name="Freeform 86">
            <a:extLst>
              <a:ext uri="{FF2B5EF4-FFF2-40B4-BE49-F238E27FC236}">
                <a16:creationId xmlns:a16="http://schemas.microsoft.com/office/drawing/2014/main" id="{8D0FCF7E-DD8E-4E9D-BB4C-D76AF1379210}"/>
              </a:ext>
            </a:extLst>
          </p:cNvPr>
          <p:cNvSpPr>
            <a:spLocks noEditPoints="1"/>
          </p:cNvSpPr>
          <p:nvPr/>
        </p:nvSpPr>
        <p:spPr bwMode="auto">
          <a:xfrm>
            <a:off x="762000" y="5614988"/>
            <a:ext cx="939800" cy="1011238"/>
          </a:xfrm>
          <a:custGeom>
            <a:avLst/>
            <a:gdLst>
              <a:gd name="T0" fmla="*/ 82 w 858"/>
              <a:gd name="T1" fmla="*/ 743 h 924"/>
              <a:gd name="T2" fmla="*/ 128 w 858"/>
              <a:gd name="T3" fmla="*/ 462 h 924"/>
              <a:gd name="T4" fmla="*/ 30 w 858"/>
              <a:gd name="T5" fmla="*/ 230 h 924"/>
              <a:gd name="T6" fmla="*/ 274 w 858"/>
              <a:gd name="T7" fmla="*/ 215 h 924"/>
              <a:gd name="T8" fmla="*/ 506 w 858"/>
              <a:gd name="T9" fmla="*/ 40 h 924"/>
              <a:gd name="T10" fmla="*/ 722 w 858"/>
              <a:gd name="T11" fmla="*/ 168 h 924"/>
              <a:gd name="T12" fmla="*/ 712 w 858"/>
              <a:gd name="T13" fmla="*/ 462 h 924"/>
              <a:gd name="T14" fmla="*/ 563 w 858"/>
              <a:gd name="T15" fmla="*/ 716 h 924"/>
              <a:gd name="T16" fmla="*/ 340 w 858"/>
              <a:gd name="T17" fmla="*/ 892 h 924"/>
              <a:gd name="T18" fmla="*/ 346 w 858"/>
              <a:gd name="T19" fmla="*/ 484 h 924"/>
              <a:gd name="T20" fmla="*/ 397 w 858"/>
              <a:gd name="T21" fmla="*/ 533 h 924"/>
              <a:gd name="T22" fmla="*/ 466 w 858"/>
              <a:gd name="T23" fmla="*/ 405 h 924"/>
              <a:gd name="T24" fmla="*/ 432 w 858"/>
              <a:gd name="T25" fmla="*/ 387 h 924"/>
              <a:gd name="T26" fmla="*/ 359 w 858"/>
              <a:gd name="T27" fmla="*/ 415 h 924"/>
              <a:gd name="T28" fmla="*/ 227 w 858"/>
              <a:gd name="T29" fmla="*/ 201 h 924"/>
              <a:gd name="T30" fmla="*/ 85 w 858"/>
              <a:gd name="T31" fmla="*/ 201 h 924"/>
              <a:gd name="T32" fmla="*/ 90 w 858"/>
              <a:gd name="T33" fmla="*/ 425 h 924"/>
              <a:gd name="T34" fmla="*/ 243 w 858"/>
              <a:gd name="T35" fmla="*/ 415 h 924"/>
              <a:gd name="T36" fmla="*/ 227 w 858"/>
              <a:gd name="T37" fmla="*/ 201 h 924"/>
              <a:gd name="T38" fmla="*/ 610 w 858"/>
              <a:gd name="T39" fmla="*/ 725 h 924"/>
              <a:gd name="T40" fmla="*/ 800 w 858"/>
              <a:gd name="T41" fmla="*/ 663 h 924"/>
              <a:gd name="T42" fmla="*/ 568 w 858"/>
              <a:gd name="T43" fmla="*/ 533 h 924"/>
              <a:gd name="T44" fmla="*/ 559 w 858"/>
              <a:gd name="T45" fmla="*/ 375 h 924"/>
              <a:gd name="T46" fmla="*/ 723 w 858"/>
              <a:gd name="T47" fmla="*/ 438 h 924"/>
              <a:gd name="T48" fmla="*/ 710 w 858"/>
              <a:gd name="T49" fmla="*/ 184 h 924"/>
              <a:gd name="T50" fmla="*/ 559 w 858"/>
              <a:gd name="T51" fmla="*/ 375 h 924"/>
              <a:gd name="T52" fmla="*/ 284 w 858"/>
              <a:gd name="T53" fmla="*/ 186 h 924"/>
              <a:gd name="T54" fmla="*/ 551 w 858"/>
              <a:gd name="T55" fmla="*/ 150 h 924"/>
              <a:gd name="T56" fmla="*/ 418 w 858"/>
              <a:gd name="T57" fmla="*/ 629 h 924"/>
              <a:gd name="T58" fmla="*/ 418 w 858"/>
              <a:gd name="T59" fmla="*/ 896 h 924"/>
              <a:gd name="T60" fmla="*/ 418 w 858"/>
              <a:gd name="T61" fmla="*/ 629 h 924"/>
              <a:gd name="T62" fmla="*/ 161 w 858"/>
              <a:gd name="T63" fmla="*/ 478 h 924"/>
              <a:gd name="T64" fmla="*/ 156 w 858"/>
              <a:gd name="T65" fmla="*/ 745 h 924"/>
              <a:gd name="T66" fmla="*/ 268 w 858"/>
              <a:gd name="T67" fmla="*/ 502 h 924"/>
              <a:gd name="T68" fmla="*/ 197 w 858"/>
              <a:gd name="T69" fmla="*/ 462 h 924"/>
              <a:gd name="T70" fmla="*/ 457 w 858"/>
              <a:gd name="T71" fmla="*/ 313 h 924"/>
              <a:gd name="T72" fmla="*/ 528 w 858"/>
              <a:gd name="T73" fmla="*/ 272 h 924"/>
              <a:gd name="T74" fmla="*/ 528 w 858"/>
              <a:gd name="T75" fmla="*/ 653 h 924"/>
              <a:gd name="T76" fmla="*/ 458 w 858"/>
              <a:gd name="T77" fmla="*/ 612 h 924"/>
              <a:gd name="T78" fmla="*/ 307 w 858"/>
              <a:gd name="T79" fmla="*/ 571 h 924"/>
              <a:gd name="T80" fmla="*/ 377 w 858"/>
              <a:gd name="T81" fmla="*/ 612 h 924"/>
              <a:gd name="T82" fmla="*/ 307 w 858"/>
              <a:gd name="T83" fmla="*/ 353 h 924"/>
              <a:gd name="T84" fmla="*/ 307 w 858"/>
              <a:gd name="T85" fmla="*/ 272 h 924"/>
              <a:gd name="T86" fmla="*/ 637 w 858"/>
              <a:gd name="T87" fmla="*/ 462 h 924"/>
              <a:gd name="T88" fmla="*/ 567 w 858"/>
              <a:gd name="T89" fmla="*/ 503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8" h="924">
                <a:moveTo>
                  <a:pt x="271" y="715"/>
                </a:moveTo>
                <a:cubicBezTo>
                  <a:pt x="212" y="768"/>
                  <a:pt x="149" y="780"/>
                  <a:pt x="82" y="743"/>
                </a:cubicBezTo>
                <a:cubicBezTo>
                  <a:pt x="27" y="712"/>
                  <a:pt x="1" y="661"/>
                  <a:pt x="7" y="597"/>
                </a:cubicBezTo>
                <a:cubicBezTo>
                  <a:pt x="15" y="527"/>
                  <a:pt x="56" y="484"/>
                  <a:pt x="128" y="462"/>
                </a:cubicBezTo>
                <a:cubicBezTo>
                  <a:pt x="65" y="445"/>
                  <a:pt x="27" y="408"/>
                  <a:pt x="11" y="349"/>
                </a:cubicBezTo>
                <a:cubicBezTo>
                  <a:pt x="0" y="307"/>
                  <a:pt x="7" y="267"/>
                  <a:pt x="30" y="230"/>
                </a:cubicBezTo>
                <a:cubicBezTo>
                  <a:pt x="57" y="188"/>
                  <a:pt x="97" y="166"/>
                  <a:pt x="146" y="161"/>
                </a:cubicBezTo>
                <a:cubicBezTo>
                  <a:pt x="196" y="156"/>
                  <a:pt x="236" y="179"/>
                  <a:pt x="274" y="215"/>
                </a:cubicBezTo>
                <a:cubicBezTo>
                  <a:pt x="254" y="134"/>
                  <a:pt x="276" y="72"/>
                  <a:pt x="345" y="32"/>
                </a:cubicBezTo>
                <a:cubicBezTo>
                  <a:pt x="399" y="0"/>
                  <a:pt x="455" y="5"/>
                  <a:pt x="506" y="40"/>
                </a:cubicBezTo>
                <a:cubicBezTo>
                  <a:pt x="558" y="74"/>
                  <a:pt x="577" y="131"/>
                  <a:pt x="564" y="210"/>
                </a:cubicBezTo>
                <a:cubicBezTo>
                  <a:pt x="610" y="165"/>
                  <a:pt x="663" y="150"/>
                  <a:pt x="722" y="168"/>
                </a:cubicBezTo>
                <a:cubicBezTo>
                  <a:pt x="762" y="179"/>
                  <a:pt x="792" y="204"/>
                  <a:pt x="811" y="241"/>
                </a:cubicBezTo>
                <a:cubicBezTo>
                  <a:pt x="857" y="329"/>
                  <a:pt x="819" y="413"/>
                  <a:pt x="712" y="462"/>
                </a:cubicBezTo>
                <a:cubicBezTo>
                  <a:pt x="820" y="514"/>
                  <a:pt x="858" y="601"/>
                  <a:pt x="809" y="687"/>
                </a:cubicBezTo>
                <a:cubicBezTo>
                  <a:pt x="758" y="775"/>
                  <a:pt x="664" y="786"/>
                  <a:pt x="563" y="716"/>
                </a:cubicBezTo>
                <a:cubicBezTo>
                  <a:pt x="580" y="788"/>
                  <a:pt x="561" y="848"/>
                  <a:pt x="499" y="889"/>
                </a:cubicBezTo>
                <a:cubicBezTo>
                  <a:pt x="448" y="923"/>
                  <a:pt x="393" y="924"/>
                  <a:pt x="340" y="892"/>
                </a:cubicBezTo>
                <a:cubicBezTo>
                  <a:pt x="276" y="853"/>
                  <a:pt x="256" y="793"/>
                  <a:pt x="271" y="715"/>
                </a:cubicBezTo>
                <a:close/>
                <a:moveTo>
                  <a:pt x="346" y="484"/>
                </a:moveTo>
                <a:cubicBezTo>
                  <a:pt x="345" y="484"/>
                  <a:pt x="345" y="484"/>
                  <a:pt x="345" y="484"/>
                </a:cubicBezTo>
                <a:cubicBezTo>
                  <a:pt x="353" y="510"/>
                  <a:pt x="367" y="529"/>
                  <a:pt x="397" y="533"/>
                </a:cubicBezTo>
                <a:cubicBezTo>
                  <a:pt x="430" y="544"/>
                  <a:pt x="456" y="530"/>
                  <a:pt x="478" y="507"/>
                </a:cubicBezTo>
                <a:cubicBezTo>
                  <a:pt x="506" y="478"/>
                  <a:pt x="495" y="420"/>
                  <a:pt x="466" y="405"/>
                </a:cubicBezTo>
                <a:cubicBezTo>
                  <a:pt x="463" y="402"/>
                  <a:pt x="460" y="400"/>
                  <a:pt x="457" y="397"/>
                </a:cubicBezTo>
                <a:cubicBezTo>
                  <a:pt x="449" y="394"/>
                  <a:pt x="441" y="389"/>
                  <a:pt x="432" y="387"/>
                </a:cubicBezTo>
                <a:cubicBezTo>
                  <a:pt x="407" y="381"/>
                  <a:pt x="380" y="390"/>
                  <a:pt x="370" y="407"/>
                </a:cubicBezTo>
                <a:cubicBezTo>
                  <a:pt x="366" y="410"/>
                  <a:pt x="363" y="412"/>
                  <a:pt x="359" y="415"/>
                </a:cubicBezTo>
                <a:cubicBezTo>
                  <a:pt x="340" y="435"/>
                  <a:pt x="336" y="459"/>
                  <a:pt x="346" y="484"/>
                </a:cubicBezTo>
                <a:close/>
                <a:moveTo>
                  <a:pt x="227" y="201"/>
                </a:moveTo>
                <a:cubicBezTo>
                  <a:pt x="224" y="198"/>
                  <a:pt x="221" y="195"/>
                  <a:pt x="218" y="193"/>
                </a:cubicBezTo>
                <a:cubicBezTo>
                  <a:pt x="173" y="171"/>
                  <a:pt x="128" y="173"/>
                  <a:pt x="85" y="201"/>
                </a:cubicBezTo>
                <a:cubicBezTo>
                  <a:pt x="43" y="228"/>
                  <a:pt x="22" y="269"/>
                  <a:pt x="25" y="319"/>
                </a:cubicBezTo>
                <a:cubicBezTo>
                  <a:pt x="28" y="365"/>
                  <a:pt x="45" y="404"/>
                  <a:pt x="90" y="425"/>
                </a:cubicBezTo>
                <a:cubicBezTo>
                  <a:pt x="93" y="427"/>
                  <a:pt x="96" y="431"/>
                  <a:pt x="99" y="432"/>
                </a:cubicBezTo>
                <a:cubicBezTo>
                  <a:pt x="151" y="456"/>
                  <a:pt x="199" y="451"/>
                  <a:pt x="243" y="415"/>
                </a:cubicBezTo>
                <a:cubicBezTo>
                  <a:pt x="285" y="381"/>
                  <a:pt x="300" y="335"/>
                  <a:pt x="288" y="283"/>
                </a:cubicBezTo>
                <a:cubicBezTo>
                  <a:pt x="280" y="248"/>
                  <a:pt x="263" y="216"/>
                  <a:pt x="227" y="201"/>
                </a:cubicBezTo>
                <a:close/>
                <a:moveTo>
                  <a:pt x="611" y="726"/>
                </a:moveTo>
                <a:cubicBezTo>
                  <a:pt x="610" y="725"/>
                  <a:pt x="610" y="725"/>
                  <a:pt x="610" y="725"/>
                </a:cubicBezTo>
                <a:cubicBezTo>
                  <a:pt x="620" y="730"/>
                  <a:pt x="629" y="737"/>
                  <a:pt x="639" y="740"/>
                </a:cubicBezTo>
                <a:cubicBezTo>
                  <a:pt x="705" y="759"/>
                  <a:pt x="775" y="726"/>
                  <a:pt x="800" y="663"/>
                </a:cubicBezTo>
                <a:cubicBezTo>
                  <a:pt x="825" y="602"/>
                  <a:pt x="802" y="529"/>
                  <a:pt x="747" y="497"/>
                </a:cubicBezTo>
                <a:cubicBezTo>
                  <a:pt x="685" y="462"/>
                  <a:pt x="610" y="477"/>
                  <a:pt x="568" y="533"/>
                </a:cubicBezTo>
                <a:cubicBezTo>
                  <a:pt x="522" y="596"/>
                  <a:pt x="543" y="695"/>
                  <a:pt x="611" y="726"/>
                </a:cubicBezTo>
                <a:close/>
                <a:moveTo>
                  <a:pt x="559" y="375"/>
                </a:moveTo>
                <a:cubicBezTo>
                  <a:pt x="559" y="375"/>
                  <a:pt x="559" y="375"/>
                  <a:pt x="559" y="375"/>
                </a:cubicBezTo>
                <a:cubicBezTo>
                  <a:pt x="594" y="436"/>
                  <a:pt x="660" y="461"/>
                  <a:pt x="723" y="438"/>
                </a:cubicBezTo>
                <a:cubicBezTo>
                  <a:pt x="784" y="415"/>
                  <a:pt x="821" y="352"/>
                  <a:pt x="808" y="288"/>
                </a:cubicBezTo>
                <a:cubicBezTo>
                  <a:pt x="797" y="234"/>
                  <a:pt x="764" y="198"/>
                  <a:pt x="710" y="184"/>
                </a:cubicBezTo>
                <a:cubicBezTo>
                  <a:pt x="657" y="169"/>
                  <a:pt x="609" y="185"/>
                  <a:pt x="574" y="228"/>
                </a:cubicBezTo>
                <a:cubicBezTo>
                  <a:pt x="538" y="272"/>
                  <a:pt x="533" y="323"/>
                  <a:pt x="559" y="375"/>
                </a:cubicBezTo>
                <a:close/>
                <a:moveTo>
                  <a:pt x="420" y="28"/>
                </a:moveTo>
                <a:cubicBezTo>
                  <a:pt x="339" y="25"/>
                  <a:pt x="273" y="101"/>
                  <a:pt x="284" y="186"/>
                </a:cubicBezTo>
                <a:cubicBezTo>
                  <a:pt x="292" y="245"/>
                  <a:pt x="360" y="301"/>
                  <a:pt x="426" y="296"/>
                </a:cubicBezTo>
                <a:cubicBezTo>
                  <a:pt x="501" y="291"/>
                  <a:pt x="555" y="228"/>
                  <a:pt x="551" y="150"/>
                </a:cubicBezTo>
                <a:cubicBezTo>
                  <a:pt x="547" y="85"/>
                  <a:pt x="482" y="24"/>
                  <a:pt x="420" y="28"/>
                </a:cubicBezTo>
                <a:close/>
                <a:moveTo>
                  <a:pt x="418" y="629"/>
                </a:moveTo>
                <a:cubicBezTo>
                  <a:pt x="344" y="628"/>
                  <a:pt x="284" y="687"/>
                  <a:pt x="283" y="761"/>
                </a:cubicBezTo>
                <a:cubicBezTo>
                  <a:pt x="283" y="834"/>
                  <a:pt x="345" y="896"/>
                  <a:pt x="418" y="896"/>
                </a:cubicBezTo>
                <a:cubicBezTo>
                  <a:pt x="492" y="895"/>
                  <a:pt x="550" y="836"/>
                  <a:pt x="551" y="761"/>
                </a:cubicBezTo>
                <a:cubicBezTo>
                  <a:pt x="551" y="687"/>
                  <a:pt x="492" y="629"/>
                  <a:pt x="418" y="629"/>
                </a:cubicBezTo>
                <a:close/>
                <a:moveTo>
                  <a:pt x="291" y="615"/>
                </a:moveTo>
                <a:cubicBezTo>
                  <a:pt x="293" y="541"/>
                  <a:pt x="235" y="480"/>
                  <a:pt x="161" y="478"/>
                </a:cubicBezTo>
                <a:cubicBezTo>
                  <a:pt x="88" y="476"/>
                  <a:pt x="27" y="535"/>
                  <a:pt x="24" y="608"/>
                </a:cubicBezTo>
                <a:cubicBezTo>
                  <a:pt x="22" y="683"/>
                  <a:pt x="82" y="744"/>
                  <a:pt x="156" y="745"/>
                </a:cubicBezTo>
                <a:cubicBezTo>
                  <a:pt x="230" y="747"/>
                  <a:pt x="290" y="688"/>
                  <a:pt x="291" y="615"/>
                </a:cubicBezTo>
                <a:close/>
                <a:moveTo>
                  <a:pt x="268" y="502"/>
                </a:moveTo>
                <a:cubicBezTo>
                  <a:pt x="268" y="477"/>
                  <a:pt x="268" y="448"/>
                  <a:pt x="268" y="422"/>
                </a:cubicBezTo>
                <a:cubicBezTo>
                  <a:pt x="245" y="436"/>
                  <a:pt x="219" y="450"/>
                  <a:pt x="197" y="462"/>
                </a:cubicBezTo>
                <a:cubicBezTo>
                  <a:pt x="220" y="475"/>
                  <a:pt x="245" y="489"/>
                  <a:pt x="268" y="502"/>
                </a:cubicBezTo>
                <a:close/>
                <a:moveTo>
                  <a:pt x="457" y="313"/>
                </a:moveTo>
                <a:cubicBezTo>
                  <a:pt x="479" y="325"/>
                  <a:pt x="505" y="340"/>
                  <a:pt x="528" y="353"/>
                </a:cubicBezTo>
                <a:cubicBezTo>
                  <a:pt x="528" y="326"/>
                  <a:pt x="528" y="297"/>
                  <a:pt x="528" y="272"/>
                </a:cubicBezTo>
                <a:cubicBezTo>
                  <a:pt x="505" y="285"/>
                  <a:pt x="480" y="299"/>
                  <a:pt x="457" y="313"/>
                </a:cubicBezTo>
                <a:close/>
                <a:moveTo>
                  <a:pt x="528" y="653"/>
                </a:moveTo>
                <a:cubicBezTo>
                  <a:pt x="528" y="626"/>
                  <a:pt x="528" y="598"/>
                  <a:pt x="528" y="572"/>
                </a:cubicBezTo>
                <a:cubicBezTo>
                  <a:pt x="504" y="585"/>
                  <a:pt x="479" y="600"/>
                  <a:pt x="458" y="612"/>
                </a:cubicBezTo>
                <a:cubicBezTo>
                  <a:pt x="480" y="625"/>
                  <a:pt x="505" y="639"/>
                  <a:pt x="528" y="653"/>
                </a:cubicBezTo>
                <a:close/>
                <a:moveTo>
                  <a:pt x="307" y="571"/>
                </a:moveTo>
                <a:cubicBezTo>
                  <a:pt x="307" y="597"/>
                  <a:pt x="307" y="627"/>
                  <a:pt x="307" y="653"/>
                </a:cubicBezTo>
                <a:cubicBezTo>
                  <a:pt x="330" y="639"/>
                  <a:pt x="356" y="624"/>
                  <a:pt x="377" y="612"/>
                </a:cubicBezTo>
                <a:cubicBezTo>
                  <a:pt x="355" y="599"/>
                  <a:pt x="329" y="584"/>
                  <a:pt x="307" y="571"/>
                </a:cubicBezTo>
                <a:close/>
                <a:moveTo>
                  <a:pt x="307" y="353"/>
                </a:moveTo>
                <a:cubicBezTo>
                  <a:pt x="330" y="340"/>
                  <a:pt x="356" y="325"/>
                  <a:pt x="377" y="312"/>
                </a:cubicBezTo>
                <a:cubicBezTo>
                  <a:pt x="355" y="299"/>
                  <a:pt x="329" y="284"/>
                  <a:pt x="307" y="272"/>
                </a:cubicBezTo>
                <a:cubicBezTo>
                  <a:pt x="307" y="298"/>
                  <a:pt x="307" y="327"/>
                  <a:pt x="307" y="353"/>
                </a:cubicBezTo>
                <a:close/>
                <a:moveTo>
                  <a:pt x="637" y="462"/>
                </a:moveTo>
                <a:cubicBezTo>
                  <a:pt x="616" y="450"/>
                  <a:pt x="590" y="435"/>
                  <a:pt x="567" y="421"/>
                </a:cubicBezTo>
                <a:cubicBezTo>
                  <a:pt x="567" y="448"/>
                  <a:pt x="567" y="478"/>
                  <a:pt x="567" y="503"/>
                </a:cubicBezTo>
                <a:cubicBezTo>
                  <a:pt x="589" y="490"/>
                  <a:pt x="615" y="475"/>
                  <a:pt x="637" y="46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" name="Freeform 87">
            <a:extLst>
              <a:ext uri="{FF2B5EF4-FFF2-40B4-BE49-F238E27FC236}">
                <a16:creationId xmlns:a16="http://schemas.microsoft.com/office/drawing/2014/main" id="{6701A136-4EB0-424E-BA82-8A8010B257FB}"/>
              </a:ext>
            </a:extLst>
          </p:cNvPr>
          <p:cNvSpPr>
            <a:spLocks/>
          </p:cNvSpPr>
          <p:nvPr/>
        </p:nvSpPr>
        <p:spPr bwMode="auto">
          <a:xfrm>
            <a:off x="3478213" y="5913438"/>
            <a:ext cx="1584325" cy="506413"/>
          </a:xfrm>
          <a:custGeom>
            <a:avLst/>
            <a:gdLst>
              <a:gd name="T0" fmla="*/ 663 w 1448"/>
              <a:gd name="T1" fmla="*/ 115 h 462"/>
              <a:gd name="T2" fmla="*/ 650 w 1448"/>
              <a:gd name="T3" fmla="*/ 140 h 462"/>
              <a:gd name="T4" fmla="*/ 646 w 1448"/>
              <a:gd name="T5" fmla="*/ 305 h 462"/>
              <a:gd name="T6" fmla="*/ 603 w 1448"/>
              <a:gd name="T7" fmla="*/ 264 h 462"/>
              <a:gd name="T8" fmla="*/ 480 w 1448"/>
              <a:gd name="T9" fmla="*/ 387 h 462"/>
              <a:gd name="T10" fmla="*/ 445 w 1448"/>
              <a:gd name="T11" fmla="*/ 440 h 462"/>
              <a:gd name="T12" fmla="*/ 410 w 1448"/>
              <a:gd name="T13" fmla="*/ 459 h 462"/>
              <a:gd name="T14" fmla="*/ 387 w 1448"/>
              <a:gd name="T15" fmla="*/ 424 h 462"/>
              <a:gd name="T16" fmla="*/ 417 w 1448"/>
              <a:gd name="T17" fmla="*/ 399 h 462"/>
              <a:gd name="T18" fmla="*/ 447 w 1448"/>
              <a:gd name="T19" fmla="*/ 385 h 462"/>
              <a:gd name="T20" fmla="*/ 580 w 1448"/>
              <a:gd name="T21" fmla="*/ 253 h 462"/>
              <a:gd name="T22" fmla="*/ 598 w 1448"/>
              <a:gd name="T23" fmla="*/ 209 h 462"/>
              <a:gd name="T24" fmla="*/ 598 w 1448"/>
              <a:gd name="T25" fmla="*/ 173 h 462"/>
              <a:gd name="T26" fmla="*/ 228 w 1448"/>
              <a:gd name="T27" fmla="*/ 173 h 462"/>
              <a:gd name="T28" fmla="*/ 228 w 1448"/>
              <a:gd name="T29" fmla="*/ 64 h 462"/>
              <a:gd name="T30" fmla="*/ 0 w 1448"/>
              <a:gd name="T31" fmla="*/ 45 h 462"/>
              <a:gd name="T32" fmla="*/ 0 w 1448"/>
              <a:gd name="T33" fmla="*/ 39 h 462"/>
              <a:gd name="T34" fmla="*/ 41 w 1448"/>
              <a:gd name="T35" fmla="*/ 33 h 462"/>
              <a:gd name="T36" fmla="*/ 225 w 1448"/>
              <a:gd name="T37" fmla="*/ 37 h 462"/>
              <a:gd name="T38" fmla="*/ 290 w 1448"/>
              <a:gd name="T39" fmla="*/ 39 h 462"/>
              <a:gd name="T40" fmla="*/ 503 w 1448"/>
              <a:gd name="T41" fmla="*/ 36 h 462"/>
              <a:gd name="T42" fmla="*/ 517 w 1448"/>
              <a:gd name="T43" fmla="*/ 39 h 462"/>
              <a:gd name="T44" fmla="*/ 526 w 1448"/>
              <a:gd name="T45" fmla="*/ 45 h 462"/>
              <a:gd name="T46" fmla="*/ 292 w 1448"/>
              <a:gd name="T47" fmla="*/ 64 h 462"/>
              <a:gd name="T48" fmla="*/ 292 w 1448"/>
              <a:gd name="T49" fmla="*/ 141 h 462"/>
              <a:gd name="T50" fmla="*/ 365 w 1448"/>
              <a:gd name="T51" fmla="*/ 121 h 462"/>
              <a:gd name="T52" fmla="*/ 593 w 1448"/>
              <a:gd name="T53" fmla="*/ 55 h 462"/>
              <a:gd name="T54" fmla="*/ 614 w 1448"/>
              <a:gd name="T55" fmla="*/ 40 h 462"/>
              <a:gd name="T56" fmla="*/ 686 w 1448"/>
              <a:gd name="T57" fmla="*/ 2 h 462"/>
              <a:gd name="T58" fmla="*/ 764 w 1448"/>
              <a:gd name="T59" fmla="*/ 2 h 462"/>
              <a:gd name="T60" fmla="*/ 836 w 1448"/>
              <a:gd name="T61" fmla="*/ 40 h 462"/>
              <a:gd name="T62" fmla="*/ 856 w 1448"/>
              <a:gd name="T63" fmla="*/ 54 h 462"/>
              <a:gd name="T64" fmla="*/ 1149 w 1448"/>
              <a:gd name="T65" fmla="*/ 139 h 462"/>
              <a:gd name="T66" fmla="*/ 1157 w 1448"/>
              <a:gd name="T67" fmla="*/ 140 h 462"/>
              <a:gd name="T68" fmla="*/ 1157 w 1448"/>
              <a:gd name="T69" fmla="*/ 64 h 462"/>
              <a:gd name="T70" fmla="*/ 928 w 1448"/>
              <a:gd name="T71" fmla="*/ 45 h 462"/>
              <a:gd name="T72" fmla="*/ 928 w 1448"/>
              <a:gd name="T73" fmla="*/ 39 h 462"/>
              <a:gd name="T74" fmla="*/ 972 w 1448"/>
              <a:gd name="T75" fmla="*/ 33 h 462"/>
              <a:gd name="T76" fmla="*/ 1149 w 1448"/>
              <a:gd name="T77" fmla="*/ 38 h 462"/>
              <a:gd name="T78" fmla="*/ 1260 w 1448"/>
              <a:gd name="T79" fmla="*/ 34 h 462"/>
              <a:gd name="T80" fmla="*/ 1433 w 1448"/>
              <a:gd name="T81" fmla="*/ 36 h 462"/>
              <a:gd name="T82" fmla="*/ 1448 w 1448"/>
              <a:gd name="T83" fmla="*/ 43 h 462"/>
              <a:gd name="T84" fmla="*/ 1222 w 1448"/>
              <a:gd name="T85" fmla="*/ 64 h 462"/>
              <a:gd name="T86" fmla="*/ 1222 w 1448"/>
              <a:gd name="T87" fmla="*/ 172 h 462"/>
              <a:gd name="T88" fmla="*/ 854 w 1448"/>
              <a:gd name="T89" fmla="*/ 172 h 462"/>
              <a:gd name="T90" fmla="*/ 876 w 1448"/>
              <a:gd name="T91" fmla="*/ 253 h 462"/>
              <a:gd name="T92" fmla="*/ 1014 w 1448"/>
              <a:gd name="T93" fmla="*/ 389 h 462"/>
              <a:gd name="T94" fmla="*/ 1038 w 1448"/>
              <a:gd name="T95" fmla="*/ 398 h 462"/>
              <a:gd name="T96" fmla="*/ 1071 w 1448"/>
              <a:gd name="T97" fmla="*/ 426 h 462"/>
              <a:gd name="T98" fmla="*/ 1044 w 1448"/>
              <a:gd name="T99" fmla="*/ 460 h 462"/>
              <a:gd name="T100" fmla="*/ 1009 w 1448"/>
              <a:gd name="T101" fmla="*/ 433 h 462"/>
              <a:gd name="T102" fmla="*/ 996 w 1448"/>
              <a:gd name="T103" fmla="*/ 407 h 462"/>
              <a:gd name="T104" fmla="*/ 864 w 1448"/>
              <a:gd name="T105" fmla="*/ 273 h 462"/>
              <a:gd name="T106" fmla="*/ 852 w 1448"/>
              <a:gd name="T107" fmla="*/ 257 h 462"/>
              <a:gd name="T108" fmla="*/ 809 w 1448"/>
              <a:gd name="T109" fmla="*/ 304 h 462"/>
              <a:gd name="T110" fmla="*/ 804 w 1448"/>
              <a:gd name="T111" fmla="*/ 301 h 462"/>
              <a:gd name="T112" fmla="*/ 802 w 1448"/>
              <a:gd name="T113" fmla="*/ 287 h 462"/>
              <a:gd name="T114" fmla="*/ 802 w 1448"/>
              <a:gd name="T115" fmla="*/ 141 h 462"/>
              <a:gd name="T116" fmla="*/ 773 w 1448"/>
              <a:gd name="T117" fmla="*/ 112 h 462"/>
              <a:gd name="T118" fmla="*/ 662 w 1448"/>
              <a:gd name="T119" fmla="*/ 115 h 462"/>
              <a:gd name="T120" fmla="*/ 663 w 1448"/>
              <a:gd name="T121" fmla="*/ 115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8" h="462">
                <a:moveTo>
                  <a:pt x="663" y="115"/>
                </a:moveTo>
                <a:cubicBezTo>
                  <a:pt x="648" y="118"/>
                  <a:pt x="650" y="130"/>
                  <a:pt x="650" y="140"/>
                </a:cubicBezTo>
                <a:cubicBezTo>
                  <a:pt x="650" y="194"/>
                  <a:pt x="650" y="248"/>
                  <a:pt x="646" y="305"/>
                </a:cubicBezTo>
                <a:cubicBezTo>
                  <a:pt x="632" y="292"/>
                  <a:pt x="618" y="279"/>
                  <a:pt x="603" y="264"/>
                </a:cubicBezTo>
                <a:cubicBezTo>
                  <a:pt x="563" y="304"/>
                  <a:pt x="521" y="346"/>
                  <a:pt x="480" y="387"/>
                </a:cubicBezTo>
                <a:cubicBezTo>
                  <a:pt x="465" y="403"/>
                  <a:pt x="448" y="415"/>
                  <a:pt x="445" y="440"/>
                </a:cubicBezTo>
                <a:cubicBezTo>
                  <a:pt x="443" y="457"/>
                  <a:pt x="427" y="462"/>
                  <a:pt x="410" y="459"/>
                </a:cubicBezTo>
                <a:cubicBezTo>
                  <a:pt x="395" y="456"/>
                  <a:pt x="384" y="440"/>
                  <a:pt x="387" y="424"/>
                </a:cubicBezTo>
                <a:cubicBezTo>
                  <a:pt x="390" y="408"/>
                  <a:pt x="401" y="396"/>
                  <a:pt x="417" y="399"/>
                </a:cubicBezTo>
                <a:cubicBezTo>
                  <a:pt x="432" y="401"/>
                  <a:pt x="439" y="394"/>
                  <a:pt x="447" y="385"/>
                </a:cubicBezTo>
                <a:cubicBezTo>
                  <a:pt x="491" y="341"/>
                  <a:pt x="535" y="296"/>
                  <a:pt x="580" y="253"/>
                </a:cubicBezTo>
                <a:cubicBezTo>
                  <a:pt x="594" y="240"/>
                  <a:pt x="601" y="228"/>
                  <a:pt x="598" y="209"/>
                </a:cubicBezTo>
                <a:cubicBezTo>
                  <a:pt x="597" y="198"/>
                  <a:pt x="598" y="187"/>
                  <a:pt x="598" y="173"/>
                </a:cubicBezTo>
                <a:cubicBezTo>
                  <a:pt x="475" y="173"/>
                  <a:pt x="352" y="173"/>
                  <a:pt x="228" y="173"/>
                </a:cubicBezTo>
                <a:cubicBezTo>
                  <a:pt x="228" y="137"/>
                  <a:pt x="228" y="102"/>
                  <a:pt x="228" y="64"/>
                </a:cubicBezTo>
                <a:cubicBezTo>
                  <a:pt x="150" y="64"/>
                  <a:pt x="75" y="62"/>
                  <a:pt x="0" y="45"/>
                </a:cubicBezTo>
                <a:cubicBezTo>
                  <a:pt x="0" y="43"/>
                  <a:pt x="0" y="41"/>
                  <a:pt x="0" y="39"/>
                </a:cubicBezTo>
                <a:cubicBezTo>
                  <a:pt x="14" y="37"/>
                  <a:pt x="27" y="33"/>
                  <a:pt x="41" y="33"/>
                </a:cubicBezTo>
                <a:cubicBezTo>
                  <a:pt x="102" y="34"/>
                  <a:pt x="164" y="34"/>
                  <a:pt x="225" y="37"/>
                </a:cubicBezTo>
                <a:cubicBezTo>
                  <a:pt x="246" y="38"/>
                  <a:pt x="267" y="41"/>
                  <a:pt x="290" y="39"/>
                </a:cubicBezTo>
                <a:cubicBezTo>
                  <a:pt x="361" y="34"/>
                  <a:pt x="432" y="36"/>
                  <a:pt x="503" y="36"/>
                </a:cubicBezTo>
                <a:cubicBezTo>
                  <a:pt x="508" y="36"/>
                  <a:pt x="512" y="37"/>
                  <a:pt x="517" y="39"/>
                </a:cubicBezTo>
                <a:cubicBezTo>
                  <a:pt x="519" y="39"/>
                  <a:pt x="520" y="41"/>
                  <a:pt x="526" y="45"/>
                </a:cubicBezTo>
                <a:cubicBezTo>
                  <a:pt x="446" y="62"/>
                  <a:pt x="370" y="65"/>
                  <a:pt x="292" y="64"/>
                </a:cubicBezTo>
                <a:cubicBezTo>
                  <a:pt x="292" y="89"/>
                  <a:pt x="292" y="114"/>
                  <a:pt x="292" y="141"/>
                </a:cubicBezTo>
                <a:cubicBezTo>
                  <a:pt x="317" y="134"/>
                  <a:pt x="341" y="128"/>
                  <a:pt x="365" y="121"/>
                </a:cubicBezTo>
                <a:cubicBezTo>
                  <a:pt x="441" y="99"/>
                  <a:pt x="517" y="77"/>
                  <a:pt x="593" y="55"/>
                </a:cubicBezTo>
                <a:cubicBezTo>
                  <a:pt x="601" y="52"/>
                  <a:pt x="609" y="47"/>
                  <a:pt x="614" y="40"/>
                </a:cubicBezTo>
                <a:cubicBezTo>
                  <a:pt x="633" y="16"/>
                  <a:pt x="657" y="4"/>
                  <a:pt x="686" y="2"/>
                </a:cubicBezTo>
                <a:cubicBezTo>
                  <a:pt x="712" y="0"/>
                  <a:pt x="738" y="1"/>
                  <a:pt x="764" y="2"/>
                </a:cubicBezTo>
                <a:cubicBezTo>
                  <a:pt x="794" y="3"/>
                  <a:pt x="817" y="16"/>
                  <a:pt x="836" y="40"/>
                </a:cubicBezTo>
                <a:cubicBezTo>
                  <a:pt x="841" y="46"/>
                  <a:pt x="848" y="52"/>
                  <a:pt x="856" y="54"/>
                </a:cubicBezTo>
                <a:cubicBezTo>
                  <a:pt x="953" y="83"/>
                  <a:pt x="1051" y="111"/>
                  <a:pt x="1149" y="139"/>
                </a:cubicBezTo>
                <a:cubicBezTo>
                  <a:pt x="1151" y="140"/>
                  <a:pt x="1153" y="139"/>
                  <a:pt x="1157" y="140"/>
                </a:cubicBezTo>
                <a:cubicBezTo>
                  <a:pt x="1157" y="115"/>
                  <a:pt x="1157" y="90"/>
                  <a:pt x="1157" y="64"/>
                </a:cubicBezTo>
                <a:cubicBezTo>
                  <a:pt x="1080" y="65"/>
                  <a:pt x="1003" y="62"/>
                  <a:pt x="928" y="45"/>
                </a:cubicBezTo>
                <a:cubicBezTo>
                  <a:pt x="928" y="43"/>
                  <a:pt x="928" y="41"/>
                  <a:pt x="928" y="39"/>
                </a:cubicBezTo>
                <a:cubicBezTo>
                  <a:pt x="942" y="37"/>
                  <a:pt x="957" y="33"/>
                  <a:pt x="972" y="33"/>
                </a:cubicBezTo>
                <a:cubicBezTo>
                  <a:pt x="1031" y="33"/>
                  <a:pt x="1091" y="30"/>
                  <a:pt x="1149" y="38"/>
                </a:cubicBezTo>
                <a:cubicBezTo>
                  <a:pt x="1188" y="43"/>
                  <a:pt x="1223" y="34"/>
                  <a:pt x="1260" y="34"/>
                </a:cubicBezTo>
                <a:cubicBezTo>
                  <a:pt x="1318" y="33"/>
                  <a:pt x="1375" y="35"/>
                  <a:pt x="1433" y="36"/>
                </a:cubicBezTo>
                <a:cubicBezTo>
                  <a:pt x="1438" y="36"/>
                  <a:pt x="1443" y="39"/>
                  <a:pt x="1448" y="43"/>
                </a:cubicBezTo>
                <a:cubicBezTo>
                  <a:pt x="1375" y="63"/>
                  <a:pt x="1300" y="64"/>
                  <a:pt x="1222" y="64"/>
                </a:cubicBezTo>
                <a:cubicBezTo>
                  <a:pt x="1222" y="100"/>
                  <a:pt x="1222" y="135"/>
                  <a:pt x="1222" y="172"/>
                </a:cubicBezTo>
                <a:cubicBezTo>
                  <a:pt x="1098" y="172"/>
                  <a:pt x="977" y="172"/>
                  <a:pt x="854" y="172"/>
                </a:cubicBezTo>
                <a:cubicBezTo>
                  <a:pt x="851" y="203"/>
                  <a:pt x="850" y="229"/>
                  <a:pt x="876" y="253"/>
                </a:cubicBezTo>
                <a:cubicBezTo>
                  <a:pt x="925" y="296"/>
                  <a:pt x="968" y="344"/>
                  <a:pt x="1014" y="389"/>
                </a:cubicBezTo>
                <a:cubicBezTo>
                  <a:pt x="1020" y="394"/>
                  <a:pt x="1030" y="397"/>
                  <a:pt x="1038" y="398"/>
                </a:cubicBezTo>
                <a:cubicBezTo>
                  <a:pt x="1056" y="399"/>
                  <a:pt x="1069" y="409"/>
                  <a:pt x="1071" y="426"/>
                </a:cubicBezTo>
                <a:cubicBezTo>
                  <a:pt x="1073" y="443"/>
                  <a:pt x="1061" y="458"/>
                  <a:pt x="1044" y="460"/>
                </a:cubicBezTo>
                <a:cubicBezTo>
                  <a:pt x="1027" y="462"/>
                  <a:pt x="1014" y="450"/>
                  <a:pt x="1009" y="433"/>
                </a:cubicBezTo>
                <a:cubicBezTo>
                  <a:pt x="1007" y="424"/>
                  <a:pt x="1003" y="413"/>
                  <a:pt x="996" y="407"/>
                </a:cubicBezTo>
                <a:cubicBezTo>
                  <a:pt x="952" y="362"/>
                  <a:pt x="908" y="318"/>
                  <a:pt x="864" y="273"/>
                </a:cubicBezTo>
                <a:cubicBezTo>
                  <a:pt x="859" y="268"/>
                  <a:pt x="855" y="261"/>
                  <a:pt x="852" y="257"/>
                </a:cubicBezTo>
                <a:cubicBezTo>
                  <a:pt x="835" y="275"/>
                  <a:pt x="822" y="290"/>
                  <a:pt x="809" y="304"/>
                </a:cubicBezTo>
                <a:cubicBezTo>
                  <a:pt x="807" y="303"/>
                  <a:pt x="805" y="302"/>
                  <a:pt x="804" y="301"/>
                </a:cubicBezTo>
                <a:cubicBezTo>
                  <a:pt x="803" y="296"/>
                  <a:pt x="802" y="291"/>
                  <a:pt x="802" y="287"/>
                </a:cubicBezTo>
                <a:cubicBezTo>
                  <a:pt x="802" y="238"/>
                  <a:pt x="802" y="189"/>
                  <a:pt x="802" y="141"/>
                </a:cubicBezTo>
                <a:cubicBezTo>
                  <a:pt x="802" y="114"/>
                  <a:pt x="800" y="112"/>
                  <a:pt x="773" y="112"/>
                </a:cubicBezTo>
                <a:cubicBezTo>
                  <a:pt x="736" y="113"/>
                  <a:pt x="699" y="114"/>
                  <a:pt x="662" y="115"/>
                </a:cubicBezTo>
                <a:cubicBezTo>
                  <a:pt x="662" y="115"/>
                  <a:pt x="663" y="115"/>
                  <a:pt x="663" y="115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1" name="Freeform 88">
            <a:extLst>
              <a:ext uri="{FF2B5EF4-FFF2-40B4-BE49-F238E27FC236}">
                <a16:creationId xmlns:a16="http://schemas.microsoft.com/office/drawing/2014/main" id="{8FF6F27B-7CCE-46E6-BA18-A72D00F0C64E}"/>
              </a:ext>
            </a:extLst>
          </p:cNvPr>
          <p:cNvSpPr>
            <a:spLocks noEditPoints="1"/>
          </p:cNvSpPr>
          <p:nvPr/>
        </p:nvSpPr>
        <p:spPr bwMode="auto">
          <a:xfrm>
            <a:off x="2090738" y="4930776"/>
            <a:ext cx="1379537" cy="341313"/>
          </a:xfrm>
          <a:custGeom>
            <a:avLst/>
            <a:gdLst>
              <a:gd name="T0" fmla="*/ 530 w 1261"/>
              <a:gd name="T1" fmla="*/ 97 h 312"/>
              <a:gd name="T2" fmla="*/ 697 w 1261"/>
              <a:gd name="T3" fmla="*/ 62 h 312"/>
              <a:gd name="T4" fmla="*/ 733 w 1261"/>
              <a:gd name="T5" fmla="*/ 130 h 312"/>
              <a:gd name="T6" fmla="*/ 964 w 1261"/>
              <a:gd name="T7" fmla="*/ 130 h 312"/>
              <a:gd name="T8" fmla="*/ 1009 w 1261"/>
              <a:gd name="T9" fmla="*/ 111 h 312"/>
              <a:gd name="T10" fmla="*/ 792 w 1261"/>
              <a:gd name="T11" fmla="*/ 46 h 312"/>
              <a:gd name="T12" fmla="*/ 990 w 1261"/>
              <a:gd name="T13" fmla="*/ 22 h 312"/>
              <a:gd name="T14" fmla="*/ 1030 w 1261"/>
              <a:gd name="T15" fmla="*/ 18 h 312"/>
              <a:gd name="T16" fmla="*/ 1257 w 1261"/>
              <a:gd name="T17" fmla="*/ 24 h 312"/>
              <a:gd name="T18" fmla="*/ 1064 w 1261"/>
              <a:gd name="T19" fmla="*/ 48 h 312"/>
              <a:gd name="T20" fmla="*/ 1038 w 1261"/>
              <a:gd name="T21" fmla="*/ 112 h 312"/>
              <a:gd name="T22" fmla="*/ 1052 w 1261"/>
              <a:gd name="T23" fmla="*/ 284 h 312"/>
              <a:gd name="T24" fmla="*/ 997 w 1261"/>
              <a:gd name="T25" fmla="*/ 283 h 312"/>
              <a:gd name="T26" fmla="*/ 985 w 1261"/>
              <a:gd name="T27" fmla="*/ 181 h 312"/>
              <a:gd name="T28" fmla="*/ 732 w 1261"/>
              <a:gd name="T29" fmla="*/ 223 h 312"/>
              <a:gd name="T30" fmla="*/ 567 w 1261"/>
              <a:gd name="T31" fmla="*/ 263 h 312"/>
              <a:gd name="T32" fmla="*/ 530 w 1261"/>
              <a:gd name="T33" fmla="*/ 182 h 312"/>
              <a:gd name="T34" fmla="*/ 265 w 1261"/>
              <a:gd name="T35" fmla="*/ 282 h 312"/>
              <a:gd name="T36" fmla="*/ 210 w 1261"/>
              <a:gd name="T37" fmla="*/ 285 h 312"/>
              <a:gd name="T38" fmla="*/ 205 w 1261"/>
              <a:gd name="T39" fmla="*/ 132 h 312"/>
              <a:gd name="T40" fmla="*/ 225 w 1261"/>
              <a:gd name="T41" fmla="*/ 93 h 312"/>
              <a:gd name="T42" fmla="*/ 131 w 1261"/>
              <a:gd name="T43" fmla="*/ 59 h 312"/>
              <a:gd name="T44" fmla="*/ 5 w 1261"/>
              <a:gd name="T45" fmla="*/ 24 h 312"/>
              <a:gd name="T46" fmla="*/ 232 w 1261"/>
              <a:gd name="T47" fmla="*/ 18 h 312"/>
              <a:gd name="T48" fmla="*/ 295 w 1261"/>
              <a:gd name="T49" fmla="*/ 16 h 312"/>
              <a:gd name="T50" fmla="*/ 468 w 1261"/>
              <a:gd name="T51" fmla="*/ 48 h 312"/>
              <a:gd name="T52" fmla="*/ 266 w 1261"/>
              <a:gd name="T53" fmla="*/ 43 h 312"/>
              <a:gd name="T54" fmla="*/ 251 w 1261"/>
              <a:gd name="T55" fmla="*/ 84 h 312"/>
              <a:gd name="T56" fmla="*/ 507 w 1261"/>
              <a:gd name="T57" fmla="*/ 130 h 312"/>
              <a:gd name="T58" fmla="*/ 668 w 1261"/>
              <a:gd name="T59" fmla="*/ 94 h 312"/>
              <a:gd name="T60" fmla="*/ 565 w 1261"/>
              <a:gd name="T61" fmla="*/ 201 h 312"/>
              <a:gd name="T62" fmla="*/ 693 w 1261"/>
              <a:gd name="T63" fmla="*/ 208 h 312"/>
              <a:gd name="T64" fmla="*/ 668 w 1261"/>
              <a:gd name="T65" fmla="*/ 94 h 312"/>
              <a:gd name="T66" fmla="*/ 273 w 1261"/>
              <a:gd name="T67" fmla="*/ 163 h 312"/>
              <a:gd name="T68" fmla="*/ 529 w 1261"/>
              <a:gd name="T69" fmla="*/ 154 h 312"/>
              <a:gd name="T70" fmla="*/ 285 w 1261"/>
              <a:gd name="T71" fmla="*/ 146 h 312"/>
              <a:gd name="T72" fmla="*/ 862 w 1261"/>
              <a:gd name="T73" fmla="*/ 163 h 312"/>
              <a:gd name="T74" fmla="*/ 973 w 1261"/>
              <a:gd name="T75" fmla="*/ 163 h 312"/>
              <a:gd name="T76" fmla="*/ 974 w 1261"/>
              <a:gd name="T77" fmla="*/ 147 h 312"/>
              <a:gd name="T78" fmla="*/ 733 w 1261"/>
              <a:gd name="T79" fmla="*/ 156 h 312"/>
              <a:gd name="T80" fmla="*/ 862 w 1261"/>
              <a:gd name="T81" fmla="*/ 16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61" h="312">
                <a:moveTo>
                  <a:pt x="530" y="130"/>
                </a:moveTo>
                <a:cubicBezTo>
                  <a:pt x="530" y="117"/>
                  <a:pt x="529" y="107"/>
                  <a:pt x="530" y="97"/>
                </a:cubicBezTo>
                <a:cubicBezTo>
                  <a:pt x="531" y="76"/>
                  <a:pt x="544" y="62"/>
                  <a:pt x="565" y="62"/>
                </a:cubicBezTo>
                <a:cubicBezTo>
                  <a:pt x="609" y="61"/>
                  <a:pt x="653" y="61"/>
                  <a:pt x="697" y="62"/>
                </a:cubicBezTo>
                <a:cubicBezTo>
                  <a:pt x="718" y="62"/>
                  <a:pt x="731" y="77"/>
                  <a:pt x="732" y="98"/>
                </a:cubicBezTo>
                <a:cubicBezTo>
                  <a:pt x="733" y="108"/>
                  <a:pt x="733" y="118"/>
                  <a:pt x="733" y="130"/>
                </a:cubicBezTo>
                <a:cubicBezTo>
                  <a:pt x="741" y="130"/>
                  <a:pt x="747" y="130"/>
                  <a:pt x="754" y="130"/>
                </a:cubicBezTo>
                <a:cubicBezTo>
                  <a:pt x="824" y="130"/>
                  <a:pt x="894" y="130"/>
                  <a:pt x="964" y="130"/>
                </a:cubicBezTo>
                <a:cubicBezTo>
                  <a:pt x="976" y="130"/>
                  <a:pt x="989" y="134"/>
                  <a:pt x="995" y="117"/>
                </a:cubicBezTo>
                <a:cubicBezTo>
                  <a:pt x="996" y="114"/>
                  <a:pt x="1004" y="113"/>
                  <a:pt x="1009" y="111"/>
                </a:cubicBezTo>
                <a:cubicBezTo>
                  <a:pt x="1009" y="89"/>
                  <a:pt x="1009" y="67"/>
                  <a:pt x="1009" y="46"/>
                </a:cubicBezTo>
                <a:cubicBezTo>
                  <a:pt x="937" y="46"/>
                  <a:pt x="865" y="46"/>
                  <a:pt x="792" y="46"/>
                </a:cubicBezTo>
                <a:cubicBezTo>
                  <a:pt x="787" y="32"/>
                  <a:pt x="791" y="23"/>
                  <a:pt x="808" y="18"/>
                </a:cubicBezTo>
                <a:cubicBezTo>
                  <a:pt x="869" y="0"/>
                  <a:pt x="930" y="7"/>
                  <a:pt x="990" y="22"/>
                </a:cubicBezTo>
                <a:cubicBezTo>
                  <a:pt x="999" y="24"/>
                  <a:pt x="1008" y="30"/>
                  <a:pt x="1017" y="19"/>
                </a:cubicBezTo>
                <a:cubicBezTo>
                  <a:pt x="1018" y="16"/>
                  <a:pt x="1025" y="17"/>
                  <a:pt x="1030" y="18"/>
                </a:cubicBezTo>
                <a:cubicBezTo>
                  <a:pt x="1044" y="20"/>
                  <a:pt x="1057" y="24"/>
                  <a:pt x="1071" y="24"/>
                </a:cubicBezTo>
                <a:cubicBezTo>
                  <a:pt x="1132" y="25"/>
                  <a:pt x="1194" y="24"/>
                  <a:pt x="1257" y="24"/>
                </a:cubicBezTo>
                <a:cubicBezTo>
                  <a:pt x="1261" y="37"/>
                  <a:pt x="1258" y="46"/>
                  <a:pt x="1240" y="51"/>
                </a:cubicBezTo>
                <a:cubicBezTo>
                  <a:pt x="1181" y="68"/>
                  <a:pt x="1123" y="62"/>
                  <a:pt x="1064" y="48"/>
                </a:cubicBezTo>
                <a:cubicBezTo>
                  <a:pt x="1056" y="46"/>
                  <a:pt x="1048" y="44"/>
                  <a:pt x="1038" y="42"/>
                </a:cubicBezTo>
                <a:cubicBezTo>
                  <a:pt x="1038" y="66"/>
                  <a:pt x="1038" y="88"/>
                  <a:pt x="1038" y="112"/>
                </a:cubicBezTo>
                <a:cubicBezTo>
                  <a:pt x="1058" y="112"/>
                  <a:pt x="1058" y="124"/>
                  <a:pt x="1058" y="139"/>
                </a:cubicBezTo>
                <a:cubicBezTo>
                  <a:pt x="1056" y="187"/>
                  <a:pt x="1054" y="235"/>
                  <a:pt x="1052" y="284"/>
                </a:cubicBezTo>
                <a:cubicBezTo>
                  <a:pt x="1051" y="302"/>
                  <a:pt x="1041" y="312"/>
                  <a:pt x="1023" y="311"/>
                </a:cubicBezTo>
                <a:cubicBezTo>
                  <a:pt x="1006" y="311"/>
                  <a:pt x="997" y="302"/>
                  <a:pt x="997" y="283"/>
                </a:cubicBezTo>
                <a:cubicBezTo>
                  <a:pt x="996" y="254"/>
                  <a:pt x="997" y="226"/>
                  <a:pt x="996" y="197"/>
                </a:cubicBezTo>
                <a:cubicBezTo>
                  <a:pt x="996" y="192"/>
                  <a:pt x="989" y="181"/>
                  <a:pt x="985" y="181"/>
                </a:cubicBezTo>
                <a:cubicBezTo>
                  <a:pt x="902" y="180"/>
                  <a:pt x="819" y="181"/>
                  <a:pt x="732" y="181"/>
                </a:cubicBezTo>
                <a:cubicBezTo>
                  <a:pt x="732" y="196"/>
                  <a:pt x="733" y="209"/>
                  <a:pt x="732" y="223"/>
                </a:cubicBezTo>
                <a:cubicBezTo>
                  <a:pt x="732" y="249"/>
                  <a:pt x="719" y="263"/>
                  <a:pt x="693" y="263"/>
                </a:cubicBezTo>
                <a:cubicBezTo>
                  <a:pt x="651" y="264"/>
                  <a:pt x="609" y="264"/>
                  <a:pt x="567" y="263"/>
                </a:cubicBezTo>
                <a:cubicBezTo>
                  <a:pt x="544" y="263"/>
                  <a:pt x="530" y="248"/>
                  <a:pt x="530" y="225"/>
                </a:cubicBezTo>
                <a:cubicBezTo>
                  <a:pt x="529" y="211"/>
                  <a:pt x="530" y="197"/>
                  <a:pt x="530" y="182"/>
                </a:cubicBezTo>
                <a:cubicBezTo>
                  <a:pt x="441" y="182"/>
                  <a:pt x="354" y="182"/>
                  <a:pt x="266" y="182"/>
                </a:cubicBezTo>
                <a:cubicBezTo>
                  <a:pt x="266" y="216"/>
                  <a:pt x="266" y="249"/>
                  <a:pt x="265" y="282"/>
                </a:cubicBezTo>
                <a:cubicBezTo>
                  <a:pt x="265" y="302"/>
                  <a:pt x="256" y="311"/>
                  <a:pt x="238" y="311"/>
                </a:cubicBezTo>
                <a:cubicBezTo>
                  <a:pt x="220" y="311"/>
                  <a:pt x="210" y="303"/>
                  <a:pt x="210" y="285"/>
                </a:cubicBezTo>
                <a:cubicBezTo>
                  <a:pt x="210" y="256"/>
                  <a:pt x="211" y="227"/>
                  <a:pt x="210" y="199"/>
                </a:cubicBezTo>
                <a:cubicBezTo>
                  <a:pt x="209" y="176"/>
                  <a:pt x="206" y="154"/>
                  <a:pt x="205" y="132"/>
                </a:cubicBezTo>
                <a:cubicBezTo>
                  <a:pt x="205" y="126"/>
                  <a:pt x="209" y="116"/>
                  <a:pt x="212" y="115"/>
                </a:cubicBezTo>
                <a:cubicBezTo>
                  <a:pt x="227" y="113"/>
                  <a:pt x="225" y="103"/>
                  <a:pt x="225" y="93"/>
                </a:cubicBezTo>
                <a:cubicBezTo>
                  <a:pt x="225" y="77"/>
                  <a:pt x="225" y="60"/>
                  <a:pt x="225" y="43"/>
                </a:cubicBezTo>
                <a:cubicBezTo>
                  <a:pt x="192" y="49"/>
                  <a:pt x="162" y="58"/>
                  <a:pt x="131" y="59"/>
                </a:cubicBezTo>
                <a:cubicBezTo>
                  <a:pt x="95" y="60"/>
                  <a:pt x="59" y="55"/>
                  <a:pt x="22" y="51"/>
                </a:cubicBezTo>
                <a:cubicBezTo>
                  <a:pt x="4" y="49"/>
                  <a:pt x="0" y="37"/>
                  <a:pt x="5" y="24"/>
                </a:cubicBezTo>
                <a:cubicBezTo>
                  <a:pt x="67" y="24"/>
                  <a:pt x="128" y="25"/>
                  <a:pt x="188" y="24"/>
                </a:cubicBezTo>
                <a:cubicBezTo>
                  <a:pt x="202" y="24"/>
                  <a:pt x="217" y="20"/>
                  <a:pt x="232" y="18"/>
                </a:cubicBezTo>
                <a:cubicBezTo>
                  <a:pt x="235" y="17"/>
                  <a:pt x="240" y="16"/>
                  <a:pt x="241" y="17"/>
                </a:cubicBezTo>
                <a:cubicBezTo>
                  <a:pt x="260" y="34"/>
                  <a:pt x="278" y="19"/>
                  <a:pt x="295" y="16"/>
                </a:cubicBezTo>
                <a:cubicBezTo>
                  <a:pt x="347" y="7"/>
                  <a:pt x="399" y="3"/>
                  <a:pt x="451" y="17"/>
                </a:cubicBezTo>
                <a:cubicBezTo>
                  <a:pt x="468" y="22"/>
                  <a:pt x="475" y="29"/>
                  <a:pt x="468" y="48"/>
                </a:cubicBezTo>
                <a:cubicBezTo>
                  <a:pt x="464" y="48"/>
                  <a:pt x="459" y="49"/>
                  <a:pt x="454" y="49"/>
                </a:cubicBezTo>
                <a:cubicBezTo>
                  <a:pt x="391" y="47"/>
                  <a:pt x="329" y="46"/>
                  <a:pt x="266" y="43"/>
                </a:cubicBezTo>
                <a:cubicBezTo>
                  <a:pt x="255" y="43"/>
                  <a:pt x="250" y="46"/>
                  <a:pt x="251" y="58"/>
                </a:cubicBezTo>
                <a:cubicBezTo>
                  <a:pt x="251" y="66"/>
                  <a:pt x="251" y="75"/>
                  <a:pt x="251" y="84"/>
                </a:cubicBezTo>
                <a:cubicBezTo>
                  <a:pt x="251" y="115"/>
                  <a:pt x="266" y="130"/>
                  <a:pt x="298" y="130"/>
                </a:cubicBezTo>
                <a:cubicBezTo>
                  <a:pt x="368" y="130"/>
                  <a:pt x="437" y="130"/>
                  <a:pt x="507" y="130"/>
                </a:cubicBezTo>
                <a:cubicBezTo>
                  <a:pt x="514" y="130"/>
                  <a:pt x="520" y="130"/>
                  <a:pt x="530" y="130"/>
                </a:cubicBezTo>
                <a:close/>
                <a:moveTo>
                  <a:pt x="668" y="94"/>
                </a:moveTo>
                <a:cubicBezTo>
                  <a:pt x="632" y="71"/>
                  <a:pt x="578" y="86"/>
                  <a:pt x="565" y="124"/>
                </a:cubicBezTo>
                <a:cubicBezTo>
                  <a:pt x="552" y="150"/>
                  <a:pt x="555" y="175"/>
                  <a:pt x="565" y="201"/>
                </a:cubicBezTo>
                <a:cubicBezTo>
                  <a:pt x="581" y="242"/>
                  <a:pt x="639" y="255"/>
                  <a:pt x="675" y="226"/>
                </a:cubicBezTo>
                <a:cubicBezTo>
                  <a:pt x="681" y="220"/>
                  <a:pt x="687" y="214"/>
                  <a:pt x="693" y="208"/>
                </a:cubicBezTo>
                <a:cubicBezTo>
                  <a:pt x="716" y="180"/>
                  <a:pt x="716" y="145"/>
                  <a:pt x="693" y="116"/>
                </a:cubicBezTo>
                <a:cubicBezTo>
                  <a:pt x="685" y="109"/>
                  <a:pt x="676" y="101"/>
                  <a:pt x="668" y="94"/>
                </a:cubicBezTo>
                <a:close/>
                <a:moveTo>
                  <a:pt x="269" y="156"/>
                </a:moveTo>
                <a:cubicBezTo>
                  <a:pt x="270" y="158"/>
                  <a:pt x="271" y="161"/>
                  <a:pt x="273" y="163"/>
                </a:cubicBezTo>
                <a:cubicBezTo>
                  <a:pt x="355" y="163"/>
                  <a:pt x="438" y="163"/>
                  <a:pt x="520" y="163"/>
                </a:cubicBezTo>
                <a:cubicBezTo>
                  <a:pt x="523" y="163"/>
                  <a:pt x="526" y="157"/>
                  <a:pt x="529" y="154"/>
                </a:cubicBezTo>
                <a:cubicBezTo>
                  <a:pt x="525" y="151"/>
                  <a:pt x="521" y="147"/>
                  <a:pt x="516" y="147"/>
                </a:cubicBezTo>
                <a:cubicBezTo>
                  <a:pt x="439" y="146"/>
                  <a:pt x="362" y="146"/>
                  <a:pt x="285" y="146"/>
                </a:cubicBezTo>
                <a:cubicBezTo>
                  <a:pt x="279" y="147"/>
                  <a:pt x="274" y="152"/>
                  <a:pt x="269" y="156"/>
                </a:cubicBezTo>
                <a:close/>
                <a:moveTo>
                  <a:pt x="862" y="163"/>
                </a:moveTo>
                <a:cubicBezTo>
                  <a:pt x="862" y="163"/>
                  <a:pt x="862" y="163"/>
                  <a:pt x="862" y="163"/>
                </a:cubicBezTo>
                <a:cubicBezTo>
                  <a:pt x="899" y="163"/>
                  <a:pt x="936" y="164"/>
                  <a:pt x="973" y="163"/>
                </a:cubicBezTo>
                <a:cubicBezTo>
                  <a:pt x="979" y="163"/>
                  <a:pt x="984" y="158"/>
                  <a:pt x="990" y="155"/>
                </a:cubicBezTo>
                <a:cubicBezTo>
                  <a:pt x="985" y="152"/>
                  <a:pt x="979" y="147"/>
                  <a:pt x="974" y="147"/>
                </a:cubicBezTo>
                <a:cubicBezTo>
                  <a:pt x="899" y="146"/>
                  <a:pt x="824" y="146"/>
                  <a:pt x="749" y="147"/>
                </a:cubicBezTo>
                <a:cubicBezTo>
                  <a:pt x="743" y="147"/>
                  <a:pt x="738" y="153"/>
                  <a:pt x="733" y="156"/>
                </a:cubicBezTo>
                <a:cubicBezTo>
                  <a:pt x="738" y="158"/>
                  <a:pt x="743" y="163"/>
                  <a:pt x="748" y="163"/>
                </a:cubicBezTo>
                <a:cubicBezTo>
                  <a:pt x="786" y="164"/>
                  <a:pt x="824" y="163"/>
                  <a:pt x="862" y="16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2" name="Freeform 89">
            <a:extLst>
              <a:ext uri="{FF2B5EF4-FFF2-40B4-BE49-F238E27FC236}">
                <a16:creationId xmlns:a16="http://schemas.microsoft.com/office/drawing/2014/main" id="{868B538B-AE78-4F8F-8EFC-F1FBF6822C0F}"/>
              </a:ext>
            </a:extLst>
          </p:cNvPr>
          <p:cNvSpPr>
            <a:spLocks noEditPoints="1"/>
          </p:cNvSpPr>
          <p:nvPr/>
        </p:nvSpPr>
        <p:spPr bwMode="auto">
          <a:xfrm>
            <a:off x="5013325" y="6099176"/>
            <a:ext cx="668337" cy="433388"/>
          </a:xfrm>
          <a:custGeom>
            <a:avLst/>
            <a:gdLst>
              <a:gd name="T0" fmla="*/ 397 w 610"/>
              <a:gd name="T1" fmla="*/ 299 h 397"/>
              <a:gd name="T2" fmla="*/ 408 w 610"/>
              <a:gd name="T3" fmla="*/ 315 h 397"/>
              <a:gd name="T4" fmla="*/ 522 w 610"/>
              <a:gd name="T5" fmla="*/ 272 h 397"/>
              <a:gd name="T6" fmla="*/ 545 w 610"/>
              <a:gd name="T7" fmla="*/ 176 h 397"/>
              <a:gd name="T8" fmla="*/ 607 w 610"/>
              <a:gd name="T9" fmla="*/ 199 h 397"/>
              <a:gd name="T10" fmla="*/ 537 w 610"/>
              <a:gd name="T11" fmla="*/ 392 h 397"/>
              <a:gd name="T12" fmla="*/ 522 w 610"/>
              <a:gd name="T13" fmla="*/ 318 h 397"/>
              <a:gd name="T14" fmla="*/ 398 w 610"/>
              <a:gd name="T15" fmla="*/ 366 h 397"/>
              <a:gd name="T16" fmla="*/ 187 w 610"/>
              <a:gd name="T17" fmla="*/ 342 h 397"/>
              <a:gd name="T18" fmla="*/ 89 w 610"/>
              <a:gd name="T19" fmla="*/ 371 h 397"/>
              <a:gd name="T20" fmla="*/ 40 w 610"/>
              <a:gd name="T21" fmla="*/ 376 h 397"/>
              <a:gd name="T22" fmla="*/ 22 w 610"/>
              <a:gd name="T23" fmla="*/ 177 h 397"/>
              <a:gd name="T24" fmla="*/ 88 w 610"/>
              <a:gd name="T25" fmla="*/ 195 h 397"/>
              <a:gd name="T26" fmla="*/ 105 w 610"/>
              <a:gd name="T27" fmla="*/ 292 h 397"/>
              <a:gd name="T28" fmla="*/ 205 w 610"/>
              <a:gd name="T29" fmla="*/ 309 h 397"/>
              <a:gd name="T30" fmla="*/ 266 w 610"/>
              <a:gd name="T31" fmla="*/ 299 h 397"/>
              <a:gd name="T32" fmla="*/ 266 w 610"/>
              <a:gd name="T33" fmla="*/ 286 h 397"/>
              <a:gd name="T34" fmla="*/ 123 w 610"/>
              <a:gd name="T35" fmla="*/ 286 h 397"/>
              <a:gd name="T36" fmla="*/ 106 w 610"/>
              <a:gd name="T37" fmla="*/ 108 h 397"/>
              <a:gd name="T38" fmla="*/ 272 w 610"/>
              <a:gd name="T39" fmla="*/ 90 h 397"/>
              <a:gd name="T40" fmla="*/ 275 w 610"/>
              <a:gd name="T41" fmla="*/ 72 h 397"/>
              <a:gd name="T42" fmla="*/ 123 w 610"/>
              <a:gd name="T43" fmla="*/ 57 h 397"/>
              <a:gd name="T44" fmla="*/ 506 w 610"/>
              <a:gd name="T45" fmla="*/ 0 h 397"/>
              <a:gd name="T46" fmla="*/ 463 w 610"/>
              <a:gd name="T47" fmla="*/ 72 h 397"/>
              <a:gd name="T48" fmla="*/ 320 w 610"/>
              <a:gd name="T49" fmla="*/ 82 h 397"/>
              <a:gd name="T50" fmla="*/ 475 w 610"/>
              <a:gd name="T51" fmla="*/ 90 h 397"/>
              <a:gd name="T52" fmla="*/ 505 w 610"/>
              <a:gd name="T53" fmla="*/ 259 h 397"/>
              <a:gd name="T54" fmla="*/ 344 w 610"/>
              <a:gd name="T55" fmla="*/ 286 h 397"/>
              <a:gd name="T56" fmla="*/ 331 w 610"/>
              <a:gd name="T57" fmla="*/ 299 h 397"/>
              <a:gd name="T58" fmla="*/ 490 w 610"/>
              <a:gd name="T59" fmla="*/ 238 h 397"/>
              <a:gd name="T60" fmla="*/ 483 w 610"/>
              <a:gd name="T61" fmla="*/ 118 h 397"/>
              <a:gd name="T62" fmla="*/ 146 w 610"/>
              <a:gd name="T63" fmla="*/ 112 h 397"/>
              <a:gd name="T64" fmla="*/ 120 w 610"/>
              <a:gd name="T65" fmla="*/ 238 h 397"/>
              <a:gd name="T66" fmla="*/ 148 w 610"/>
              <a:gd name="T67" fmla="*/ 263 h 397"/>
              <a:gd name="T68" fmla="*/ 478 w 610"/>
              <a:gd name="T69" fmla="*/ 259 h 397"/>
              <a:gd name="T70" fmla="*/ 29 w 610"/>
              <a:gd name="T71" fmla="*/ 213 h 397"/>
              <a:gd name="T72" fmla="*/ 73 w 610"/>
              <a:gd name="T73" fmla="*/ 211 h 397"/>
              <a:gd name="T74" fmla="*/ 537 w 610"/>
              <a:gd name="T75" fmla="*/ 219 h 397"/>
              <a:gd name="T76" fmla="*/ 583 w 610"/>
              <a:gd name="T77" fmla="*/ 212 h 397"/>
              <a:gd name="T78" fmla="*/ 537 w 610"/>
              <a:gd name="T79" fmla="*/ 21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10" h="397">
                <a:moveTo>
                  <a:pt x="331" y="299"/>
                </a:moveTo>
                <a:cubicBezTo>
                  <a:pt x="353" y="299"/>
                  <a:pt x="375" y="299"/>
                  <a:pt x="397" y="299"/>
                </a:cubicBezTo>
                <a:cubicBezTo>
                  <a:pt x="399" y="305"/>
                  <a:pt x="400" y="310"/>
                  <a:pt x="402" y="315"/>
                </a:cubicBezTo>
                <a:cubicBezTo>
                  <a:pt x="404" y="315"/>
                  <a:pt x="406" y="315"/>
                  <a:pt x="408" y="315"/>
                </a:cubicBezTo>
                <a:cubicBezTo>
                  <a:pt x="441" y="307"/>
                  <a:pt x="474" y="298"/>
                  <a:pt x="507" y="291"/>
                </a:cubicBezTo>
                <a:cubicBezTo>
                  <a:pt x="518" y="288"/>
                  <a:pt x="522" y="283"/>
                  <a:pt x="522" y="272"/>
                </a:cubicBezTo>
                <a:cubicBezTo>
                  <a:pt x="521" y="248"/>
                  <a:pt x="523" y="224"/>
                  <a:pt x="522" y="200"/>
                </a:cubicBezTo>
                <a:cubicBezTo>
                  <a:pt x="521" y="182"/>
                  <a:pt x="529" y="176"/>
                  <a:pt x="545" y="176"/>
                </a:cubicBezTo>
                <a:cubicBezTo>
                  <a:pt x="559" y="177"/>
                  <a:pt x="573" y="177"/>
                  <a:pt x="587" y="177"/>
                </a:cubicBezTo>
                <a:cubicBezTo>
                  <a:pt x="603" y="176"/>
                  <a:pt x="610" y="184"/>
                  <a:pt x="607" y="199"/>
                </a:cubicBezTo>
                <a:cubicBezTo>
                  <a:pt x="594" y="258"/>
                  <a:pt x="582" y="318"/>
                  <a:pt x="569" y="377"/>
                </a:cubicBezTo>
                <a:cubicBezTo>
                  <a:pt x="565" y="397"/>
                  <a:pt x="550" y="391"/>
                  <a:pt x="537" y="392"/>
                </a:cubicBezTo>
                <a:cubicBezTo>
                  <a:pt x="524" y="392"/>
                  <a:pt x="521" y="383"/>
                  <a:pt x="522" y="371"/>
                </a:cubicBezTo>
                <a:cubicBezTo>
                  <a:pt x="522" y="355"/>
                  <a:pt x="522" y="338"/>
                  <a:pt x="522" y="318"/>
                </a:cubicBezTo>
                <a:cubicBezTo>
                  <a:pt x="480" y="328"/>
                  <a:pt x="441" y="337"/>
                  <a:pt x="401" y="347"/>
                </a:cubicBezTo>
                <a:cubicBezTo>
                  <a:pt x="400" y="354"/>
                  <a:pt x="399" y="360"/>
                  <a:pt x="398" y="366"/>
                </a:cubicBezTo>
                <a:cubicBezTo>
                  <a:pt x="336" y="366"/>
                  <a:pt x="275" y="366"/>
                  <a:pt x="212" y="366"/>
                </a:cubicBezTo>
                <a:cubicBezTo>
                  <a:pt x="215" y="346"/>
                  <a:pt x="200" y="345"/>
                  <a:pt x="187" y="342"/>
                </a:cubicBezTo>
                <a:cubicBezTo>
                  <a:pt x="155" y="334"/>
                  <a:pt x="124" y="326"/>
                  <a:pt x="89" y="317"/>
                </a:cubicBezTo>
                <a:cubicBezTo>
                  <a:pt x="89" y="337"/>
                  <a:pt x="89" y="354"/>
                  <a:pt x="89" y="371"/>
                </a:cubicBezTo>
                <a:cubicBezTo>
                  <a:pt x="89" y="382"/>
                  <a:pt x="87" y="391"/>
                  <a:pt x="73" y="391"/>
                </a:cubicBezTo>
                <a:cubicBezTo>
                  <a:pt x="60" y="392"/>
                  <a:pt x="44" y="396"/>
                  <a:pt x="40" y="376"/>
                </a:cubicBezTo>
                <a:cubicBezTo>
                  <a:pt x="28" y="317"/>
                  <a:pt x="16" y="258"/>
                  <a:pt x="3" y="200"/>
                </a:cubicBezTo>
                <a:cubicBezTo>
                  <a:pt x="0" y="185"/>
                  <a:pt x="6" y="177"/>
                  <a:pt x="22" y="177"/>
                </a:cubicBezTo>
                <a:cubicBezTo>
                  <a:pt x="39" y="177"/>
                  <a:pt x="55" y="177"/>
                  <a:pt x="72" y="177"/>
                </a:cubicBezTo>
                <a:cubicBezTo>
                  <a:pt x="83" y="177"/>
                  <a:pt x="89" y="183"/>
                  <a:pt x="88" y="195"/>
                </a:cubicBezTo>
                <a:cubicBezTo>
                  <a:pt x="88" y="219"/>
                  <a:pt x="89" y="244"/>
                  <a:pt x="88" y="268"/>
                </a:cubicBezTo>
                <a:cubicBezTo>
                  <a:pt x="88" y="281"/>
                  <a:pt x="92" y="289"/>
                  <a:pt x="105" y="292"/>
                </a:cubicBezTo>
                <a:cubicBezTo>
                  <a:pt x="139" y="299"/>
                  <a:pt x="173" y="308"/>
                  <a:pt x="206" y="316"/>
                </a:cubicBezTo>
                <a:cubicBezTo>
                  <a:pt x="206" y="314"/>
                  <a:pt x="205" y="311"/>
                  <a:pt x="205" y="309"/>
                </a:cubicBezTo>
                <a:cubicBezTo>
                  <a:pt x="213" y="306"/>
                  <a:pt x="221" y="301"/>
                  <a:pt x="230" y="300"/>
                </a:cubicBezTo>
                <a:cubicBezTo>
                  <a:pt x="242" y="298"/>
                  <a:pt x="254" y="300"/>
                  <a:pt x="266" y="299"/>
                </a:cubicBezTo>
                <a:cubicBezTo>
                  <a:pt x="271" y="299"/>
                  <a:pt x="276" y="294"/>
                  <a:pt x="281" y="292"/>
                </a:cubicBezTo>
                <a:cubicBezTo>
                  <a:pt x="276" y="290"/>
                  <a:pt x="271" y="286"/>
                  <a:pt x="266" y="286"/>
                </a:cubicBezTo>
                <a:cubicBezTo>
                  <a:pt x="224" y="286"/>
                  <a:pt x="182" y="286"/>
                  <a:pt x="141" y="286"/>
                </a:cubicBezTo>
                <a:cubicBezTo>
                  <a:pt x="135" y="286"/>
                  <a:pt x="129" y="286"/>
                  <a:pt x="123" y="286"/>
                </a:cubicBezTo>
                <a:cubicBezTo>
                  <a:pt x="111" y="285"/>
                  <a:pt x="106" y="279"/>
                  <a:pt x="106" y="268"/>
                </a:cubicBezTo>
                <a:cubicBezTo>
                  <a:pt x="106" y="215"/>
                  <a:pt x="106" y="161"/>
                  <a:pt x="106" y="108"/>
                </a:cubicBezTo>
                <a:cubicBezTo>
                  <a:pt x="106" y="92"/>
                  <a:pt x="116" y="90"/>
                  <a:pt x="128" y="90"/>
                </a:cubicBezTo>
                <a:cubicBezTo>
                  <a:pt x="176" y="90"/>
                  <a:pt x="224" y="90"/>
                  <a:pt x="272" y="90"/>
                </a:cubicBezTo>
                <a:cubicBezTo>
                  <a:pt x="278" y="90"/>
                  <a:pt x="283" y="89"/>
                  <a:pt x="288" y="89"/>
                </a:cubicBezTo>
                <a:cubicBezTo>
                  <a:pt x="293" y="75"/>
                  <a:pt x="287" y="72"/>
                  <a:pt x="275" y="72"/>
                </a:cubicBezTo>
                <a:cubicBezTo>
                  <a:pt x="232" y="72"/>
                  <a:pt x="189" y="71"/>
                  <a:pt x="145" y="72"/>
                </a:cubicBezTo>
                <a:cubicBezTo>
                  <a:pt x="134" y="72"/>
                  <a:pt x="127" y="69"/>
                  <a:pt x="123" y="57"/>
                </a:cubicBezTo>
                <a:cubicBezTo>
                  <a:pt x="118" y="39"/>
                  <a:pt x="111" y="21"/>
                  <a:pt x="104" y="0"/>
                </a:cubicBezTo>
                <a:cubicBezTo>
                  <a:pt x="239" y="0"/>
                  <a:pt x="370" y="0"/>
                  <a:pt x="506" y="0"/>
                </a:cubicBezTo>
                <a:cubicBezTo>
                  <a:pt x="498" y="24"/>
                  <a:pt x="490" y="46"/>
                  <a:pt x="481" y="67"/>
                </a:cubicBezTo>
                <a:cubicBezTo>
                  <a:pt x="479" y="71"/>
                  <a:pt x="469" y="72"/>
                  <a:pt x="463" y="72"/>
                </a:cubicBezTo>
                <a:cubicBezTo>
                  <a:pt x="421" y="72"/>
                  <a:pt x="379" y="71"/>
                  <a:pt x="337" y="72"/>
                </a:cubicBezTo>
                <a:cubicBezTo>
                  <a:pt x="331" y="72"/>
                  <a:pt x="326" y="78"/>
                  <a:pt x="320" y="82"/>
                </a:cubicBezTo>
                <a:cubicBezTo>
                  <a:pt x="325" y="84"/>
                  <a:pt x="331" y="89"/>
                  <a:pt x="337" y="90"/>
                </a:cubicBezTo>
                <a:cubicBezTo>
                  <a:pt x="383" y="90"/>
                  <a:pt x="429" y="90"/>
                  <a:pt x="475" y="90"/>
                </a:cubicBezTo>
                <a:cubicBezTo>
                  <a:pt x="502" y="90"/>
                  <a:pt x="505" y="92"/>
                  <a:pt x="505" y="119"/>
                </a:cubicBezTo>
                <a:cubicBezTo>
                  <a:pt x="505" y="166"/>
                  <a:pt x="505" y="212"/>
                  <a:pt x="505" y="259"/>
                </a:cubicBezTo>
                <a:cubicBezTo>
                  <a:pt x="505" y="282"/>
                  <a:pt x="501" y="286"/>
                  <a:pt x="478" y="286"/>
                </a:cubicBezTo>
                <a:cubicBezTo>
                  <a:pt x="434" y="286"/>
                  <a:pt x="389" y="286"/>
                  <a:pt x="344" y="286"/>
                </a:cubicBezTo>
                <a:cubicBezTo>
                  <a:pt x="339" y="286"/>
                  <a:pt x="333" y="289"/>
                  <a:pt x="328" y="291"/>
                </a:cubicBezTo>
                <a:cubicBezTo>
                  <a:pt x="329" y="294"/>
                  <a:pt x="330" y="297"/>
                  <a:pt x="331" y="299"/>
                </a:cubicBezTo>
                <a:close/>
                <a:moveTo>
                  <a:pt x="478" y="259"/>
                </a:moveTo>
                <a:cubicBezTo>
                  <a:pt x="482" y="252"/>
                  <a:pt x="489" y="245"/>
                  <a:pt x="490" y="238"/>
                </a:cubicBezTo>
                <a:cubicBezTo>
                  <a:pt x="491" y="204"/>
                  <a:pt x="491" y="171"/>
                  <a:pt x="490" y="138"/>
                </a:cubicBezTo>
                <a:cubicBezTo>
                  <a:pt x="490" y="131"/>
                  <a:pt x="485" y="125"/>
                  <a:pt x="483" y="118"/>
                </a:cubicBezTo>
                <a:cubicBezTo>
                  <a:pt x="477" y="116"/>
                  <a:pt x="470" y="112"/>
                  <a:pt x="463" y="112"/>
                </a:cubicBezTo>
                <a:cubicBezTo>
                  <a:pt x="358" y="112"/>
                  <a:pt x="252" y="112"/>
                  <a:pt x="146" y="112"/>
                </a:cubicBezTo>
                <a:cubicBezTo>
                  <a:pt x="127" y="112"/>
                  <a:pt x="120" y="120"/>
                  <a:pt x="120" y="138"/>
                </a:cubicBezTo>
                <a:cubicBezTo>
                  <a:pt x="120" y="171"/>
                  <a:pt x="120" y="205"/>
                  <a:pt x="120" y="238"/>
                </a:cubicBezTo>
                <a:cubicBezTo>
                  <a:pt x="120" y="244"/>
                  <a:pt x="124" y="249"/>
                  <a:pt x="127" y="255"/>
                </a:cubicBezTo>
                <a:cubicBezTo>
                  <a:pt x="134" y="258"/>
                  <a:pt x="141" y="263"/>
                  <a:pt x="148" y="263"/>
                </a:cubicBezTo>
                <a:cubicBezTo>
                  <a:pt x="252" y="263"/>
                  <a:pt x="356" y="263"/>
                  <a:pt x="460" y="263"/>
                </a:cubicBezTo>
                <a:cubicBezTo>
                  <a:pt x="466" y="263"/>
                  <a:pt x="472" y="260"/>
                  <a:pt x="478" y="259"/>
                </a:cubicBezTo>
                <a:close/>
                <a:moveTo>
                  <a:pt x="58" y="190"/>
                </a:moveTo>
                <a:cubicBezTo>
                  <a:pt x="34" y="190"/>
                  <a:pt x="27" y="201"/>
                  <a:pt x="29" y="213"/>
                </a:cubicBezTo>
                <a:cubicBezTo>
                  <a:pt x="31" y="222"/>
                  <a:pt x="42" y="234"/>
                  <a:pt x="51" y="235"/>
                </a:cubicBezTo>
                <a:cubicBezTo>
                  <a:pt x="64" y="237"/>
                  <a:pt x="76" y="225"/>
                  <a:pt x="73" y="211"/>
                </a:cubicBezTo>
                <a:cubicBezTo>
                  <a:pt x="71" y="202"/>
                  <a:pt x="61" y="194"/>
                  <a:pt x="58" y="190"/>
                </a:cubicBezTo>
                <a:close/>
                <a:moveTo>
                  <a:pt x="537" y="219"/>
                </a:moveTo>
                <a:cubicBezTo>
                  <a:pt x="543" y="223"/>
                  <a:pt x="551" y="232"/>
                  <a:pt x="560" y="235"/>
                </a:cubicBezTo>
                <a:cubicBezTo>
                  <a:pt x="570" y="238"/>
                  <a:pt x="587" y="222"/>
                  <a:pt x="583" y="212"/>
                </a:cubicBezTo>
                <a:cubicBezTo>
                  <a:pt x="580" y="203"/>
                  <a:pt x="571" y="193"/>
                  <a:pt x="562" y="191"/>
                </a:cubicBezTo>
                <a:cubicBezTo>
                  <a:pt x="549" y="188"/>
                  <a:pt x="539" y="197"/>
                  <a:pt x="537" y="21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3" name="Freeform 90">
            <a:extLst>
              <a:ext uri="{FF2B5EF4-FFF2-40B4-BE49-F238E27FC236}">
                <a16:creationId xmlns:a16="http://schemas.microsoft.com/office/drawing/2014/main" id="{08AF8485-C8A5-42E5-9376-E07308D1B277}"/>
              </a:ext>
            </a:extLst>
          </p:cNvPr>
          <p:cNvSpPr>
            <a:spLocks/>
          </p:cNvSpPr>
          <p:nvPr/>
        </p:nvSpPr>
        <p:spPr bwMode="auto">
          <a:xfrm>
            <a:off x="4997450" y="1592263"/>
            <a:ext cx="539750" cy="552450"/>
          </a:xfrm>
          <a:custGeom>
            <a:avLst/>
            <a:gdLst>
              <a:gd name="T0" fmla="*/ 218 w 493"/>
              <a:gd name="T1" fmla="*/ 121 h 504"/>
              <a:gd name="T2" fmla="*/ 166 w 493"/>
              <a:gd name="T3" fmla="*/ 108 h 504"/>
              <a:gd name="T4" fmla="*/ 46 w 493"/>
              <a:gd name="T5" fmla="*/ 107 h 504"/>
              <a:gd name="T6" fmla="*/ 0 w 493"/>
              <a:gd name="T7" fmla="*/ 113 h 504"/>
              <a:gd name="T8" fmla="*/ 5 w 493"/>
              <a:gd name="T9" fmla="*/ 70 h 504"/>
              <a:gd name="T10" fmla="*/ 23 w 493"/>
              <a:gd name="T11" fmla="*/ 75 h 504"/>
              <a:gd name="T12" fmla="*/ 68 w 493"/>
              <a:gd name="T13" fmla="*/ 85 h 504"/>
              <a:gd name="T14" fmla="*/ 242 w 493"/>
              <a:gd name="T15" fmla="*/ 53 h 504"/>
              <a:gd name="T16" fmla="*/ 306 w 493"/>
              <a:gd name="T17" fmla="*/ 1 h 504"/>
              <a:gd name="T18" fmla="*/ 315 w 493"/>
              <a:gd name="T19" fmla="*/ 0 h 504"/>
              <a:gd name="T20" fmla="*/ 447 w 493"/>
              <a:gd name="T21" fmla="*/ 0 h 504"/>
              <a:gd name="T22" fmla="*/ 488 w 493"/>
              <a:gd name="T23" fmla="*/ 42 h 504"/>
              <a:gd name="T24" fmla="*/ 492 w 493"/>
              <a:gd name="T25" fmla="*/ 53 h 504"/>
              <a:gd name="T26" fmla="*/ 492 w 493"/>
              <a:gd name="T27" fmla="*/ 193 h 504"/>
              <a:gd name="T28" fmla="*/ 486 w 493"/>
              <a:gd name="T29" fmla="*/ 205 h 504"/>
              <a:gd name="T30" fmla="*/ 457 w 493"/>
              <a:gd name="T31" fmla="*/ 243 h 504"/>
              <a:gd name="T32" fmla="*/ 414 w 493"/>
              <a:gd name="T33" fmla="*/ 458 h 504"/>
              <a:gd name="T34" fmla="*/ 421 w 493"/>
              <a:gd name="T35" fmla="*/ 474 h 504"/>
              <a:gd name="T36" fmla="*/ 436 w 493"/>
              <a:gd name="T37" fmla="*/ 498 h 504"/>
              <a:gd name="T38" fmla="*/ 390 w 493"/>
              <a:gd name="T39" fmla="*/ 504 h 504"/>
              <a:gd name="T40" fmla="*/ 385 w 493"/>
              <a:gd name="T41" fmla="*/ 281 h 504"/>
              <a:gd name="T42" fmla="*/ 376 w 493"/>
              <a:gd name="T43" fmla="*/ 280 h 504"/>
              <a:gd name="T44" fmla="*/ 369 w 493"/>
              <a:gd name="T45" fmla="*/ 308 h 504"/>
              <a:gd name="T46" fmla="*/ 368 w 493"/>
              <a:gd name="T47" fmla="*/ 484 h 504"/>
              <a:gd name="T48" fmla="*/ 368 w 493"/>
              <a:gd name="T49" fmla="*/ 503 h 504"/>
              <a:gd name="T50" fmla="*/ 327 w 493"/>
              <a:gd name="T51" fmla="*/ 499 h 504"/>
              <a:gd name="T52" fmla="*/ 328 w 493"/>
              <a:gd name="T53" fmla="*/ 492 h 504"/>
              <a:gd name="T54" fmla="*/ 338 w 493"/>
              <a:gd name="T55" fmla="*/ 388 h 504"/>
              <a:gd name="T56" fmla="*/ 311 w 493"/>
              <a:gd name="T57" fmla="*/ 241 h 504"/>
              <a:gd name="T58" fmla="*/ 448 w 493"/>
              <a:gd name="T59" fmla="*/ 241 h 504"/>
              <a:gd name="T60" fmla="*/ 448 w 493"/>
              <a:gd name="T61" fmla="*/ 236 h 504"/>
              <a:gd name="T62" fmla="*/ 429 w 493"/>
              <a:gd name="T63" fmla="*/ 236 h 504"/>
              <a:gd name="T64" fmla="*/ 347 w 493"/>
              <a:gd name="T65" fmla="*/ 236 h 504"/>
              <a:gd name="T66" fmla="*/ 287 w 493"/>
              <a:gd name="T67" fmla="*/ 213 h 504"/>
              <a:gd name="T68" fmla="*/ 262 w 493"/>
              <a:gd name="T69" fmla="*/ 196 h 504"/>
              <a:gd name="T70" fmla="*/ 262 w 493"/>
              <a:gd name="T71" fmla="*/ 56 h 504"/>
              <a:gd name="T72" fmla="*/ 258 w 493"/>
              <a:gd name="T73" fmla="*/ 56 h 504"/>
              <a:gd name="T74" fmla="*/ 258 w 493"/>
              <a:gd name="T75" fmla="*/ 192 h 504"/>
              <a:gd name="T76" fmla="*/ 153 w 493"/>
              <a:gd name="T77" fmla="*/ 169 h 504"/>
              <a:gd name="T78" fmla="*/ 46 w 493"/>
              <a:gd name="T79" fmla="*/ 156 h 504"/>
              <a:gd name="T80" fmla="*/ 31 w 493"/>
              <a:gd name="T81" fmla="*/ 161 h 504"/>
              <a:gd name="T82" fmla="*/ 7 w 493"/>
              <a:gd name="T83" fmla="*/ 175 h 504"/>
              <a:gd name="T84" fmla="*/ 1 w 493"/>
              <a:gd name="T85" fmla="*/ 136 h 504"/>
              <a:gd name="T86" fmla="*/ 96 w 493"/>
              <a:gd name="T87" fmla="*/ 140 h 504"/>
              <a:gd name="T88" fmla="*/ 207 w 493"/>
              <a:gd name="T89" fmla="*/ 132 h 504"/>
              <a:gd name="T90" fmla="*/ 221 w 493"/>
              <a:gd name="T91" fmla="*/ 124 h 504"/>
              <a:gd name="T92" fmla="*/ 221 w 493"/>
              <a:gd name="T93" fmla="*/ 122 h 504"/>
              <a:gd name="T94" fmla="*/ 218 w 493"/>
              <a:gd name="T95" fmla="*/ 12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3" h="504">
                <a:moveTo>
                  <a:pt x="218" y="121"/>
                </a:moveTo>
                <a:cubicBezTo>
                  <a:pt x="201" y="117"/>
                  <a:pt x="184" y="109"/>
                  <a:pt x="166" y="108"/>
                </a:cubicBezTo>
                <a:cubicBezTo>
                  <a:pt x="126" y="106"/>
                  <a:pt x="86" y="107"/>
                  <a:pt x="46" y="107"/>
                </a:cubicBezTo>
                <a:cubicBezTo>
                  <a:pt x="32" y="108"/>
                  <a:pt x="18" y="111"/>
                  <a:pt x="0" y="113"/>
                </a:cubicBezTo>
                <a:cubicBezTo>
                  <a:pt x="1" y="98"/>
                  <a:pt x="3" y="85"/>
                  <a:pt x="5" y="70"/>
                </a:cubicBezTo>
                <a:cubicBezTo>
                  <a:pt x="13" y="71"/>
                  <a:pt x="20" y="71"/>
                  <a:pt x="23" y="75"/>
                </a:cubicBezTo>
                <a:cubicBezTo>
                  <a:pt x="36" y="91"/>
                  <a:pt x="52" y="88"/>
                  <a:pt x="68" y="85"/>
                </a:cubicBezTo>
                <a:cubicBezTo>
                  <a:pt x="126" y="74"/>
                  <a:pt x="184" y="64"/>
                  <a:pt x="242" y="53"/>
                </a:cubicBezTo>
                <a:cubicBezTo>
                  <a:pt x="273" y="47"/>
                  <a:pt x="298" y="34"/>
                  <a:pt x="306" y="1"/>
                </a:cubicBezTo>
                <a:cubicBezTo>
                  <a:pt x="310" y="0"/>
                  <a:pt x="312" y="0"/>
                  <a:pt x="315" y="0"/>
                </a:cubicBezTo>
                <a:cubicBezTo>
                  <a:pt x="361" y="0"/>
                  <a:pt x="408" y="0"/>
                  <a:pt x="447" y="0"/>
                </a:cubicBezTo>
                <a:cubicBezTo>
                  <a:pt x="464" y="17"/>
                  <a:pt x="476" y="29"/>
                  <a:pt x="488" y="42"/>
                </a:cubicBezTo>
                <a:cubicBezTo>
                  <a:pt x="491" y="45"/>
                  <a:pt x="492" y="49"/>
                  <a:pt x="492" y="53"/>
                </a:cubicBezTo>
                <a:cubicBezTo>
                  <a:pt x="493" y="99"/>
                  <a:pt x="493" y="146"/>
                  <a:pt x="492" y="193"/>
                </a:cubicBezTo>
                <a:cubicBezTo>
                  <a:pt x="492" y="197"/>
                  <a:pt x="488" y="201"/>
                  <a:pt x="486" y="205"/>
                </a:cubicBezTo>
                <a:cubicBezTo>
                  <a:pt x="476" y="218"/>
                  <a:pt x="460" y="229"/>
                  <a:pt x="457" y="243"/>
                </a:cubicBezTo>
                <a:cubicBezTo>
                  <a:pt x="441" y="314"/>
                  <a:pt x="428" y="386"/>
                  <a:pt x="414" y="458"/>
                </a:cubicBezTo>
                <a:cubicBezTo>
                  <a:pt x="413" y="463"/>
                  <a:pt x="418" y="469"/>
                  <a:pt x="421" y="474"/>
                </a:cubicBezTo>
                <a:cubicBezTo>
                  <a:pt x="425" y="481"/>
                  <a:pt x="429" y="488"/>
                  <a:pt x="436" y="498"/>
                </a:cubicBezTo>
                <a:cubicBezTo>
                  <a:pt x="419" y="500"/>
                  <a:pt x="406" y="501"/>
                  <a:pt x="390" y="504"/>
                </a:cubicBezTo>
                <a:cubicBezTo>
                  <a:pt x="397" y="428"/>
                  <a:pt x="403" y="354"/>
                  <a:pt x="385" y="281"/>
                </a:cubicBezTo>
                <a:cubicBezTo>
                  <a:pt x="382" y="281"/>
                  <a:pt x="379" y="280"/>
                  <a:pt x="376" y="280"/>
                </a:cubicBezTo>
                <a:cubicBezTo>
                  <a:pt x="374" y="289"/>
                  <a:pt x="369" y="299"/>
                  <a:pt x="369" y="308"/>
                </a:cubicBezTo>
                <a:cubicBezTo>
                  <a:pt x="368" y="367"/>
                  <a:pt x="368" y="425"/>
                  <a:pt x="368" y="484"/>
                </a:cubicBezTo>
                <a:cubicBezTo>
                  <a:pt x="368" y="489"/>
                  <a:pt x="368" y="495"/>
                  <a:pt x="368" y="503"/>
                </a:cubicBezTo>
                <a:cubicBezTo>
                  <a:pt x="354" y="502"/>
                  <a:pt x="340" y="500"/>
                  <a:pt x="327" y="499"/>
                </a:cubicBezTo>
                <a:cubicBezTo>
                  <a:pt x="327" y="495"/>
                  <a:pt x="327" y="493"/>
                  <a:pt x="328" y="492"/>
                </a:cubicBezTo>
                <a:cubicBezTo>
                  <a:pt x="357" y="460"/>
                  <a:pt x="343" y="423"/>
                  <a:pt x="338" y="388"/>
                </a:cubicBezTo>
                <a:cubicBezTo>
                  <a:pt x="330" y="339"/>
                  <a:pt x="320" y="291"/>
                  <a:pt x="311" y="241"/>
                </a:cubicBezTo>
                <a:cubicBezTo>
                  <a:pt x="356" y="241"/>
                  <a:pt x="402" y="241"/>
                  <a:pt x="448" y="241"/>
                </a:cubicBezTo>
                <a:cubicBezTo>
                  <a:pt x="448" y="240"/>
                  <a:pt x="448" y="238"/>
                  <a:pt x="448" y="236"/>
                </a:cubicBezTo>
                <a:cubicBezTo>
                  <a:pt x="442" y="236"/>
                  <a:pt x="436" y="236"/>
                  <a:pt x="429" y="236"/>
                </a:cubicBezTo>
                <a:cubicBezTo>
                  <a:pt x="402" y="236"/>
                  <a:pt x="375" y="236"/>
                  <a:pt x="347" y="236"/>
                </a:cubicBezTo>
                <a:cubicBezTo>
                  <a:pt x="325" y="236"/>
                  <a:pt x="300" y="242"/>
                  <a:pt x="287" y="213"/>
                </a:cubicBezTo>
                <a:cubicBezTo>
                  <a:pt x="283" y="206"/>
                  <a:pt x="271" y="202"/>
                  <a:pt x="262" y="196"/>
                </a:cubicBezTo>
                <a:cubicBezTo>
                  <a:pt x="262" y="150"/>
                  <a:pt x="262" y="103"/>
                  <a:pt x="262" y="56"/>
                </a:cubicBezTo>
                <a:cubicBezTo>
                  <a:pt x="261" y="56"/>
                  <a:pt x="259" y="56"/>
                  <a:pt x="258" y="56"/>
                </a:cubicBezTo>
                <a:cubicBezTo>
                  <a:pt x="258" y="101"/>
                  <a:pt x="258" y="147"/>
                  <a:pt x="258" y="192"/>
                </a:cubicBezTo>
                <a:cubicBezTo>
                  <a:pt x="222" y="184"/>
                  <a:pt x="188" y="175"/>
                  <a:pt x="153" y="169"/>
                </a:cubicBezTo>
                <a:cubicBezTo>
                  <a:pt x="118" y="163"/>
                  <a:pt x="82" y="159"/>
                  <a:pt x="46" y="156"/>
                </a:cubicBezTo>
                <a:cubicBezTo>
                  <a:pt x="41" y="155"/>
                  <a:pt x="36" y="159"/>
                  <a:pt x="31" y="161"/>
                </a:cubicBezTo>
                <a:cubicBezTo>
                  <a:pt x="23" y="165"/>
                  <a:pt x="16" y="170"/>
                  <a:pt x="7" y="175"/>
                </a:cubicBezTo>
                <a:cubicBezTo>
                  <a:pt x="5" y="160"/>
                  <a:pt x="3" y="149"/>
                  <a:pt x="1" y="136"/>
                </a:cubicBezTo>
                <a:cubicBezTo>
                  <a:pt x="34" y="138"/>
                  <a:pt x="65" y="141"/>
                  <a:pt x="96" y="140"/>
                </a:cubicBezTo>
                <a:cubicBezTo>
                  <a:pt x="133" y="139"/>
                  <a:pt x="170" y="135"/>
                  <a:pt x="207" y="132"/>
                </a:cubicBezTo>
                <a:cubicBezTo>
                  <a:pt x="212" y="131"/>
                  <a:pt x="216" y="127"/>
                  <a:pt x="221" y="124"/>
                </a:cubicBezTo>
                <a:cubicBezTo>
                  <a:pt x="222" y="124"/>
                  <a:pt x="221" y="122"/>
                  <a:pt x="221" y="122"/>
                </a:cubicBezTo>
                <a:cubicBezTo>
                  <a:pt x="220" y="122"/>
                  <a:pt x="219" y="121"/>
                  <a:pt x="218" y="12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4" name="Freeform 91">
            <a:extLst>
              <a:ext uri="{FF2B5EF4-FFF2-40B4-BE49-F238E27FC236}">
                <a16:creationId xmlns:a16="http://schemas.microsoft.com/office/drawing/2014/main" id="{F84B87C8-ADC6-4738-B1AE-F6C00E24E74F}"/>
              </a:ext>
            </a:extLst>
          </p:cNvPr>
          <p:cNvSpPr>
            <a:spLocks noEditPoints="1"/>
          </p:cNvSpPr>
          <p:nvPr/>
        </p:nvSpPr>
        <p:spPr bwMode="auto">
          <a:xfrm>
            <a:off x="3602038" y="2400301"/>
            <a:ext cx="987425" cy="611188"/>
          </a:xfrm>
          <a:custGeom>
            <a:avLst/>
            <a:gdLst>
              <a:gd name="T0" fmla="*/ 418 w 902"/>
              <a:gd name="T1" fmla="*/ 504 h 558"/>
              <a:gd name="T2" fmla="*/ 391 w 902"/>
              <a:gd name="T3" fmla="*/ 406 h 558"/>
              <a:gd name="T4" fmla="*/ 386 w 902"/>
              <a:gd name="T5" fmla="*/ 396 h 558"/>
              <a:gd name="T6" fmla="*/ 269 w 902"/>
              <a:gd name="T7" fmla="*/ 279 h 558"/>
              <a:gd name="T8" fmla="*/ 49 w 902"/>
              <a:gd name="T9" fmla="*/ 259 h 558"/>
              <a:gd name="T10" fmla="*/ 63 w 902"/>
              <a:gd name="T11" fmla="*/ 55 h 558"/>
              <a:gd name="T12" fmla="*/ 264 w 902"/>
              <a:gd name="T13" fmla="*/ 49 h 558"/>
              <a:gd name="T14" fmla="*/ 282 w 902"/>
              <a:gd name="T15" fmla="*/ 265 h 558"/>
              <a:gd name="T16" fmla="*/ 383 w 902"/>
              <a:gd name="T17" fmla="*/ 365 h 558"/>
              <a:gd name="T18" fmla="*/ 410 w 902"/>
              <a:gd name="T19" fmla="*/ 312 h 558"/>
              <a:gd name="T20" fmla="*/ 467 w 902"/>
              <a:gd name="T21" fmla="*/ 296 h 558"/>
              <a:gd name="T22" fmla="*/ 522 w 902"/>
              <a:gd name="T23" fmla="*/ 367 h 558"/>
              <a:gd name="T24" fmla="*/ 619 w 902"/>
              <a:gd name="T25" fmla="*/ 266 h 558"/>
              <a:gd name="T26" fmla="*/ 646 w 902"/>
              <a:gd name="T27" fmla="*/ 51 h 558"/>
              <a:gd name="T28" fmla="*/ 848 w 902"/>
              <a:gd name="T29" fmla="*/ 68 h 558"/>
              <a:gd name="T30" fmla="*/ 853 w 902"/>
              <a:gd name="T31" fmla="*/ 269 h 558"/>
              <a:gd name="T32" fmla="*/ 635 w 902"/>
              <a:gd name="T33" fmla="*/ 284 h 558"/>
              <a:gd name="T34" fmla="*/ 544 w 902"/>
              <a:gd name="T35" fmla="*/ 373 h 558"/>
              <a:gd name="T36" fmla="*/ 511 w 902"/>
              <a:gd name="T37" fmla="*/ 450 h 558"/>
              <a:gd name="T38" fmla="*/ 469 w 902"/>
              <a:gd name="T39" fmla="*/ 541 h 558"/>
              <a:gd name="T40" fmla="*/ 438 w 902"/>
              <a:gd name="T41" fmla="*/ 542 h 558"/>
              <a:gd name="T42" fmla="*/ 418 w 902"/>
              <a:gd name="T43" fmla="*/ 504 h 558"/>
              <a:gd name="T44" fmla="*/ 161 w 902"/>
              <a:gd name="T45" fmla="*/ 172 h 558"/>
              <a:gd name="T46" fmla="*/ 40 w 902"/>
              <a:gd name="T47" fmla="*/ 165 h 558"/>
              <a:gd name="T48" fmla="*/ 159 w 902"/>
              <a:gd name="T49" fmla="*/ 157 h 558"/>
              <a:gd name="T50" fmla="*/ 164 w 902"/>
              <a:gd name="T51" fmla="*/ 39 h 558"/>
              <a:gd name="T52" fmla="*/ 172 w 902"/>
              <a:gd name="T53" fmla="*/ 39 h 558"/>
              <a:gd name="T54" fmla="*/ 172 w 902"/>
              <a:gd name="T55" fmla="*/ 158 h 558"/>
              <a:gd name="T56" fmla="*/ 294 w 902"/>
              <a:gd name="T57" fmla="*/ 163 h 558"/>
              <a:gd name="T58" fmla="*/ 294 w 902"/>
              <a:gd name="T59" fmla="*/ 171 h 558"/>
              <a:gd name="T60" fmla="*/ 196 w 902"/>
              <a:gd name="T61" fmla="*/ 176 h 558"/>
              <a:gd name="T62" fmla="*/ 268 w 902"/>
              <a:gd name="T63" fmla="*/ 249 h 558"/>
              <a:gd name="T64" fmla="*/ 258 w 902"/>
              <a:gd name="T65" fmla="*/ 68 h 558"/>
              <a:gd name="T66" fmla="*/ 69 w 902"/>
              <a:gd name="T67" fmla="*/ 76 h 558"/>
              <a:gd name="T68" fmla="*/ 77 w 902"/>
              <a:gd name="T69" fmla="*/ 262 h 558"/>
              <a:gd name="T70" fmla="*/ 249 w 902"/>
              <a:gd name="T71" fmla="*/ 268 h 558"/>
              <a:gd name="T72" fmla="*/ 176 w 902"/>
              <a:gd name="T73" fmla="*/ 195 h 558"/>
              <a:gd name="T74" fmla="*/ 167 w 902"/>
              <a:gd name="T75" fmla="*/ 297 h 558"/>
              <a:gd name="T76" fmla="*/ 161 w 902"/>
              <a:gd name="T77" fmla="*/ 283 h 558"/>
              <a:gd name="T78" fmla="*/ 161 w 902"/>
              <a:gd name="T79" fmla="*/ 172 h 558"/>
              <a:gd name="T80" fmla="*/ 651 w 902"/>
              <a:gd name="T81" fmla="*/ 271 h 558"/>
              <a:gd name="T82" fmla="*/ 841 w 902"/>
              <a:gd name="T83" fmla="*/ 255 h 558"/>
              <a:gd name="T84" fmla="*/ 822 w 902"/>
              <a:gd name="T85" fmla="*/ 69 h 558"/>
              <a:gd name="T86" fmla="*/ 634 w 902"/>
              <a:gd name="T87" fmla="*/ 89 h 558"/>
              <a:gd name="T88" fmla="*/ 636 w 902"/>
              <a:gd name="T89" fmla="*/ 253 h 558"/>
              <a:gd name="T90" fmla="*/ 710 w 902"/>
              <a:gd name="T91" fmla="*/ 181 h 558"/>
              <a:gd name="T92" fmla="*/ 659 w 902"/>
              <a:gd name="T93" fmla="*/ 181 h 558"/>
              <a:gd name="T94" fmla="*/ 611 w 902"/>
              <a:gd name="T95" fmla="*/ 175 h 558"/>
              <a:gd name="T96" fmla="*/ 612 w 902"/>
              <a:gd name="T97" fmla="*/ 168 h 558"/>
              <a:gd name="T98" fmla="*/ 731 w 902"/>
              <a:gd name="T99" fmla="*/ 163 h 558"/>
              <a:gd name="T100" fmla="*/ 738 w 902"/>
              <a:gd name="T101" fmla="*/ 44 h 558"/>
              <a:gd name="T102" fmla="*/ 746 w 902"/>
              <a:gd name="T103" fmla="*/ 163 h 558"/>
              <a:gd name="T104" fmla="*/ 865 w 902"/>
              <a:gd name="T105" fmla="*/ 171 h 558"/>
              <a:gd name="T106" fmla="*/ 745 w 902"/>
              <a:gd name="T107" fmla="*/ 178 h 558"/>
              <a:gd name="T108" fmla="*/ 740 w 902"/>
              <a:gd name="T109" fmla="*/ 298 h 558"/>
              <a:gd name="T110" fmla="*/ 732 w 902"/>
              <a:gd name="T111" fmla="*/ 298 h 558"/>
              <a:gd name="T112" fmla="*/ 727 w 902"/>
              <a:gd name="T113" fmla="*/ 195 h 558"/>
              <a:gd name="T114" fmla="*/ 651 w 902"/>
              <a:gd name="T115" fmla="*/ 271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02" h="558">
                <a:moveTo>
                  <a:pt x="418" y="504"/>
                </a:moveTo>
                <a:cubicBezTo>
                  <a:pt x="409" y="471"/>
                  <a:pt x="400" y="438"/>
                  <a:pt x="391" y="406"/>
                </a:cubicBezTo>
                <a:cubicBezTo>
                  <a:pt x="390" y="402"/>
                  <a:pt x="389" y="398"/>
                  <a:pt x="386" y="396"/>
                </a:cubicBezTo>
                <a:cubicBezTo>
                  <a:pt x="347" y="357"/>
                  <a:pt x="308" y="318"/>
                  <a:pt x="269" y="279"/>
                </a:cubicBezTo>
                <a:cubicBezTo>
                  <a:pt x="181" y="333"/>
                  <a:pt x="101" y="325"/>
                  <a:pt x="49" y="259"/>
                </a:cubicBezTo>
                <a:cubicBezTo>
                  <a:pt x="0" y="196"/>
                  <a:pt x="6" y="110"/>
                  <a:pt x="63" y="55"/>
                </a:cubicBezTo>
                <a:cubicBezTo>
                  <a:pt x="118" y="3"/>
                  <a:pt x="204" y="0"/>
                  <a:pt x="264" y="49"/>
                </a:cubicBezTo>
                <a:cubicBezTo>
                  <a:pt x="328" y="101"/>
                  <a:pt x="335" y="184"/>
                  <a:pt x="282" y="265"/>
                </a:cubicBezTo>
                <a:cubicBezTo>
                  <a:pt x="316" y="299"/>
                  <a:pt x="351" y="333"/>
                  <a:pt x="383" y="365"/>
                </a:cubicBezTo>
                <a:cubicBezTo>
                  <a:pt x="391" y="349"/>
                  <a:pt x="399" y="329"/>
                  <a:pt x="410" y="312"/>
                </a:cubicBezTo>
                <a:cubicBezTo>
                  <a:pt x="424" y="292"/>
                  <a:pt x="447" y="296"/>
                  <a:pt x="467" y="296"/>
                </a:cubicBezTo>
                <a:cubicBezTo>
                  <a:pt x="493" y="297"/>
                  <a:pt x="513" y="323"/>
                  <a:pt x="522" y="367"/>
                </a:cubicBezTo>
                <a:cubicBezTo>
                  <a:pt x="554" y="334"/>
                  <a:pt x="586" y="301"/>
                  <a:pt x="619" y="266"/>
                </a:cubicBezTo>
                <a:cubicBezTo>
                  <a:pt x="557" y="182"/>
                  <a:pt x="592" y="93"/>
                  <a:pt x="646" y="51"/>
                </a:cubicBezTo>
                <a:cubicBezTo>
                  <a:pt x="707" y="4"/>
                  <a:pt x="794" y="12"/>
                  <a:pt x="848" y="68"/>
                </a:cubicBezTo>
                <a:cubicBezTo>
                  <a:pt x="900" y="122"/>
                  <a:pt x="902" y="211"/>
                  <a:pt x="853" y="269"/>
                </a:cubicBezTo>
                <a:cubicBezTo>
                  <a:pt x="809" y="320"/>
                  <a:pt x="722" y="350"/>
                  <a:pt x="635" y="284"/>
                </a:cubicBezTo>
                <a:cubicBezTo>
                  <a:pt x="605" y="314"/>
                  <a:pt x="577" y="347"/>
                  <a:pt x="544" y="373"/>
                </a:cubicBezTo>
                <a:cubicBezTo>
                  <a:pt x="517" y="394"/>
                  <a:pt x="514" y="421"/>
                  <a:pt x="511" y="450"/>
                </a:cubicBezTo>
                <a:cubicBezTo>
                  <a:pt x="497" y="481"/>
                  <a:pt x="485" y="512"/>
                  <a:pt x="469" y="541"/>
                </a:cubicBezTo>
                <a:cubicBezTo>
                  <a:pt x="460" y="558"/>
                  <a:pt x="449" y="557"/>
                  <a:pt x="438" y="542"/>
                </a:cubicBezTo>
                <a:cubicBezTo>
                  <a:pt x="430" y="530"/>
                  <a:pt x="425" y="516"/>
                  <a:pt x="418" y="504"/>
                </a:cubicBezTo>
                <a:close/>
                <a:moveTo>
                  <a:pt x="161" y="172"/>
                </a:moveTo>
                <a:cubicBezTo>
                  <a:pt x="118" y="174"/>
                  <a:pt x="79" y="179"/>
                  <a:pt x="40" y="165"/>
                </a:cubicBezTo>
                <a:cubicBezTo>
                  <a:pt x="79" y="150"/>
                  <a:pt x="119" y="156"/>
                  <a:pt x="159" y="157"/>
                </a:cubicBezTo>
                <a:cubicBezTo>
                  <a:pt x="159" y="117"/>
                  <a:pt x="152" y="77"/>
                  <a:pt x="164" y="39"/>
                </a:cubicBezTo>
                <a:cubicBezTo>
                  <a:pt x="167" y="39"/>
                  <a:pt x="170" y="39"/>
                  <a:pt x="172" y="39"/>
                </a:cubicBezTo>
                <a:cubicBezTo>
                  <a:pt x="172" y="78"/>
                  <a:pt x="172" y="117"/>
                  <a:pt x="172" y="158"/>
                </a:cubicBezTo>
                <a:cubicBezTo>
                  <a:pt x="216" y="156"/>
                  <a:pt x="256" y="150"/>
                  <a:pt x="294" y="163"/>
                </a:cubicBezTo>
                <a:cubicBezTo>
                  <a:pt x="294" y="165"/>
                  <a:pt x="294" y="168"/>
                  <a:pt x="294" y="171"/>
                </a:cubicBezTo>
                <a:cubicBezTo>
                  <a:pt x="260" y="173"/>
                  <a:pt x="227" y="174"/>
                  <a:pt x="196" y="176"/>
                </a:cubicBezTo>
                <a:cubicBezTo>
                  <a:pt x="220" y="200"/>
                  <a:pt x="244" y="224"/>
                  <a:pt x="268" y="249"/>
                </a:cubicBezTo>
                <a:cubicBezTo>
                  <a:pt x="314" y="199"/>
                  <a:pt x="310" y="117"/>
                  <a:pt x="258" y="68"/>
                </a:cubicBezTo>
                <a:cubicBezTo>
                  <a:pt x="202" y="17"/>
                  <a:pt x="120" y="20"/>
                  <a:pt x="69" y="76"/>
                </a:cubicBezTo>
                <a:cubicBezTo>
                  <a:pt x="20" y="129"/>
                  <a:pt x="24" y="213"/>
                  <a:pt x="77" y="262"/>
                </a:cubicBezTo>
                <a:cubicBezTo>
                  <a:pt x="128" y="309"/>
                  <a:pt x="211" y="310"/>
                  <a:pt x="249" y="268"/>
                </a:cubicBezTo>
                <a:cubicBezTo>
                  <a:pt x="224" y="243"/>
                  <a:pt x="199" y="218"/>
                  <a:pt x="176" y="195"/>
                </a:cubicBezTo>
                <a:cubicBezTo>
                  <a:pt x="174" y="225"/>
                  <a:pt x="182" y="260"/>
                  <a:pt x="167" y="297"/>
                </a:cubicBezTo>
                <a:cubicBezTo>
                  <a:pt x="164" y="289"/>
                  <a:pt x="161" y="286"/>
                  <a:pt x="161" y="283"/>
                </a:cubicBezTo>
                <a:cubicBezTo>
                  <a:pt x="161" y="247"/>
                  <a:pt x="161" y="210"/>
                  <a:pt x="161" y="172"/>
                </a:cubicBezTo>
                <a:close/>
                <a:moveTo>
                  <a:pt x="651" y="271"/>
                </a:moveTo>
                <a:cubicBezTo>
                  <a:pt x="710" y="321"/>
                  <a:pt x="792" y="313"/>
                  <a:pt x="841" y="255"/>
                </a:cubicBezTo>
                <a:cubicBezTo>
                  <a:pt x="887" y="199"/>
                  <a:pt x="879" y="117"/>
                  <a:pt x="822" y="69"/>
                </a:cubicBezTo>
                <a:cubicBezTo>
                  <a:pt x="765" y="21"/>
                  <a:pt x="682" y="30"/>
                  <a:pt x="634" y="89"/>
                </a:cubicBezTo>
                <a:cubicBezTo>
                  <a:pt x="594" y="138"/>
                  <a:pt x="596" y="220"/>
                  <a:pt x="636" y="253"/>
                </a:cubicBezTo>
                <a:cubicBezTo>
                  <a:pt x="661" y="229"/>
                  <a:pt x="685" y="205"/>
                  <a:pt x="710" y="181"/>
                </a:cubicBezTo>
                <a:cubicBezTo>
                  <a:pt x="693" y="181"/>
                  <a:pt x="676" y="182"/>
                  <a:pt x="659" y="181"/>
                </a:cubicBezTo>
                <a:cubicBezTo>
                  <a:pt x="643" y="180"/>
                  <a:pt x="627" y="177"/>
                  <a:pt x="611" y="175"/>
                </a:cubicBezTo>
                <a:cubicBezTo>
                  <a:pt x="611" y="173"/>
                  <a:pt x="611" y="170"/>
                  <a:pt x="612" y="168"/>
                </a:cubicBezTo>
                <a:cubicBezTo>
                  <a:pt x="651" y="157"/>
                  <a:pt x="691" y="163"/>
                  <a:pt x="731" y="163"/>
                </a:cubicBezTo>
                <a:cubicBezTo>
                  <a:pt x="729" y="122"/>
                  <a:pt x="723" y="82"/>
                  <a:pt x="738" y="44"/>
                </a:cubicBezTo>
                <a:cubicBezTo>
                  <a:pt x="752" y="83"/>
                  <a:pt x="747" y="123"/>
                  <a:pt x="746" y="163"/>
                </a:cubicBezTo>
                <a:cubicBezTo>
                  <a:pt x="786" y="164"/>
                  <a:pt x="826" y="156"/>
                  <a:pt x="865" y="171"/>
                </a:cubicBezTo>
                <a:cubicBezTo>
                  <a:pt x="826" y="185"/>
                  <a:pt x="785" y="181"/>
                  <a:pt x="745" y="178"/>
                </a:cubicBezTo>
                <a:cubicBezTo>
                  <a:pt x="746" y="220"/>
                  <a:pt x="753" y="259"/>
                  <a:pt x="740" y="298"/>
                </a:cubicBezTo>
                <a:cubicBezTo>
                  <a:pt x="737" y="298"/>
                  <a:pt x="735" y="298"/>
                  <a:pt x="732" y="298"/>
                </a:cubicBezTo>
                <a:cubicBezTo>
                  <a:pt x="730" y="263"/>
                  <a:pt x="729" y="229"/>
                  <a:pt x="727" y="195"/>
                </a:cubicBezTo>
                <a:cubicBezTo>
                  <a:pt x="702" y="220"/>
                  <a:pt x="677" y="245"/>
                  <a:pt x="651" y="27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5" name="Freeform 92">
            <a:extLst>
              <a:ext uri="{FF2B5EF4-FFF2-40B4-BE49-F238E27FC236}">
                <a16:creationId xmlns:a16="http://schemas.microsoft.com/office/drawing/2014/main" id="{E6FA84E7-2F84-4E91-B698-5CD431ED2825}"/>
              </a:ext>
            </a:extLst>
          </p:cNvPr>
          <p:cNvSpPr>
            <a:spLocks noEditPoints="1"/>
          </p:cNvSpPr>
          <p:nvPr/>
        </p:nvSpPr>
        <p:spPr bwMode="auto">
          <a:xfrm>
            <a:off x="3606800" y="2849563"/>
            <a:ext cx="987425" cy="488950"/>
          </a:xfrm>
          <a:custGeom>
            <a:avLst/>
            <a:gdLst>
              <a:gd name="T0" fmla="*/ 434 w 902"/>
              <a:gd name="T1" fmla="*/ 131 h 447"/>
              <a:gd name="T2" fmla="*/ 507 w 902"/>
              <a:gd name="T3" fmla="*/ 39 h 447"/>
              <a:gd name="T4" fmla="*/ 522 w 902"/>
              <a:gd name="T5" fmla="*/ 9 h 447"/>
              <a:gd name="T6" fmla="*/ 634 w 902"/>
              <a:gd name="T7" fmla="*/ 166 h 447"/>
              <a:gd name="T8" fmla="*/ 862 w 902"/>
              <a:gd name="T9" fmla="*/ 200 h 447"/>
              <a:gd name="T10" fmla="*/ 628 w 902"/>
              <a:gd name="T11" fmla="*/ 388 h 447"/>
              <a:gd name="T12" fmla="*/ 532 w 902"/>
              <a:gd name="T13" fmla="*/ 91 h 447"/>
              <a:gd name="T14" fmla="*/ 413 w 902"/>
              <a:gd name="T15" fmla="*/ 204 h 447"/>
              <a:gd name="T16" fmla="*/ 278 w 902"/>
              <a:gd name="T17" fmla="*/ 181 h 447"/>
              <a:gd name="T18" fmla="*/ 254 w 902"/>
              <a:gd name="T19" fmla="*/ 401 h 447"/>
              <a:gd name="T20" fmla="*/ 44 w 902"/>
              <a:gd name="T21" fmla="*/ 187 h 447"/>
              <a:gd name="T22" fmla="*/ 368 w 902"/>
              <a:gd name="T23" fmla="*/ 63 h 447"/>
              <a:gd name="T24" fmla="*/ 380 w 902"/>
              <a:gd name="T25" fmla="*/ 0 h 447"/>
              <a:gd name="T26" fmla="*/ 414 w 902"/>
              <a:gd name="T27" fmla="*/ 93 h 447"/>
              <a:gd name="T28" fmla="*/ 162 w 902"/>
              <a:gd name="T29" fmla="*/ 157 h 447"/>
              <a:gd name="T30" fmla="*/ 174 w 902"/>
              <a:gd name="T31" fmla="*/ 255 h 447"/>
              <a:gd name="T32" fmla="*/ 249 w 902"/>
              <a:gd name="T33" fmla="*/ 179 h 447"/>
              <a:gd name="T34" fmla="*/ 78 w 902"/>
              <a:gd name="T35" fmla="*/ 383 h 447"/>
              <a:gd name="T36" fmla="*/ 269 w 902"/>
              <a:gd name="T37" fmla="*/ 200 h 447"/>
              <a:gd name="T38" fmla="*/ 291 w 902"/>
              <a:gd name="T39" fmla="*/ 281 h 447"/>
              <a:gd name="T40" fmla="*/ 189 w 902"/>
              <a:gd name="T41" fmla="*/ 287 h 447"/>
              <a:gd name="T42" fmla="*/ 171 w 902"/>
              <a:gd name="T43" fmla="*/ 386 h 447"/>
              <a:gd name="T44" fmla="*/ 157 w 902"/>
              <a:gd name="T45" fmla="*/ 408 h 447"/>
              <a:gd name="T46" fmla="*/ 38 w 902"/>
              <a:gd name="T47" fmla="*/ 280 h 447"/>
              <a:gd name="T48" fmla="*/ 653 w 902"/>
              <a:gd name="T49" fmla="*/ 176 h 447"/>
              <a:gd name="T50" fmla="*/ 734 w 902"/>
              <a:gd name="T51" fmla="*/ 153 h 447"/>
              <a:gd name="T52" fmla="*/ 862 w 902"/>
              <a:gd name="T53" fmla="*/ 281 h 447"/>
              <a:gd name="T54" fmla="*/ 734 w 902"/>
              <a:gd name="T55" fmla="*/ 408 h 447"/>
              <a:gd name="T56" fmla="*/ 607 w 902"/>
              <a:gd name="T57" fmla="*/ 281 h 447"/>
              <a:gd name="T58" fmla="*/ 637 w 902"/>
              <a:gd name="T59" fmla="*/ 193 h 447"/>
              <a:gd name="T60" fmla="*/ 820 w 902"/>
              <a:gd name="T61" fmla="*/ 382 h 447"/>
              <a:gd name="T62" fmla="*/ 653 w 902"/>
              <a:gd name="T63" fmla="*/ 176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02" h="447">
                <a:moveTo>
                  <a:pt x="414" y="93"/>
                </a:moveTo>
                <a:cubicBezTo>
                  <a:pt x="421" y="105"/>
                  <a:pt x="426" y="119"/>
                  <a:pt x="434" y="131"/>
                </a:cubicBezTo>
                <a:cubicBezTo>
                  <a:pt x="445" y="146"/>
                  <a:pt x="456" y="147"/>
                  <a:pt x="465" y="130"/>
                </a:cubicBezTo>
                <a:cubicBezTo>
                  <a:pt x="481" y="101"/>
                  <a:pt x="493" y="70"/>
                  <a:pt x="507" y="39"/>
                </a:cubicBezTo>
                <a:cubicBezTo>
                  <a:pt x="511" y="28"/>
                  <a:pt x="515" y="17"/>
                  <a:pt x="519" y="6"/>
                </a:cubicBezTo>
                <a:cubicBezTo>
                  <a:pt x="520" y="7"/>
                  <a:pt x="522" y="8"/>
                  <a:pt x="522" y="9"/>
                </a:cubicBezTo>
                <a:cubicBezTo>
                  <a:pt x="518" y="46"/>
                  <a:pt x="537" y="72"/>
                  <a:pt x="564" y="95"/>
                </a:cubicBezTo>
                <a:cubicBezTo>
                  <a:pt x="588" y="117"/>
                  <a:pt x="610" y="142"/>
                  <a:pt x="634" y="166"/>
                </a:cubicBezTo>
                <a:cubicBezTo>
                  <a:pt x="679" y="132"/>
                  <a:pt x="727" y="121"/>
                  <a:pt x="780" y="137"/>
                </a:cubicBezTo>
                <a:cubicBezTo>
                  <a:pt x="815" y="147"/>
                  <a:pt x="842" y="169"/>
                  <a:pt x="862" y="200"/>
                </a:cubicBezTo>
                <a:cubicBezTo>
                  <a:pt x="902" y="265"/>
                  <a:pt x="888" y="351"/>
                  <a:pt x="829" y="399"/>
                </a:cubicBezTo>
                <a:cubicBezTo>
                  <a:pt x="770" y="446"/>
                  <a:pt x="684" y="442"/>
                  <a:pt x="628" y="388"/>
                </a:cubicBezTo>
                <a:cubicBezTo>
                  <a:pt x="580" y="341"/>
                  <a:pt x="559" y="254"/>
                  <a:pt x="621" y="179"/>
                </a:cubicBezTo>
                <a:cubicBezTo>
                  <a:pt x="591" y="150"/>
                  <a:pt x="561" y="120"/>
                  <a:pt x="532" y="91"/>
                </a:cubicBezTo>
                <a:cubicBezTo>
                  <a:pt x="532" y="133"/>
                  <a:pt x="510" y="169"/>
                  <a:pt x="487" y="204"/>
                </a:cubicBezTo>
                <a:cubicBezTo>
                  <a:pt x="467" y="235"/>
                  <a:pt x="435" y="238"/>
                  <a:pt x="413" y="204"/>
                </a:cubicBezTo>
                <a:cubicBezTo>
                  <a:pt x="391" y="169"/>
                  <a:pt x="370" y="133"/>
                  <a:pt x="371" y="88"/>
                </a:cubicBezTo>
                <a:cubicBezTo>
                  <a:pt x="340" y="119"/>
                  <a:pt x="309" y="150"/>
                  <a:pt x="278" y="181"/>
                </a:cubicBezTo>
                <a:cubicBezTo>
                  <a:pt x="309" y="220"/>
                  <a:pt x="322" y="266"/>
                  <a:pt x="310" y="316"/>
                </a:cubicBezTo>
                <a:cubicBezTo>
                  <a:pt x="302" y="350"/>
                  <a:pt x="283" y="379"/>
                  <a:pt x="254" y="401"/>
                </a:cubicBezTo>
                <a:cubicBezTo>
                  <a:pt x="192" y="447"/>
                  <a:pt x="109" y="441"/>
                  <a:pt x="54" y="386"/>
                </a:cubicBezTo>
                <a:cubicBezTo>
                  <a:pt x="0" y="333"/>
                  <a:pt x="4" y="239"/>
                  <a:pt x="44" y="187"/>
                </a:cubicBezTo>
                <a:cubicBezTo>
                  <a:pt x="96" y="121"/>
                  <a:pt x="170" y="114"/>
                  <a:pt x="265" y="168"/>
                </a:cubicBezTo>
                <a:cubicBezTo>
                  <a:pt x="299" y="134"/>
                  <a:pt x="334" y="99"/>
                  <a:pt x="368" y="63"/>
                </a:cubicBezTo>
                <a:cubicBezTo>
                  <a:pt x="374" y="57"/>
                  <a:pt x="374" y="44"/>
                  <a:pt x="376" y="34"/>
                </a:cubicBezTo>
                <a:cubicBezTo>
                  <a:pt x="378" y="23"/>
                  <a:pt x="379" y="12"/>
                  <a:pt x="380" y="0"/>
                </a:cubicBezTo>
                <a:cubicBezTo>
                  <a:pt x="388" y="27"/>
                  <a:pt x="395" y="52"/>
                  <a:pt x="404" y="77"/>
                </a:cubicBezTo>
                <a:cubicBezTo>
                  <a:pt x="405" y="83"/>
                  <a:pt x="411" y="88"/>
                  <a:pt x="414" y="93"/>
                </a:cubicBezTo>
                <a:close/>
                <a:moveTo>
                  <a:pt x="156" y="273"/>
                </a:moveTo>
                <a:cubicBezTo>
                  <a:pt x="159" y="233"/>
                  <a:pt x="146" y="194"/>
                  <a:pt x="162" y="157"/>
                </a:cubicBezTo>
                <a:cubicBezTo>
                  <a:pt x="164" y="157"/>
                  <a:pt x="166" y="157"/>
                  <a:pt x="168" y="157"/>
                </a:cubicBezTo>
                <a:cubicBezTo>
                  <a:pt x="170" y="190"/>
                  <a:pt x="172" y="223"/>
                  <a:pt x="174" y="255"/>
                </a:cubicBezTo>
                <a:cubicBezTo>
                  <a:pt x="175" y="257"/>
                  <a:pt x="177" y="259"/>
                  <a:pt x="178" y="260"/>
                </a:cubicBezTo>
                <a:cubicBezTo>
                  <a:pt x="202" y="233"/>
                  <a:pt x="226" y="206"/>
                  <a:pt x="249" y="179"/>
                </a:cubicBezTo>
                <a:cubicBezTo>
                  <a:pt x="199" y="136"/>
                  <a:pt x="117" y="133"/>
                  <a:pt x="70" y="185"/>
                </a:cubicBezTo>
                <a:cubicBezTo>
                  <a:pt x="12" y="248"/>
                  <a:pt x="16" y="332"/>
                  <a:pt x="78" y="383"/>
                </a:cubicBezTo>
                <a:cubicBezTo>
                  <a:pt x="139" y="432"/>
                  <a:pt x="226" y="421"/>
                  <a:pt x="272" y="357"/>
                </a:cubicBezTo>
                <a:cubicBezTo>
                  <a:pt x="307" y="308"/>
                  <a:pt x="303" y="229"/>
                  <a:pt x="269" y="200"/>
                </a:cubicBezTo>
                <a:cubicBezTo>
                  <a:pt x="240" y="223"/>
                  <a:pt x="212" y="246"/>
                  <a:pt x="184" y="269"/>
                </a:cubicBezTo>
                <a:cubicBezTo>
                  <a:pt x="222" y="271"/>
                  <a:pt x="257" y="269"/>
                  <a:pt x="291" y="281"/>
                </a:cubicBezTo>
                <a:cubicBezTo>
                  <a:pt x="287" y="284"/>
                  <a:pt x="284" y="287"/>
                  <a:pt x="280" y="287"/>
                </a:cubicBezTo>
                <a:cubicBezTo>
                  <a:pt x="250" y="287"/>
                  <a:pt x="219" y="288"/>
                  <a:pt x="189" y="287"/>
                </a:cubicBezTo>
                <a:cubicBezTo>
                  <a:pt x="174" y="286"/>
                  <a:pt x="168" y="289"/>
                  <a:pt x="169" y="306"/>
                </a:cubicBezTo>
                <a:cubicBezTo>
                  <a:pt x="172" y="333"/>
                  <a:pt x="171" y="360"/>
                  <a:pt x="171" y="386"/>
                </a:cubicBezTo>
                <a:cubicBezTo>
                  <a:pt x="171" y="394"/>
                  <a:pt x="167" y="401"/>
                  <a:pt x="165" y="409"/>
                </a:cubicBezTo>
                <a:cubicBezTo>
                  <a:pt x="162" y="408"/>
                  <a:pt x="160" y="408"/>
                  <a:pt x="157" y="408"/>
                </a:cubicBezTo>
                <a:cubicBezTo>
                  <a:pt x="157" y="368"/>
                  <a:pt x="157" y="328"/>
                  <a:pt x="157" y="287"/>
                </a:cubicBezTo>
                <a:cubicBezTo>
                  <a:pt x="115" y="291"/>
                  <a:pt x="76" y="295"/>
                  <a:pt x="38" y="280"/>
                </a:cubicBezTo>
                <a:cubicBezTo>
                  <a:pt x="76" y="264"/>
                  <a:pt x="115" y="276"/>
                  <a:pt x="156" y="273"/>
                </a:cubicBezTo>
                <a:close/>
                <a:moveTo>
                  <a:pt x="653" y="176"/>
                </a:moveTo>
                <a:cubicBezTo>
                  <a:pt x="677" y="201"/>
                  <a:pt x="700" y="224"/>
                  <a:pt x="724" y="249"/>
                </a:cubicBezTo>
                <a:cubicBezTo>
                  <a:pt x="726" y="217"/>
                  <a:pt x="721" y="184"/>
                  <a:pt x="734" y="153"/>
                </a:cubicBezTo>
                <a:cubicBezTo>
                  <a:pt x="748" y="192"/>
                  <a:pt x="742" y="233"/>
                  <a:pt x="742" y="273"/>
                </a:cubicBezTo>
                <a:cubicBezTo>
                  <a:pt x="783" y="272"/>
                  <a:pt x="823" y="267"/>
                  <a:pt x="862" y="281"/>
                </a:cubicBezTo>
                <a:cubicBezTo>
                  <a:pt x="823" y="294"/>
                  <a:pt x="782" y="291"/>
                  <a:pt x="742" y="288"/>
                </a:cubicBezTo>
                <a:cubicBezTo>
                  <a:pt x="742" y="329"/>
                  <a:pt x="749" y="369"/>
                  <a:pt x="734" y="408"/>
                </a:cubicBezTo>
                <a:cubicBezTo>
                  <a:pt x="719" y="369"/>
                  <a:pt x="725" y="328"/>
                  <a:pt x="726" y="288"/>
                </a:cubicBezTo>
                <a:cubicBezTo>
                  <a:pt x="685" y="290"/>
                  <a:pt x="645" y="295"/>
                  <a:pt x="607" y="281"/>
                </a:cubicBezTo>
                <a:cubicBezTo>
                  <a:pt x="642" y="267"/>
                  <a:pt x="678" y="273"/>
                  <a:pt x="716" y="271"/>
                </a:cubicBezTo>
                <a:cubicBezTo>
                  <a:pt x="689" y="244"/>
                  <a:pt x="663" y="218"/>
                  <a:pt x="637" y="193"/>
                </a:cubicBezTo>
                <a:cubicBezTo>
                  <a:pt x="589" y="237"/>
                  <a:pt x="589" y="317"/>
                  <a:pt x="636" y="370"/>
                </a:cubicBezTo>
                <a:cubicBezTo>
                  <a:pt x="683" y="423"/>
                  <a:pt x="765" y="428"/>
                  <a:pt x="820" y="382"/>
                </a:cubicBezTo>
                <a:cubicBezTo>
                  <a:pt x="875" y="336"/>
                  <a:pt x="883" y="253"/>
                  <a:pt x="837" y="197"/>
                </a:cubicBezTo>
                <a:cubicBezTo>
                  <a:pt x="790" y="140"/>
                  <a:pt x="712" y="131"/>
                  <a:pt x="653" y="17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6" name="Freeform 93">
            <a:extLst>
              <a:ext uri="{FF2B5EF4-FFF2-40B4-BE49-F238E27FC236}">
                <a16:creationId xmlns:a16="http://schemas.microsoft.com/office/drawing/2014/main" id="{C5DB8E32-AC26-42EC-8469-AD5B911E4589}"/>
              </a:ext>
            </a:extLst>
          </p:cNvPr>
          <p:cNvSpPr>
            <a:spLocks noEditPoints="1"/>
          </p:cNvSpPr>
          <p:nvPr/>
        </p:nvSpPr>
        <p:spPr bwMode="auto">
          <a:xfrm>
            <a:off x="2500313" y="2884488"/>
            <a:ext cx="622300" cy="368300"/>
          </a:xfrm>
          <a:custGeom>
            <a:avLst/>
            <a:gdLst>
              <a:gd name="T0" fmla="*/ 0 w 568"/>
              <a:gd name="T1" fmla="*/ 254 h 337"/>
              <a:gd name="T2" fmla="*/ 28 w 568"/>
              <a:gd name="T3" fmla="*/ 109 h 337"/>
              <a:gd name="T4" fmla="*/ 87 w 568"/>
              <a:gd name="T5" fmla="*/ 62 h 337"/>
              <a:gd name="T6" fmla="*/ 204 w 568"/>
              <a:gd name="T7" fmla="*/ 24 h 337"/>
              <a:gd name="T8" fmla="*/ 248 w 568"/>
              <a:gd name="T9" fmla="*/ 7 h 337"/>
              <a:gd name="T10" fmla="*/ 311 w 568"/>
              <a:gd name="T11" fmla="*/ 5 h 337"/>
              <a:gd name="T12" fmla="*/ 408 w 568"/>
              <a:gd name="T13" fmla="*/ 38 h 337"/>
              <a:gd name="T14" fmla="*/ 499 w 568"/>
              <a:gd name="T15" fmla="*/ 73 h 337"/>
              <a:gd name="T16" fmla="*/ 536 w 568"/>
              <a:gd name="T17" fmla="*/ 110 h 337"/>
              <a:gd name="T18" fmla="*/ 559 w 568"/>
              <a:gd name="T19" fmla="*/ 303 h 337"/>
              <a:gd name="T20" fmla="*/ 554 w 568"/>
              <a:gd name="T21" fmla="*/ 318 h 337"/>
              <a:gd name="T22" fmla="*/ 536 w 568"/>
              <a:gd name="T23" fmla="*/ 336 h 337"/>
              <a:gd name="T24" fmla="*/ 516 w 568"/>
              <a:gd name="T25" fmla="*/ 321 h 337"/>
              <a:gd name="T26" fmla="*/ 468 w 568"/>
              <a:gd name="T27" fmla="*/ 231 h 337"/>
              <a:gd name="T28" fmla="*/ 445 w 568"/>
              <a:gd name="T29" fmla="*/ 204 h 337"/>
              <a:gd name="T30" fmla="*/ 389 w 568"/>
              <a:gd name="T31" fmla="*/ 194 h 337"/>
              <a:gd name="T32" fmla="*/ 173 w 568"/>
              <a:gd name="T33" fmla="*/ 199 h 337"/>
              <a:gd name="T34" fmla="*/ 99 w 568"/>
              <a:gd name="T35" fmla="*/ 221 h 337"/>
              <a:gd name="T36" fmla="*/ 60 w 568"/>
              <a:gd name="T37" fmla="*/ 292 h 337"/>
              <a:gd name="T38" fmla="*/ 47 w 568"/>
              <a:gd name="T39" fmla="*/ 319 h 337"/>
              <a:gd name="T40" fmla="*/ 28 w 568"/>
              <a:gd name="T41" fmla="*/ 337 h 337"/>
              <a:gd name="T42" fmla="*/ 8 w 568"/>
              <a:gd name="T43" fmla="*/ 315 h 337"/>
              <a:gd name="T44" fmla="*/ 0 w 568"/>
              <a:gd name="T45" fmla="*/ 254 h 337"/>
              <a:gd name="T46" fmla="*/ 335 w 568"/>
              <a:gd name="T47" fmla="*/ 36 h 337"/>
              <a:gd name="T48" fmla="*/ 317 w 568"/>
              <a:gd name="T49" fmla="*/ 31 h 337"/>
              <a:gd name="T50" fmla="*/ 252 w 568"/>
              <a:gd name="T51" fmla="*/ 31 h 337"/>
              <a:gd name="T52" fmla="*/ 225 w 568"/>
              <a:gd name="T53" fmla="*/ 40 h 337"/>
              <a:gd name="T54" fmla="*/ 229 w 568"/>
              <a:gd name="T55" fmla="*/ 88 h 337"/>
              <a:gd name="T56" fmla="*/ 230 w 568"/>
              <a:gd name="T57" fmla="*/ 90 h 337"/>
              <a:gd name="T58" fmla="*/ 239 w 568"/>
              <a:gd name="T59" fmla="*/ 96 h 337"/>
              <a:gd name="T60" fmla="*/ 326 w 568"/>
              <a:gd name="T61" fmla="*/ 96 h 337"/>
              <a:gd name="T62" fmla="*/ 339 w 568"/>
              <a:gd name="T63" fmla="*/ 89 h 337"/>
              <a:gd name="T64" fmla="*/ 334 w 568"/>
              <a:gd name="T65" fmla="*/ 36 h 337"/>
              <a:gd name="T66" fmla="*/ 335 w 568"/>
              <a:gd name="T67" fmla="*/ 36 h 337"/>
              <a:gd name="T68" fmla="*/ 394 w 568"/>
              <a:gd name="T69" fmla="*/ 78 h 337"/>
              <a:gd name="T70" fmla="*/ 416 w 568"/>
              <a:gd name="T71" fmla="*/ 174 h 337"/>
              <a:gd name="T72" fmla="*/ 462 w 568"/>
              <a:gd name="T73" fmla="*/ 174 h 337"/>
              <a:gd name="T74" fmla="*/ 495 w 568"/>
              <a:gd name="T75" fmla="*/ 117 h 337"/>
              <a:gd name="T76" fmla="*/ 461 w 568"/>
              <a:gd name="T77" fmla="*/ 65 h 337"/>
              <a:gd name="T78" fmla="*/ 394 w 568"/>
              <a:gd name="T79" fmla="*/ 78 h 337"/>
              <a:gd name="T80" fmla="*/ 167 w 568"/>
              <a:gd name="T81" fmla="*/ 168 h 337"/>
              <a:gd name="T82" fmla="*/ 180 w 568"/>
              <a:gd name="T83" fmla="*/ 155 h 337"/>
              <a:gd name="T84" fmla="*/ 169 w 568"/>
              <a:gd name="T85" fmla="*/ 74 h 337"/>
              <a:gd name="T86" fmla="*/ 93 w 568"/>
              <a:gd name="T87" fmla="*/ 77 h 337"/>
              <a:gd name="T88" fmla="*/ 76 w 568"/>
              <a:gd name="T89" fmla="*/ 144 h 337"/>
              <a:gd name="T90" fmla="*/ 167 w 568"/>
              <a:gd name="T91" fmla="*/ 168 h 337"/>
              <a:gd name="T92" fmla="*/ 304 w 568"/>
              <a:gd name="T93" fmla="*/ 154 h 337"/>
              <a:gd name="T94" fmla="*/ 304 w 568"/>
              <a:gd name="T95" fmla="*/ 115 h 337"/>
              <a:gd name="T96" fmla="*/ 258 w 568"/>
              <a:gd name="T97" fmla="*/ 115 h 337"/>
              <a:gd name="T98" fmla="*/ 258 w 568"/>
              <a:gd name="T99" fmla="*/ 154 h 337"/>
              <a:gd name="T100" fmla="*/ 304 w 568"/>
              <a:gd name="T101" fmla="*/ 154 h 337"/>
              <a:gd name="T102" fmla="*/ 306 w 568"/>
              <a:gd name="T103" fmla="*/ 169 h 337"/>
              <a:gd name="T104" fmla="*/ 258 w 568"/>
              <a:gd name="T105" fmla="*/ 169 h 337"/>
              <a:gd name="T106" fmla="*/ 258 w 568"/>
              <a:gd name="T107" fmla="*/ 206 h 337"/>
              <a:gd name="T108" fmla="*/ 306 w 568"/>
              <a:gd name="T109" fmla="*/ 206 h 337"/>
              <a:gd name="T110" fmla="*/ 306 w 568"/>
              <a:gd name="T111" fmla="*/ 169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68" h="337">
                <a:moveTo>
                  <a:pt x="0" y="254"/>
                </a:moveTo>
                <a:cubicBezTo>
                  <a:pt x="2" y="204"/>
                  <a:pt x="10" y="156"/>
                  <a:pt x="28" y="109"/>
                </a:cubicBezTo>
                <a:cubicBezTo>
                  <a:pt x="38" y="82"/>
                  <a:pt x="63" y="71"/>
                  <a:pt x="87" y="62"/>
                </a:cubicBezTo>
                <a:cubicBezTo>
                  <a:pt x="125" y="48"/>
                  <a:pt x="165" y="37"/>
                  <a:pt x="204" y="24"/>
                </a:cubicBezTo>
                <a:cubicBezTo>
                  <a:pt x="219" y="19"/>
                  <a:pt x="233" y="10"/>
                  <a:pt x="248" y="7"/>
                </a:cubicBezTo>
                <a:cubicBezTo>
                  <a:pt x="269" y="4"/>
                  <a:pt x="291" y="0"/>
                  <a:pt x="311" y="5"/>
                </a:cubicBezTo>
                <a:cubicBezTo>
                  <a:pt x="344" y="13"/>
                  <a:pt x="376" y="27"/>
                  <a:pt x="408" y="38"/>
                </a:cubicBezTo>
                <a:cubicBezTo>
                  <a:pt x="439" y="49"/>
                  <a:pt x="470" y="59"/>
                  <a:pt x="499" y="73"/>
                </a:cubicBezTo>
                <a:cubicBezTo>
                  <a:pt x="514" y="81"/>
                  <a:pt x="530" y="95"/>
                  <a:pt x="536" y="110"/>
                </a:cubicBezTo>
                <a:cubicBezTo>
                  <a:pt x="559" y="172"/>
                  <a:pt x="568" y="236"/>
                  <a:pt x="559" y="303"/>
                </a:cubicBezTo>
                <a:cubicBezTo>
                  <a:pt x="558" y="308"/>
                  <a:pt x="557" y="314"/>
                  <a:pt x="554" y="318"/>
                </a:cubicBezTo>
                <a:cubicBezTo>
                  <a:pt x="549" y="325"/>
                  <a:pt x="543" y="336"/>
                  <a:pt x="536" y="336"/>
                </a:cubicBezTo>
                <a:cubicBezTo>
                  <a:pt x="530" y="337"/>
                  <a:pt x="520" y="328"/>
                  <a:pt x="516" y="321"/>
                </a:cubicBezTo>
                <a:cubicBezTo>
                  <a:pt x="499" y="291"/>
                  <a:pt x="485" y="261"/>
                  <a:pt x="468" y="231"/>
                </a:cubicBezTo>
                <a:cubicBezTo>
                  <a:pt x="462" y="221"/>
                  <a:pt x="454" y="212"/>
                  <a:pt x="445" y="204"/>
                </a:cubicBezTo>
                <a:cubicBezTo>
                  <a:pt x="429" y="189"/>
                  <a:pt x="409" y="183"/>
                  <a:pt x="389" y="194"/>
                </a:cubicBezTo>
                <a:cubicBezTo>
                  <a:pt x="318" y="235"/>
                  <a:pt x="247" y="232"/>
                  <a:pt x="173" y="199"/>
                </a:cubicBezTo>
                <a:cubicBezTo>
                  <a:pt x="143" y="186"/>
                  <a:pt x="118" y="194"/>
                  <a:pt x="99" y="221"/>
                </a:cubicBezTo>
                <a:cubicBezTo>
                  <a:pt x="84" y="243"/>
                  <a:pt x="72" y="268"/>
                  <a:pt x="60" y="292"/>
                </a:cubicBezTo>
                <a:cubicBezTo>
                  <a:pt x="55" y="301"/>
                  <a:pt x="52" y="311"/>
                  <a:pt x="47" y="319"/>
                </a:cubicBezTo>
                <a:cubicBezTo>
                  <a:pt x="42" y="326"/>
                  <a:pt x="34" y="331"/>
                  <a:pt x="28" y="337"/>
                </a:cubicBezTo>
                <a:cubicBezTo>
                  <a:pt x="21" y="330"/>
                  <a:pt x="11" y="324"/>
                  <a:pt x="8" y="315"/>
                </a:cubicBezTo>
                <a:cubicBezTo>
                  <a:pt x="3" y="295"/>
                  <a:pt x="2" y="274"/>
                  <a:pt x="0" y="254"/>
                </a:cubicBezTo>
                <a:close/>
                <a:moveTo>
                  <a:pt x="335" y="36"/>
                </a:moveTo>
                <a:cubicBezTo>
                  <a:pt x="329" y="35"/>
                  <a:pt x="323" y="31"/>
                  <a:pt x="317" y="31"/>
                </a:cubicBezTo>
                <a:cubicBezTo>
                  <a:pt x="295" y="31"/>
                  <a:pt x="273" y="30"/>
                  <a:pt x="252" y="31"/>
                </a:cubicBezTo>
                <a:cubicBezTo>
                  <a:pt x="242" y="32"/>
                  <a:pt x="225" y="36"/>
                  <a:pt x="225" y="40"/>
                </a:cubicBezTo>
                <a:cubicBezTo>
                  <a:pt x="223" y="56"/>
                  <a:pt x="227" y="72"/>
                  <a:pt x="229" y="88"/>
                </a:cubicBezTo>
                <a:cubicBezTo>
                  <a:pt x="229" y="89"/>
                  <a:pt x="230" y="89"/>
                  <a:pt x="230" y="90"/>
                </a:cubicBezTo>
                <a:cubicBezTo>
                  <a:pt x="233" y="92"/>
                  <a:pt x="236" y="96"/>
                  <a:pt x="239" y="96"/>
                </a:cubicBezTo>
                <a:cubicBezTo>
                  <a:pt x="268" y="96"/>
                  <a:pt x="297" y="97"/>
                  <a:pt x="326" y="96"/>
                </a:cubicBezTo>
                <a:cubicBezTo>
                  <a:pt x="330" y="96"/>
                  <a:pt x="336" y="92"/>
                  <a:pt x="339" y="89"/>
                </a:cubicBezTo>
                <a:cubicBezTo>
                  <a:pt x="346" y="80"/>
                  <a:pt x="343" y="46"/>
                  <a:pt x="334" y="36"/>
                </a:cubicBezTo>
                <a:lnTo>
                  <a:pt x="335" y="36"/>
                </a:lnTo>
                <a:close/>
                <a:moveTo>
                  <a:pt x="394" y="78"/>
                </a:moveTo>
                <a:cubicBezTo>
                  <a:pt x="363" y="113"/>
                  <a:pt x="373" y="159"/>
                  <a:pt x="416" y="174"/>
                </a:cubicBezTo>
                <a:cubicBezTo>
                  <a:pt x="430" y="179"/>
                  <a:pt x="447" y="175"/>
                  <a:pt x="462" y="174"/>
                </a:cubicBezTo>
                <a:cubicBezTo>
                  <a:pt x="485" y="162"/>
                  <a:pt x="496" y="143"/>
                  <a:pt x="495" y="117"/>
                </a:cubicBezTo>
                <a:cubicBezTo>
                  <a:pt x="494" y="93"/>
                  <a:pt x="481" y="76"/>
                  <a:pt x="461" y="65"/>
                </a:cubicBezTo>
                <a:cubicBezTo>
                  <a:pt x="438" y="52"/>
                  <a:pt x="407" y="59"/>
                  <a:pt x="394" y="78"/>
                </a:cubicBezTo>
                <a:close/>
                <a:moveTo>
                  <a:pt x="167" y="168"/>
                </a:moveTo>
                <a:cubicBezTo>
                  <a:pt x="172" y="164"/>
                  <a:pt x="177" y="160"/>
                  <a:pt x="180" y="155"/>
                </a:cubicBezTo>
                <a:cubicBezTo>
                  <a:pt x="200" y="128"/>
                  <a:pt x="196" y="98"/>
                  <a:pt x="169" y="74"/>
                </a:cubicBezTo>
                <a:cubicBezTo>
                  <a:pt x="149" y="56"/>
                  <a:pt x="114" y="57"/>
                  <a:pt x="93" y="77"/>
                </a:cubicBezTo>
                <a:cubicBezTo>
                  <a:pt x="74" y="96"/>
                  <a:pt x="73" y="119"/>
                  <a:pt x="76" y="144"/>
                </a:cubicBezTo>
                <a:cubicBezTo>
                  <a:pt x="97" y="183"/>
                  <a:pt x="139" y="194"/>
                  <a:pt x="167" y="168"/>
                </a:cubicBezTo>
                <a:close/>
                <a:moveTo>
                  <a:pt x="304" y="154"/>
                </a:moveTo>
                <a:cubicBezTo>
                  <a:pt x="304" y="139"/>
                  <a:pt x="304" y="127"/>
                  <a:pt x="304" y="115"/>
                </a:cubicBezTo>
                <a:cubicBezTo>
                  <a:pt x="288" y="115"/>
                  <a:pt x="273" y="115"/>
                  <a:pt x="258" y="115"/>
                </a:cubicBezTo>
                <a:cubicBezTo>
                  <a:pt x="258" y="128"/>
                  <a:pt x="258" y="141"/>
                  <a:pt x="258" y="154"/>
                </a:cubicBezTo>
                <a:cubicBezTo>
                  <a:pt x="274" y="154"/>
                  <a:pt x="289" y="154"/>
                  <a:pt x="304" y="154"/>
                </a:cubicBezTo>
                <a:close/>
                <a:moveTo>
                  <a:pt x="306" y="169"/>
                </a:moveTo>
                <a:cubicBezTo>
                  <a:pt x="289" y="169"/>
                  <a:pt x="274" y="169"/>
                  <a:pt x="258" y="169"/>
                </a:cubicBezTo>
                <a:cubicBezTo>
                  <a:pt x="258" y="183"/>
                  <a:pt x="258" y="194"/>
                  <a:pt x="258" y="206"/>
                </a:cubicBezTo>
                <a:cubicBezTo>
                  <a:pt x="275" y="206"/>
                  <a:pt x="290" y="206"/>
                  <a:pt x="306" y="206"/>
                </a:cubicBezTo>
                <a:cubicBezTo>
                  <a:pt x="306" y="193"/>
                  <a:pt x="306" y="182"/>
                  <a:pt x="306" y="16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7" name="Freeform 94">
            <a:extLst>
              <a:ext uri="{FF2B5EF4-FFF2-40B4-BE49-F238E27FC236}">
                <a16:creationId xmlns:a16="http://schemas.microsoft.com/office/drawing/2014/main" id="{9BA70BCA-E36A-4A0E-A805-87DE8FCB281B}"/>
              </a:ext>
            </a:extLst>
          </p:cNvPr>
          <p:cNvSpPr>
            <a:spLocks noEditPoints="1"/>
          </p:cNvSpPr>
          <p:nvPr/>
        </p:nvSpPr>
        <p:spPr bwMode="auto">
          <a:xfrm>
            <a:off x="5681663" y="5287963"/>
            <a:ext cx="371475" cy="776288"/>
          </a:xfrm>
          <a:custGeom>
            <a:avLst/>
            <a:gdLst>
              <a:gd name="T0" fmla="*/ 180 w 339"/>
              <a:gd name="T1" fmla="*/ 508 h 708"/>
              <a:gd name="T2" fmla="*/ 339 w 339"/>
              <a:gd name="T3" fmla="*/ 573 h 708"/>
              <a:gd name="T4" fmla="*/ 307 w 339"/>
              <a:gd name="T5" fmla="*/ 708 h 708"/>
              <a:gd name="T6" fmla="*/ 0 w 339"/>
              <a:gd name="T7" fmla="*/ 676 h 708"/>
              <a:gd name="T8" fmla="*/ 36 w 339"/>
              <a:gd name="T9" fmla="*/ 508 h 708"/>
              <a:gd name="T10" fmla="*/ 155 w 339"/>
              <a:gd name="T11" fmla="*/ 482 h 708"/>
              <a:gd name="T12" fmla="*/ 32 w 339"/>
              <a:gd name="T13" fmla="*/ 415 h 708"/>
              <a:gd name="T14" fmla="*/ 87 w 339"/>
              <a:gd name="T15" fmla="*/ 256 h 708"/>
              <a:gd name="T16" fmla="*/ 87 w 339"/>
              <a:gd name="T17" fmla="*/ 23 h 708"/>
              <a:gd name="T18" fmla="*/ 95 w 339"/>
              <a:gd name="T19" fmla="*/ 0 h 708"/>
              <a:gd name="T20" fmla="*/ 104 w 339"/>
              <a:gd name="T21" fmla="*/ 24 h 708"/>
              <a:gd name="T22" fmla="*/ 105 w 339"/>
              <a:gd name="T23" fmla="*/ 259 h 708"/>
              <a:gd name="T24" fmla="*/ 258 w 339"/>
              <a:gd name="T25" fmla="*/ 259 h 708"/>
              <a:gd name="T26" fmla="*/ 306 w 339"/>
              <a:gd name="T27" fmla="*/ 433 h 708"/>
              <a:gd name="T28" fmla="*/ 218 w 339"/>
              <a:gd name="T29" fmla="*/ 482 h 708"/>
              <a:gd name="T30" fmla="*/ 115 w 339"/>
              <a:gd name="T31" fmla="*/ 597 h 708"/>
              <a:gd name="T32" fmla="*/ 59 w 339"/>
              <a:gd name="T33" fmla="*/ 529 h 708"/>
              <a:gd name="T34" fmla="*/ 115 w 339"/>
              <a:gd name="T35" fmla="*/ 597 h 708"/>
              <a:gd name="T36" fmla="*/ 253 w 339"/>
              <a:gd name="T37" fmla="*/ 523 h 708"/>
              <a:gd name="T38" fmla="*/ 222 w 339"/>
              <a:gd name="T39" fmla="*/ 587 h 708"/>
              <a:gd name="T40" fmla="*/ 307 w 339"/>
              <a:gd name="T41" fmla="*/ 582 h 708"/>
              <a:gd name="T42" fmla="*/ 62 w 339"/>
              <a:gd name="T43" fmla="*/ 295 h 708"/>
              <a:gd name="T44" fmla="*/ 54 w 339"/>
              <a:gd name="T45" fmla="*/ 423 h 708"/>
              <a:gd name="T46" fmla="*/ 252 w 339"/>
              <a:gd name="T47" fmla="*/ 460 h 708"/>
              <a:gd name="T48" fmla="*/ 284 w 339"/>
              <a:gd name="T49" fmla="*/ 311 h 708"/>
              <a:gd name="T50" fmla="*/ 86 w 339"/>
              <a:gd name="T51" fmla="*/ 280 h 708"/>
              <a:gd name="T52" fmla="*/ 62 w 339"/>
              <a:gd name="T53" fmla="*/ 295 h 708"/>
              <a:gd name="T54" fmla="*/ 104 w 339"/>
              <a:gd name="T55" fmla="*/ 644 h 708"/>
              <a:gd name="T56" fmla="*/ 121 w 339"/>
              <a:gd name="T57" fmla="*/ 695 h 708"/>
              <a:gd name="T58" fmla="*/ 233 w 339"/>
              <a:gd name="T59" fmla="*/ 648 h 708"/>
              <a:gd name="T60" fmla="*/ 90 w 339"/>
              <a:gd name="T61" fmla="*/ 695 h 708"/>
              <a:gd name="T62" fmla="*/ 43 w 339"/>
              <a:gd name="T63" fmla="*/ 644 h 708"/>
              <a:gd name="T64" fmla="*/ 32 w 339"/>
              <a:gd name="T65" fmla="*/ 694 h 708"/>
              <a:gd name="T66" fmla="*/ 90 w 339"/>
              <a:gd name="T67" fmla="*/ 695 h 708"/>
              <a:gd name="T68" fmla="*/ 160 w 339"/>
              <a:gd name="T69" fmla="*/ 538 h 708"/>
              <a:gd name="T70" fmla="*/ 179 w 339"/>
              <a:gd name="T71" fmla="*/ 563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708">
                <a:moveTo>
                  <a:pt x="180" y="482"/>
                </a:moveTo>
                <a:cubicBezTo>
                  <a:pt x="180" y="491"/>
                  <a:pt x="180" y="498"/>
                  <a:pt x="180" y="508"/>
                </a:cubicBezTo>
                <a:cubicBezTo>
                  <a:pt x="211" y="508"/>
                  <a:pt x="242" y="508"/>
                  <a:pt x="273" y="508"/>
                </a:cubicBezTo>
                <a:cubicBezTo>
                  <a:pt x="339" y="507"/>
                  <a:pt x="339" y="507"/>
                  <a:pt x="339" y="573"/>
                </a:cubicBezTo>
                <a:cubicBezTo>
                  <a:pt x="339" y="607"/>
                  <a:pt x="339" y="642"/>
                  <a:pt x="338" y="677"/>
                </a:cubicBezTo>
                <a:cubicBezTo>
                  <a:pt x="338" y="700"/>
                  <a:pt x="330" y="708"/>
                  <a:pt x="307" y="708"/>
                </a:cubicBezTo>
                <a:cubicBezTo>
                  <a:pt x="215" y="708"/>
                  <a:pt x="124" y="708"/>
                  <a:pt x="33" y="708"/>
                </a:cubicBezTo>
                <a:cubicBezTo>
                  <a:pt x="9" y="708"/>
                  <a:pt x="0" y="699"/>
                  <a:pt x="0" y="676"/>
                </a:cubicBezTo>
                <a:cubicBezTo>
                  <a:pt x="0" y="631"/>
                  <a:pt x="0" y="586"/>
                  <a:pt x="0" y="542"/>
                </a:cubicBezTo>
                <a:cubicBezTo>
                  <a:pt x="0" y="517"/>
                  <a:pt x="10" y="508"/>
                  <a:pt x="36" y="508"/>
                </a:cubicBezTo>
                <a:cubicBezTo>
                  <a:pt x="75" y="507"/>
                  <a:pt x="113" y="508"/>
                  <a:pt x="154" y="508"/>
                </a:cubicBezTo>
                <a:cubicBezTo>
                  <a:pt x="154" y="500"/>
                  <a:pt x="155" y="493"/>
                  <a:pt x="155" y="482"/>
                </a:cubicBezTo>
                <a:cubicBezTo>
                  <a:pt x="135" y="482"/>
                  <a:pt x="117" y="482"/>
                  <a:pt x="99" y="482"/>
                </a:cubicBezTo>
                <a:cubicBezTo>
                  <a:pt x="48" y="482"/>
                  <a:pt x="32" y="466"/>
                  <a:pt x="32" y="415"/>
                </a:cubicBezTo>
                <a:cubicBezTo>
                  <a:pt x="32" y="384"/>
                  <a:pt x="32" y="353"/>
                  <a:pt x="32" y="321"/>
                </a:cubicBezTo>
                <a:cubicBezTo>
                  <a:pt x="32" y="279"/>
                  <a:pt x="44" y="265"/>
                  <a:pt x="87" y="256"/>
                </a:cubicBezTo>
                <a:cubicBezTo>
                  <a:pt x="87" y="250"/>
                  <a:pt x="87" y="242"/>
                  <a:pt x="87" y="235"/>
                </a:cubicBezTo>
                <a:cubicBezTo>
                  <a:pt x="87" y="165"/>
                  <a:pt x="87" y="94"/>
                  <a:pt x="87" y="23"/>
                </a:cubicBezTo>
                <a:cubicBezTo>
                  <a:pt x="87" y="18"/>
                  <a:pt x="86" y="13"/>
                  <a:pt x="88" y="8"/>
                </a:cubicBezTo>
                <a:cubicBezTo>
                  <a:pt x="89" y="4"/>
                  <a:pt x="94" y="0"/>
                  <a:pt x="95" y="0"/>
                </a:cubicBezTo>
                <a:cubicBezTo>
                  <a:pt x="99" y="1"/>
                  <a:pt x="103" y="5"/>
                  <a:pt x="104" y="8"/>
                </a:cubicBezTo>
                <a:cubicBezTo>
                  <a:pt x="105" y="13"/>
                  <a:pt x="104" y="19"/>
                  <a:pt x="104" y="24"/>
                </a:cubicBezTo>
                <a:cubicBezTo>
                  <a:pt x="105" y="94"/>
                  <a:pt x="105" y="164"/>
                  <a:pt x="105" y="234"/>
                </a:cubicBezTo>
                <a:cubicBezTo>
                  <a:pt x="105" y="241"/>
                  <a:pt x="105" y="249"/>
                  <a:pt x="105" y="259"/>
                </a:cubicBezTo>
                <a:cubicBezTo>
                  <a:pt x="125" y="259"/>
                  <a:pt x="142" y="259"/>
                  <a:pt x="160" y="259"/>
                </a:cubicBezTo>
                <a:cubicBezTo>
                  <a:pt x="193" y="259"/>
                  <a:pt x="225" y="258"/>
                  <a:pt x="258" y="259"/>
                </a:cubicBezTo>
                <a:cubicBezTo>
                  <a:pt x="285" y="259"/>
                  <a:pt x="305" y="278"/>
                  <a:pt x="306" y="305"/>
                </a:cubicBezTo>
                <a:cubicBezTo>
                  <a:pt x="307" y="348"/>
                  <a:pt x="307" y="390"/>
                  <a:pt x="306" y="433"/>
                </a:cubicBezTo>
                <a:cubicBezTo>
                  <a:pt x="305" y="463"/>
                  <a:pt x="285" y="481"/>
                  <a:pt x="254" y="482"/>
                </a:cubicBezTo>
                <a:cubicBezTo>
                  <a:pt x="242" y="483"/>
                  <a:pt x="230" y="482"/>
                  <a:pt x="218" y="482"/>
                </a:cubicBezTo>
                <a:cubicBezTo>
                  <a:pt x="207" y="482"/>
                  <a:pt x="195" y="482"/>
                  <a:pt x="180" y="482"/>
                </a:cubicBezTo>
                <a:close/>
                <a:moveTo>
                  <a:pt x="115" y="597"/>
                </a:moveTo>
                <a:cubicBezTo>
                  <a:pt x="118" y="584"/>
                  <a:pt x="124" y="570"/>
                  <a:pt x="122" y="557"/>
                </a:cubicBezTo>
                <a:cubicBezTo>
                  <a:pt x="117" y="528"/>
                  <a:pt x="81" y="513"/>
                  <a:pt x="59" y="529"/>
                </a:cubicBezTo>
                <a:cubicBezTo>
                  <a:pt x="34" y="540"/>
                  <a:pt x="24" y="564"/>
                  <a:pt x="36" y="588"/>
                </a:cubicBezTo>
                <a:cubicBezTo>
                  <a:pt x="49" y="615"/>
                  <a:pt x="78" y="633"/>
                  <a:pt x="115" y="597"/>
                </a:cubicBezTo>
                <a:close/>
                <a:moveTo>
                  <a:pt x="292" y="537"/>
                </a:moveTo>
                <a:cubicBezTo>
                  <a:pt x="284" y="518"/>
                  <a:pt x="267" y="522"/>
                  <a:pt x="253" y="523"/>
                </a:cubicBezTo>
                <a:cubicBezTo>
                  <a:pt x="235" y="525"/>
                  <a:pt x="221" y="537"/>
                  <a:pt x="217" y="554"/>
                </a:cubicBezTo>
                <a:cubicBezTo>
                  <a:pt x="215" y="564"/>
                  <a:pt x="220" y="576"/>
                  <a:pt x="222" y="587"/>
                </a:cubicBezTo>
                <a:cubicBezTo>
                  <a:pt x="228" y="608"/>
                  <a:pt x="245" y="615"/>
                  <a:pt x="264" y="615"/>
                </a:cubicBezTo>
                <a:cubicBezTo>
                  <a:pt x="284" y="615"/>
                  <a:pt x="301" y="602"/>
                  <a:pt x="307" y="582"/>
                </a:cubicBezTo>
                <a:cubicBezTo>
                  <a:pt x="312" y="564"/>
                  <a:pt x="309" y="548"/>
                  <a:pt x="292" y="537"/>
                </a:cubicBezTo>
                <a:close/>
                <a:moveTo>
                  <a:pt x="62" y="295"/>
                </a:moveTo>
                <a:cubicBezTo>
                  <a:pt x="59" y="301"/>
                  <a:pt x="55" y="307"/>
                  <a:pt x="55" y="313"/>
                </a:cubicBezTo>
                <a:cubicBezTo>
                  <a:pt x="54" y="350"/>
                  <a:pt x="54" y="386"/>
                  <a:pt x="54" y="423"/>
                </a:cubicBezTo>
                <a:cubicBezTo>
                  <a:pt x="54" y="452"/>
                  <a:pt x="62" y="460"/>
                  <a:pt x="91" y="460"/>
                </a:cubicBezTo>
                <a:cubicBezTo>
                  <a:pt x="145" y="461"/>
                  <a:pt x="199" y="461"/>
                  <a:pt x="252" y="460"/>
                </a:cubicBezTo>
                <a:cubicBezTo>
                  <a:pt x="275" y="460"/>
                  <a:pt x="284" y="451"/>
                  <a:pt x="284" y="429"/>
                </a:cubicBezTo>
                <a:cubicBezTo>
                  <a:pt x="284" y="389"/>
                  <a:pt x="284" y="350"/>
                  <a:pt x="284" y="311"/>
                </a:cubicBezTo>
                <a:cubicBezTo>
                  <a:pt x="284" y="290"/>
                  <a:pt x="274" y="280"/>
                  <a:pt x="254" y="279"/>
                </a:cubicBezTo>
                <a:cubicBezTo>
                  <a:pt x="198" y="279"/>
                  <a:pt x="142" y="279"/>
                  <a:pt x="86" y="280"/>
                </a:cubicBezTo>
                <a:cubicBezTo>
                  <a:pt x="80" y="280"/>
                  <a:pt x="74" y="286"/>
                  <a:pt x="67" y="289"/>
                </a:cubicBezTo>
                <a:cubicBezTo>
                  <a:pt x="65" y="291"/>
                  <a:pt x="64" y="293"/>
                  <a:pt x="62" y="295"/>
                </a:cubicBezTo>
                <a:close/>
                <a:moveTo>
                  <a:pt x="231" y="644"/>
                </a:moveTo>
                <a:cubicBezTo>
                  <a:pt x="190" y="644"/>
                  <a:pt x="148" y="644"/>
                  <a:pt x="104" y="644"/>
                </a:cubicBezTo>
                <a:cubicBezTo>
                  <a:pt x="104" y="656"/>
                  <a:pt x="105" y="667"/>
                  <a:pt x="104" y="677"/>
                </a:cubicBezTo>
                <a:cubicBezTo>
                  <a:pt x="103" y="690"/>
                  <a:pt x="108" y="695"/>
                  <a:pt x="121" y="695"/>
                </a:cubicBezTo>
                <a:cubicBezTo>
                  <a:pt x="145" y="694"/>
                  <a:pt x="169" y="694"/>
                  <a:pt x="193" y="694"/>
                </a:cubicBezTo>
                <a:cubicBezTo>
                  <a:pt x="239" y="694"/>
                  <a:pt x="239" y="694"/>
                  <a:pt x="233" y="648"/>
                </a:cubicBezTo>
                <a:cubicBezTo>
                  <a:pt x="233" y="647"/>
                  <a:pt x="233" y="647"/>
                  <a:pt x="231" y="644"/>
                </a:cubicBezTo>
                <a:close/>
                <a:moveTo>
                  <a:pt x="90" y="695"/>
                </a:moveTo>
                <a:cubicBezTo>
                  <a:pt x="90" y="676"/>
                  <a:pt x="90" y="661"/>
                  <a:pt x="90" y="643"/>
                </a:cubicBezTo>
                <a:cubicBezTo>
                  <a:pt x="74" y="643"/>
                  <a:pt x="58" y="642"/>
                  <a:pt x="43" y="644"/>
                </a:cubicBezTo>
                <a:cubicBezTo>
                  <a:pt x="40" y="644"/>
                  <a:pt x="33" y="650"/>
                  <a:pt x="33" y="654"/>
                </a:cubicBezTo>
                <a:cubicBezTo>
                  <a:pt x="31" y="667"/>
                  <a:pt x="32" y="680"/>
                  <a:pt x="32" y="694"/>
                </a:cubicBezTo>
                <a:cubicBezTo>
                  <a:pt x="42" y="694"/>
                  <a:pt x="48" y="695"/>
                  <a:pt x="55" y="695"/>
                </a:cubicBezTo>
                <a:cubicBezTo>
                  <a:pt x="66" y="695"/>
                  <a:pt x="77" y="695"/>
                  <a:pt x="90" y="695"/>
                </a:cubicBezTo>
                <a:close/>
                <a:moveTo>
                  <a:pt x="179" y="531"/>
                </a:moveTo>
                <a:cubicBezTo>
                  <a:pt x="171" y="534"/>
                  <a:pt x="162" y="534"/>
                  <a:pt x="160" y="538"/>
                </a:cubicBezTo>
                <a:cubicBezTo>
                  <a:pt x="158" y="544"/>
                  <a:pt x="158" y="553"/>
                  <a:pt x="161" y="558"/>
                </a:cubicBezTo>
                <a:cubicBezTo>
                  <a:pt x="162" y="562"/>
                  <a:pt x="171" y="562"/>
                  <a:pt x="179" y="563"/>
                </a:cubicBezTo>
                <a:cubicBezTo>
                  <a:pt x="179" y="552"/>
                  <a:pt x="179" y="544"/>
                  <a:pt x="179" y="53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8" name="Freeform 95">
            <a:extLst>
              <a:ext uri="{FF2B5EF4-FFF2-40B4-BE49-F238E27FC236}">
                <a16:creationId xmlns:a16="http://schemas.microsoft.com/office/drawing/2014/main" id="{FB33E365-6AF2-4213-83C7-386A78DE2343}"/>
              </a:ext>
            </a:extLst>
          </p:cNvPr>
          <p:cNvSpPr>
            <a:spLocks noEditPoints="1"/>
          </p:cNvSpPr>
          <p:nvPr/>
        </p:nvSpPr>
        <p:spPr bwMode="auto">
          <a:xfrm>
            <a:off x="5119688" y="5475288"/>
            <a:ext cx="346075" cy="457200"/>
          </a:xfrm>
          <a:custGeom>
            <a:avLst/>
            <a:gdLst>
              <a:gd name="T0" fmla="*/ 53 w 316"/>
              <a:gd name="T1" fmla="*/ 163 h 417"/>
              <a:gd name="T2" fmla="*/ 70 w 316"/>
              <a:gd name="T3" fmla="*/ 16 h 417"/>
              <a:gd name="T4" fmla="*/ 79 w 316"/>
              <a:gd name="T5" fmla="*/ 0 h 417"/>
              <a:gd name="T6" fmla="*/ 86 w 316"/>
              <a:gd name="T7" fmla="*/ 16 h 417"/>
              <a:gd name="T8" fmla="*/ 86 w 316"/>
              <a:gd name="T9" fmla="*/ 84 h 417"/>
              <a:gd name="T10" fmla="*/ 95 w 316"/>
              <a:gd name="T11" fmla="*/ 162 h 417"/>
              <a:gd name="T12" fmla="*/ 219 w 316"/>
              <a:gd name="T13" fmla="*/ 162 h 417"/>
              <a:gd name="T14" fmla="*/ 235 w 316"/>
              <a:gd name="T15" fmla="*/ 16 h 417"/>
              <a:gd name="T16" fmla="*/ 242 w 316"/>
              <a:gd name="T17" fmla="*/ 0 h 417"/>
              <a:gd name="T18" fmla="*/ 251 w 316"/>
              <a:gd name="T19" fmla="*/ 16 h 417"/>
              <a:gd name="T20" fmla="*/ 251 w 316"/>
              <a:gd name="T21" fmla="*/ 62 h 417"/>
              <a:gd name="T22" fmla="*/ 252 w 316"/>
              <a:gd name="T23" fmla="*/ 114 h 417"/>
              <a:gd name="T24" fmla="*/ 263 w 316"/>
              <a:gd name="T25" fmla="*/ 161 h 417"/>
              <a:gd name="T26" fmla="*/ 315 w 316"/>
              <a:gd name="T27" fmla="*/ 232 h 417"/>
              <a:gd name="T28" fmla="*/ 315 w 316"/>
              <a:gd name="T29" fmla="*/ 358 h 417"/>
              <a:gd name="T30" fmla="*/ 255 w 316"/>
              <a:gd name="T31" fmla="*/ 417 h 417"/>
              <a:gd name="T32" fmla="*/ 52 w 316"/>
              <a:gd name="T33" fmla="*/ 417 h 417"/>
              <a:gd name="T34" fmla="*/ 1 w 316"/>
              <a:gd name="T35" fmla="*/ 370 h 417"/>
              <a:gd name="T36" fmla="*/ 1 w 316"/>
              <a:gd name="T37" fmla="*/ 214 h 417"/>
              <a:gd name="T38" fmla="*/ 53 w 316"/>
              <a:gd name="T39" fmla="*/ 163 h 417"/>
              <a:gd name="T40" fmla="*/ 37 w 316"/>
              <a:gd name="T41" fmla="*/ 192 h 417"/>
              <a:gd name="T42" fmla="*/ 38 w 316"/>
              <a:gd name="T43" fmla="*/ 192 h 417"/>
              <a:gd name="T44" fmla="*/ 28 w 316"/>
              <a:gd name="T45" fmla="*/ 216 h 417"/>
              <a:gd name="T46" fmla="*/ 27 w 316"/>
              <a:gd name="T47" fmla="*/ 315 h 417"/>
              <a:gd name="T48" fmla="*/ 50 w 316"/>
              <a:gd name="T49" fmla="*/ 348 h 417"/>
              <a:gd name="T50" fmla="*/ 49 w 316"/>
              <a:gd name="T51" fmla="*/ 348 h 417"/>
              <a:gd name="T52" fmla="*/ 68 w 316"/>
              <a:gd name="T53" fmla="*/ 355 h 417"/>
              <a:gd name="T54" fmla="*/ 251 w 316"/>
              <a:gd name="T55" fmla="*/ 355 h 417"/>
              <a:gd name="T56" fmla="*/ 286 w 316"/>
              <a:gd name="T57" fmla="*/ 332 h 417"/>
              <a:gd name="T58" fmla="*/ 285 w 316"/>
              <a:gd name="T59" fmla="*/ 333 h 417"/>
              <a:gd name="T60" fmla="*/ 291 w 316"/>
              <a:gd name="T61" fmla="*/ 319 h 417"/>
              <a:gd name="T62" fmla="*/ 291 w 316"/>
              <a:gd name="T63" fmla="*/ 212 h 417"/>
              <a:gd name="T64" fmla="*/ 279 w 316"/>
              <a:gd name="T65" fmla="*/ 192 h 417"/>
              <a:gd name="T66" fmla="*/ 278 w 316"/>
              <a:gd name="T67" fmla="*/ 190 h 417"/>
              <a:gd name="T68" fmla="*/ 251 w 316"/>
              <a:gd name="T69" fmla="*/ 176 h 417"/>
              <a:gd name="T70" fmla="*/ 68 w 316"/>
              <a:gd name="T71" fmla="*/ 176 h 417"/>
              <a:gd name="T72" fmla="*/ 37 w 316"/>
              <a:gd name="T73" fmla="*/ 1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6" h="417">
                <a:moveTo>
                  <a:pt x="53" y="163"/>
                </a:moveTo>
                <a:cubicBezTo>
                  <a:pt x="80" y="115"/>
                  <a:pt x="68" y="65"/>
                  <a:pt x="70" y="16"/>
                </a:cubicBezTo>
                <a:cubicBezTo>
                  <a:pt x="70" y="11"/>
                  <a:pt x="76" y="5"/>
                  <a:pt x="79" y="0"/>
                </a:cubicBezTo>
                <a:cubicBezTo>
                  <a:pt x="81" y="5"/>
                  <a:pt x="86" y="10"/>
                  <a:pt x="86" y="16"/>
                </a:cubicBezTo>
                <a:cubicBezTo>
                  <a:pt x="87" y="38"/>
                  <a:pt x="85" y="61"/>
                  <a:pt x="86" y="84"/>
                </a:cubicBezTo>
                <a:cubicBezTo>
                  <a:pt x="88" y="109"/>
                  <a:pt x="92" y="135"/>
                  <a:pt x="95" y="162"/>
                </a:cubicBezTo>
                <a:cubicBezTo>
                  <a:pt x="139" y="162"/>
                  <a:pt x="180" y="162"/>
                  <a:pt x="219" y="162"/>
                </a:cubicBezTo>
                <a:cubicBezTo>
                  <a:pt x="245" y="115"/>
                  <a:pt x="231" y="64"/>
                  <a:pt x="235" y="16"/>
                </a:cubicBezTo>
                <a:cubicBezTo>
                  <a:pt x="235" y="10"/>
                  <a:pt x="239" y="5"/>
                  <a:pt x="242" y="0"/>
                </a:cubicBezTo>
                <a:cubicBezTo>
                  <a:pt x="245" y="5"/>
                  <a:pt x="250" y="10"/>
                  <a:pt x="251" y="16"/>
                </a:cubicBezTo>
                <a:cubicBezTo>
                  <a:pt x="252" y="31"/>
                  <a:pt x="251" y="47"/>
                  <a:pt x="251" y="62"/>
                </a:cubicBezTo>
                <a:cubicBezTo>
                  <a:pt x="251" y="79"/>
                  <a:pt x="250" y="97"/>
                  <a:pt x="252" y="114"/>
                </a:cubicBezTo>
                <a:cubicBezTo>
                  <a:pt x="254" y="130"/>
                  <a:pt x="259" y="145"/>
                  <a:pt x="263" y="161"/>
                </a:cubicBezTo>
                <a:cubicBezTo>
                  <a:pt x="307" y="174"/>
                  <a:pt x="315" y="186"/>
                  <a:pt x="315" y="232"/>
                </a:cubicBezTo>
                <a:cubicBezTo>
                  <a:pt x="315" y="274"/>
                  <a:pt x="316" y="316"/>
                  <a:pt x="315" y="358"/>
                </a:cubicBezTo>
                <a:cubicBezTo>
                  <a:pt x="314" y="401"/>
                  <a:pt x="297" y="417"/>
                  <a:pt x="255" y="417"/>
                </a:cubicBezTo>
                <a:cubicBezTo>
                  <a:pt x="188" y="417"/>
                  <a:pt x="120" y="417"/>
                  <a:pt x="52" y="417"/>
                </a:cubicBezTo>
                <a:cubicBezTo>
                  <a:pt x="21" y="417"/>
                  <a:pt x="2" y="400"/>
                  <a:pt x="1" y="370"/>
                </a:cubicBezTo>
                <a:cubicBezTo>
                  <a:pt x="0" y="318"/>
                  <a:pt x="0" y="266"/>
                  <a:pt x="1" y="214"/>
                </a:cubicBezTo>
                <a:cubicBezTo>
                  <a:pt x="2" y="181"/>
                  <a:pt x="19" y="166"/>
                  <a:pt x="53" y="163"/>
                </a:cubicBezTo>
                <a:close/>
                <a:moveTo>
                  <a:pt x="37" y="192"/>
                </a:moveTo>
                <a:cubicBezTo>
                  <a:pt x="38" y="192"/>
                  <a:pt x="38" y="192"/>
                  <a:pt x="38" y="192"/>
                </a:cubicBezTo>
                <a:cubicBezTo>
                  <a:pt x="34" y="200"/>
                  <a:pt x="28" y="207"/>
                  <a:pt x="28" y="216"/>
                </a:cubicBezTo>
                <a:cubicBezTo>
                  <a:pt x="26" y="249"/>
                  <a:pt x="26" y="282"/>
                  <a:pt x="27" y="315"/>
                </a:cubicBezTo>
                <a:cubicBezTo>
                  <a:pt x="28" y="330"/>
                  <a:pt x="32" y="345"/>
                  <a:pt x="50" y="348"/>
                </a:cubicBezTo>
                <a:cubicBezTo>
                  <a:pt x="49" y="348"/>
                  <a:pt x="49" y="348"/>
                  <a:pt x="49" y="348"/>
                </a:cubicBezTo>
                <a:cubicBezTo>
                  <a:pt x="55" y="350"/>
                  <a:pt x="62" y="355"/>
                  <a:pt x="68" y="355"/>
                </a:cubicBezTo>
                <a:cubicBezTo>
                  <a:pt x="129" y="356"/>
                  <a:pt x="190" y="356"/>
                  <a:pt x="251" y="355"/>
                </a:cubicBezTo>
                <a:cubicBezTo>
                  <a:pt x="267" y="355"/>
                  <a:pt x="282" y="350"/>
                  <a:pt x="286" y="332"/>
                </a:cubicBezTo>
                <a:cubicBezTo>
                  <a:pt x="285" y="333"/>
                  <a:pt x="285" y="333"/>
                  <a:pt x="285" y="333"/>
                </a:cubicBezTo>
                <a:cubicBezTo>
                  <a:pt x="287" y="328"/>
                  <a:pt x="291" y="324"/>
                  <a:pt x="291" y="319"/>
                </a:cubicBezTo>
                <a:cubicBezTo>
                  <a:pt x="292" y="283"/>
                  <a:pt x="292" y="248"/>
                  <a:pt x="291" y="212"/>
                </a:cubicBezTo>
                <a:cubicBezTo>
                  <a:pt x="291" y="205"/>
                  <a:pt x="283" y="199"/>
                  <a:pt x="279" y="192"/>
                </a:cubicBezTo>
                <a:cubicBezTo>
                  <a:pt x="279" y="191"/>
                  <a:pt x="278" y="191"/>
                  <a:pt x="278" y="190"/>
                </a:cubicBezTo>
                <a:cubicBezTo>
                  <a:pt x="269" y="185"/>
                  <a:pt x="260" y="177"/>
                  <a:pt x="251" y="176"/>
                </a:cubicBezTo>
                <a:cubicBezTo>
                  <a:pt x="190" y="175"/>
                  <a:pt x="129" y="175"/>
                  <a:pt x="68" y="176"/>
                </a:cubicBezTo>
                <a:cubicBezTo>
                  <a:pt x="57" y="177"/>
                  <a:pt x="47" y="187"/>
                  <a:pt x="37" y="19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9" name="Freeform 96">
            <a:extLst>
              <a:ext uri="{FF2B5EF4-FFF2-40B4-BE49-F238E27FC236}">
                <a16:creationId xmlns:a16="http://schemas.microsoft.com/office/drawing/2014/main" id="{86344E18-83D8-49F8-BB19-E944EFAE4A4A}"/>
              </a:ext>
            </a:extLst>
          </p:cNvPr>
          <p:cNvSpPr>
            <a:spLocks/>
          </p:cNvSpPr>
          <p:nvPr/>
        </p:nvSpPr>
        <p:spPr bwMode="auto">
          <a:xfrm>
            <a:off x="5543550" y="1644651"/>
            <a:ext cx="285750" cy="163513"/>
          </a:xfrm>
          <a:custGeom>
            <a:avLst/>
            <a:gdLst>
              <a:gd name="T0" fmla="*/ 257 w 262"/>
              <a:gd name="T1" fmla="*/ 17 h 149"/>
              <a:gd name="T2" fmla="*/ 262 w 262"/>
              <a:gd name="T3" fmla="*/ 64 h 149"/>
              <a:gd name="T4" fmla="*/ 40 w 262"/>
              <a:gd name="T5" fmla="*/ 70 h 149"/>
              <a:gd name="T6" fmla="*/ 39 w 262"/>
              <a:gd name="T7" fmla="*/ 78 h 149"/>
              <a:gd name="T8" fmla="*/ 72 w 262"/>
              <a:gd name="T9" fmla="*/ 87 h 149"/>
              <a:gd name="T10" fmla="*/ 255 w 262"/>
              <a:gd name="T11" fmla="*/ 85 h 149"/>
              <a:gd name="T12" fmla="*/ 262 w 262"/>
              <a:gd name="T13" fmla="*/ 88 h 149"/>
              <a:gd name="T14" fmla="*/ 258 w 262"/>
              <a:gd name="T15" fmla="*/ 126 h 149"/>
              <a:gd name="T16" fmla="*/ 255 w 262"/>
              <a:gd name="T17" fmla="*/ 127 h 149"/>
              <a:gd name="T18" fmla="*/ 150 w 262"/>
              <a:gd name="T19" fmla="*/ 121 h 149"/>
              <a:gd name="T20" fmla="*/ 0 w 262"/>
              <a:gd name="T21" fmla="*/ 149 h 149"/>
              <a:gd name="T22" fmla="*/ 0 w 262"/>
              <a:gd name="T23" fmla="*/ 0 h 149"/>
              <a:gd name="T24" fmla="*/ 122 w 262"/>
              <a:gd name="T25" fmla="*/ 25 h 149"/>
              <a:gd name="T26" fmla="*/ 204 w 262"/>
              <a:gd name="T27" fmla="*/ 39 h 149"/>
              <a:gd name="T28" fmla="*/ 233 w 262"/>
              <a:gd name="T29" fmla="*/ 31 h 149"/>
              <a:gd name="T30" fmla="*/ 257 w 262"/>
              <a:gd name="T31" fmla="*/ 17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2" h="149">
                <a:moveTo>
                  <a:pt x="257" y="17"/>
                </a:moveTo>
                <a:cubicBezTo>
                  <a:pt x="259" y="35"/>
                  <a:pt x="261" y="49"/>
                  <a:pt x="262" y="64"/>
                </a:cubicBezTo>
                <a:cubicBezTo>
                  <a:pt x="187" y="60"/>
                  <a:pt x="113" y="53"/>
                  <a:pt x="40" y="70"/>
                </a:cubicBezTo>
                <a:cubicBezTo>
                  <a:pt x="40" y="73"/>
                  <a:pt x="39" y="75"/>
                  <a:pt x="39" y="78"/>
                </a:cubicBezTo>
                <a:cubicBezTo>
                  <a:pt x="50" y="81"/>
                  <a:pt x="61" y="87"/>
                  <a:pt x="72" y="87"/>
                </a:cubicBezTo>
                <a:cubicBezTo>
                  <a:pt x="133" y="87"/>
                  <a:pt x="194" y="86"/>
                  <a:pt x="255" y="85"/>
                </a:cubicBezTo>
                <a:cubicBezTo>
                  <a:pt x="257" y="85"/>
                  <a:pt x="258" y="86"/>
                  <a:pt x="262" y="88"/>
                </a:cubicBezTo>
                <a:cubicBezTo>
                  <a:pt x="260" y="100"/>
                  <a:pt x="259" y="113"/>
                  <a:pt x="258" y="126"/>
                </a:cubicBezTo>
                <a:cubicBezTo>
                  <a:pt x="256" y="127"/>
                  <a:pt x="255" y="127"/>
                  <a:pt x="255" y="127"/>
                </a:cubicBezTo>
                <a:cubicBezTo>
                  <a:pt x="221" y="101"/>
                  <a:pt x="185" y="116"/>
                  <a:pt x="150" y="121"/>
                </a:cubicBezTo>
                <a:cubicBezTo>
                  <a:pt x="100" y="129"/>
                  <a:pt x="51" y="140"/>
                  <a:pt x="0" y="149"/>
                </a:cubicBezTo>
                <a:cubicBezTo>
                  <a:pt x="0" y="100"/>
                  <a:pt x="0" y="51"/>
                  <a:pt x="0" y="0"/>
                </a:cubicBezTo>
                <a:cubicBezTo>
                  <a:pt x="41" y="9"/>
                  <a:pt x="81" y="17"/>
                  <a:pt x="122" y="25"/>
                </a:cubicBezTo>
                <a:cubicBezTo>
                  <a:pt x="149" y="30"/>
                  <a:pt x="177" y="35"/>
                  <a:pt x="204" y="39"/>
                </a:cubicBezTo>
                <a:cubicBezTo>
                  <a:pt x="215" y="41"/>
                  <a:pt x="224" y="42"/>
                  <a:pt x="233" y="31"/>
                </a:cubicBezTo>
                <a:cubicBezTo>
                  <a:pt x="237" y="25"/>
                  <a:pt x="247" y="23"/>
                  <a:pt x="257" y="1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0" name="Freeform 97">
            <a:extLst>
              <a:ext uri="{FF2B5EF4-FFF2-40B4-BE49-F238E27FC236}">
                <a16:creationId xmlns:a16="http://schemas.microsoft.com/office/drawing/2014/main" id="{17E61913-FA5B-4233-B3A5-06A4849ED735}"/>
              </a:ext>
            </a:extLst>
          </p:cNvPr>
          <p:cNvSpPr>
            <a:spLocks noEditPoints="1"/>
          </p:cNvSpPr>
          <p:nvPr/>
        </p:nvSpPr>
        <p:spPr bwMode="auto">
          <a:xfrm>
            <a:off x="4194175" y="6038851"/>
            <a:ext cx="157162" cy="260350"/>
          </a:xfrm>
          <a:custGeom>
            <a:avLst/>
            <a:gdLst>
              <a:gd name="T0" fmla="*/ 8 w 144"/>
              <a:gd name="T1" fmla="*/ 0 h 238"/>
              <a:gd name="T2" fmla="*/ 120 w 144"/>
              <a:gd name="T3" fmla="*/ 2 h 238"/>
              <a:gd name="T4" fmla="*/ 144 w 144"/>
              <a:gd name="T5" fmla="*/ 26 h 238"/>
              <a:gd name="T6" fmla="*/ 144 w 144"/>
              <a:gd name="T7" fmla="*/ 216 h 238"/>
              <a:gd name="T8" fmla="*/ 122 w 144"/>
              <a:gd name="T9" fmla="*/ 238 h 238"/>
              <a:gd name="T10" fmla="*/ 22 w 144"/>
              <a:gd name="T11" fmla="*/ 238 h 238"/>
              <a:gd name="T12" fmla="*/ 1 w 144"/>
              <a:gd name="T13" fmla="*/ 217 h 238"/>
              <a:gd name="T14" fmla="*/ 1 w 144"/>
              <a:gd name="T15" fmla="*/ 24 h 238"/>
              <a:gd name="T16" fmla="*/ 9 w 144"/>
              <a:gd name="T17" fmla="*/ 0 h 238"/>
              <a:gd name="T18" fmla="*/ 8 w 144"/>
              <a:gd name="T19" fmla="*/ 0 h 238"/>
              <a:gd name="T20" fmla="*/ 19 w 144"/>
              <a:gd name="T21" fmla="*/ 152 h 238"/>
              <a:gd name="T22" fmla="*/ 19 w 144"/>
              <a:gd name="T23" fmla="*/ 152 h 238"/>
              <a:gd name="T24" fmla="*/ 19 w 144"/>
              <a:gd name="T25" fmla="*/ 194 h 238"/>
              <a:gd name="T26" fmla="*/ 39 w 144"/>
              <a:gd name="T27" fmla="*/ 214 h 238"/>
              <a:gd name="T28" fmla="*/ 104 w 144"/>
              <a:gd name="T29" fmla="*/ 214 h 238"/>
              <a:gd name="T30" fmla="*/ 127 w 144"/>
              <a:gd name="T31" fmla="*/ 193 h 238"/>
              <a:gd name="T32" fmla="*/ 126 w 144"/>
              <a:gd name="T33" fmla="*/ 115 h 238"/>
              <a:gd name="T34" fmla="*/ 105 w 144"/>
              <a:gd name="T35" fmla="*/ 93 h 238"/>
              <a:gd name="T36" fmla="*/ 45 w 144"/>
              <a:gd name="T37" fmla="*/ 93 h 238"/>
              <a:gd name="T38" fmla="*/ 19 w 144"/>
              <a:gd name="T39" fmla="*/ 120 h 238"/>
              <a:gd name="T40" fmla="*/ 19 w 144"/>
              <a:gd name="T41" fmla="*/ 15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238">
                <a:moveTo>
                  <a:pt x="8" y="0"/>
                </a:moveTo>
                <a:cubicBezTo>
                  <a:pt x="45" y="1"/>
                  <a:pt x="83" y="2"/>
                  <a:pt x="120" y="2"/>
                </a:cubicBezTo>
                <a:cubicBezTo>
                  <a:pt x="138" y="1"/>
                  <a:pt x="144" y="8"/>
                  <a:pt x="144" y="26"/>
                </a:cubicBezTo>
                <a:cubicBezTo>
                  <a:pt x="143" y="89"/>
                  <a:pt x="143" y="152"/>
                  <a:pt x="144" y="216"/>
                </a:cubicBezTo>
                <a:cubicBezTo>
                  <a:pt x="144" y="232"/>
                  <a:pt x="139" y="238"/>
                  <a:pt x="122" y="238"/>
                </a:cubicBezTo>
                <a:cubicBezTo>
                  <a:pt x="89" y="237"/>
                  <a:pt x="55" y="237"/>
                  <a:pt x="22" y="238"/>
                </a:cubicBezTo>
                <a:cubicBezTo>
                  <a:pt x="7" y="238"/>
                  <a:pt x="0" y="233"/>
                  <a:pt x="1" y="217"/>
                </a:cubicBezTo>
                <a:cubicBezTo>
                  <a:pt x="1" y="153"/>
                  <a:pt x="1" y="88"/>
                  <a:pt x="1" y="24"/>
                </a:cubicBezTo>
                <a:cubicBezTo>
                  <a:pt x="1" y="16"/>
                  <a:pt x="6" y="8"/>
                  <a:pt x="9" y="0"/>
                </a:cubicBezTo>
                <a:cubicBezTo>
                  <a:pt x="9" y="0"/>
                  <a:pt x="8" y="0"/>
                  <a:pt x="8" y="0"/>
                </a:cubicBezTo>
                <a:close/>
                <a:moveTo>
                  <a:pt x="19" y="152"/>
                </a:moveTo>
                <a:cubicBezTo>
                  <a:pt x="19" y="152"/>
                  <a:pt x="19" y="152"/>
                  <a:pt x="19" y="152"/>
                </a:cubicBezTo>
                <a:cubicBezTo>
                  <a:pt x="19" y="166"/>
                  <a:pt x="19" y="180"/>
                  <a:pt x="19" y="194"/>
                </a:cubicBezTo>
                <a:cubicBezTo>
                  <a:pt x="19" y="208"/>
                  <a:pt x="26" y="214"/>
                  <a:pt x="39" y="214"/>
                </a:cubicBezTo>
                <a:cubicBezTo>
                  <a:pt x="60" y="214"/>
                  <a:pt x="82" y="213"/>
                  <a:pt x="104" y="214"/>
                </a:cubicBezTo>
                <a:cubicBezTo>
                  <a:pt x="120" y="214"/>
                  <a:pt x="127" y="207"/>
                  <a:pt x="127" y="193"/>
                </a:cubicBezTo>
                <a:cubicBezTo>
                  <a:pt x="127" y="167"/>
                  <a:pt x="126" y="141"/>
                  <a:pt x="126" y="115"/>
                </a:cubicBezTo>
                <a:cubicBezTo>
                  <a:pt x="126" y="100"/>
                  <a:pt x="120" y="93"/>
                  <a:pt x="105" y="93"/>
                </a:cubicBezTo>
                <a:cubicBezTo>
                  <a:pt x="85" y="93"/>
                  <a:pt x="65" y="93"/>
                  <a:pt x="45" y="93"/>
                </a:cubicBezTo>
                <a:cubicBezTo>
                  <a:pt x="22" y="93"/>
                  <a:pt x="19" y="97"/>
                  <a:pt x="19" y="120"/>
                </a:cubicBezTo>
                <a:cubicBezTo>
                  <a:pt x="19" y="131"/>
                  <a:pt x="19" y="142"/>
                  <a:pt x="19" y="15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1" name="Freeform 98">
            <a:extLst>
              <a:ext uri="{FF2B5EF4-FFF2-40B4-BE49-F238E27FC236}">
                <a16:creationId xmlns:a16="http://schemas.microsoft.com/office/drawing/2014/main" id="{A9CBD834-CD59-4991-B5B1-379BC4CE95A3}"/>
              </a:ext>
            </a:extLst>
          </p:cNvPr>
          <p:cNvSpPr>
            <a:spLocks/>
          </p:cNvSpPr>
          <p:nvPr/>
        </p:nvSpPr>
        <p:spPr bwMode="auto">
          <a:xfrm>
            <a:off x="5338763" y="1306513"/>
            <a:ext cx="155575" cy="279400"/>
          </a:xfrm>
          <a:custGeom>
            <a:avLst/>
            <a:gdLst>
              <a:gd name="T0" fmla="*/ 77 w 142"/>
              <a:gd name="T1" fmla="*/ 2 h 255"/>
              <a:gd name="T2" fmla="*/ 124 w 142"/>
              <a:gd name="T3" fmla="*/ 5 h 255"/>
              <a:gd name="T4" fmla="*/ 120 w 142"/>
              <a:gd name="T5" fmla="*/ 19 h 255"/>
              <a:gd name="T6" fmla="*/ 111 w 142"/>
              <a:gd name="T7" fmla="*/ 86 h 255"/>
              <a:gd name="T8" fmla="*/ 141 w 142"/>
              <a:gd name="T9" fmla="*/ 246 h 255"/>
              <a:gd name="T10" fmla="*/ 141 w 142"/>
              <a:gd name="T11" fmla="*/ 255 h 255"/>
              <a:gd name="T12" fmla="*/ 0 w 142"/>
              <a:gd name="T13" fmla="*/ 255 h 255"/>
              <a:gd name="T14" fmla="*/ 30 w 142"/>
              <a:gd name="T15" fmla="*/ 94 h 255"/>
              <a:gd name="T16" fmla="*/ 18 w 142"/>
              <a:gd name="T17" fmla="*/ 20 h 255"/>
              <a:gd name="T18" fmla="*/ 13 w 142"/>
              <a:gd name="T19" fmla="*/ 6 h 255"/>
              <a:gd name="T20" fmla="*/ 57 w 142"/>
              <a:gd name="T21" fmla="*/ 0 h 255"/>
              <a:gd name="T22" fmla="*/ 63 w 142"/>
              <a:gd name="T23" fmla="*/ 222 h 255"/>
              <a:gd name="T24" fmla="*/ 73 w 142"/>
              <a:gd name="T25" fmla="*/ 222 h 255"/>
              <a:gd name="T26" fmla="*/ 78 w 142"/>
              <a:gd name="T27" fmla="*/ 1 h 255"/>
              <a:gd name="T28" fmla="*/ 77 w 142"/>
              <a:gd name="T29" fmla="*/ 2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2" h="255">
                <a:moveTo>
                  <a:pt x="77" y="2"/>
                </a:moveTo>
                <a:cubicBezTo>
                  <a:pt x="92" y="3"/>
                  <a:pt x="108" y="4"/>
                  <a:pt x="124" y="5"/>
                </a:cubicBezTo>
                <a:cubicBezTo>
                  <a:pt x="123" y="11"/>
                  <a:pt x="123" y="16"/>
                  <a:pt x="120" y="19"/>
                </a:cubicBezTo>
                <a:cubicBezTo>
                  <a:pt x="99" y="39"/>
                  <a:pt x="107" y="62"/>
                  <a:pt x="111" y="86"/>
                </a:cubicBezTo>
                <a:cubicBezTo>
                  <a:pt x="121" y="139"/>
                  <a:pt x="131" y="193"/>
                  <a:pt x="141" y="246"/>
                </a:cubicBezTo>
                <a:cubicBezTo>
                  <a:pt x="142" y="249"/>
                  <a:pt x="141" y="252"/>
                  <a:pt x="141" y="255"/>
                </a:cubicBezTo>
                <a:cubicBezTo>
                  <a:pt x="93" y="255"/>
                  <a:pt x="46" y="255"/>
                  <a:pt x="0" y="255"/>
                </a:cubicBezTo>
                <a:cubicBezTo>
                  <a:pt x="10" y="201"/>
                  <a:pt x="20" y="148"/>
                  <a:pt x="30" y="94"/>
                </a:cubicBezTo>
                <a:cubicBezTo>
                  <a:pt x="34" y="69"/>
                  <a:pt x="43" y="42"/>
                  <a:pt x="18" y="20"/>
                </a:cubicBezTo>
                <a:cubicBezTo>
                  <a:pt x="15" y="18"/>
                  <a:pt x="15" y="12"/>
                  <a:pt x="13" y="6"/>
                </a:cubicBezTo>
                <a:cubicBezTo>
                  <a:pt x="28" y="4"/>
                  <a:pt x="41" y="2"/>
                  <a:pt x="57" y="0"/>
                </a:cubicBezTo>
                <a:cubicBezTo>
                  <a:pt x="53" y="76"/>
                  <a:pt x="45" y="150"/>
                  <a:pt x="63" y="222"/>
                </a:cubicBezTo>
                <a:cubicBezTo>
                  <a:pt x="67" y="222"/>
                  <a:pt x="70" y="222"/>
                  <a:pt x="73" y="222"/>
                </a:cubicBezTo>
                <a:cubicBezTo>
                  <a:pt x="92" y="149"/>
                  <a:pt x="87" y="75"/>
                  <a:pt x="78" y="1"/>
                </a:cubicBezTo>
                <a:lnTo>
                  <a:pt x="77" y="2"/>
                </a:ln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2" name="Freeform 99">
            <a:extLst>
              <a:ext uri="{FF2B5EF4-FFF2-40B4-BE49-F238E27FC236}">
                <a16:creationId xmlns:a16="http://schemas.microsoft.com/office/drawing/2014/main" id="{12D3400A-80F0-4519-A142-C5453550BAB3}"/>
              </a:ext>
            </a:extLst>
          </p:cNvPr>
          <p:cNvSpPr>
            <a:spLocks/>
          </p:cNvSpPr>
          <p:nvPr/>
        </p:nvSpPr>
        <p:spPr bwMode="auto">
          <a:xfrm>
            <a:off x="5397500" y="2171701"/>
            <a:ext cx="33337" cy="225425"/>
          </a:xfrm>
          <a:custGeom>
            <a:avLst/>
            <a:gdLst>
              <a:gd name="T0" fmla="*/ 13 w 31"/>
              <a:gd name="T1" fmla="*/ 0 h 206"/>
              <a:gd name="T2" fmla="*/ 13 w 31"/>
              <a:gd name="T3" fmla="*/ 206 h 206"/>
              <a:gd name="T4" fmla="*/ 13 w 31"/>
              <a:gd name="T5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206">
                <a:moveTo>
                  <a:pt x="13" y="0"/>
                </a:moveTo>
                <a:cubicBezTo>
                  <a:pt x="31" y="42"/>
                  <a:pt x="29" y="173"/>
                  <a:pt x="13" y="206"/>
                </a:cubicBezTo>
                <a:cubicBezTo>
                  <a:pt x="0" y="137"/>
                  <a:pt x="0" y="68"/>
                  <a:pt x="13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3" name="Freeform 100">
            <a:extLst>
              <a:ext uri="{FF2B5EF4-FFF2-40B4-BE49-F238E27FC236}">
                <a16:creationId xmlns:a16="http://schemas.microsoft.com/office/drawing/2014/main" id="{BC678B7D-EBCF-40A7-BB82-911F4589868C}"/>
              </a:ext>
            </a:extLst>
          </p:cNvPr>
          <p:cNvSpPr>
            <a:spLocks/>
          </p:cNvSpPr>
          <p:nvPr/>
        </p:nvSpPr>
        <p:spPr bwMode="auto">
          <a:xfrm>
            <a:off x="5168900" y="2136776"/>
            <a:ext cx="228600" cy="34925"/>
          </a:xfrm>
          <a:custGeom>
            <a:avLst/>
            <a:gdLst>
              <a:gd name="T0" fmla="*/ 0 w 209"/>
              <a:gd name="T1" fmla="*/ 14 h 32"/>
              <a:gd name="T2" fmla="*/ 209 w 209"/>
              <a:gd name="T3" fmla="*/ 11 h 32"/>
              <a:gd name="T4" fmla="*/ 0 w 209"/>
              <a:gd name="T5" fmla="*/ 1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" h="32">
                <a:moveTo>
                  <a:pt x="0" y="14"/>
                </a:moveTo>
                <a:cubicBezTo>
                  <a:pt x="69" y="1"/>
                  <a:pt x="138" y="0"/>
                  <a:pt x="209" y="11"/>
                </a:cubicBezTo>
                <a:cubicBezTo>
                  <a:pt x="191" y="30"/>
                  <a:pt x="44" y="32"/>
                  <a:pt x="0" y="1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4" name="Freeform 101">
            <a:extLst>
              <a:ext uri="{FF2B5EF4-FFF2-40B4-BE49-F238E27FC236}">
                <a16:creationId xmlns:a16="http://schemas.microsoft.com/office/drawing/2014/main" id="{EFE0C982-5580-47D1-8F4A-ED4FB1CD2C37}"/>
              </a:ext>
            </a:extLst>
          </p:cNvPr>
          <p:cNvSpPr>
            <a:spLocks/>
          </p:cNvSpPr>
          <p:nvPr/>
        </p:nvSpPr>
        <p:spPr bwMode="auto">
          <a:xfrm>
            <a:off x="5394325" y="1050926"/>
            <a:ext cx="36512" cy="225425"/>
          </a:xfrm>
          <a:custGeom>
            <a:avLst/>
            <a:gdLst>
              <a:gd name="T0" fmla="*/ 17 w 34"/>
              <a:gd name="T1" fmla="*/ 0 h 206"/>
              <a:gd name="T2" fmla="*/ 20 w 34"/>
              <a:gd name="T3" fmla="*/ 206 h 206"/>
              <a:gd name="T4" fmla="*/ 17 w 34"/>
              <a:gd name="T5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206">
                <a:moveTo>
                  <a:pt x="17" y="0"/>
                </a:moveTo>
                <a:cubicBezTo>
                  <a:pt x="32" y="30"/>
                  <a:pt x="34" y="169"/>
                  <a:pt x="20" y="206"/>
                </a:cubicBezTo>
                <a:cubicBezTo>
                  <a:pt x="2" y="192"/>
                  <a:pt x="0" y="41"/>
                  <a:pt x="17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5" name="Freeform 102">
            <a:extLst>
              <a:ext uri="{FF2B5EF4-FFF2-40B4-BE49-F238E27FC236}">
                <a16:creationId xmlns:a16="http://schemas.microsoft.com/office/drawing/2014/main" id="{76653081-1C7B-4225-89C1-B0DEDDFC48A6}"/>
              </a:ext>
            </a:extLst>
          </p:cNvPr>
          <p:cNvSpPr>
            <a:spLocks/>
          </p:cNvSpPr>
          <p:nvPr/>
        </p:nvSpPr>
        <p:spPr bwMode="auto">
          <a:xfrm>
            <a:off x="5432425" y="2136776"/>
            <a:ext cx="225425" cy="33338"/>
          </a:xfrm>
          <a:custGeom>
            <a:avLst/>
            <a:gdLst>
              <a:gd name="T0" fmla="*/ 206 w 206"/>
              <a:gd name="T1" fmla="*/ 16 h 30"/>
              <a:gd name="T2" fmla="*/ 0 w 206"/>
              <a:gd name="T3" fmla="*/ 15 h 30"/>
              <a:gd name="T4" fmla="*/ 206 w 206"/>
              <a:gd name="T5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" h="30">
                <a:moveTo>
                  <a:pt x="206" y="16"/>
                </a:moveTo>
                <a:cubicBezTo>
                  <a:pt x="137" y="29"/>
                  <a:pt x="68" y="30"/>
                  <a:pt x="0" y="15"/>
                </a:cubicBezTo>
                <a:cubicBezTo>
                  <a:pt x="69" y="0"/>
                  <a:pt x="137" y="0"/>
                  <a:pt x="206" y="1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6" name="Freeform 103">
            <a:extLst>
              <a:ext uri="{FF2B5EF4-FFF2-40B4-BE49-F238E27FC236}">
                <a16:creationId xmlns:a16="http://schemas.microsoft.com/office/drawing/2014/main" id="{8441E598-FC82-43AD-BC83-AF85B969D222}"/>
              </a:ext>
            </a:extLst>
          </p:cNvPr>
          <p:cNvSpPr>
            <a:spLocks/>
          </p:cNvSpPr>
          <p:nvPr/>
        </p:nvSpPr>
        <p:spPr bwMode="auto">
          <a:xfrm>
            <a:off x="5859463" y="1709738"/>
            <a:ext cx="228600" cy="36513"/>
          </a:xfrm>
          <a:custGeom>
            <a:avLst/>
            <a:gdLst>
              <a:gd name="T0" fmla="*/ 0 w 209"/>
              <a:gd name="T1" fmla="*/ 13 h 32"/>
              <a:gd name="T2" fmla="*/ 209 w 209"/>
              <a:gd name="T3" fmla="*/ 12 h 32"/>
              <a:gd name="T4" fmla="*/ 0 w 209"/>
              <a:gd name="T5" fmla="*/ 1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" h="32">
                <a:moveTo>
                  <a:pt x="0" y="13"/>
                </a:moveTo>
                <a:cubicBezTo>
                  <a:pt x="69" y="0"/>
                  <a:pt x="138" y="1"/>
                  <a:pt x="209" y="12"/>
                </a:cubicBezTo>
                <a:cubicBezTo>
                  <a:pt x="185" y="30"/>
                  <a:pt x="31" y="32"/>
                  <a:pt x="0" y="1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7" name="Freeform 104">
            <a:extLst>
              <a:ext uri="{FF2B5EF4-FFF2-40B4-BE49-F238E27FC236}">
                <a16:creationId xmlns:a16="http://schemas.microsoft.com/office/drawing/2014/main" id="{2EEE2474-0BFF-4EC7-BA42-FE31CEA87C50}"/>
              </a:ext>
            </a:extLst>
          </p:cNvPr>
          <p:cNvSpPr>
            <a:spLocks/>
          </p:cNvSpPr>
          <p:nvPr/>
        </p:nvSpPr>
        <p:spPr bwMode="auto">
          <a:xfrm>
            <a:off x="4741863" y="1709738"/>
            <a:ext cx="230187" cy="34925"/>
          </a:xfrm>
          <a:custGeom>
            <a:avLst/>
            <a:gdLst>
              <a:gd name="T0" fmla="*/ 0 w 210"/>
              <a:gd name="T1" fmla="*/ 17 h 32"/>
              <a:gd name="T2" fmla="*/ 210 w 210"/>
              <a:gd name="T3" fmla="*/ 19 h 32"/>
              <a:gd name="T4" fmla="*/ 0 w 210"/>
              <a:gd name="T5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" h="32">
                <a:moveTo>
                  <a:pt x="0" y="17"/>
                </a:moveTo>
                <a:cubicBezTo>
                  <a:pt x="47" y="0"/>
                  <a:pt x="185" y="2"/>
                  <a:pt x="210" y="19"/>
                </a:cubicBezTo>
                <a:cubicBezTo>
                  <a:pt x="137" y="30"/>
                  <a:pt x="69" y="32"/>
                  <a:pt x="0" y="1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8" name="Freeform 105">
            <a:extLst>
              <a:ext uri="{FF2B5EF4-FFF2-40B4-BE49-F238E27FC236}">
                <a16:creationId xmlns:a16="http://schemas.microsoft.com/office/drawing/2014/main" id="{62F8EF43-FE9E-440F-A51F-2B6B7520A1B9}"/>
              </a:ext>
            </a:extLst>
          </p:cNvPr>
          <p:cNvSpPr>
            <a:spLocks/>
          </p:cNvSpPr>
          <p:nvPr/>
        </p:nvSpPr>
        <p:spPr bwMode="auto">
          <a:xfrm>
            <a:off x="5592763" y="1709738"/>
            <a:ext cx="233362" cy="34925"/>
          </a:xfrm>
          <a:custGeom>
            <a:avLst/>
            <a:gdLst>
              <a:gd name="T0" fmla="*/ 212 w 212"/>
              <a:gd name="T1" fmla="*/ 20 h 32"/>
              <a:gd name="T2" fmla="*/ 0 w 212"/>
              <a:gd name="T3" fmla="*/ 19 h 32"/>
              <a:gd name="T4" fmla="*/ 212 w 212"/>
              <a:gd name="T5" fmla="*/ 2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" h="32">
                <a:moveTo>
                  <a:pt x="212" y="20"/>
                </a:moveTo>
                <a:cubicBezTo>
                  <a:pt x="140" y="30"/>
                  <a:pt x="72" y="32"/>
                  <a:pt x="0" y="19"/>
                </a:cubicBezTo>
                <a:cubicBezTo>
                  <a:pt x="38" y="0"/>
                  <a:pt x="190" y="0"/>
                  <a:pt x="212" y="2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89" name="Freeform 106">
            <a:extLst>
              <a:ext uri="{FF2B5EF4-FFF2-40B4-BE49-F238E27FC236}">
                <a16:creationId xmlns:a16="http://schemas.microsoft.com/office/drawing/2014/main" id="{5C2E66BE-BC6E-4196-99AC-A8AF5850EB89}"/>
              </a:ext>
            </a:extLst>
          </p:cNvPr>
          <p:cNvSpPr>
            <a:spLocks/>
          </p:cNvSpPr>
          <p:nvPr/>
        </p:nvSpPr>
        <p:spPr bwMode="auto">
          <a:xfrm>
            <a:off x="5395913" y="1311276"/>
            <a:ext cx="33337" cy="236538"/>
          </a:xfrm>
          <a:custGeom>
            <a:avLst/>
            <a:gdLst>
              <a:gd name="T0" fmla="*/ 21 w 31"/>
              <a:gd name="T1" fmla="*/ 0 h 216"/>
              <a:gd name="T2" fmla="*/ 19 w 31"/>
              <a:gd name="T3" fmla="*/ 216 h 216"/>
              <a:gd name="T4" fmla="*/ 21 w 31"/>
              <a:gd name="T5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216">
                <a:moveTo>
                  <a:pt x="21" y="0"/>
                </a:moveTo>
                <a:cubicBezTo>
                  <a:pt x="31" y="73"/>
                  <a:pt x="31" y="141"/>
                  <a:pt x="19" y="216"/>
                </a:cubicBezTo>
                <a:cubicBezTo>
                  <a:pt x="0" y="170"/>
                  <a:pt x="1" y="22"/>
                  <a:pt x="21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0" name="Freeform 107">
            <a:extLst>
              <a:ext uri="{FF2B5EF4-FFF2-40B4-BE49-F238E27FC236}">
                <a16:creationId xmlns:a16="http://schemas.microsoft.com/office/drawing/2014/main" id="{6C679784-4FB3-48CC-8476-2A84ADA3E4F6}"/>
              </a:ext>
            </a:extLst>
          </p:cNvPr>
          <p:cNvSpPr>
            <a:spLocks/>
          </p:cNvSpPr>
          <p:nvPr/>
        </p:nvSpPr>
        <p:spPr bwMode="auto">
          <a:xfrm>
            <a:off x="5397500" y="1909763"/>
            <a:ext cx="31750" cy="225425"/>
          </a:xfrm>
          <a:custGeom>
            <a:avLst/>
            <a:gdLst>
              <a:gd name="T0" fmla="*/ 14 w 29"/>
              <a:gd name="T1" fmla="*/ 0 h 206"/>
              <a:gd name="T2" fmla="*/ 15 w 29"/>
              <a:gd name="T3" fmla="*/ 206 h 206"/>
              <a:gd name="T4" fmla="*/ 14 w 29"/>
              <a:gd name="T5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206">
                <a:moveTo>
                  <a:pt x="14" y="0"/>
                </a:moveTo>
                <a:cubicBezTo>
                  <a:pt x="29" y="69"/>
                  <a:pt x="29" y="137"/>
                  <a:pt x="15" y="206"/>
                </a:cubicBezTo>
                <a:cubicBezTo>
                  <a:pt x="0" y="137"/>
                  <a:pt x="0" y="68"/>
                  <a:pt x="14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1" name="Freeform 108">
            <a:extLst>
              <a:ext uri="{FF2B5EF4-FFF2-40B4-BE49-F238E27FC236}">
                <a16:creationId xmlns:a16="http://schemas.microsoft.com/office/drawing/2014/main" id="{362A6115-1754-4EBD-996D-71DA5EB155EF}"/>
              </a:ext>
            </a:extLst>
          </p:cNvPr>
          <p:cNvSpPr>
            <a:spLocks/>
          </p:cNvSpPr>
          <p:nvPr/>
        </p:nvSpPr>
        <p:spPr bwMode="auto">
          <a:xfrm>
            <a:off x="5168900" y="1279526"/>
            <a:ext cx="227012" cy="31750"/>
          </a:xfrm>
          <a:custGeom>
            <a:avLst/>
            <a:gdLst>
              <a:gd name="T0" fmla="*/ 0 w 207"/>
              <a:gd name="T1" fmla="*/ 15 h 29"/>
              <a:gd name="T2" fmla="*/ 207 w 207"/>
              <a:gd name="T3" fmla="*/ 15 h 29"/>
              <a:gd name="T4" fmla="*/ 0 w 207"/>
              <a:gd name="T5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" h="29">
                <a:moveTo>
                  <a:pt x="0" y="15"/>
                </a:moveTo>
                <a:cubicBezTo>
                  <a:pt x="69" y="0"/>
                  <a:pt x="138" y="0"/>
                  <a:pt x="207" y="15"/>
                </a:cubicBezTo>
                <a:cubicBezTo>
                  <a:pt x="138" y="29"/>
                  <a:pt x="69" y="29"/>
                  <a:pt x="0" y="15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2" name="Freeform 109">
            <a:extLst>
              <a:ext uri="{FF2B5EF4-FFF2-40B4-BE49-F238E27FC236}">
                <a16:creationId xmlns:a16="http://schemas.microsoft.com/office/drawing/2014/main" id="{E5384AA2-EC5F-435F-BD86-EBC624187084}"/>
              </a:ext>
            </a:extLst>
          </p:cNvPr>
          <p:cNvSpPr>
            <a:spLocks/>
          </p:cNvSpPr>
          <p:nvPr/>
        </p:nvSpPr>
        <p:spPr bwMode="auto">
          <a:xfrm>
            <a:off x="5826125" y="1481138"/>
            <a:ext cx="31750" cy="228600"/>
          </a:xfrm>
          <a:custGeom>
            <a:avLst/>
            <a:gdLst>
              <a:gd name="T0" fmla="*/ 14 w 29"/>
              <a:gd name="T1" fmla="*/ 0 h 208"/>
              <a:gd name="T2" fmla="*/ 14 w 29"/>
              <a:gd name="T3" fmla="*/ 208 h 208"/>
              <a:gd name="T4" fmla="*/ 14 w 29"/>
              <a:gd name="T5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208">
                <a:moveTo>
                  <a:pt x="14" y="0"/>
                </a:moveTo>
                <a:cubicBezTo>
                  <a:pt x="29" y="69"/>
                  <a:pt x="28" y="138"/>
                  <a:pt x="14" y="208"/>
                </a:cubicBezTo>
                <a:cubicBezTo>
                  <a:pt x="0" y="138"/>
                  <a:pt x="0" y="69"/>
                  <a:pt x="14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3" name="Freeform 110">
            <a:extLst>
              <a:ext uri="{FF2B5EF4-FFF2-40B4-BE49-F238E27FC236}">
                <a16:creationId xmlns:a16="http://schemas.microsoft.com/office/drawing/2014/main" id="{11B1692D-63A7-4394-B0EE-3669CFFA2A96}"/>
              </a:ext>
            </a:extLst>
          </p:cNvPr>
          <p:cNvSpPr>
            <a:spLocks/>
          </p:cNvSpPr>
          <p:nvPr/>
        </p:nvSpPr>
        <p:spPr bwMode="auto">
          <a:xfrm>
            <a:off x="4970463" y="1482726"/>
            <a:ext cx="34925" cy="227013"/>
          </a:xfrm>
          <a:custGeom>
            <a:avLst/>
            <a:gdLst>
              <a:gd name="T0" fmla="*/ 16 w 33"/>
              <a:gd name="T1" fmla="*/ 0 h 207"/>
              <a:gd name="T2" fmla="*/ 17 w 33"/>
              <a:gd name="T3" fmla="*/ 207 h 207"/>
              <a:gd name="T4" fmla="*/ 16 w 33"/>
              <a:gd name="T5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" h="207">
                <a:moveTo>
                  <a:pt x="16" y="0"/>
                </a:moveTo>
                <a:cubicBezTo>
                  <a:pt x="33" y="69"/>
                  <a:pt x="27" y="138"/>
                  <a:pt x="17" y="207"/>
                </a:cubicBezTo>
                <a:cubicBezTo>
                  <a:pt x="2" y="138"/>
                  <a:pt x="0" y="69"/>
                  <a:pt x="16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4" name="Freeform 111">
            <a:extLst>
              <a:ext uri="{FF2B5EF4-FFF2-40B4-BE49-F238E27FC236}">
                <a16:creationId xmlns:a16="http://schemas.microsoft.com/office/drawing/2014/main" id="{3D3A003E-999A-486A-B1F5-1984E8763E6D}"/>
              </a:ext>
            </a:extLst>
          </p:cNvPr>
          <p:cNvSpPr>
            <a:spLocks/>
          </p:cNvSpPr>
          <p:nvPr/>
        </p:nvSpPr>
        <p:spPr bwMode="auto">
          <a:xfrm>
            <a:off x="5826125" y="1746251"/>
            <a:ext cx="31750" cy="225425"/>
          </a:xfrm>
          <a:custGeom>
            <a:avLst/>
            <a:gdLst>
              <a:gd name="T0" fmla="*/ 14 w 29"/>
              <a:gd name="T1" fmla="*/ 207 h 207"/>
              <a:gd name="T2" fmla="*/ 14 w 29"/>
              <a:gd name="T3" fmla="*/ 0 h 207"/>
              <a:gd name="T4" fmla="*/ 14 w 29"/>
              <a:gd name="T5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" h="207">
                <a:moveTo>
                  <a:pt x="14" y="207"/>
                </a:moveTo>
                <a:cubicBezTo>
                  <a:pt x="0" y="138"/>
                  <a:pt x="0" y="69"/>
                  <a:pt x="14" y="0"/>
                </a:cubicBezTo>
                <a:cubicBezTo>
                  <a:pt x="29" y="69"/>
                  <a:pt x="28" y="138"/>
                  <a:pt x="14" y="20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5" name="Freeform 112">
            <a:extLst>
              <a:ext uri="{FF2B5EF4-FFF2-40B4-BE49-F238E27FC236}">
                <a16:creationId xmlns:a16="http://schemas.microsoft.com/office/drawing/2014/main" id="{EDE17B59-4981-4D31-BDB0-EF7F43452E5E}"/>
              </a:ext>
            </a:extLst>
          </p:cNvPr>
          <p:cNvSpPr>
            <a:spLocks/>
          </p:cNvSpPr>
          <p:nvPr/>
        </p:nvSpPr>
        <p:spPr bwMode="auto">
          <a:xfrm>
            <a:off x="5432425" y="1279526"/>
            <a:ext cx="227012" cy="34925"/>
          </a:xfrm>
          <a:custGeom>
            <a:avLst/>
            <a:gdLst>
              <a:gd name="T0" fmla="*/ 207 w 207"/>
              <a:gd name="T1" fmla="*/ 16 h 32"/>
              <a:gd name="T2" fmla="*/ 0 w 207"/>
              <a:gd name="T3" fmla="*/ 15 h 32"/>
              <a:gd name="T4" fmla="*/ 207 w 207"/>
              <a:gd name="T5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" h="32">
                <a:moveTo>
                  <a:pt x="207" y="16"/>
                </a:moveTo>
                <a:cubicBezTo>
                  <a:pt x="168" y="32"/>
                  <a:pt x="17" y="31"/>
                  <a:pt x="0" y="15"/>
                </a:cubicBezTo>
                <a:cubicBezTo>
                  <a:pt x="27" y="0"/>
                  <a:pt x="169" y="1"/>
                  <a:pt x="207" y="1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6" name="Freeform 113">
            <a:extLst>
              <a:ext uri="{FF2B5EF4-FFF2-40B4-BE49-F238E27FC236}">
                <a16:creationId xmlns:a16="http://schemas.microsoft.com/office/drawing/2014/main" id="{C011030F-E812-42EA-A6B1-10C363BFD37B}"/>
              </a:ext>
            </a:extLst>
          </p:cNvPr>
          <p:cNvSpPr>
            <a:spLocks/>
          </p:cNvSpPr>
          <p:nvPr/>
        </p:nvSpPr>
        <p:spPr bwMode="auto">
          <a:xfrm>
            <a:off x="4970463" y="1746251"/>
            <a:ext cx="31750" cy="225425"/>
          </a:xfrm>
          <a:custGeom>
            <a:avLst/>
            <a:gdLst>
              <a:gd name="T0" fmla="*/ 15 w 30"/>
              <a:gd name="T1" fmla="*/ 0 h 206"/>
              <a:gd name="T2" fmla="*/ 16 w 30"/>
              <a:gd name="T3" fmla="*/ 206 h 206"/>
              <a:gd name="T4" fmla="*/ 15 w 30"/>
              <a:gd name="T5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" h="206">
                <a:moveTo>
                  <a:pt x="15" y="0"/>
                </a:moveTo>
                <a:cubicBezTo>
                  <a:pt x="29" y="69"/>
                  <a:pt x="30" y="137"/>
                  <a:pt x="16" y="206"/>
                </a:cubicBezTo>
                <a:cubicBezTo>
                  <a:pt x="5" y="137"/>
                  <a:pt x="0" y="69"/>
                  <a:pt x="15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7" name="Freeform 114">
            <a:extLst>
              <a:ext uri="{FF2B5EF4-FFF2-40B4-BE49-F238E27FC236}">
                <a16:creationId xmlns:a16="http://schemas.microsoft.com/office/drawing/2014/main" id="{F3D5D654-991D-4899-A0F9-A0A1ECA65799}"/>
              </a:ext>
            </a:extLst>
          </p:cNvPr>
          <p:cNvSpPr>
            <a:spLocks/>
          </p:cNvSpPr>
          <p:nvPr/>
        </p:nvSpPr>
        <p:spPr bwMode="auto">
          <a:xfrm>
            <a:off x="5008563" y="1711326"/>
            <a:ext cx="228600" cy="26988"/>
          </a:xfrm>
          <a:custGeom>
            <a:avLst/>
            <a:gdLst>
              <a:gd name="T0" fmla="*/ 209 w 209"/>
              <a:gd name="T1" fmla="*/ 12 h 25"/>
              <a:gd name="T2" fmla="*/ 140 w 209"/>
              <a:gd name="T3" fmla="*/ 24 h 25"/>
              <a:gd name="T4" fmla="*/ 22 w 209"/>
              <a:gd name="T5" fmla="*/ 21 h 25"/>
              <a:gd name="T6" fmla="*/ 0 w 209"/>
              <a:gd name="T7" fmla="*/ 17 h 25"/>
              <a:gd name="T8" fmla="*/ 209 w 209"/>
              <a:gd name="T9" fmla="*/ 12 h 25"/>
              <a:gd name="T10" fmla="*/ 209 w 209"/>
              <a:gd name="T11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" h="25">
                <a:moveTo>
                  <a:pt x="209" y="12"/>
                </a:moveTo>
                <a:cubicBezTo>
                  <a:pt x="186" y="16"/>
                  <a:pt x="163" y="23"/>
                  <a:pt x="140" y="24"/>
                </a:cubicBezTo>
                <a:cubicBezTo>
                  <a:pt x="101" y="25"/>
                  <a:pt x="61" y="22"/>
                  <a:pt x="22" y="21"/>
                </a:cubicBezTo>
                <a:cubicBezTo>
                  <a:pt x="15" y="21"/>
                  <a:pt x="8" y="19"/>
                  <a:pt x="0" y="17"/>
                </a:cubicBezTo>
                <a:cubicBezTo>
                  <a:pt x="20" y="2"/>
                  <a:pt x="130" y="0"/>
                  <a:pt x="209" y="12"/>
                </a:cubicBezTo>
                <a:cubicBezTo>
                  <a:pt x="209" y="12"/>
                  <a:pt x="209" y="12"/>
                  <a:pt x="209" y="1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8" name="Freeform 115">
            <a:extLst>
              <a:ext uri="{FF2B5EF4-FFF2-40B4-BE49-F238E27FC236}">
                <a16:creationId xmlns:a16="http://schemas.microsoft.com/office/drawing/2014/main" id="{DC5EF172-8335-4E05-A7E1-F15223002768}"/>
              </a:ext>
            </a:extLst>
          </p:cNvPr>
          <p:cNvSpPr>
            <a:spLocks/>
          </p:cNvSpPr>
          <p:nvPr/>
        </p:nvSpPr>
        <p:spPr bwMode="auto">
          <a:xfrm>
            <a:off x="5851525" y="1663701"/>
            <a:ext cx="52387" cy="53975"/>
          </a:xfrm>
          <a:custGeom>
            <a:avLst/>
            <a:gdLst>
              <a:gd name="T0" fmla="*/ 11 w 47"/>
              <a:gd name="T1" fmla="*/ 0 h 49"/>
              <a:gd name="T2" fmla="*/ 47 w 47"/>
              <a:gd name="T3" fmla="*/ 37 h 49"/>
              <a:gd name="T4" fmla="*/ 44 w 47"/>
              <a:gd name="T5" fmla="*/ 43 h 49"/>
              <a:gd name="T6" fmla="*/ 0 w 47"/>
              <a:gd name="T7" fmla="*/ 49 h 49"/>
              <a:gd name="T8" fmla="*/ 5 w 47"/>
              <a:gd name="T9" fmla="*/ 4 h 49"/>
              <a:gd name="T10" fmla="*/ 11 w 47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49">
                <a:moveTo>
                  <a:pt x="11" y="0"/>
                </a:moveTo>
                <a:cubicBezTo>
                  <a:pt x="23" y="12"/>
                  <a:pt x="35" y="25"/>
                  <a:pt x="47" y="37"/>
                </a:cubicBezTo>
                <a:cubicBezTo>
                  <a:pt x="46" y="39"/>
                  <a:pt x="45" y="41"/>
                  <a:pt x="44" y="43"/>
                </a:cubicBezTo>
                <a:cubicBezTo>
                  <a:pt x="31" y="45"/>
                  <a:pt x="17" y="47"/>
                  <a:pt x="0" y="49"/>
                </a:cubicBezTo>
                <a:cubicBezTo>
                  <a:pt x="2" y="32"/>
                  <a:pt x="3" y="18"/>
                  <a:pt x="5" y="4"/>
                </a:cubicBezTo>
                <a:cubicBezTo>
                  <a:pt x="7" y="3"/>
                  <a:pt x="9" y="1"/>
                  <a:pt x="11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99" name="Freeform 116">
            <a:extLst>
              <a:ext uri="{FF2B5EF4-FFF2-40B4-BE49-F238E27FC236}">
                <a16:creationId xmlns:a16="http://schemas.microsoft.com/office/drawing/2014/main" id="{9D2C6B02-688C-4D7A-BC53-AC9F8A01D3AB}"/>
              </a:ext>
            </a:extLst>
          </p:cNvPr>
          <p:cNvSpPr>
            <a:spLocks/>
          </p:cNvSpPr>
          <p:nvPr/>
        </p:nvSpPr>
        <p:spPr bwMode="auto">
          <a:xfrm>
            <a:off x="5424488" y="2165351"/>
            <a:ext cx="55562" cy="52388"/>
          </a:xfrm>
          <a:custGeom>
            <a:avLst/>
            <a:gdLst>
              <a:gd name="T0" fmla="*/ 5 w 51"/>
              <a:gd name="T1" fmla="*/ 43 h 48"/>
              <a:gd name="T2" fmla="*/ 0 w 51"/>
              <a:gd name="T3" fmla="*/ 0 h 48"/>
              <a:gd name="T4" fmla="*/ 51 w 51"/>
              <a:gd name="T5" fmla="*/ 6 h 48"/>
              <a:gd name="T6" fmla="*/ 12 w 51"/>
              <a:gd name="T7" fmla="*/ 48 h 48"/>
              <a:gd name="T8" fmla="*/ 5 w 51"/>
              <a:gd name="T9" fmla="*/ 4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8">
                <a:moveTo>
                  <a:pt x="5" y="43"/>
                </a:moveTo>
                <a:cubicBezTo>
                  <a:pt x="4" y="30"/>
                  <a:pt x="2" y="16"/>
                  <a:pt x="0" y="0"/>
                </a:cubicBezTo>
                <a:cubicBezTo>
                  <a:pt x="16" y="2"/>
                  <a:pt x="30" y="3"/>
                  <a:pt x="51" y="6"/>
                </a:cubicBezTo>
                <a:cubicBezTo>
                  <a:pt x="36" y="23"/>
                  <a:pt x="24" y="35"/>
                  <a:pt x="12" y="48"/>
                </a:cubicBezTo>
                <a:cubicBezTo>
                  <a:pt x="10" y="46"/>
                  <a:pt x="7" y="45"/>
                  <a:pt x="5" y="4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0" name="Freeform 117">
            <a:extLst>
              <a:ext uri="{FF2B5EF4-FFF2-40B4-BE49-F238E27FC236}">
                <a16:creationId xmlns:a16="http://schemas.microsoft.com/office/drawing/2014/main" id="{80B584C2-2D7D-4E2F-A635-05487FC15476}"/>
              </a:ext>
            </a:extLst>
          </p:cNvPr>
          <p:cNvSpPr>
            <a:spLocks/>
          </p:cNvSpPr>
          <p:nvPr/>
        </p:nvSpPr>
        <p:spPr bwMode="auto">
          <a:xfrm>
            <a:off x="5349875" y="2163763"/>
            <a:ext cx="53975" cy="53975"/>
          </a:xfrm>
          <a:custGeom>
            <a:avLst/>
            <a:gdLst>
              <a:gd name="T0" fmla="*/ 48 w 48"/>
              <a:gd name="T1" fmla="*/ 0 h 49"/>
              <a:gd name="T2" fmla="*/ 42 w 48"/>
              <a:gd name="T3" fmla="*/ 45 h 49"/>
              <a:gd name="T4" fmla="*/ 37 w 48"/>
              <a:gd name="T5" fmla="*/ 49 h 49"/>
              <a:gd name="T6" fmla="*/ 0 w 48"/>
              <a:gd name="T7" fmla="*/ 11 h 49"/>
              <a:gd name="T8" fmla="*/ 4 w 48"/>
              <a:gd name="T9" fmla="*/ 6 h 49"/>
              <a:gd name="T10" fmla="*/ 48 w 48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" h="49">
                <a:moveTo>
                  <a:pt x="48" y="0"/>
                </a:moveTo>
                <a:cubicBezTo>
                  <a:pt x="46" y="18"/>
                  <a:pt x="44" y="31"/>
                  <a:pt x="42" y="45"/>
                </a:cubicBezTo>
                <a:cubicBezTo>
                  <a:pt x="41" y="46"/>
                  <a:pt x="39" y="47"/>
                  <a:pt x="37" y="49"/>
                </a:cubicBezTo>
                <a:cubicBezTo>
                  <a:pt x="25" y="36"/>
                  <a:pt x="12" y="24"/>
                  <a:pt x="0" y="11"/>
                </a:cubicBezTo>
                <a:cubicBezTo>
                  <a:pt x="1" y="10"/>
                  <a:pt x="3" y="8"/>
                  <a:pt x="4" y="6"/>
                </a:cubicBezTo>
                <a:cubicBezTo>
                  <a:pt x="17" y="4"/>
                  <a:pt x="31" y="3"/>
                  <a:pt x="48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1" name="Freeform 118">
            <a:extLst>
              <a:ext uri="{FF2B5EF4-FFF2-40B4-BE49-F238E27FC236}">
                <a16:creationId xmlns:a16="http://schemas.microsoft.com/office/drawing/2014/main" id="{9C835A62-8E56-42BF-8731-C9A9746B4CC2}"/>
              </a:ext>
            </a:extLst>
          </p:cNvPr>
          <p:cNvSpPr>
            <a:spLocks/>
          </p:cNvSpPr>
          <p:nvPr/>
        </p:nvSpPr>
        <p:spPr bwMode="auto">
          <a:xfrm>
            <a:off x="4924425" y="1660526"/>
            <a:ext cx="52387" cy="55563"/>
          </a:xfrm>
          <a:custGeom>
            <a:avLst/>
            <a:gdLst>
              <a:gd name="T0" fmla="*/ 48 w 48"/>
              <a:gd name="T1" fmla="*/ 51 h 51"/>
              <a:gd name="T2" fmla="*/ 0 w 48"/>
              <a:gd name="T3" fmla="*/ 44 h 51"/>
              <a:gd name="T4" fmla="*/ 39 w 48"/>
              <a:gd name="T5" fmla="*/ 0 h 51"/>
              <a:gd name="T6" fmla="*/ 48 w 48"/>
              <a:gd name="T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51">
                <a:moveTo>
                  <a:pt x="48" y="51"/>
                </a:moveTo>
                <a:cubicBezTo>
                  <a:pt x="33" y="49"/>
                  <a:pt x="20" y="47"/>
                  <a:pt x="0" y="44"/>
                </a:cubicBezTo>
                <a:cubicBezTo>
                  <a:pt x="14" y="28"/>
                  <a:pt x="25" y="16"/>
                  <a:pt x="39" y="0"/>
                </a:cubicBezTo>
                <a:cubicBezTo>
                  <a:pt x="43" y="21"/>
                  <a:pt x="45" y="34"/>
                  <a:pt x="48" y="5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2" name="Freeform 119">
            <a:extLst>
              <a:ext uri="{FF2B5EF4-FFF2-40B4-BE49-F238E27FC236}">
                <a16:creationId xmlns:a16="http://schemas.microsoft.com/office/drawing/2014/main" id="{F3B84EE7-50AF-4D7A-92A2-CD92AC5D9ED7}"/>
              </a:ext>
            </a:extLst>
          </p:cNvPr>
          <p:cNvSpPr>
            <a:spLocks/>
          </p:cNvSpPr>
          <p:nvPr/>
        </p:nvSpPr>
        <p:spPr bwMode="auto">
          <a:xfrm>
            <a:off x="5849938" y="1738313"/>
            <a:ext cx="50800" cy="52388"/>
          </a:xfrm>
          <a:custGeom>
            <a:avLst/>
            <a:gdLst>
              <a:gd name="T0" fmla="*/ 46 w 46"/>
              <a:gd name="T1" fmla="*/ 11 h 48"/>
              <a:gd name="T2" fmla="*/ 7 w 46"/>
              <a:gd name="T3" fmla="*/ 48 h 48"/>
              <a:gd name="T4" fmla="*/ 0 w 46"/>
              <a:gd name="T5" fmla="*/ 0 h 48"/>
              <a:gd name="T6" fmla="*/ 42 w 46"/>
              <a:gd name="T7" fmla="*/ 5 h 48"/>
              <a:gd name="T8" fmla="*/ 46 w 46"/>
              <a:gd name="T9" fmla="*/ 1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8">
                <a:moveTo>
                  <a:pt x="46" y="11"/>
                </a:moveTo>
                <a:cubicBezTo>
                  <a:pt x="34" y="22"/>
                  <a:pt x="23" y="33"/>
                  <a:pt x="7" y="48"/>
                </a:cubicBezTo>
                <a:cubicBezTo>
                  <a:pt x="4" y="29"/>
                  <a:pt x="3" y="16"/>
                  <a:pt x="0" y="0"/>
                </a:cubicBezTo>
                <a:cubicBezTo>
                  <a:pt x="17" y="2"/>
                  <a:pt x="29" y="3"/>
                  <a:pt x="42" y="5"/>
                </a:cubicBezTo>
                <a:cubicBezTo>
                  <a:pt x="43" y="7"/>
                  <a:pt x="44" y="9"/>
                  <a:pt x="46" y="1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3" name="Freeform 120">
            <a:extLst>
              <a:ext uri="{FF2B5EF4-FFF2-40B4-BE49-F238E27FC236}">
                <a16:creationId xmlns:a16="http://schemas.microsoft.com/office/drawing/2014/main" id="{0408AB21-003D-4EB9-BB7F-709C604E9E0D}"/>
              </a:ext>
            </a:extLst>
          </p:cNvPr>
          <p:cNvSpPr>
            <a:spLocks/>
          </p:cNvSpPr>
          <p:nvPr/>
        </p:nvSpPr>
        <p:spPr bwMode="auto">
          <a:xfrm>
            <a:off x="4926013" y="1731963"/>
            <a:ext cx="61912" cy="57150"/>
          </a:xfrm>
          <a:custGeom>
            <a:avLst/>
            <a:gdLst>
              <a:gd name="T0" fmla="*/ 0 w 56"/>
              <a:gd name="T1" fmla="*/ 14 h 52"/>
              <a:gd name="T2" fmla="*/ 39 w 56"/>
              <a:gd name="T3" fmla="*/ 52 h 52"/>
              <a:gd name="T4" fmla="*/ 0 w 56"/>
              <a:gd name="T5" fmla="*/ 14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2">
                <a:moveTo>
                  <a:pt x="0" y="14"/>
                </a:moveTo>
                <a:cubicBezTo>
                  <a:pt x="56" y="0"/>
                  <a:pt x="48" y="0"/>
                  <a:pt x="39" y="52"/>
                </a:cubicBezTo>
                <a:cubicBezTo>
                  <a:pt x="25" y="39"/>
                  <a:pt x="14" y="28"/>
                  <a:pt x="0" y="1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4" name="Freeform 121">
            <a:extLst>
              <a:ext uri="{FF2B5EF4-FFF2-40B4-BE49-F238E27FC236}">
                <a16:creationId xmlns:a16="http://schemas.microsoft.com/office/drawing/2014/main" id="{ADD78942-33F7-403A-9996-434AC3AE2B63}"/>
              </a:ext>
            </a:extLst>
          </p:cNvPr>
          <p:cNvSpPr>
            <a:spLocks/>
          </p:cNvSpPr>
          <p:nvPr/>
        </p:nvSpPr>
        <p:spPr bwMode="auto">
          <a:xfrm>
            <a:off x="5424488" y="1238251"/>
            <a:ext cx="49212" cy="47625"/>
          </a:xfrm>
          <a:custGeom>
            <a:avLst/>
            <a:gdLst>
              <a:gd name="T0" fmla="*/ 9 w 45"/>
              <a:gd name="T1" fmla="*/ 0 h 44"/>
              <a:gd name="T2" fmla="*/ 45 w 45"/>
              <a:gd name="T3" fmla="*/ 33 h 44"/>
              <a:gd name="T4" fmla="*/ 42 w 45"/>
              <a:gd name="T5" fmla="*/ 39 h 44"/>
              <a:gd name="T6" fmla="*/ 0 w 45"/>
              <a:gd name="T7" fmla="*/ 44 h 44"/>
              <a:gd name="T8" fmla="*/ 4 w 45"/>
              <a:gd name="T9" fmla="*/ 6 h 44"/>
              <a:gd name="T10" fmla="*/ 9 w 45"/>
              <a:gd name="T11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44">
                <a:moveTo>
                  <a:pt x="9" y="0"/>
                </a:moveTo>
                <a:cubicBezTo>
                  <a:pt x="21" y="11"/>
                  <a:pt x="33" y="22"/>
                  <a:pt x="45" y="33"/>
                </a:cubicBezTo>
                <a:cubicBezTo>
                  <a:pt x="44" y="35"/>
                  <a:pt x="43" y="37"/>
                  <a:pt x="42" y="39"/>
                </a:cubicBezTo>
                <a:cubicBezTo>
                  <a:pt x="28" y="40"/>
                  <a:pt x="15" y="42"/>
                  <a:pt x="0" y="44"/>
                </a:cubicBezTo>
                <a:cubicBezTo>
                  <a:pt x="1" y="30"/>
                  <a:pt x="2" y="18"/>
                  <a:pt x="4" y="6"/>
                </a:cubicBezTo>
                <a:cubicBezTo>
                  <a:pt x="6" y="4"/>
                  <a:pt x="7" y="2"/>
                  <a:pt x="9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5" name="Freeform 122">
            <a:extLst>
              <a:ext uri="{FF2B5EF4-FFF2-40B4-BE49-F238E27FC236}">
                <a16:creationId xmlns:a16="http://schemas.microsoft.com/office/drawing/2014/main" id="{5CC1BC09-5368-4DEE-B53A-43A5ABC441E5}"/>
              </a:ext>
            </a:extLst>
          </p:cNvPr>
          <p:cNvSpPr>
            <a:spLocks/>
          </p:cNvSpPr>
          <p:nvPr/>
        </p:nvSpPr>
        <p:spPr bwMode="auto">
          <a:xfrm>
            <a:off x="5353050" y="1238251"/>
            <a:ext cx="50800" cy="49213"/>
          </a:xfrm>
          <a:custGeom>
            <a:avLst/>
            <a:gdLst>
              <a:gd name="T0" fmla="*/ 45 w 45"/>
              <a:gd name="T1" fmla="*/ 44 h 44"/>
              <a:gd name="T2" fmla="*/ 4 w 45"/>
              <a:gd name="T3" fmla="*/ 38 h 44"/>
              <a:gd name="T4" fmla="*/ 0 w 45"/>
              <a:gd name="T5" fmla="*/ 33 h 44"/>
              <a:gd name="T6" fmla="*/ 34 w 45"/>
              <a:gd name="T7" fmla="*/ 0 h 44"/>
              <a:gd name="T8" fmla="*/ 40 w 45"/>
              <a:gd name="T9" fmla="*/ 3 h 44"/>
              <a:gd name="T10" fmla="*/ 45 w 45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44">
                <a:moveTo>
                  <a:pt x="45" y="44"/>
                </a:moveTo>
                <a:cubicBezTo>
                  <a:pt x="28" y="41"/>
                  <a:pt x="16" y="40"/>
                  <a:pt x="4" y="38"/>
                </a:cubicBezTo>
                <a:cubicBezTo>
                  <a:pt x="2" y="36"/>
                  <a:pt x="1" y="35"/>
                  <a:pt x="0" y="33"/>
                </a:cubicBezTo>
                <a:cubicBezTo>
                  <a:pt x="11" y="22"/>
                  <a:pt x="23" y="11"/>
                  <a:pt x="34" y="0"/>
                </a:cubicBezTo>
                <a:cubicBezTo>
                  <a:pt x="36" y="1"/>
                  <a:pt x="38" y="2"/>
                  <a:pt x="40" y="3"/>
                </a:cubicBezTo>
                <a:cubicBezTo>
                  <a:pt x="41" y="15"/>
                  <a:pt x="43" y="28"/>
                  <a:pt x="45" y="4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6" name="Freeform 123">
            <a:extLst>
              <a:ext uri="{FF2B5EF4-FFF2-40B4-BE49-F238E27FC236}">
                <a16:creationId xmlns:a16="http://schemas.microsoft.com/office/drawing/2014/main" id="{19E66CC0-5607-43C4-84FD-8D89987E2ECA}"/>
              </a:ext>
            </a:extLst>
          </p:cNvPr>
          <p:cNvSpPr>
            <a:spLocks/>
          </p:cNvSpPr>
          <p:nvPr/>
        </p:nvSpPr>
        <p:spPr bwMode="auto">
          <a:xfrm>
            <a:off x="5461000" y="2940051"/>
            <a:ext cx="42862" cy="15875"/>
          </a:xfrm>
          <a:custGeom>
            <a:avLst/>
            <a:gdLst>
              <a:gd name="T0" fmla="*/ 0 w 39"/>
              <a:gd name="T1" fmla="*/ 14 h 14"/>
              <a:gd name="T2" fmla="*/ 39 w 39"/>
              <a:gd name="T3" fmla="*/ 14 h 14"/>
              <a:gd name="T4" fmla="*/ 0 w 39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14">
                <a:moveTo>
                  <a:pt x="0" y="14"/>
                </a:moveTo>
                <a:cubicBezTo>
                  <a:pt x="10" y="1"/>
                  <a:pt x="28" y="0"/>
                  <a:pt x="39" y="14"/>
                </a:cubicBezTo>
                <a:cubicBezTo>
                  <a:pt x="26" y="14"/>
                  <a:pt x="14" y="14"/>
                  <a:pt x="0" y="1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7" name="Freeform 124">
            <a:extLst>
              <a:ext uri="{FF2B5EF4-FFF2-40B4-BE49-F238E27FC236}">
                <a16:creationId xmlns:a16="http://schemas.microsoft.com/office/drawing/2014/main" id="{730AF198-7215-4A7D-99EB-5D88800DD3C2}"/>
              </a:ext>
            </a:extLst>
          </p:cNvPr>
          <p:cNvSpPr>
            <a:spLocks/>
          </p:cNvSpPr>
          <p:nvPr/>
        </p:nvSpPr>
        <p:spPr bwMode="auto">
          <a:xfrm>
            <a:off x="5829300" y="1714501"/>
            <a:ext cx="28575" cy="23813"/>
          </a:xfrm>
          <a:custGeom>
            <a:avLst/>
            <a:gdLst>
              <a:gd name="T0" fmla="*/ 26 w 26"/>
              <a:gd name="T1" fmla="*/ 12 h 22"/>
              <a:gd name="T2" fmla="*/ 9 w 26"/>
              <a:gd name="T3" fmla="*/ 21 h 22"/>
              <a:gd name="T4" fmla="*/ 0 w 26"/>
              <a:gd name="T5" fmla="*/ 12 h 22"/>
              <a:gd name="T6" fmla="*/ 11 w 26"/>
              <a:gd name="T7" fmla="*/ 1 h 22"/>
              <a:gd name="T8" fmla="*/ 26 w 26"/>
              <a:gd name="T9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2">
                <a:moveTo>
                  <a:pt x="26" y="12"/>
                </a:moveTo>
                <a:cubicBezTo>
                  <a:pt x="18" y="17"/>
                  <a:pt x="13" y="22"/>
                  <a:pt x="9" y="21"/>
                </a:cubicBezTo>
                <a:cubicBezTo>
                  <a:pt x="6" y="21"/>
                  <a:pt x="0" y="14"/>
                  <a:pt x="0" y="12"/>
                </a:cubicBezTo>
                <a:cubicBezTo>
                  <a:pt x="2" y="7"/>
                  <a:pt x="6" y="1"/>
                  <a:pt x="11" y="1"/>
                </a:cubicBezTo>
                <a:cubicBezTo>
                  <a:pt x="14" y="0"/>
                  <a:pt x="18" y="6"/>
                  <a:pt x="26" y="1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8" name="Freeform 125">
            <a:extLst>
              <a:ext uri="{FF2B5EF4-FFF2-40B4-BE49-F238E27FC236}">
                <a16:creationId xmlns:a16="http://schemas.microsoft.com/office/drawing/2014/main" id="{4728121E-F5E4-403B-9FA4-A7BD61500A4D}"/>
              </a:ext>
            </a:extLst>
          </p:cNvPr>
          <p:cNvSpPr>
            <a:spLocks/>
          </p:cNvSpPr>
          <p:nvPr/>
        </p:nvSpPr>
        <p:spPr bwMode="auto">
          <a:xfrm>
            <a:off x="4970463" y="1716088"/>
            <a:ext cx="26987" cy="23813"/>
          </a:xfrm>
          <a:custGeom>
            <a:avLst/>
            <a:gdLst>
              <a:gd name="T0" fmla="*/ 0 w 25"/>
              <a:gd name="T1" fmla="*/ 11 h 22"/>
              <a:gd name="T2" fmla="*/ 15 w 25"/>
              <a:gd name="T3" fmla="*/ 0 h 22"/>
              <a:gd name="T4" fmla="*/ 25 w 25"/>
              <a:gd name="T5" fmla="*/ 9 h 22"/>
              <a:gd name="T6" fmla="*/ 15 w 25"/>
              <a:gd name="T7" fmla="*/ 21 h 22"/>
              <a:gd name="T8" fmla="*/ 0 w 25"/>
              <a:gd name="T9" fmla="*/ 1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2">
                <a:moveTo>
                  <a:pt x="0" y="11"/>
                </a:moveTo>
                <a:cubicBezTo>
                  <a:pt x="7" y="5"/>
                  <a:pt x="10" y="0"/>
                  <a:pt x="15" y="0"/>
                </a:cubicBezTo>
                <a:cubicBezTo>
                  <a:pt x="18" y="0"/>
                  <a:pt x="25" y="6"/>
                  <a:pt x="25" y="9"/>
                </a:cubicBezTo>
                <a:cubicBezTo>
                  <a:pt x="24" y="13"/>
                  <a:pt x="20" y="20"/>
                  <a:pt x="15" y="21"/>
                </a:cubicBezTo>
                <a:cubicBezTo>
                  <a:pt x="12" y="22"/>
                  <a:pt x="7" y="16"/>
                  <a:pt x="0" y="1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09" name="Freeform 126">
            <a:extLst>
              <a:ext uri="{FF2B5EF4-FFF2-40B4-BE49-F238E27FC236}">
                <a16:creationId xmlns:a16="http://schemas.microsoft.com/office/drawing/2014/main" id="{A0A731B0-62A3-4685-88F2-D1FEDE7B33A4}"/>
              </a:ext>
            </a:extLst>
          </p:cNvPr>
          <p:cNvSpPr>
            <a:spLocks/>
          </p:cNvSpPr>
          <p:nvPr/>
        </p:nvSpPr>
        <p:spPr bwMode="auto">
          <a:xfrm>
            <a:off x="5402263" y="2141538"/>
            <a:ext cx="28575" cy="23813"/>
          </a:xfrm>
          <a:custGeom>
            <a:avLst/>
            <a:gdLst>
              <a:gd name="T0" fmla="*/ 26 w 26"/>
              <a:gd name="T1" fmla="*/ 12 h 21"/>
              <a:gd name="T2" fmla="*/ 9 w 26"/>
              <a:gd name="T3" fmla="*/ 21 h 21"/>
              <a:gd name="T4" fmla="*/ 0 w 26"/>
              <a:gd name="T5" fmla="*/ 12 h 21"/>
              <a:gd name="T6" fmla="*/ 10 w 26"/>
              <a:gd name="T7" fmla="*/ 0 h 21"/>
              <a:gd name="T8" fmla="*/ 26 w 26"/>
              <a:gd name="T9" fmla="*/ 1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1">
                <a:moveTo>
                  <a:pt x="26" y="12"/>
                </a:moveTo>
                <a:cubicBezTo>
                  <a:pt x="19" y="17"/>
                  <a:pt x="14" y="21"/>
                  <a:pt x="9" y="21"/>
                </a:cubicBezTo>
                <a:cubicBezTo>
                  <a:pt x="6" y="21"/>
                  <a:pt x="0" y="14"/>
                  <a:pt x="0" y="12"/>
                </a:cubicBezTo>
                <a:cubicBezTo>
                  <a:pt x="1" y="7"/>
                  <a:pt x="7" y="1"/>
                  <a:pt x="10" y="0"/>
                </a:cubicBezTo>
                <a:cubicBezTo>
                  <a:pt x="15" y="0"/>
                  <a:pt x="19" y="6"/>
                  <a:pt x="26" y="1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0" name="Freeform 127">
            <a:extLst>
              <a:ext uri="{FF2B5EF4-FFF2-40B4-BE49-F238E27FC236}">
                <a16:creationId xmlns:a16="http://schemas.microsoft.com/office/drawing/2014/main" id="{E405B2EC-C31F-495D-8A40-F68653A2A511}"/>
              </a:ext>
            </a:extLst>
          </p:cNvPr>
          <p:cNvSpPr>
            <a:spLocks/>
          </p:cNvSpPr>
          <p:nvPr/>
        </p:nvSpPr>
        <p:spPr bwMode="auto">
          <a:xfrm>
            <a:off x="5402263" y="1284288"/>
            <a:ext cx="25400" cy="25400"/>
          </a:xfrm>
          <a:custGeom>
            <a:avLst/>
            <a:gdLst>
              <a:gd name="T0" fmla="*/ 20 w 23"/>
              <a:gd name="T1" fmla="*/ 21 h 23"/>
              <a:gd name="T2" fmla="*/ 9 w 23"/>
              <a:gd name="T3" fmla="*/ 21 h 23"/>
              <a:gd name="T4" fmla="*/ 1 w 23"/>
              <a:gd name="T5" fmla="*/ 8 h 23"/>
              <a:gd name="T6" fmla="*/ 10 w 23"/>
              <a:gd name="T7" fmla="*/ 1 h 23"/>
              <a:gd name="T8" fmla="*/ 21 w 23"/>
              <a:gd name="T9" fmla="*/ 11 h 23"/>
              <a:gd name="T10" fmla="*/ 19 w 23"/>
              <a:gd name="T11" fmla="*/ 22 h 23"/>
              <a:gd name="T12" fmla="*/ 20 w 23"/>
              <a:gd name="T13" fmla="*/ 2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20" y="21"/>
                </a:moveTo>
                <a:cubicBezTo>
                  <a:pt x="16" y="21"/>
                  <a:pt x="11" y="23"/>
                  <a:pt x="9" y="21"/>
                </a:cubicBezTo>
                <a:cubicBezTo>
                  <a:pt x="5" y="18"/>
                  <a:pt x="2" y="13"/>
                  <a:pt x="1" y="8"/>
                </a:cubicBezTo>
                <a:cubicBezTo>
                  <a:pt x="0" y="6"/>
                  <a:pt x="8" y="0"/>
                  <a:pt x="10" y="1"/>
                </a:cubicBezTo>
                <a:cubicBezTo>
                  <a:pt x="14" y="2"/>
                  <a:pt x="19" y="6"/>
                  <a:pt x="21" y="11"/>
                </a:cubicBezTo>
                <a:cubicBezTo>
                  <a:pt x="23" y="13"/>
                  <a:pt x="20" y="18"/>
                  <a:pt x="19" y="22"/>
                </a:cubicBezTo>
                <a:cubicBezTo>
                  <a:pt x="19" y="22"/>
                  <a:pt x="20" y="21"/>
                  <a:pt x="20" y="2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1" name="Freeform 128">
            <a:extLst>
              <a:ext uri="{FF2B5EF4-FFF2-40B4-BE49-F238E27FC236}">
                <a16:creationId xmlns:a16="http://schemas.microsoft.com/office/drawing/2014/main" id="{6DF88FA5-7B49-4806-81F7-F1F7D24E2F8C}"/>
              </a:ext>
            </a:extLst>
          </p:cNvPr>
          <p:cNvSpPr>
            <a:spLocks/>
          </p:cNvSpPr>
          <p:nvPr/>
        </p:nvSpPr>
        <p:spPr bwMode="auto">
          <a:xfrm>
            <a:off x="2520950" y="1582738"/>
            <a:ext cx="198437" cy="201613"/>
          </a:xfrm>
          <a:custGeom>
            <a:avLst/>
            <a:gdLst>
              <a:gd name="T0" fmla="*/ 44 w 181"/>
              <a:gd name="T1" fmla="*/ 63 h 185"/>
              <a:gd name="T2" fmla="*/ 74 w 181"/>
              <a:gd name="T3" fmla="*/ 23 h 185"/>
              <a:gd name="T4" fmla="*/ 87 w 181"/>
              <a:gd name="T5" fmla="*/ 0 h 185"/>
              <a:gd name="T6" fmla="*/ 124 w 181"/>
              <a:gd name="T7" fmla="*/ 57 h 185"/>
              <a:gd name="T8" fmla="*/ 181 w 181"/>
              <a:gd name="T9" fmla="*/ 96 h 185"/>
              <a:gd name="T10" fmla="*/ 143 w 181"/>
              <a:gd name="T11" fmla="*/ 117 h 185"/>
              <a:gd name="T12" fmla="*/ 109 w 181"/>
              <a:gd name="T13" fmla="*/ 152 h 185"/>
              <a:gd name="T14" fmla="*/ 86 w 181"/>
              <a:gd name="T15" fmla="*/ 185 h 185"/>
              <a:gd name="T16" fmla="*/ 0 w 181"/>
              <a:gd name="T17" fmla="*/ 97 h 185"/>
              <a:gd name="T18" fmla="*/ 44 w 181"/>
              <a:gd name="T19" fmla="*/ 6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1" h="185">
                <a:moveTo>
                  <a:pt x="44" y="63"/>
                </a:moveTo>
                <a:cubicBezTo>
                  <a:pt x="54" y="50"/>
                  <a:pt x="64" y="37"/>
                  <a:pt x="74" y="23"/>
                </a:cubicBezTo>
                <a:cubicBezTo>
                  <a:pt x="79" y="17"/>
                  <a:pt x="82" y="10"/>
                  <a:pt x="87" y="0"/>
                </a:cubicBezTo>
                <a:cubicBezTo>
                  <a:pt x="101" y="21"/>
                  <a:pt x="109" y="42"/>
                  <a:pt x="124" y="57"/>
                </a:cubicBezTo>
                <a:cubicBezTo>
                  <a:pt x="139" y="72"/>
                  <a:pt x="159" y="82"/>
                  <a:pt x="181" y="96"/>
                </a:cubicBezTo>
                <a:cubicBezTo>
                  <a:pt x="166" y="104"/>
                  <a:pt x="155" y="112"/>
                  <a:pt x="143" y="117"/>
                </a:cubicBezTo>
                <a:cubicBezTo>
                  <a:pt x="128" y="125"/>
                  <a:pt x="117" y="136"/>
                  <a:pt x="109" y="152"/>
                </a:cubicBezTo>
                <a:cubicBezTo>
                  <a:pt x="104" y="164"/>
                  <a:pt x="94" y="174"/>
                  <a:pt x="86" y="185"/>
                </a:cubicBezTo>
                <a:cubicBezTo>
                  <a:pt x="69" y="145"/>
                  <a:pt x="47" y="109"/>
                  <a:pt x="0" y="97"/>
                </a:cubicBezTo>
                <a:cubicBezTo>
                  <a:pt x="16" y="84"/>
                  <a:pt x="30" y="74"/>
                  <a:pt x="44" y="6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2" name="Freeform 129">
            <a:extLst>
              <a:ext uri="{FF2B5EF4-FFF2-40B4-BE49-F238E27FC236}">
                <a16:creationId xmlns:a16="http://schemas.microsoft.com/office/drawing/2014/main" id="{37F90D88-3E8C-4534-8244-041D10036ED1}"/>
              </a:ext>
            </a:extLst>
          </p:cNvPr>
          <p:cNvSpPr>
            <a:spLocks/>
          </p:cNvSpPr>
          <p:nvPr/>
        </p:nvSpPr>
        <p:spPr bwMode="auto">
          <a:xfrm>
            <a:off x="2741613" y="1355726"/>
            <a:ext cx="209550" cy="204788"/>
          </a:xfrm>
          <a:custGeom>
            <a:avLst/>
            <a:gdLst>
              <a:gd name="T0" fmla="*/ 179 w 191"/>
              <a:gd name="T1" fmla="*/ 187 h 187"/>
              <a:gd name="T2" fmla="*/ 119 w 191"/>
              <a:gd name="T3" fmla="*/ 127 h 187"/>
              <a:gd name="T4" fmla="*/ 73 w 191"/>
              <a:gd name="T5" fmla="*/ 128 h 187"/>
              <a:gd name="T6" fmla="*/ 2 w 191"/>
              <a:gd name="T7" fmla="*/ 179 h 187"/>
              <a:gd name="T8" fmla="*/ 0 w 191"/>
              <a:gd name="T9" fmla="*/ 177 h 187"/>
              <a:gd name="T10" fmla="*/ 63 w 191"/>
              <a:gd name="T11" fmla="*/ 114 h 187"/>
              <a:gd name="T12" fmla="*/ 62 w 191"/>
              <a:gd name="T13" fmla="*/ 73 h 187"/>
              <a:gd name="T14" fmla="*/ 6 w 191"/>
              <a:gd name="T15" fmla="*/ 0 h 187"/>
              <a:gd name="T16" fmla="*/ 24 w 191"/>
              <a:gd name="T17" fmla="*/ 9 h 187"/>
              <a:gd name="T18" fmla="*/ 72 w 191"/>
              <a:gd name="T19" fmla="*/ 59 h 187"/>
              <a:gd name="T20" fmla="*/ 115 w 191"/>
              <a:gd name="T21" fmla="*/ 59 h 187"/>
              <a:gd name="T22" fmla="*/ 171 w 191"/>
              <a:gd name="T23" fmla="*/ 11 h 187"/>
              <a:gd name="T24" fmla="*/ 191 w 191"/>
              <a:gd name="T25" fmla="*/ 8 h 187"/>
              <a:gd name="T26" fmla="*/ 127 w 191"/>
              <a:gd name="T27" fmla="*/ 70 h 187"/>
              <a:gd name="T28" fmla="*/ 128 w 191"/>
              <a:gd name="T29" fmla="*/ 113 h 187"/>
              <a:gd name="T30" fmla="*/ 182 w 191"/>
              <a:gd name="T31" fmla="*/ 184 h 187"/>
              <a:gd name="T32" fmla="*/ 179 w 191"/>
              <a:gd name="T3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1" h="187">
                <a:moveTo>
                  <a:pt x="179" y="187"/>
                </a:moveTo>
                <a:cubicBezTo>
                  <a:pt x="159" y="167"/>
                  <a:pt x="139" y="147"/>
                  <a:pt x="119" y="127"/>
                </a:cubicBezTo>
                <a:cubicBezTo>
                  <a:pt x="101" y="108"/>
                  <a:pt x="90" y="109"/>
                  <a:pt x="73" y="128"/>
                </a:cubicBezTo>
                <a:cubicBezTo>
                  <a:pt x="53" y="150"/>
                  <a:pt x="34" y="173"/>
                  <a:pt x="2" y="179"/>
                </a:cubicBezTo>
                <a:cubicBezTo>
                  <a:pt x="2" y="179"/>
                  <a:pt x="1" y="178"/>
                  <a:pt x="0" y="177"/>
                </a:cubicBezTo>
                <a:cubicBezTo>
                  <a:pt x="21" y="156"/>
                  <a:pt x="42" y="135"/>
                  <a:pt x="63" y="114"/>
                </a:cubicBezTo>
                <a:cubicBezTo>
                  <a:pt x="78" y="100"/>
                  <a:pt x="78" y="86"/>
                  <a:pt x="62" y="73"/>
                </a:cubicBezTo>
                <a:cubicBezTo>
                  <a:pt x="38" y="53"/>
                  <a:pt x="16" y="31"/>
                  <a:pt x="6" y="0"/>
                </a:cubicBezTo>
                <a:cubicBezTo>
                  <a:pt x="12" y="3"/>
                  <a:pt x="19" y="5"/>
                  <a:pt x="24" y="9"/>
                </a:cubicBezTo>
                <a:cubicBezTo>
                  <a:pt x="40" y="25"/>
                  <a:pt x="56" y="43"/>
                  <a:pt x="72" y="59"/>
                </a:cubicBezTo>
                <a:cubicBezTo>
                  <a:pt x="88" y="77"/>
                  <a:pt x="99" y="75"/>
                  <a:pt x="115" y="59"/>
                </a:cubicBezTo>
                <a:cubicBezTo>
                  <a:pt x="133" y="41"/>
                  <a:pt x="152" y="26"/>
                  <a:pt x="171" y="11"/>
                </a:cubicBezTo>
                <a:cubicBezTo>
                  <a:pt x="176" y="8"/>
                  <a:pt x="184" y="9"/>
                  <a:pt x="191" y="8"/>
                </a:cubicBezTo>
                <a:cubicBezTo>
                  <a:pt x="170" y="29"/>
                  <a:pt x="149" y="50"/>
                  <a:pt x="127" y="70"/>
                </a:cubicBezTo>
                <a:cubicBezTo>
                  <a:pt x="111" y="86"/>
                  <a:pt x="112" y="98"/>
                  <a:pt x="128" y="113"/>
                </a:cubicBezTo>
                <a:cubicBezTo>
                  <a:pt x="151" y="133"/>
                  <a:pt x="174" y="153"/>
                  <a:pt x="182" y="184"/>
                </a:cubicBezTo>
                <a:cubicBezTo>
                  <a:pt x="181" y="185"/>
                  <a:pt x="180" y="186"/>
                  <a:pt x="179" y="18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3" name="Freeform 130">
            <a:extLst>
              <a:ext uri="{FF2B5EF4-FFF2-40B4-BE49-F238E27FC236}">
                <a16:creationId xmlns:a16="http://schemas.microsoft.com/office/drawing/2014/main" id="{B17A7C39-C7C9-48CD-86E9-53756E5D2434}"/>
              </a:ext>
            </a:extLst>
          </p:cNvPr>
          <p:cNvSpPr>
            <a:spLocks/>
          </p:cNvSpPr>
          <p:nvPr/>
        </p:nvSpPr>
        <p:spPr bwMode="auto">
          <a:xfrm>
            <a:off x="2282825" y="1819276"/>
            <a:ext cx="206375" cy="201613"/>
          </a:xfrm>
          <a:custGeom>
            <a:avLst/>
            <a:gdLst>
              <a:gd name="T0" fmla="*/ 0 w 189"/>
              <a:gd name="T1" fmla="*/ 173 h 184"/>
              <a:gd name="T2" fmla="*/ 52 w 189"/>
              <a:gd name="T3" fmla="*/ 120 h 184"/>
              <a:gd name="T4" fmla="*/ 51 w 189"/>
              <a:gd name="T5" fmla="*/ 59 h 184"/>
              <a:gd name="T6" fmla="*/ 8 w 189"/>
              <a:gd name="T7" fmla="*/ 0 h 184"/>
              <a:gd name="T8" fmla="*/ 69 w 189"/>
              <a:gd name="T9" fmla="*/ 56 h 184"/>
              <a:gd name="T10" fmla="*/ 116 w 189"/>
              <a:gd name="T11" fmla="*/ 53 h 184"/>
              <a:gd name="T12" fmla="*/ 188 w 189"/>
              <a:gd name="T13" fmla="*/ 1 h 184"/>
              <a:gd name="T14" fmla="*/ 189 w 189"/>
              <a:gd name="T15" fmla="*/ 2 h 184"/>
              <a:gd name="T16" fmla="*/ 140 w 189"/>
              <a:gd name="T17" fmla="*/ 53 h 184"/>
              <a:gd name="T18" fmla="*/ 122 w 189"/>
              <a:gd name="T19" fmla="*/ 69 h 184"/>
              <a:gd name="T20" fmla="*/ 123 w 189"/>
              <a:gd name="T21" fmla="*/ 106 h 184"/>
              <a:gd name="T22" fmla="*/ 174 w 189"/>
              <a:gd name="T23" fmla="*/ 162 h 184"/>
              <a:gd name="T24" fmla="*/ 181 w 189"/>
              <a:gd name="T25" fmla="*/ 180 h 184"/>
              <a:gd name="T26" fmla="*/ 176 w 189"/>
              <a:gd name="T27" fmla="*/ 184 h 184"/>
              <a:gd name="T28" fmla="*/ 117 w 189"/>
              <a:gd name="T29" fmla="*/ 122 h 184"/>
              <a:gd name="T30" fmla="*/ 102 w 189"/>
              <a:gd name="T31" fmla="*/ 111 h 184"/>
              <a:gd name="T32" fmla="*/ 75 w 189"/>
              <a:gd name="T33" fmla="*/ 122 h 184"/>
              <a:gd name="T34" fmla="*/ 21 w 189"/>
              <a:gd name="T35" fmla="*/ 168 h 184"/>
              <a:gd name="T36" fmla="*/ 1 w 189"/>
              <a:gd name="T37" fmla="*/ 175 h 184"/>
              <a:gd name="T38" fmla="*/ 0 w 189"/>
              <a:gd name="T39" fmla="*/ 17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" h="184">
                <a:moveTo>
                  <a:pt x="0" y="173"/>
                </a:moveTo>
                <a:cubicBezTo>
                  <a:pt x="18" y="156"/>
                  <a:pt x="34" y="137"/>
                  <a:pt x="52" y="120"/>
                </a:cubicBezTo>
                <a:cubicBezTo>
                  <a:pt x="82" y="90"/>
                  <a:pt x="82" y="86"/>
                  <a:pt x="51" y="59"/>
                </a:cubicBezTo>
                <a:cubicBezTo>
                  <a:pt x="33" y="42"/>
                  <a:pt x="16" y="24"/>
                  <a:pt x="8" y="0"/>
                </a:cubicBezTo>
                <a:cubicBezTo>
                  <a:pt x="29" y="19"/>
                  <a:pt x="49" y="37"/>
                  <a:pt x="69" y="56"/>
                </a:cubicBezTo>
                <a:cubicBezTo>
                  <a:pt x="88" y="75"/>
                  <a:pt x="99" y="74"/>
                  <a:pt x="116" y="53"/>
                </a:cubicBezTo>
                <a:cubicBezTo>
                  <a:pt x="136" y="30"/>
                  <a:pt x="156" y="8"/>
                  <a:pt x="188" y="1"/>
                </a:cubicBezTo>
                <a:cubicBezTo>
                  <a:pt x="188" y="1"/>
                  <a:pt x="189" y="2"/>
                  <a:pt x="189" y="2"/>
                </a:cubicBezTo>
                <a:cubicBezTo>
                  <a:pt x="172" y="19"/>
                  <a:pt x="156" y="36"/>
                  <a:pt x="140" y="53"/>
                </a:cubicBezTo>
                <a:cubicBezTo>
                  <a:pt x="134" y="59"/>
                  <a:pt x="127" y="63"/>
                  <a:pt x="122" y="69"/>
                </a:cubicBezTo>
                <a:cubicBezTo>
                  <a:pt x="110" y="81"/>
                  <a:pt x="111" y="94"/>
                  <a:pt x="123" y="106"/>
                </a:cubicBezTo>
                <a:cubicBezTo>
                  <a:pt x="141" y="124"/>
                  <a:pt x="157" y="143"/>
                  <a:pt x="174" y="162"/>
                </a:cubicBezTo>
                <a:cubicBezTo>
                  <a:pt x="178" y="167"/>
                  <a:pt x="179" y="174"/>
                  <a:pt x="181" y="180"/>
                </a:cubicBezTo>
                <a:cubicBezTo>
                  <a:pt x="179" y="181"/>
                  <a:pt x="178" y="183"/>
                  <a:pt x="176" y="184"/>
                </a:cubicBezTo>
                <a:cubicBezTo>
                  <a:pt x="156" y="163"/>
                  <a:pt x="136" y="142"/>
                  <a:pt x="117" y="122"/>
                </a:cubicBezTo>
                <a:cubicBezTo>
                  <a:pt x="112" y="117"/>
                  <a:pt x="106" y="110"/>
                  <a:pt x="102" y="111"/>
                </a:cubicBezTo>
                <a:cubicBezTo>
                  <a:pt x="92" y="112"/>
                  <a:pt x="82" y="116"/>
                  <a:pt x="75" y="122"/>
                </a:cubicBezTo>
                <a:cubicBezTo>
                  <a:pt x="56" y="136"/>
                  <a:pt x="39" y="153"/>
                  <a:pt x="21" y="168"/>
                </a:cubicBezTo>
                <a:cubicBezTo>
                  <a:pt x="16" y="173"/>
                  <a:pt x="8" y="173"/>
                  <a:pt x="1" y="175"/>
                </a:cubicBezTo>
                <a:lnTo>
                  <a:pt x="0" y="173"/>
                </a:ln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4" name="Freeform 131">
            <a:extLst>
              <a:ext uri="{FF2B5EF4-FFF2-40B4-BE49-F238E27FC236}">
                <a16:creationId xmlns:a16="http://schemas.microsoft.com/office/drawing/2014/main" id="{2A428882-B4D8-437C-834B-51F5F025F338}"/>
              </a:ext>
            </a:extLst>
          </p:cNvPr>
          <p:cNvSpPr>
            <a:spLocks noEditPoints="1"/>
          </p:cNvSpPr>
          <p:nvPr/>
        </p:nvSpPr>
        <p:spPr bwMode="auto">
          <a:xfrm>
            <a:off x="3903663" y="1908176"/>
            <a:ext cx="85725" cy="76200"/>
          </a:xfrm>
          <a:custGeom>
            <a:avLst/>
            <a:gdLst>
              <a:gd name="T0" fmla="*/ 59 w 78"/>
              <a:gd name="T1" fmla="*/ 0 h 70"/>
              <a:gd name="T2" fmla="*/ 70 w 78"/>
              <a:gd name="T3" fmla="*/ 16 h 70"/>
              <a:gd name="T4" fmla="*/ 28 w 78"/>
              <a:gd name="T5" fmla="*/ 64 h 70"/>
              <a:gd name="T6" fmla="*/ 18 w 78"/>
              <a:gd name="T7" fmla="*/ 64 h 70"/>
              <a:gd name="T8" fmla="*/ 9 w 78"/>
              <a:gd name="T9" fmla="*/ 54 h 70"/>
              <a:gd name="T10" fmla="*/ 16 w 78"/>
              <a:gd name="T11" fmla="*/ 8 h 70"/>
              <a:gd name="T12" fmla="*/ 59 w 78"/>
              <a:gd name="T13" fmla="*/ 0 h 70"/>
              <a:gd name="T14" fmla="*/ 39 w 78"/>
              <a:gd name="T15" fmla="*/ 12 h 70"/>
              <a:gd name="T16" fmla="*/ 25 w 78"/>
              <a:gd name="T17" fmla="*/ 33 h 70"/>
              <a:gd name="T18" fmla="*/ 39 w 78"/>
              <a:gd name="T19" fmla="*/ 45 h 70"/>
              <a:gd name="T20" fmla="*/ 54 w 78"/>
              <a:gd name="T21" fmla="*/ 31 h 70"/>
              <a:gd name="T22" fmla="*/ 39 w 78"/>
              <a:gd name="T23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8" h="70">
                <a:moveTo>
                  <a:pt x="59" y="0"/>
                </a:moveTo>
                <a:cubicBezTo>
                  <a:pt x="63" y="5"/>
                  <a:pt x="66" y="11"/>
                  <a:pt x="70" y="16"/>
                </a:cubicBezTo>
                <a:cubicBezTo>
                  <a:pt x="78" y="51"/>
                  <a:pt x="62" y="70"/>
                  <a:pt x="28" y="64"/>
                </a:cubicBezTo>
                <a:cubicBezTo>
                  <a:pt x="25" y="64"/>
                  <a:pt x="21" y="64"/>
                  <a:pt x="18" y="64"/>
                </a:cubicBezTo>
                <a:cubicBezTo>
                  <a:pt x="15" y="61"/>
                  <a:pt x="12" y="57"/>
                  <a:pt x="9" y="54"/>
                </a:cubicBezTo>
                <a:cubicBezTo>
                  <a:pt x="4" y="37"/>
                  <a:pt x="0" y="19"/>
                  <a:pt x="16" y="8"/>
                </a:cubicBezTo>
                <a:cubicBezTo>
                  <a:pt x="28" y="1"/>
                  <a:pt x="44" y="3"/>
                  <a:pt x="59" y="0"/>
                </a:cubicBezTo>
                <a:close/>
                <a:moveTo>
                  <a:pt x="39" y="12"/>
                </a:moveTo>
                <a:cubicBezTo>
                  <a:pt x="32" y="22"/>
                  <a:pt x="25" y="27"/>
                  <a:pt x="25" y="33"/>
                </a:cubicBezTo>
                <a:cubicBezTo>
                  <a:pt x="25" y="37"/>
                  <a:pt x="35" y="46"/>
                  <a:pt x="39" y="45"/>
                </a:cubicBezTo>
                <a:cubicBezTo>
                  <a:pt x="45" y="44"/>
                  <a:pt x="52" y="37"/>
                  <a:pt x="54" y="31"/>
                </a:cubicBezTo>
                <a:cubicBezTo>
                  <a:pt x="55" y="27"/>
                  <a:pt x="47" y="21"/>
                  <a:pt x="39" y="1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5" name="Freeform 132">
            <a:extLst>
              <a:ext uri="{FF2B5EF4-FFF2-40B4-BE49-F238E27FC236}">
                <a16:creationId xmlns:a16="http://schemas.microsoft.com/office/drawing/2014/main" id="{A9250D67-DE82-45DA-8638-FC34CB094EC9}"/>
              </a:ext>
            </a:extLst>
          </p:cNvPr>
          <p:cNvSpPr>
            <a:spLocks/>
          </p:cNvSpPr>
          <p:nvPr/>
        </p:nvSpPr>
        <p:spPr bwMode="auto">
          <a:xfrm>
            <a:off x="4048125" y="4970463"/>
            <a:ext cx="158750" cy="155575"/>
          </a:xfrm>
          <a:custGeom>
            <a:avLst/>
            <a:gdLst>
              <a:gd name="T0" fmla="*/ 129 w 145"/>
              <a:gd name="T1" fmla="*/ 16 h 143"/>
              <a:gd name="T2" fmla="*/ 136 w 145"/>
              <a:gd name="T3" fmla="*/ 25 h 143"/>
              <a:gd name="T4" fmla="*/ 128 w 145"/>
              <a:gd name="T5" fmla="*/ 130 h 143"/>
              <a:gd name="T6" fmla="*/ 129 w 145"/>
              <a:gd name="T7" fmla="*/ 130 h 143"/>
              <a:gd name="T8" fmla="*/ 20 w 145"/>
              <a:gd name="T9" fmla="*/ 132 h 143"/>
              <a:gd name="T10" fmla="*/ 15 w 145"/>
              <a:gd name="T11" fmla="*/ 126 h 143"/>
              <a:gd name="T12" fmla="*/ 17 w 145"/>
              <a:gd name="T13" fmla="*/ 14 h 143"/>
              <a:gd name="T14" fmla="*/ 16 w 145"/>
              <a:gd name="T15" fmla="*/ 14 h 143"/>
              <a:gd name="T16" fmla="*/ 129 w 145"/>
              <a:gd name="T17" fmla="*/ 1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" h="143">
                <a:moveTo>
                  <a:pt x="129" y="16"/>
                </a:moveTo>
                <a:cubicBezTo>
                  <a:pt x="131" y="19"/>
                  <a:pt x="134" y="22"/>
                  <a:pt x="136" y="25"/>
                </a:cubicBezTo>
                <a:cubicBezTo>
                  <a:pt x="134" y="61"/>
                  <a:pt x="145" y="97"/>
                  <a:pt x="128" y="130"/>
                </a:cubicBezTo>
                <a:cubicBezTo>
                  <a:pt x="128" y="130"/>
                  <a:pt x="129" y="130"/>
                  <a:pt x="129" y="130"/>
                </a:cubicBezTo>
                <a:cubicBezTo>
                  <a:pt x="93" y="143"/>
                  <a:pt x="57" y="142"/>
                  <a:pt x="20" y="132"/>
                </a:cubicBezTo>
                <a:cubicBezTo>
                  <a:pt x="18" y="130"/>
                  <a:pt x="17" y="128"/>
                  <a:pt x="15" y="126"/>
                </a:cubicBezTo>
                <a:cubicBezTo>
                  <a:pt x="2" y="88"/>
                  <a:pt x="0" y="51"/>
                  <a:pt x="17" y="14"/>
                </a:cubicBezTo>
                <a:cubicBezTo>
                  <a:pt x="17" y="14"/>
                  <a:pt x="16" y="14"/>
                  <a:pt x="16" y="14"/>
                </a:cubicBezTo>
                <a:cubicBezTo>
                  <a:pt x="54" y="3"/>
                  <a:pt x="91" y="0"/>
                  <a:pt x="129" y="1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6" name="Freeform 133">
            <a:extLst>
              <a:ext uri="{FF2B5EF4-FFF2-40B4-BE49-F238E27FC236}">
                <a16:creationId xmlns:a16="http://schemas.microsoft.com/office/drawing/2014/main" id="{17CCCFF3-187F-4E5D-BB1D-FB219251A0A5}"/>
              </a:ext>
            </a:extLst>
          </p:cNvPr>
          <p:cNvSpPr>
            <a:spLocks/>
          </p:cNvSpPr>
          <p:nvPr/>
        </p:nvSpPr>
        <p:spPr bwMode="auto">
          <a:xfrm>
            <a:off x="3771900" y="4692651"/>
            <a:ext cx="268287" cy="268288"/>
          </a:xfrm>
          <a:custGeom>
            <a:avLst/>
            <a:gdLst>
              <a:gd name="T0" fmla="*/ 1 w 245"/>
              <a:gd name="T1" fmla="*/ 1 h 245"/>
              <a:gd name="T2" fmla="*/ 32 w 245"/>
              <a:gd name="T3" fmla="*/ 17 h 245"/>
              <a:gd name="T4" fmla="*/ 121 w 245"/>
              <a:gd name="T5" fmla="*/ 106 h 245"/>
              <a:gd name="T6" fmla="*/ 209 w 245"/>
              <a:gd name="T7" fmla="*/ 24 h 245"/>
              <a:gd name="T8" fmla="*/ 245 w 245"/>
              <a:gd name="T9" fmla="*/ 4 h 245"/>
              <a:gd name="T10" fmla="*/ 228 w 245"/>
              <a:gd name="T11" fmla="*/ 34 h 245"/>
              <a:gd name="T12" fmla="*/ 139 w 245"/>
              <a:gd name="T13" fmla="*/ 123 h 245"/>
              <a:gd name="T14" fmla="*/ 231 w 245"/>
              <a:gd name="T15" fmla="*/ 222 h 245"/>
              <a:gd name="T16" fmla="*/ 241 w 245"/>
              <a:gd name="T17" fmla="*/ 245 h 245"/>
              <a:gd name="T18" fmla="*/ 242 w 245"/>
              <a:gd name="T19" fmla="*/ 245 h 245"/>
              <a:gd name="T20" fmla="*/ 215 w 245"/>
              <a:gd name="T21" fmla="*/ 232 h 245"/>
              <a:gd name="T22" fmla="*/ 135 w 245"/>
              <a:gd name="T23" fmla="*/ 149 h 245"/>
              <a:gd name="T24" fmla="*/ 130 w 245"/>
              <a:gd name="T25" fmla="*/ 144 h 245"/>
              <a:gd name="T26" fmla="*/ 50 w 245"/>
              <a:gd name="T27" fmla="*/ 210 h 245"/>
              <a:gd name="T28" fmla="*/ 0 w 245"/>
              <a:gd name="T29" fmla="*/ 244 h 245"/>
              <a:gd name="T30" fmla="*/ 19 w 245"/>
              <a:gd name="T31" fmla="*/ 211 h 245"/>
              <a:gd name="T32" fmla="*/ 101 w 245"/>
              <a:gd name="T33" fmla="*/ 129 h 245"/>
              <a:gd name="T34" fmla="*/ 34 w 245"/>
              <a:gd name="T35" fmla="*/ 49 h 245"/>
              <a:gd name="T36" fmla="*/ 2 w 245"/>
              <a:gd name="T37" fmla="*/ 0 h 245"/>
              <a:gd name="T38" fmla="*/ 1 w 245"/>
              <a:gd name="T39" fmla="*/ 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5" h="245">
                <a:moveTo>
                  <a:pt x="1" y="1"/>
                </a:moveTo>
                <a:cubicBezTo>
                  <a:pt x="12" y="6"/>
                  <a:pt x="24" y="10"/>
                  <a:pt x="32" y="17"/>
                </a:cubicBezTo>
                <a:cubicBezTo>
                  <a:pt x="63" y="47"/>
                  <a:pt x="93" y="78"/>
                  <a:pt x="121" y="106"/>
                </a:cubicBezTo>
                <a:cubicBezTo>
                  <a:pt x="149" y="80"/>
                  <a:pt x="179" y="51"/>
                  <a:pt x="209" y="24"/>
                </a:cubicBezTo>
                <a:cubicBezTo>
                  <a:pt x="219" y="15"/>
                  <a:pt x="233" y="10"/>
                  <a:pt x="245" y="4"/>
                </a:cubicBezTo>
                <a:cubicBezTo>
                  <a:pt x="239" y="14"/>
                  <a:pt x="236" y="26"/>
                  <a:pt x="228" y="34"/>
                </a:cubicBezTo>
                <a:cubicBezTo>
                  <a:pt x="199" y="65"/>
                  <a:pt x="168" y="95"/>
                  <a:pt x="139" y="123"/>
                </a:cubicBezTo>
                <a:cubicBezTo>
                  <a:pt x="169" y="155"/>
                  <a:pt x="201" y="188"/>
                  <a:pt x="231" y="222"/>
                </a:cubicBezTo>
                <a:cubicBezTo>
                  <a:pt x="237" y="228"/>
                  <a:pt x="238" y="237"/>
                  <a:pt x="241" y="245"/>
                </a:cubicBezTo>
                <a:cubicBezTo>
                  <a:pt x="241" y="245"/>
                  <a:pt x="242" y="245"/>
                  <a:pt x="242" y="245"/>
                </a:cubicBezTo>
                <a:cubicBezTo>
                  <a:pt x="233" y="241"/>
                  <a:pt x="222" y="238"/>
                  <a:pt x="215" y="232"/>
                </a:cubicBezTo>
                <a:cubicBezTo>
                  <a:pt x="188" y="205"/>
                  <a:pt x="161" y="177"/>
                  <a:pt x="135" y="149"/>
                </a:cubicBezTo>
                <a:cubicBezTo>
                  <a:pt x="131" y="145"/>
                  <a:pt x="127" y="141"/>
                  <a:pt x="130" y="144"/>
                </a:cubicBezTo>
                <a:cubicBezTo>
                  <a:pt x="103" y="166"/>
                  <a:pt x="77" y="189"/>
                  <a:pt x="50" y="210"/>
                </a:cubicBezTo>
                <a:cubicBezTo>
                  <a:pt x="35" y="223"/>
                  <a:pt x="17" y="233"/>
                  <a:pt x="0" y="244"/>
                </a:cubicBezTo>
                <a:cubicBezTo>
                  <a:pt x="6" y="233"/>
                  <a:pt x="11" y="220"/>
                  <a:pt x="19" y="211"/>
                </a:cubicBezTo>
                <a:cubicBezTo>
                  <a:pt x="48" y="181"/>
                  <a:pt x="78" y="152"/>
                  <a:pt x="101" y="129"/>
                </a:cubicBezTo>
                <a:cubicBezTo>
                  <a:pt x="79" y="104"/>
                  <a:pt x="56" y="77"/>
                  <a:pt x="34" y="49"/>
                </a:cubicBezTo>
                <a:cubicBezTo>
                  <a:pt x="22" y="34"/>
                  <a:pt x="13" y="17"/>
                  <a:pt x="2" y="0"/>
                </a:cubicBezTo>
                <a:cubicBezTo>
                  <a:pt x="2" y="0"/>
                  <a:pt x="1" y="1"/>
                  <a:pt x="1" y="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7" name="Freeform 134">
            <a:extLst>
              <a:ext uri="{FF2B5EF4-FFF2-40B4-BE49-F238E27FC236}">
                <a16:creationId xmlns:a16="http://schemas.microsoft.com/office/drawing/2014/main" id="{453E53C1-82CB-49D1-BC18-F6A017498308}"/>
              </a:ext>
            </a:extLst>
          </p:cNvPr>
          <p:cNvSpPr>
            <a:spLocks/>
          </p:cNvSpPr>
          <p:nvPr/>
        </p:nvSpPr>
        <p:spPr bwMode="auto">
          <a:xfrm>
            <a:off x="4214813" y="5133976"/>
            <a:ext cx="268287" cy="271463"/>
          </a:xfrm>
          <a:custGeom>
            <a:avLst/>
            <a:gdLst>
              <a:gd name="T0" fmla="*/ 244 w 245"/>
              <a:gd name="T1" fmla="*/ 247 h 248"/>
              <a:gd name="T2" fmla="*/ 219 w 245"/>
              <a:gd name="T3" fmla="*/ 236 h 248"/>
              <a:gd name="T4" fmla="*/ 134 w 245"/>
              <a:gd name="T5" fmla="*/ 150 h 248"/>
              <a:gd name="T6" fmla="*/ 125 w 245"/>
              <a:gd name="T7" fmla="*/ 140 h 248"/>
              <a:gd name="T8" fmla="*/ 34 w 245"/>
              <a:gd name="T9" fmla="*/ 225 h 248"/>
              <a:gd name="T10" fmla="*/ 0 w 245"/>
              <a:gd name="T11" fmla="*/ 244 h 248"/>
              <a:gd name="T12" fmla="*/ 15 w 245"/>
              <a:gd name="T13" fmla="*/ 216 h 248"/>
              <a:gd name="T14" fmla="*/ 110 w 245"/>
              <a:gd name="T15" fmla="*/ 119 h 248"/>
              <a:gd name="T16" fmla="*/ 99 w 245"/>
              <a:gd name="T17" fmla="*/ 114 h 248"/>
              <a:gd name="T18" fmla="*/ 14 w 245"/>
              <a:gd name="T19" fmla="*/ 27 h 248"/>
              <a:gd name="T20" fmla="*/ 4 w 245"/>
              <a:gd name="T21" fmla="*/ 0 h 248"/>
              <a:gd name="T22" fmla="*/ 109 w 245"/>
              <a:gd name="T23" fmla="*/ 97 h 248"/>
              <a:gd name="T24" fmla="*/ 119 w 245"/>
              <a:gd name="T25" fmla="*/ 110 h 248"/>
              <a:gd name="T26" fmla="*/ 224 w 245"/>
              <a:gd name="T27" fmla="*/ 13 h 248"/>
              <a:gd name="T28" fmla="*/ 245 w 245"/>
              <a:gd name="T29" fmla="*/ 4 h 248"/>
              <a:gd name="T30" fmla="*/ 222 w 245"/>
              <a:gd name="T31" fmla="*/ 40 h 248"/>
              <a:gd name="T32" fmla="*/ 136 w 245"/>
              <a:gd name="T33" fmla="*/ 126 h 248"/>
              <a:gd name="T34" fmla="*/ 148 w 245"/>
              <a:gd name="T35" fmla="*/ 137 h 248"/>
              <a:gd name="T36" fmla="*/ 232 w 245"/>
              <a:gd name="T37" fmla="*/ 225 h 248"/>
              <a:gd name="T38" fmla="*/ 243 w 245"/>
              <a:gd name="T39" fmla="*/ 248 h 248"/>
              <a:gd name="T40" fmla="*/ 244 w 245"/>
              <a:gd name="T41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5" h="248">
                <a:moveTo>
                  <a:pt x="244" y="247"/>
                </a:moveTo>
                <a:cubicBezTo>
                  <a:pt x="236" y="243"/>
                  <a:pt x="226" y="242"/>
                  <a:pt x="219" y="236"/>
                </a:cubicBezTo>
                <a:cubicBezTo>
                  <a:pt x="190" y="208"/>
                  <a:pt x="162" y="179"/>
                  <a:pt x="134" y="150"/>
                </a:cubicBezTo>
                <a:cubicBezTo>
                  <a:pt x="130" y="146"/>
                  <a:pt x="126" y="141"/>
                  <a:pt x="125" y="140"/>
                </a:cubicBezTo>
                <a:cubicBezTo>
                  <a:pt x="94" y="169"/>
                  <a:pt x="65" y="197"/>
                  <a:pt x="34" y="225"/>
                </a:cubicBezTo>
                <a:cubicBezTo>
                  <a:pt x="24" y="233"/>
                  <a:pt x="12" y="238"/>
                  <a:pt x="0" y="244"/>
                </a:cubicBezTo>
                <a:cubicBezTo>
                  <a:pt x="5" y="235"/>
                  <a:pt x="8" y="223"/>
                  <a:pt x="15" y="216"/>
                </a:cubicBezTo>
                <a:cubicBezTo>
                  <a:pt x="44" y="184"/>
                  <a:pt x="75" y="154"/>
                  <a:pt x="110" y="119"/>
                </a:cubicBezTo>
                <a:cubicBezTo>
                  <a:pt x="108" y="119"/>
                  <a:pt x="102" y="117"/>
                  <a:pt x="99" y="114"/>
                </a:cubicBezTo>
                <a:cubicBezTo>
                  <a:pt x="70" y="85"/>
                  <a:pt x="42" y="57"/>
                  <a:pt x="14" y="27"/>
                </a:cubicBezTo>
                <a:cubicBezTo>
                  <a:pt x="8" y="20"/>
                  <a:pt x="7" y="9"/>
                  <a:pt x="4" y="0"/>
                </a:cubicBezTo>
                <a:cubicBezTo>
                  <a:pt x="47" y="24"/>
                  <a:pt x="77" y="61"/>
                  <a:pt x="109" y="97"/>
                </a:cubicBezTo>
                <a:cubicBezTo>
                  <a:pt x="113" y="102"/>
                  <a:pt x="117" y="107"/>
                  <a:pt x="119" y="110"/>
                </a:cubicBezTo>
                <a:cubicBezTo>
                  <a:pt x="155" y="77"/>
                  <a:pt x="189" y="45"/>
                  <a:pt x="224" y="13"/>
                </a:cubicBezTo>
                <a:cubicBezTo>
                  <a:pt x="229" y="8"/>
                  <a:pt x="238" y="7"/>
                  <a:pt x="245" y="4"/>
                </a:cubicBezTo>
                <a:cubicBezTo>
                  <a:pt x="237" y="16"/>
                  <a:pt x="232" y="30"/>
                  <a:pt x="222" y="40"/>
                </a:cubicBezTo>
                <a:cubicBezTo>
                  <a:pt x="195" y="69"/>
                  <a:pt x="166" y="96"/>
                  <a:pt x="136" y="126"/>
                </a:cubicBezTo>
                <a:cubicBezTo>
                  <a:pt x="139" y="129"/>
                  <a:pt x="144" y="133"/>
                  <a:pt x="148" y="137"/>
                </a:cubicBezTo>
                <a:cubicBezTo>
                  <a:pt x="176" y="166"/>
                  <a:pt x="205" y="195"/>
                  <a:pt x="232" y="225"/>
                </a:cubicBezTo>
                <a:cubicBezTo>
                  <a:pt x="238" y="231"/>
                  <a:pt x="240" y="240"/>
                  <a:pt x="243" y="248"/>
                </a:cubicBezTo>
                <a:cubicBezTo>
                  <a:pt x="243" y="248"/>
                  <a:pt x="244" y="247"/>
                  <a:pt x="244" y="24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8" name="Freeform 135">
            <a:extLst>
              <a:ext uri="{FF2B5EF4-FFF2-40B4-BE49-F238E27FC236}">
                <a16:creationId xmlns:a16="http://schemas.microsoft.com/office/drawing/2014/main" id="{6C1F414A-6D1E-4D77-A01D-BB2E9E247410}"/>
              </a:ext>
            </a:extLst>
          </p:cNvPr>
          <p:cNvSpPr>
            <a:spLocks noEditPoints="1"/>
          </p:cNvSpPr>
          <p:nvPr/>
        </p:nvSpPr>
        <p:spPr bwMode="auto">
          <a:xfrm>
            <a:off x="5467350" y="3986213"/>
            <a:ext cx="100012" cy="96838"/>
          </a:xfrm>
          <a:custGeom>
            <a:avLst/>
            <a:gdLst>
              <a:gd name="T0" fmla="*/ 9 w 91"/>
              <a:gd name="T1" fmla="*/ 73 h 88"/>
              <a:gd name="T2" fmla="*/ 6 w 91"/>
              <a:gd name="T3" fmla="*/ 61 h 88"/>
              <a:gd name="T4" fmla="*/ 16 w 91"/>
              <a:gd name="T5" fmla="*/ 14 h 88"/>
              <a:gd name="T6" fmla="*/ 68 w 91"/>
              <a:gd name="T7" fmla="*/ 11 h 88"/>
              <a:gd name="T8" fmla="*/ 80 w 91"/>
              <a:gd name="T9" fmla="*/ 63 h 88"/>
              <a:gd name="T10" fmla="*/ 34 w 91"/>
              <a:gd name="T11" fmla="*/ 83 h 88"/>
              <a:gd name="T12" fmla="*/ 9 w 91"/>
              <a:gd name="T13" fmla="*/ 73 h 88"/>
              <a:gd name="T14" fmla="*/ 11 w 91"/>
              <a:gd name="T15" fmla="*/ 43 h 88"/>
              <a:gd name="T16" fmla="*/ 42 w 91"/>
              <a:gd name="T17" fmla="*/ 67 h 88"/>
              <a:gd name="T18" fmla="*/ 66 w 91"/>
              <a:gd name="T19" fmla="*/ 44 h 88"/>
              <a:gd name="T20" fmla="*/ 43 w 91"/>
              <a:gd name="T21" fmla="*/ 20 h 88"/>
              <a:gd name="T22" fmla="*/ 11 w 91"/>
              <a:gd name="T23" fmla="*/ 4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1" h="88">
                <a:moveTo>
                  <a:pt x="9" y="73"/>
                </a:moveTo>
                <a:cubicBezTo>
                  <a:pt x="8" y="69"/>
                  <a:pt x="7" y="65"/>
                  <a:pt x="6" y="61"/>
                </a:cubicBezTo>
                <a:cubicBezTo>
                  <a:pt x="0" y="44"/>
                  <a:pt x="1" y="27"/>
                  <a:pt x="16" y="14"/>
                </a:cubicBezTo>
                <a:cubicBezTo>
                  <a:pt x="32" y="0"/>
                  <a:pt x="50" y="2"/>
                  <a:pt x="68" y="11"/>
                </a:cubicBezTo>
                <a:cubicBezTo>
                  <a:pt x="88" y="27"/>
                  <a:pt x="91" y="41"/>
                  <a:pt x="80" y="63"/>
                </a:cubicBezTo>
                <a:cubicBezTo>
                  <a:pt x="68" y="77"/>
                  <a:pt x="54" y="88"/>
                  <a:pt x="34" y="83"/>
                </a:cubicBezTo>
                <a:cubicBezTo>
                  <a:pt x="26" y="81"/>
                  <a:pt x="17" y="76"/>
                  <a:pt x="9" y="73"/>
                </a:cubicBezTo>
                <a:close/>
                <a:moveTo>
                  <a:pt x="11" y="43"/>
                </a:moveTo>
                <a:cubicBezTo>
                  <a:pt x="25" y="54"/>
                  <a:pt x="33" y="65"/>
                  <a:pt x="42" y="67"/>
                </a:cubicBezTo>
                <a:cubicBezTo>
                  <a:pt x="56" y="69"/>
                  <a:pt x="66" y="59"/>
                  <a:pt x="66" y="44"/>
                </a:cubicBezTo>
                <a:cubicBezTo>
                  <a:pt x="67" y="29"/>
                  <a:pt x="56" y="19"/>
                  <a:pt x="43" y="20"/>
                </a:cubicBezTo>
                <a:cubicBezTo>
                  <a:pt x="34" y="21"/>
                  <a:pt x="25" y="32"/>
                  <a:pt x="11" y="4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19" name="Freeform 136">
            <a:extLst>
              <a:ext uri="{FF2B5EF4-FFF2-40B4-BE49-F238E27FC236}">
                <a16:creationId xmlns:a16="http://schemas.microsoft.com/office/drawing/2014/main" id="{4670A0DE-9CC0-4638-86E7-20D98811AF84}"/>
              </a:ext>
            </a:extLst>
          </p:cNvPr>
          <p:cNvSpPr>
            <a:spLocks noEditPoints="1"/>
          </p:cNvSpPr>
          <p:nvPr/>
        </p:nvSpPr>
        <p:spPr bwMode="auto">
          <a:xfrm>
            <a:off x="2519363" y="6148388"/>
            <a:ext cx="187325" cy="173038"/>
          </a:xfrm>
          <a:custGeom>
            <a:avLst/>
            <a:gdLst>
              <a:gd name="T0" fmla="*/ 1 w 171"/>
              <a:gd name="T1" fmla="*/ 143 h 158"/>
              <a:gd name="T2" fmla="*/ 0 w 171"/>
              <a:gd name="T3" fmla="*/ 137 h 158"/>
              <a:gd name="T4" fmla="*/ 2 w 171"/>
              <a:gd name="T5" fmla="*/ 13 h 158"/>
              <a:gd name="T6" fmla="*/ 1 w 171"/>
              <a:gd name="T7" fmla="*/ 14 h 158"/>
              <a:gd name="T8" fmla="*/ 32 w 171"/>
              <a:gd name="T9" fmla="*/ 2 h 158"/>
              <a:gd name="T10" fmla="*/ 137 w 171"/>
              <a:gd name="T11" fmla="*/ 1 h 158"/>
              <a:gd name="T12" fmla="*/ 171 w 171"/>
              <a:gd name="T13" fmla="*/ 35 h 158"/>
              <a:gd name="T14" fmla="*/ 170 w 171"/>
              <a:gd name="T15" fmla="*/ 119 h 158"/>
              <a:gd name="T16" fmla="*/ 133 w 171"/>
              <a:gd name="T17" fmla="*/ 156 h 158"/>
              <a:gd name="T18" fmla="*/ 39 w 171"/>
              <a:gd name="T19" fmla="*/ 156 h 158"/>
              <a:gd name="T20" fmla="*/ 1 w 171"/>
              <a:gd name="T21" fmla="*/ 143 h 158"/>
              <a:gd name="T22" fmla="*/ 111 w 171"/>
              <a:gd name="T23" fmla="*/ 129 h 158"/>
              <a:gd name="T24" fmla="*/ 125 w 171"/>
              <a:gd name="T25" fmla="*/ 119 h 158"/>
              <a:gd name="T26" fmla="*/ 125 w 171"/>
              <a:gd name="T27" fmla="*/ 39 h 158"/>
              <a:gd name="T28" fmla="*/ 58 w 171"/>
              <a:gd name="T29" fmla="*/ 29 h 158"/>
              <a:gd name="T30" fmla="*/ 31 w 171"/>
              <a:gd name="T31" fmla="*/ 103 h 158"/>
              <a:gd name="T32" fmla="*/ 111 w 171"/>
              <a:gd name="T33" fmla="*/ 129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1" h="158">
                <a:moveTo>
                  <a:pt x="1" y="143"/>
                </a:moveTo>
                <a:cubicBezTo>
                  <a:pt x="1" y="141"/>
                  <a:pt x="0" y="139"/>
                  <a:pt x="0" y="137"/>
                </a:cubicBezTo>
                <a:cubicBezTo>
                  <a:pt x="0" y="96"/>
                  <a:pt x="1" y="54"/>
                  <a:pt x="2" y="13"/>
                </a:cubicBezTo>
                <a:cubicBezTo>
                  <a:pt x="2" y="13"/>
                  <a:pt x="1" y="14"/>
                  <a:pt x="1" y="14"/>
                </a:cubicBezTo>
                <a:cubicBezTo>
                  <a:pt x="11" y="9"/>
                  <a:pt x="21" y="2"/>
                  <a:pt x="32" y="2"/>
                </a:cubicBezTo>
                <a:cubicBezTo>
                  <a:pt x="67" y="0"/>
                  <a:pt x="102" y="1"/>
                  <a:pt x="137" y="1"/>
                </a:cubicBezTo>
                <a:cubicBezTo>
                  <a:pt x="159" y="2"/>
                  <a:pt x="170" y="13"/>
                  <a:pt x="171" y="35"/>
                </a:cubicBezTo>
                <a:cubicBezTo>
                  <a:pt x="171" y="63"/>
                  <a:pt x="171" y="91"/>
                  <a:pt x="170" y="119"/>
                </a:cubicBezTo>
                <a:cubicBezTo>
                  <a:pt x="170" y="145"/>
                  <a:pt x="160" y="156"/>
                  <a:pt x="133" y="156"/>
                </a:cubicBezTo>
                <a:cubicBezTo>
                  <a:pt x="102" y="157"/>
                  <a:pt x="70" y="158"/>
                  <a:pt x="39" y="156"/>
                </a:cubicBezTo>
                <a:cubicBezTo>
                  <a:pt x="26" y="155"/>
                  <a:pt x="14" y="147"/>
                  <a:pt x="1" y="143"/>
                </a:cubicBezTo>
                <a:close/>
                <a:moveTo>
                  <a:pt x="111" y="129"/>
                </a:moveTo>
                <a:cubicBezTo>
                  <a:pt x="116" y="126"/>
                  <a:pt x="120" y="123"/>
                  <a:pt x="125" y="119"/>
                </a:cubicBezTo>
                <a:cubicBezTo>
                  <a:pt x="149" y="93"/>
                  <a:pt x="149" y="63"/>
                  <a:pt x="125" y="39"/>
                </a:cubicBezTo>
                <a:cubicBezTo>
                  <a:pt x="105" y="21"/>
                  <a:pt x="82" y="21"/>
                  <a:pt x="58" y="29"/>
                </a:cubicBezTo>
                <a:cubicBezTo>
                  <a:pt x="30" y="40"/>
                  <a:pt x="17" y="75"/>
                  <a:pt x="31" y="103"/>
                </a:cubicBezTo>
                <a:cubicBezTo>
                  <a:pt x="46" y="135"/>
                  <a:pt x="82" y="146"/>
                  <a:pt x="111" y="12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0" name="Freeform 137">
            <a:extLst>
              <a:ext uri="{FF2B5EF4-FFF2-40B4-BE49-F238E27FC236}">
                <a16:creationId xmlns:a16="http://schemas.microsoft.com/office/drawing/2014/main" id="{E2C479A3-6006-4D9A-B131-F0E2F7A26722}"/>
              </a:ext>
            </a:extLst>
          </p:cNvPr>
          <p:cNvSpPr>
            <a:spLocks noEditPoints="1"/>
          </p:cNvSpPr>
          <p:nvPr/>
        </p:nvSpPr>
        <p:spPr bwMode="auto">
          <a:xfrm>
            <a:off x="1182688" y="4806951"/>
            <a:ext cx="225425" cy="349250"/>
          </a:xfrm>
          <a:custGeom>
            <a:avLst/>
            <a:gdLst>
              <a:gd name="T0" fmla="*/ 166 w 206"/>
              <a:gd name="T1" fmla="*/ 277 h 319"/>
              <a:gd name="T2" fmla="*/ 128 w 206"/>
              <a:gd name="T3" fmla="*/ 305 h 319"/>
              <a:gd name="T4" fmla="*/ 37 w 206"/>
              <a:gd name="T5" fmla="*/ 267 h 319"/>
              <a:gd name="T6" fmla="*/ 11 w 206"/>
              <a:gd name="T7" fmla="*/ 110 h 319"/>
              <a:gd name="T8" fmla="*/ 35 w 206"/>
              <a:gd name="T9" fmla="*/ 41 h 319"/>
              <a:gd name="T10" fmla="*/ 54 w 206"/>
              <a:gd name="T11" fmla="*/ 21 h 319"/>
              <a:gd name="T12" fmla="*/ 129 w 206"/>
              <a:gd name="T13" fmla="*/ 3 h 319"/>
              <a:gd name="T14" fmla="*/ 141 w 206"/>
              <a:gd name="T15" fmla="*/ 11 h 319"/>
              <a:gd name="T16" fmla="*/ 168 w 206"/>
              <a:gd name="T17" fmla="*/ 42 h 319"/>
              <a:gd name="T18" fmla="*/ 196 w 206"/>
              <a:gd name="T19" fmla="*/ 198 h 319"/>
              <a:gd name="T20" fmla="*/ 166 w 206"/>
              <a:gd name="T21" fmla="*/ 277 h 319"/>
              <a:gd name="T22" fmla="*/ 147 w 206"/>
              <a:gd name="T23" fmla="*/ 263 h 319"/>
              <a:gd name="T24" fmla="*/ 146 w 206"/>
              <a:gd name="T25" fmla="*/ 264 h 319"/>
              <a:gd name="T26" fmla="*/ 154 w 206"/>
              <a:gd name="T27" fmla="*/ 239 h 319"/>
              <a:gd name="T28" fmla="*/ 154 w 206"/>
              <a:gd name="T29" fmla="*/ 135 h 319"/>
              <a:gd name="T30" fmla="*/ 146 w 206"/>
              <a:gd name="T31" fmla="*/ 109 h 319"/>
              <a:gd name="T32" fmla="*/ 136 w 206"/>
              <a:gd name="T33" fmla="*/ 99 h 319"/>
              <a:gd name="T34" fmla="*/ 77 w 206"/>
              <a:gd name="T35" fmla="*/ 93 h 319"/>
              <a:gd name="T36" fmla="*/ 51 w 206"/>
              <a:gd name="T37" fmla="*/ 139 h 319"/>
              <a:gd name="T38" fmla="*/ 51 w 206"/>
              <a:gd name="T39" fmla="*/ 236 h 319"/>
              <a:gd name="T40" fmla="*/ 59 w 206"/>
              <a:gd name="T41" fmla="*/ 260 h 319"/>
              <a:gd name="T42" fmla="*/ 58 w 206"/>
              <a:gd name="T43" fmla="*/ 259 h 319"/>
              <a:gd name="T44" fmla="*/ 98 w 206"/>
              <a:gd name="T45" fmla="*/ 286 h 319"/>
              <a:gd name="T46" fmla="*/ 147 w 206"/>
              <a:gd name="T47" fmla="*/ 263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6" h="319">
                <a:moveTo>
                  <a:pt x="166" y="277"/>
                </a:moveTo>
                <a:cubicBezTo>
                  <a:pt x="154" y="287"/>
                  <a:pt x="142" y="299"/>
                  <a:pt x="128" y="305"/>
                </a:cubicBezTo>
                <a:cubicBezTo>
                  <a:pt x="90" y="319"/>
                  <a:pt x="59" y="305"/>
                  <a:pt x="37" y="267"/>
                </a:cubicBezTo>
                <a:cubicBezTo>
                  <a:pt x="7" y="218"/>
                  <a:pt x="0" y="165"/>
                  <a:pt x="11" y="110"/>
                </a:cubicBezTo>
                <a:cubicBezTo>
                  <a:pt x="16" y="86"/>
                  <a:pt x="27" y="64"/>
                  <a:pt x="35" y="41"/>
                </a:cubicBezTo>
                <a:cubicBezTo>
                  <a:pt x="41" y="34"/>
                  <a:pt x="48" y="28"/>
                  <a:pt x="54" y="21"/>
                </a:cubicBezTo>
                <a:cubicBezTo>
                  <a:pt x="76" y="2"/>
                  <a:pt x="102" y="0"/>
                  <a:pt x="129" y="3"/>
                </a:cubicBezTo>
                <a:cubicBezTo>
                  <a:pt x="133" y="6"/>
                  <a:pt x="137" y="8"/>
                  <a:pt x="141" y="11"/>
                </a:cubicBezTo>
                <a:cubicBezTo>
                  <a:pt x="151" y="21"/>
                  <a:pt x="161" y="31"/>
                  <a:pt x="168" y="42"/>
                </a:cubicBezTo>
                <a:cubicBezTo>
                  <a:pt x="201" y="90"/>
                  <a:pt x="206" y="143"/>
                  <a:pt x="196" y="198"/>
                </a:cubicBezTo>
                <a:cubicBezTo>
                  <a:pt x="190" y="225"/>
                  <a:pt x="176" y="251"/>
                  <a:pt x="166" y="277"/>
                </a:cubicBezTo>
                <a:close/>
                <a:moveTo>
                  <a:pt x="147" y="263"/>
                </a:moveTo>
                <a:cubicBezTo>
                  <a:pt x="146" y="264"/>
                  <a:pt x="146" y="264"/>
                  <a:pt x="146" y="264"/>
                </a:cubicBezTo>
                <a:cubicBezTo>
                  <a:pt x="149" y="255"/>
                  <a:pt x="154" y="247"/>
                  <a:pt x="154" y="239"/>
                </a:cubicBezTo>
                <a:cubicBezTo>
                  <a:pt x="155" y="204"/>
                  <a:pt x="155" y="170"/>
                  <a:pt x="154" y="135"/>
                </a:cubicBezTo>
                <a:cubicBezTo>
                  <a:pt x="154" y="126"/>
                  <a:pt x="149" y="118"/>
                  <a:pt x="146" y="109"/>
                </a:cubicBezTo>
                <a:cubicBezTo>
                  <a:pt x="143" y="106"/>
                  <a:pt x="140" y="103"/>
                  <a:pt x="136" y="99"/>
                </a:cubicBezTo>
                <a:cubicBezTo>
                  <a:pt x="118" y="83"/>
                  <a:pt x="97" y="85"/>
                  <a:pt x="77" y="93"/>
                </a:cubicBezTo>
                <a:cubicBezTo>
                  <a:pt x="57" y="101"/>
                  <a:pt x="51" y="119"/>
                  <a:pt x="51" y="139"/>
                </a:cubicBezTo>
                <a:cubicBezTo>
                  <a:pt x="51" y="171"/>
                  <a:pt x="51" y="204"/>
                  <a:pt x="51" y="236"/>
                </a:cubicBezTo>
                <a:cubicBezTo>
                  <a:pt x="52" y="244"/>
                  <a:pt x="56" y="252"/>
                  <a:pt x="59" y="260"/>
                </a:cubicBezTo>
                <a:cubicBezTo>
                  <a:pt x="58" y="259"/>
                  <a:pt x="58" y="259"/>
                  <a:pt x="58" y="259"/>
                </a:cubicBezTo>
                <a:cubicBezTo>
                  <a:pt x="64" y="279"/>
                  <a:pt x="80" y="285"/>
                  <a:pt x="98" y="286"/>
                </a:cubicBezTo>
                <a:cubicBezTo>
                  <a:pt x="118" y="288"/>
                  <a:pt x="138" y="285"/>
                  <a:pt x="147" y="26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1" name="Freeform 138">
            <a:extLst>
              <a:ext uri="{FF2B5EF4-FFF2-40B4-BE49-F238E27FC236}">
                <a16:creationId xmlns:a16="http://schemas.microsoft.com/office/drawing/2014/main" id="{3941DEC6-3955-44D8-B269-7083E2933E80}"/>
              </a:ext>
            </a:extLst>
          </p:cNvPr>
          <p:cNvSpPr>
            <a:spLocks/>
          </p:cNvSpPr>
          <p:nvPr/>
        </p:nvSpPr>
        <p:spPr bwMode="auto">
          <a:xfrm>
            <a:off x="2630488" y="3976688"/>
            <a:ext cx="80962" cy="85725"/>
          </a:xfrm>
          <a:custGeom>
            <a:avLst/>
            <a:gdLst>
              <a:gd name="T0" fmla="*/ 64 w 75"/>
              <a:gd name="T1" fmla="*/ 63 h 78"/>
              <a:gd name="T2" fmla="*/ 21 w 75"/>
              <a:gd name="T3" fmla="*/ 68 h 78"/>
              <a:gd name="T4" fmla="*/ 16 w 75"/>
              <a:gd name="T5" fmla="*/ 11 h 78"/>
              <a:gd name="T6" fmla="*/ 60 w 75"/>
              <a:gd name="T7" fmla="*/ 13 h 78"/>
              <a:gd name="T8" fmla="*/ 65 w 75"/>
              <a:gd name="T9" fmla="*/ 58 h 78"/>
              <a:gd name="T10" fmla="*/ 64 w 75"/>
              <a:gd name="T11" fmla="*/ 6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" h="78">
                <a:moveTo>
                  <a:pt x="64" y="63"/>
                </a:moveTo>
                <a:cubicBezTo>
                  <a:pt x="51" y="70"/>
                  <a:pt x="37" y="78"/>
                  <a:pt x="21" y="68"/>
                </a:cubicBezTo>
                <a:cubicBezTo>
                  <a:pt x="2" y="56"/>
                  <a:pt x="0" y="33"/>
                  <a:pt x="16" y="11"/>
                </a:cubicBezTo>
                <a:cubicBezTo>
                  <a:pt x="31" y="3"/>
                  <a:pt x="47" y="0"/>
                  <a:pt x="60" y="13"/>
                </a:cubicBezTo>
                <a:cubicBezTo>
                  <a:pt x="75" y="26"/>
                  <a:pt x="74" y="41"/>
                  <a:pt x="65" y="58"/>
                </a:cubicBezTo>
                <a:cubicBezTo>
                  <a:pt x="64" y="59"/>
                  <a:pt x="64" y="61"/>
                  <a:pt x="64" y="6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2" name="Freeform 139">
            <a:extLst>
              <a:ext uri="{FF2B5EF4-FFF2-40B4-BE49-F238E27FC236}">
                <a16:creationId xmlns:a16="http://schemas.microsoft.com/office/drawing/2014/main" id="{A094B453-988C-49E7-8CD0-6C274C4CD503}"/>
              </a:ext>
            </a:extLst>
          </p:cNvPr>
          <p:cNvSpPr>
            <a:spLocks noEditPoints="1"/>
          </p:cNvSpPr>
          <p:nvPr/>
        </p:nvSpPr>
        <p:spPr bwMode="auto">
          <a:xfrm>
            <a:off x="1266825" y="4160838"/>
            <a:ext cx="147637" cy="147638"/>
          </a:xfrm>
          <a:custGeom>
            <a:avLst/>
            <a:gdLst>
              <a:gd name="T0" fmla="*/ 107 w 136"/>
              <a:gd name="T1" fmla="*/ 24 h 136"/>
              <a:gd name="T2" fmla="*/ 99 w 136"/>
              <a:gd name="T3" fmla="*/ 116 h 136"/>
              <a:gd name="T4" fmla="*/ 10 w 136"/>
              <a:gd name="T5" fmla="*/ 102 h 136"/>
              <a:gd name="T6" fmla="*/ 11 w 136"/>
              <a:gd name="T7" fmla="*/ 102 h 136"/>
              <a:gd name="T8" fmla="*/ 17 w 136"/>
              <a:gd name="T9" fmla="*/ 26 h 136"/>
              <a:gd name="T10" fmla="*/ 18 w 136"/>
              <a:gd name="T11" fmla="*/ 24 h 136"/>
              <a:gd name="T12" fmla="*/ 82 w 136"/>
              <a:gd name="T13" fmla="*/ 12 h 136"/>
              <a:gd name="T14" fmla="*/ 107 w 136"/>
              <a:gd name="T15" fmla="*/ 24 h 136"/>
              <a:gd name="T16" fmla="*/ 41 w 136"/>
              <a:gd name="T17" fmla="*/ 110 h 136"/>
              <a:gd name="T18" fmla="*/ 102 w 136"/>
              <a:gd name="T19" fmla="*/ 96 h 136"/>
              <a:gd name="T20" fmla="*/ 108 w 136"/>
              <a:gd name="T21" fmla="*/ 45 h 136"/>
              <a:gd name="T22" fmla="*/ 64 w 136"/>
              <a:gd name="T23" fmla="*/ 15 h 136"/>
              <a:gd name="T24" fmla="*/ 11 w 136"/>
              <a:gd name="T25" fmla="*/ 56 h 136"/>
              <a:gd name="T26" fmla="*/ 41 w 136"/>
              <a:gd name="T27" fmla="*/ 11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6" h="136">
                <a:moveTo>
                  <a:pt x="107" y="24"/>
                </a:moveTo>
                <a:cubicBezTo>
                  <a:pt x="136" y="49"/>
                  <a:pt x="131" y="96"/>
                  <a:pt x="99" y="116"/>
                </a:cubicBezTo>
                <a:cubicBezTo>
                  <a:pt x="65" y="136"/>
                  <a:pt x="36" y="128"/>
                  <a:pt x="10" y="102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0" y="76"/>
                  <a:pt x="0" y="50"/>
                  <a:pt x="17" y="26"/>
                </a:cubicBezTo>
                <a:cubicBezTo>
                  <a:pt x="17" y="25"/>
                  <a:pt x="18" y="25"/>
                  <a:pt x="18" y="24"/>
                </a:cubicBezTo>
                <a:cubicBezTo>
                  <a:pt x="38" y="11"/>
                  <a:pt x="58" y="0"/>
                  <a:pt x="82" y="12"/>
                </a:cubicBezTo>
                <a:cubicBezTo>
                  <a:pt x="90" y="16"/>
                  <a:pt x="98" y="20"/>
                  <a:pt x="107" y="24"/>
                </a:cubicBezTo>
                <a:close/>
                <a:moveTo>
                  <a:pt x="41" y="110"/>
                </a:moveTo>
                <a:cubicBezTo>
                  <a:pt x="65" y="121"/>
                  <a:pt x="84" y="112"/>
                  <a:pt x="102" y="96"/>
                </a:cubicBezTo>
                <a:cubicBezTo>
                  <a:pt x="117" y="80"/>
                  <a:pt x="116" y="62"/>
                  <a:pt x="108" y="45"/>
                </a:cubicBezTo>
                <a:cubicBezTo>
                  <a:pt x="99" y="27"/>
                  <a:pt x="85" y="16"/>
                  <a:pt x="64" y="15"/>
                </a:cubicBezTo>
                <a:cubicBezTo>
                  <a:pt x="37" y="14"/>
                  <a:pt x="15" y="31"/>
                  <a:pt x="11" y="56"/>
                </a:cubicBezTo>
                <a:cubicBezTo>
                  <a:pt x="7" y="85"/>
                  <a:pt x="16" y="103"/>
                  <a:pt x="41" y="11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3" name="Freeform 140">
            <a:extLst>
              <a:ext uri="{FF2B5EF4-FFF2-40B4-BE49-F238E27FC236}">
                <a16:creationId xmlns:a16="http://schemas.microsoft.com/office/drawing/2014/main" id="{8BC99A22-2B82-41D6-8D1E-903D2DCAB459}"/>
              </a:ext>
            </a:extLst>
          </p:cNvPr>
          <p:cNvSpPr>
            <a:spLocks noEditPoints="1"/>
          </p:cNvSpPr>
          <p:nvPr/>
        </p:nvSpPr>
        <p:spPr bwMode="auto">
          <a:xfrm>
            <a:off x="4060825" y="3954463"/>
            <a:ext cx="98425" cy="125413"/>
          </a:xfrm>
          <a:custGeom>
            <a:avLst/>
            <a:gdLst>
              <a:gd name="T0" fmla="*/ 12 w 89"/>
              <a:gd name="T1" fmla="*/ 114 h 115"/>
              <a:gd name="T2" fmla="*/ 3 w 89"/>
              <a:gd name="T3" fmla="*/ 98 h 115"/>
              <a:gd name="T4" fmla="*/ 1 w 89"/>
              <a:gd name="T5" fmla="*/ 25 h 115"/>
              <a:gd name="T6" fmla="*/ 27 w 89"/>
              <a:gd name="T7" fmla="*/ 1 h 115"/>
              <a:gd name="T8" fmla="*/ 63 w 89"/>
              <a:gd name="T9" fmla="*/ 2 h 115"/>
              <a:gd name="T10" fmla="*/ 88 w 89"/>
              <a:gd name="T11" fmla="*/ 26 h 115"/>
              <a:gd name="T12" fmla="*/ 88 w 89"/>
              <a:gd name="T13" fmla="*/ 90 h 115"/>
              <a:gd name="T14" fmla="*/ 61 w 89"/>
              <a:gd name="T15" fmla="*/ 114 h 115"/>
              <a:gd name="T16" fmla="*/ 12 w 89"/>
              <a:gd name="T17" fmla="*/ 114 h 115"/>
              <a:gd name="T18" fmla="*/ 75 w 89"/>
              <a:gd name="T19" fmla="*/ 73 h 115"/>
              <a:gd name="T20" fmla="*/ 45 w 89"/>
              <a:gd name="T21" fmla="*/ 44 h 115"/>
              <a:gd name="T22" fmla="*/ 16 w 89"/>
              <a:gd name="T23" fmla="*/ 75 h 115"/>
              <a:gd name="T24" fmla="*/ 46 w 89"/>
              <a:gd name="T25" fmla="*/ 103 h 115"/>
              <a:gd name="T26" fmla="*/ 75 w 89"/>
              <a:gd name="T27" fmla="*/ 7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15">
                <a:moveTo>
                  <a:pt x="12" y="114"/>
                </a:moveTo>
                <a:cubicBezTo>
                  <a:pt x="9" y="109"/>
                  <a:pt x="6" y="103"/>
                  <a:pt x="3" y="98"/>
                </a:cubicBezTo>
                <a:cubicBezTo>
                  <a:pt x="2" y="74"/>
                  <a:pt x="0" y="49"/>
                  <a:pt x="1" y="25"/>
                </a:cubicBezTo>
                <a:cubicBezTo>
                  <a:pt x="2" y="10"/>
                  <a:pt x="10" y="0"/>
                  <a:pt x="27" y="1"/>
                </a:cubicBezTo>
                <a:cubicBezTo>
                  <a:pt x="39" y="2"/>
                  <a:pt x="51" y="2"/>
                  <a:pt x="63" y="2"/>
                </a:cubicBezTo>
                <a:cubicBezTo>
                  <a:pt x="80" y="1"/>
                  <a:pt x="88" y="11"/>
                  <a:pt x="88" y="26"/>
                </a:cubicBezTo>
                <a:cubicBezTo>
                  <a:pt x="89" y="47"/>
                  <a:pt x="89" y="68"/>
                  <a:pt x="88" y="90"/>
                </a:cubicBezTo>
                <a:cubicBezTo>
                  <a:pt x="88" y="106"/>
                  <a:pt x="79" y="115"/>
                  <a:pt x="61" y="114"/>
                </a:cubicBezTo>
                <a:cubicBezTo>
                  <a:pt x="45" y="113"/>
                  <a:pt x="28" y="114"/>
                  <a:pt x="12" y="114"/>
                </a:cubicBezTo>
                <a:close/>
                <a:moveTo>
                  <a:pt x="75" y="73"/>
                </a:moveTo>
                <a:cubicBezTo>
                  <a:pt x="74" y="57"/>
                  <a:pt x="61" y="44"/>
                  <a:pt x="45" y="44"/>
                </a:cubicBezTo>
                <a:cubicBezTo>
                  <a:pt x="28" y="44"/>
                  <a:pt x="15" y="58"/>
                  <a:pt x="16" y="75"/>
                </a:cubicBezTo>
                <a:cubicBezTo>
                  <a:pt x="17" y="92"/>
                  <a:pt x="28" y="103"/>
                  <a:pt x="46" y="103"/>
                </a:cubicBezTo>
                <a:cubicBezTo>
                  <a:pt x="62" y="102"/>
                  <a:pt x="75" y="89"/>
                  <a:pt x="75" y="7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4" name="Freeform 141">
            <a:extLst>
              <a:ext uri="{FF2B5EF4-FFF2-40B4-BE49-F238E27FC236}">
                <a16:creationId xmlns:a16="http://schemas.microsoft.com/office/drawing/2014/main" id="{7B187D47-B472-410D-8D28-8496E5BB5809}"/>
              </a:ext>
            </a:extLst>
          </p:cNvPr>
          <p:cNvSpPr>
            <a:spLocks noEditPoints="1"/>
          </p:cNvSpPr>
          <p:nvPr/>
        </p:nvSpPr>
        <p:spPr bwMode="auto">
          <a:xfrm>
            <a:off x="2693988" y="5026026"/>
            <a:ext cx="171450" cy="171450"/>
          </a:xfrm>
          <a:custGeom>
            <a:avLst/>
            <a:gdLst>
              <a:gd name="T0" fmla="*/ 141 w 157"/>
              <a:gd name="T1" fmla="*/ 121 h 157"/>
              <a:gd name="T2" fmla="*/ 123 w 157"/>
              <a:gd name="T3" fmla="*/ 139 h 157"/>
              <a:gd name="T4" fmla="*/ 13 w 157"/>
              <a:gd name="T5" fmla="*/ 114 h 157"/>
              <a:gd name="T6" fmla="*/ 13 w 157"/>
              <a:gd name="T7" fmla="*/ 37 h 157"/>
              <a:gd name="T8" fmla="*/ 79 w 157"/>
              <a:gd name="T9" fmla="*/ 1 h 157"/>
              <a:gd name="T10" fmla="*/ 116 w 157"/>
              <a:gd name="T11" fmla="*/ 7 h 157"/>
              <a:gd name="T12" fmla="*/ 141 w 157"/>
              <a:gd name="T13" fmla="*/ 29 h 157"/>
              <a:gd name="T14" fmla="*/ 141 w 157"/>
              <a:gd name="T15" fmla="*/ 121 h 157"/>
              <a:gd name="T16" fmla="*/ 132 w 157"/>
              <a:gd name="T17" fmla="*/ 47 h 157"/>
              <a:gd name="T18" fmla="*/ 117 w 157"/>
              <a:gd name="T19" fmla="*/ 29 h 157"/>
              <a:gd name="T20" fmla="*/ 41 w 157"/>
              <a:gd name="T21" fmla="*/ 33 h 157"/>
              <a:gd name="T22" fmla="*/ 40 w 157"/>
              <a:gd name="T23" fmla="*/ 35 h 157"/>
              <a:gd name="T24" fmla="*/ 39 w 157"/>
              <a:gd name="T25" fmla="*/ 115 h 157"/>
              <a:gd name="T26" fmla="*/ 41 w 157"/>
              <a:gd name="T27" fmla="*/ 117 h 157"/>
              <a:gd name="T28" fmla="*/ 122 w 157"/>
              <a:gd name="T29" fmla="*/ 114 h 157"/>
              <a:gd name="T30" fmla="*/ 132 w 157"/>
              <a:gd name="T31" fmla="*/ 4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" h="157">
                <a:moveTo>
                  <a:pt x="141" y="121"/>
                </a:moveTo>
                <a:cubicBezTo>
                  <a:pt x="135" y="127"/>
                  <a:pt x="129" y="133"/>
                  <a:pt x="123" y="139"/>
                </a:cubicBezTo>
                <a:cubicBezTo>
                  <a:pt x="80" y="157"/>
                  <a:pt x="43" y="152"/>
                  <a:pt x="13" y="114"/>
                </a:cubicBezTo>
                <a:cubicBezTo>
                  <a:pt x="3" y="88"/>
                  <a:pt x="0" y="63"/>
                  <a:pt x="13" y="37"/>
                </a:cubicBezTo>
                <a:cubicBezTo>
                  <a:pt x="30" y="17"/>
                  <a:pt x="50" y="0"/>
                  <a:pt x="79" y="1"/>
                </a:cubicBezTo>
                <a:cubicBezTo>
                  <a:pt x="91" y="2"/>
                  <a:pt x="103" y="5"/>
                  <a:pt x="116" y="7"/>
                </a:cubicBezTo>
                <a:cubicBezTo>
                  <a:pt x="124" y="14"/>
                  <a:pt x="133" y="22"/>
                  <a:pt x="141" y="29"/>
                </a:cubicBezTo>
                <a:cubicBezTo>
                  <a:pt x="156" y="60"/>
                  <a:pt x="157" y="90"/>
                  <a:pt x="141" y="121"/>
                </a:cubicBezTo>
                <a:close/>
                <a:moveTo>
                  <a:pt x="132" y="47"/>
                </a:moveTo>
                <a:cubicBezTo>
                  <a:pt x="127" y="41"/>
                  <a:pt x="123" y="34"/>
                  <a:pt x="117" y="29"/>
                </a:cubicBezTo>
                <a:cubicBezTo>
                  <a:pt x="94" y="8"/>
                  <a:pt x="57" y="11"/>
                  <a:pt x="41" y="33"/>
                </a:cubicBezTo>
                <a:cubicBezTo>
                  <a:pt x="41" y="34"/>
                  <a:pt x="40" y="34"/>
                  <a:pt x="40" y="35"/>
                </a:cubicBezTo>
                <a:cubicBezTo>
                  <a:pt x="12" y="53"/>
                  <a:pt x="11" y="98"/>
                  <a:pt x="39" y="115"/>
                </a:cubicBezTo>
                <a:cubicBezTo>
                  <a:pt x="40" y="116"/>
                  <a:pt x="41" y="116"/>
                  <a:pt x="41" y="117"/>
                </a:cubicBezTo>
                <a:cubicBezTo>
                  <a:pt x="59" y="143"/>
                  <a:pt x="99" y="142"/>
                  <a:pt x="122" y="114"/>
                </a:cubicBezTo>
                <a:cubicBezTo>
                  <a:pt x="139" y="94"/>
                  <a:pt x="142" y="72"/>
                  <a:pt x="132" y="4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5" name="Freeform 142">
            <a:extLst>
              <a:ext uri="{FF2B5EF4-FFF2-40B4-BE49-F238E27FC236}">
                <a16:creationId xmlns:a16="http://schemas.microsoft.com/office/drawing/2014/main" id="{32536355-D376-418E-9553-F107222E6BC6}"/>
              </a:ext>
            </a:extLst>
          </p:cNvPr>
          <p:cNvSpPr>
            <a:spLocks/>
          </p:cNvSpPr>
          <p:nvPr/>
        </p:nvSpPr>
        <p:spPr bwMode="auto">
          <a:xfrm>
            <a:off x="5043488" y="6307138"/>
            <a:ext cx="52387" cy="50800"/>
          </a:xfrm>
          <a:custGeom>
            <a:avLst/>
            <a:gdLst>
              <a:gd name="T0" fmla="*/ 31 w 49"/>
              <a:gd name="T1" fmla="*/ 0 h 47"/>
              <a:gd name="T2" fmla="*/ 46 w 49"/>
              <a:gd name="T3" fmla="*/ 21 h 47"/>
              <a:gd name="T4" fmla="*/ 24 w 49"/>
              <a:gd name="T5" fmla="*/ 45 h 47"/>
              <a:gd name="T6" fmla="*/ 2 w 49"/>
              <a:gd name="T7" fmla="*/ 23 h 47"/>
              <a:gd name="T8" fmla="*/ 31 w 49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7">
                <a:moveTo>
                  <a:pt x="31" y="0"/>
                </a:moveTo>
                <a:cubicBezTo>
                  <a:pt x="34" y="4"/>
                  <a:pt x="44" y="12"/>
                  <a:pt x="46" y="21"/>
                </a:cubicBezTo>
                <a:cubicBezTo>
                  <a:pt x="49" y="35"/>
                  <a:pt x="37" y="47"/>
                  <a:pt x="24" y="45"/>
                </a:cubicBezTo>
                <a:cubicBezTo>
                  <a:pt x="15" y="44"/>
                  <a:pt x="4" y="32"/>
                  <a:pt x="2" y="23"/>
                </a:cubicBezTo>
                <a:cubicBezTo>
                  <a:pt x="0" y="11"/>
                  <a:pt x="7" y="0"/>
                  <a:pt x="31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6" name="Freeform 143">
            <a:extLst>
              <a:ext uri="{FF2B5EF4-FFF2-40B4-BE49-F238E27FC236}">
                <a16:creationId xmlns:a16="http://schemas.microsoft.com/office/drawing/2014/main" id="{7947B223-CF8F-4484-A1EE-E0E88908061E}"/>
              </a:ext>
            </a:extLst>
          </p:cNvPr>
          <p:cNvSpPr>
            <a:spLocks/>
          </p:cNvSpPr>
          <p:nvPr/>
        </p:nvSpPr>
        <p:spPr bwMode="auto">
          <a:xfrm>
            <a:off x="5600700" y="6303963"/>
            <a:ext cx="55562" cy="55563"/>
          </a:xfrm>
          <a:custGeom>
            <a:avLst/>
            <a:gdLst>
              <a:gd name="T0" fmla="*/ 0 w 50"/>
              <a:gd name="T1" fmla="*/ 31 h 50"/>
              <a:gd name="T2" fmla="*/ 25 w 50"/>
              <a:gd name="T3" fmla="*/ 3 h 50"/>
              <a:gd name="T4" fmla="*/ 46 w 50"/>
              <a:gd name="T5" fmla="*/ 24 h 50"/>
              <a:gd name="T6" fmla="*/ 23 w 50"/>
              <a:gd name="T7" fmla="*/ 47 h 50"/>
              <a:gd name="T8" fmla="*/ 0 w 50"/>
              <a:gd name="T9" fmla="*/ 3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50">
                <a:moveTo>
                  <a:pt x="0" y="31"/>
                </a:moveTo>
                <a:cubicBezTo>
                  <a:pt x="2" y="9"/>
                  <a:pt x="12" y="0"/>
                  <a:pt x="25" y="3"/>
                </a:cubicBezTo>
                <a:cubicBezTo>
                  <a:pt x="34" y="5"/>
                  <a:pt x="43" y="15"/>
                  <a:pt x="46" y="24"/>
                </a:cubicBezTo>
                <a:cubicBezTo>
                  <a:pt x="50" y="34"/>
                  <a:pt x="33" y="50"/>
                  <a:pt x="23" y="47"/>
                </a:cubicBezTo>
                <a:cubicBezTo>
                  <a:pt x="14" y="44"/>
                  <a:pt x="6" y="35"/>
                  <a:pt x="0" y="3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7" name="Freeform 144">
            <a:extLst>
              <a:ext uri="{FF2B5EF4-FFF2-40B4-BE49-F238E27FC236}">
                <a16:creationId xmlns:a16="http://schemas.microsoft.com/office/drawing/2014/main" id="{07558D50-AE67-4435-9BA6-AA847D18FDC8}"/>
              </a:ext>
            </a:extLst>
          </p:cNvPr>
          <p:cNvSpPr>
            <a:spLocks/>
          </p:cNvSpPr>
          <p:nvPr/>
        </p:nvSpPr>
        <p:spPr bwMode="auto">
          <a:xfrm>
            <a:off x="2746375" y="2922588"/>
            <a:ext cx="123825" cy="61913"/>
          </a:xfrm>
          <a:custGeom>
            <a:avLst/>
            <a:gdLst>
              <a:gd name="T0" fmla="*/ 5 w 113"/>
              <a:gd name="T1" fmla="*/ 55 h 57"/>
              <a:gd name="T2" fmla="*/ 4 w 113"/>
              <a:gd name="T3" fmla="*/ 53 h 57"/>
              <a:gd name="T4" fmla="*/ 1 w 113"/>
              <a:gd name="T5" fmla="*/ 22 h 57"/>
              <a:gd name="T6" fmla="*/ 22 w 113"/>
              <a:gd name="T7" fmla="*/ 1 h 57"/>
              <a:gd name="T8" fmla="*/ 110 w 113"/>
              <a:gd name="T9" fmla="*/ 1 h 57"/>
              <a:gd name="T10" fmla="*/ 109 w 113"/>
              <a:gd name="T11" fmla="*/ 1 h 57"/>
              <a:gd name="T12" fmla="*/ 111 w 113"/>
              <a:gd name="T13" fmla="*/ 41 h 57"/>
              <a:gd name="T14" fmla="*/ 98 w 113"/>
              <a:gd name="T15" fmla="*/ 56 h 57"/>
              <a:gd name="T16" fmla="*/ 5 w 113"/>
              <a:gd name="T17" fmla="*/ 5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57">
                <a:moveTo>
                  <a:pt x="5" y="55"/>
                </a:moveTo>
                <a:cubicBezTo>
                  <a:pt x="5" y="54"/>
                  <a:pt x="4" y="54"/>
                  <a:pt x="4" y="53"/>
                </a:cubicBezTo>
                <a:cubicBezTo>
                  <a:pt x="3" y="43"/>
                  <a:pt x="2" y="32"/>
                  <a:pt x="1" y="22"/>
                </a:cubicBezTo>
                <a:cubicBezTo>
                  <a:pt x="0" y="6"/>
                  <a:pt x="6" y="0"/>
                  <a:pt x="22" y="1"/>
                </a:cubicBezTo>
                <a:cubicBezTo>
                  <a:pt x="51" y="2"/>
                  <a:pt x="81" y="1"/>
                  <a:pt x="110" y="1"/>
                </a:cubicBezTo>
                <a:cubicBezTo>
                  <a:pt x="109" y="1"/>
                  <a:pt x="109" y="1"/>
                  <a:pt x="109" y="1"/>
                </a:cubicBezTo>
                <a:cubicBezTo>
                  <a:pt x="110" y="14"/>
                  <a:pt x="113" y="28"/>
                  <a:pt x="111" y="41"/>
                </a:cubicBezTo>
                <a:cubicBezTo>
                  <a:pt x="111" y="47"/>
                  <a:pt x="103" y="56"/>
                  <a:pt x="98" y="56"/>
                </a:cubicBezTo>
                <a:cubicBezTo>
                  <a:pt x="67" y="57"/>
                  <a:pt x="36" y="56"/>
                  <a:pt x="5" y="55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8" name="Freeform 145">
            <a:extLst>
              <a:ext uri="{FF2B5EF4-FFF2-40B4-BE49-F238E27FC236}">
                <a16:creationId xmlns:a16="http://schemas.microsoft.com/office/drawing/2014/main" id="{5EF6322A-22F4-4D38-8AA3-6CBFDEEDA763}"/>
              </a:ext>
            </a:extLst>
          </p:cNvPr>
          <p:cNvSpPr>
            <a:spLocks noEditPoints="1"/>
          </p:cNvSpPr>
          <p:nvPr/>
        </p:nvSpPr>
        <p:spPr bwMode="auto">
          <a:xfrm>
            <a:off x="2581275" y="2944813"/>
            <a:ext cx="138112" cy="139700"/>
          </a:xfrm>
          <a:custGeom>
            <a:avLst/>
            <a:gdLst>
              <a:gd name="T0" fmla="*/ 3 w 127"/>
              <a:gd name="T1" fmla="*/ 88 h 127"/>
              <a:gd name="T2" fmla="*/ 20 w 127"/>
              <a:gd name="T3" fmla="*/ 21 h 127"/>
              <a:gd name="T4" fmla="*/ 96 w 127"/>
              <a:gd name="T5" fmla="*/ 18 h 127"/>
              <a:gd name="T6" fmla="*/ 107 w 127"/>
              <a:gd name="T7" fmla="*/ 99 h 127"/>
              <a:gd name="T8" fmla="*/ 94 w 127"/>
              <a:gd name="T9" fmla="*/ 112 h 127"/>
              <a:gd name="T10" fmla="*/ 7 w 127"/>
              <a:gd name="T11" fmla="*/ 88 h 127"/>
              <a:gd name="T12" fmla="*/ 3 w 127"/>
              <a:gd name="T13" fmla="*/ 88 h 127"/>
              <a:gd name="T14" fmla="*/ 87 w 127"/>
              <a:gd name="T15" fmla="*/ 92 h 127"/>
              <a:gd name="T16" fmla="*/ 101 w 127"/>
              <a:gd name="T17" fmla="*/ 56 h 127"/>
              <a:gd name="T18" fmla="*/ 67 w 127"/>
              <a:gd name="T19" fmla="*/ 22 h 127"/>
              <a:gd name="T20" fmla="*/ 29 w 127"/>
              <a:gd name="T21" fmla="*/ 38 h 127"/>
              <a:gd name="T22" fmla="*/ 35 w 127"/>
              <a:gd name="T23" fmla="*/ 96 h 127"/>
              <a:gd name="T24" fmla="*/ 87 w 127"/>
              <a:gd name="T25" fmla="*/ 9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7">
                <a:moveTo>
                  <a:pt x="3" y="88"/>
                </a:moveTo>
                <a:cubicBezTo>
                  <a:pt x="0" y="63"/>
                  <a:pt x="1" y="40"/>
                  <a:pt x="20" y="21"/>
                </a:cubicBezTo>
                <a:cubicBezTo>
                  <a:pt x="41" y="1"/>
                  <a:pt x="76" y="0"/>
                  <a:pt x="96" y="18"/>
                </a:cubicBezTo>
                <a:cubicBezTo>
                  <a:pt x="123" y="42"/>
                  <a:pt x="127" y="72"/>
                  <a:pt x="107" y="99"/>
                </a:cubicBezTo>
                <a:cubicBezTo>
                  <a:pt x="104" y="104"/>
                  <a:pt x="99" y="108"/>
                  <a:pt x="94" y="112"/>
                </a:cubicBezTo>
                <a:cubicBezTo>
                  <a:pt x="59" y="127"/>
                  <a:pt x="29" y="123"/>
                  <a:pt x="7" y="88"/>
                </a:cubicBezTo>
                <a:cubicBezTo>
                  <a:pt x="6" y="88"/>
                  <a:pt x="4" y="88"/>
                  <a:pt x="3" y="88"/>
                </a:cubicBezTo>
                <a:close/>
                <a:moveTo>
                  <a:pt x="87" y="92"/>
                </a:moveTo>
                <a:cubicBezTo>
                  <a:pt x="106" y="85"/>
                  <a:pt x="103" y="69"/>
                  <a:pt x="101" y="56"/>
                </a:cubicBezTo>
                <a:cubicBezTo>
                  <a:pt x="99" y="37"/>
                  <a:pt x="85" y="25"/>
                  <a:pt x="67" y="22"/>
                </a:cubicBezTo>
                <a:cubicBezTo>
                  <a:pt x="52" y="19"/>
                  <a:pt x="37" y="21"/>
                  <a:pt x="29" y="38"/>
                </a:cubicBezTo>
                <a:cubicBezTo>
                  <a:pt x="17" y="62"/>
                  <a:pt x="19" y="83"/>
                  <a:pt x="35" y="96"/>
                </a:cubicBezTo>
                <a:cubicBezTo>
                  <a:pt x="54" y="111"/>
                  <a:pt x="67" y="110"/>
                  <a:pt x="87" y="9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29" name="Freeform 146">
            <a:extLst>
              <a:ext uri="{FF2B5EF4-FFF2-40B4-BE49-F238E27FC236}">
                <a16:creationId xmlns:a16="http://schemas.microsoft.com/office/drawing/2014/main" id="{7D1B79CD-95B1-451B-AB21-915E2EE03987}"/>
              </a:ext>
            </a:extLst>
          </p:cNvPr>
          <p:cNvSpPr>
            <a:spLocks noEditPoints="1"/>
          </p:cNvSpPr>
          <p:nvPr/>
        </p:nvSpPr>
        <p:spPr bwMode="auto">
          <a:xfrm>
            <a:off x="2897188" y="2946401"/>
            <a:ext cx="147637" cy="133350"/>
          </a:xfrm>
          <a:custGeom>
            <a:avLst/>
            <a:gdLst>
              <a:gd name="T0" fmla="*/ 99 w 134"/>
              <a:gd name="T1" fmla="*/ 117 h 122"/>
              <a:gd name="T2" fmla="*/ 53 w 134"/>
              <a:gd name="T3" fmla="*/ 117 h 122"/>
              <a:gd name="T4" fmla="*/ 31 w 134"/>
              <a:gd name="T5" fmla="*/ 21 h 122"/>
              <a:gd name="T6" fmla="*/ 40 w 134"/>
              <a:gd name="T7" fmla="*/ 16 h 122"/>
              <a:gd name="T8" fmla="*/ 116 w 134"/>
              <a:gd name="T9" fmla="*/ 30 h 122"/>
              <a:gd name="T10" fmla="*/ 107 w 134"/>
              <a:gd name="T11" fmla="*/ 107 h 122"/>
              <a:gd name="T12" fmla="*/ 99 w 134"/>
              <a:gd name="T13" fmla="*/ 117 h 122"/>
              <a:gd name="T14" fmla="*/ 52 w 134"/>
              <a:gd name="T15" fmla="*/ 27 h 122"/>
              <a:gd name="T16" fmla="*/ 28 w 134"/>
              <a:gd name="T17" fmla="*/ 60 h 122"/>
              <a:gd name="T18" fmla="*/ 52 w 134"/>
              <a:gd name="T19" fmla="*/ 101 h 122"/>
              <a:gd name="T20" fmla="*/ 71 w 134"/>
              <a:gd name="T21" fmla="*/ 103 h 122"/>
              <a:gd name="T22" fmla="*/ 111 w 134"/>
              <a:gd name="T23" fmla="*/ 58 h 122"/>
              <a:gd name="T24" fmla="*/ 52 w 134"/>
              <a:gd name="T25" fmla="*/ 2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4" h="122">
                <a:moveTo>
                  <a:pt x="99" y="117"/>
                </a:moveTo>
                <a:cubicBezTo>
                  <a:pt x="84" y="118"/>
                  <a:pt x="67" y="122"/>
                  <a:pt x="53" y="117"/>
                </a:cubicBezTo>
                <a:cubicBezTo>
                  <a:pt x="10" y="102"/>
                  <a:pt x="0" y="56"/>
                  <a:pt x="31" y="21"/>
                </a:cubicBezTo>
                <a:cubicBezTo>
                  <a:pt x="34" y="20"/>
                  <a:pt x="37" y="18"/>
                  <a:pt x="40" y="16"/>
                </a:cubicBezTo>
                <a:cubicBezTo>
                  <a:pt x="68" y="0"/>
                  <a:pt x="98" y="6"/>
                  <a:pt x="116" y="30"/>
                </a:cubicBezTo>
                <a:cubicBezTo>
                  <a:pt x="134" y="54"/>
                  <a:pt x="131" y="84"/>
                  <a:pt x="107" y="107"/>
                </a:cubicBezTo>
                <a:cubicBezTo>
                  <a:pt x="104" y="110"/>
                  <a:pt x="102" y="114"/>
                  <a:pt x="99" y="117"/>
                </a:cubicBezTo>
                <a:close/>
                <a:moveTo>
                  <a:pt x="52" y="27"/>
                </a:moveTo>
                <a:cubicBezTo>
                  <a:pt x="34" y="31"/>
                  <a:pt x="29" y="45"/>
                  <a:pt x="28" y="60"/>
                </a:cubicBezTo>
                <a:cubicBezTo>
                  <a:pt x="26" y="79"/>
                  <a:pt x="34" y="93"/>
                  <a:pt x="52" y="101"/>
                </a:cubicBezTo>
                <a:cubicBezTo>
                  <a:pt x="58" y="102"/>
                  <a:pt x="65" y="103"/>
                  <a:pt x="71" y="103"/>
                </a:cubicBezTo>
                <a:cubicBezTo>
                  <a:pt x="96" y="102"/>
                  <a:pt x="113" y="82"/>
                  <a:pt x="111" y="58"/>
                </a:cubicBezTo>
                <a:cubicBezTo>
                  <a:pt x="109" y="31"/>
                  <a:pt x="84" y="18"/>
                  <a:pt x="52" y="2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0" name="Freeform 147">
            <a:extLst>
              <a:ext uri="{FF2B5EF4-FFF2-40B4-BE49-F238E27FC236}">
                <a16:creationId xmlns:a16="http://schemas.microsoft.com/office/drawing/2014/main" id="{D62D3469-97D9-4ABE-B83D-9ABBB1CFE388}"/>
              </a:ext>
            </a:extLst>
          </p:cNvPr>
          <p:cNvSpPr>
            <a:spLocks/>
          </p:cNvSpPr>
          <p:nvPr/>
        </p:nvSpPr>
        <p:spPr bwMode="auto">
          <a:xfrm>
            <a:off x="5748338" y="5599113"/>
            <a:ext cx="239712" cy="188913"/>
          </a:xfrm>
          <a:custGeom>
            <a:avLst/>
            <a:gdLst>
              <a:gd name="T0" fmla="*/ 2 w 220"/>
              <a:gd name="T1" fmla="*/ 11 h 172"/>
              <a:gd name="T2" fmla="*/ 7 w 220"/>
              <a:gd name="T3" fmla="*/ 5 h 172"/>
              <a:gd name="T4" fmla="*/ 22 w 220"/>
              <a:gd name="T5" fmla="*/ 1 h 172"/>
              <a:gd name="T6" fmla="*/ 196 w 220"/>
              <a:gd name="T7" fmla="*/ 1 h 172"/>
              <a:gd name="T8" fmla="*/ 219 w 220"/>
              <a:gd name="T9" fmla="*/ 25 h 172"/>
              <a:gd name="T10" fmla="*/ 219 w 220"/>
              <a:gd name="T11" fmla="*/ 147 h 172"/>
              <a:gd name="T12" fmla="*/ 198 w 220"/>
              <a:gd name="T13" fmla="*/ 171 h 172"/>
              <a:gd name="T14" fmla="*/ 22 w 220"/>
              <a:gd name="T15" fmla="*/ 171 h 172"/>
              <a:gd name="T16" fmla="*/ 0 w 220"/>
              <a:gd name="T17" fmla="*/ 151 h 172"/>
              <a:gd name="T18" fmla="*/ 2 w 220"/>
              <a:gd name="T19" fmla="*/ 1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0" h="172">
                <a:moveTo>
                  <a:pt x="2" y="11"/>
                </a:moveTo>
                <a:cubicBezTo>
                  <a:pt x="4" y="9"/>
                  <a:pt x="5" y="7"/>
                  <a:pt x="7" y="5"/>
                </a:cubicBezTo>
                <a:cubicBezTo>
                  <a:pt x="12" y="4"/>
                  <a:pt x="17" y="1"/>
                  <a:pt x="22" y="1"/>
                </a:cubicBezTo>
                <a:cubicBezTo>
                  <a:pt x="80" y="0"/>
                  <a:pt x="138" y="0"/>
                  <a:pt x="196" y="1"/>
                </a:cubicBezTo>
                <a:cubicBezTo>
                  <a:pt x="211" y="1"/>
                  <a:pt x="219" y="10"/>
                  <a:pt x="219" y="25"/>
                </a:cubicBezTo>
                <a:cubicBezTo>
                  <a:pt x="220" y="66"/>
                  <a:pt x="220" y="107"/>
                  <a:pt x="219" y="147"/>
                </a:cubicBezTo>
                <a:cubicBezTo>
                  <a:pt x="219" y="161"/>
                  <a:pt x="212" y="171"/>
                  <a:pt x="198" y="171"/>
                </a:cubicBezTo>
                <a:cubicBezTo>
                  <a:pt x="139" y="172"/>
                  <a:pt x="81" y="171"/>
                  <a:pt x="22" y="171"/>
                </a:cubicBezTo>
                <a:cubicBezTo>
                  <a:pt x="9" y="171"/>
                  <a:pt x="0" y="164"/>
                  <a:pt x="0" y="151"/>
                </a:cubicBezTo>
                <a:cubicBezTo>
                  <a:pt x="0" y="104"/>
                  <a:pt x="1" y="57"/>
                  <a:pt x="2" y="1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1" name="Freeform 148">
            <a:extLst>
              <a:ext uri="{FF2B5EF4-FFF2-40B4-BE49-F238E27FC236}">
                <a16:creationId xmlns:a16="http://schemas.microsoft.com/office/drawing/2014/main" id="{AE5F7EA6-0C59-49EC-9778-BF2F421C3F73}"/>
              </a:ext>
            </a:extLst>
          </p:cNvPr>
          <p:cNvSpPr>
            <a:spLocks/>
          </p:cNvSpPr>
          <p:nvPr/>
        </p:nvSpPr>
        <p:spPr bwMode="auto">
          <a:xfrm>
            <a:off x="5918200" y="5859463"/>
            <a:ext cx="104775" cy="101600"/>
          </a:xfrm>
          <a:custGeom>
            <a:avLst/>
            <a:gdLst>
              <a:gd name="T0" fmla="*/ 77 w 97"/>
              <a:gd name="T1" fmla="*/ 16 h 94"/>
              <a:gd name="T2" fmla="*/ 92 w 97"/>
              <a:gd name="T3" fmla="*/ 61 h 94"/>
              <a:gd name="T4" fmla="*/ 49 w 97"/>
              <a:gd name="T5" fmla="*/ 94 h 94"/>
              <a:gd name="T6" fmla="*/ 7 w 97"/>
              <a:gd name="T7" fmla="*/ 66 h 94"/>
              <a:gd name="T8" fmla="*/ 23 w 97"/>
              <a:gd name="T9" fmla="*/ 13 h 94"/>
              <a:gd name="T10" fmla="*/ 77 w 97"/>
              <a:gd name="T11" fmla="*/ 1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94">
                <a:moveTo>
                  <a:pt x="77" y="16"/>
                </a:moveTo>
                <a:cubicBezTo>
                  <a:pt x="94" y="27"/>
                  <a:pt x="97" y="43"/>
                  <a:pt x="92" y="61"/>
                </a:cubicBezTo>
                <a:cubicBezTo>
                  <a:pt x="86" y="81"/>
                  <a:pt x="69" y="94"/>
                  <a:pt x="49" y="94"/>
                </a:cubicBezTo>
                <a:cubicBezTo>
                  <a:pt x="30" y="94"/>
                  <a:pt x="13" y="87"/>
                  <a:pt x="7" y="66"/>
                </a:cubicBezTo>
                <a:cubicBezTo>
                  <a:pt x="0" y="45"/>
                  <a:pt x="4" y="26"/>
                  <a:pt x="23" y="13"/>
                </a:cubicBezTo>
                <a:cubicBezTo>
                  <a:pt x="41" y="0"/>
                  <a:pt x="59" y="5"/>
                  <a:pt x="77" y="1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2" name="Freeform 149">
            <a:extLst>
              <a:ext uri="{FF2B5EF4-FFF2-40B4-BE49-F238E27FC236}">
                <a16:creationId xmlns:a16="http://schemas.microsoft.com/office/drawing/2014/main" id="{90A6F2B3-ADE3-4766-A7CC-C72E2099D4D9}"/>
              </a:ext>
            </a:extLst>
          </p:cNvPr>
          <p:cNvSpPr>
            <a:spLocks/>
          </p:cNvSpPr>
          <p:nvPr/>
        </p:nvSpPr>
        <p:spPr bwMode="auto">
          <a:xfrm>
            <a:off x="5708650" y="5859463"/>
            <a:ext cx="112712" cy="122238"/>
          </a:xfrm>
          <a:custGeom>
            <a:avLst/>
            <a:gdLst>
              <a:gd name="T0" fmla="*/ 91 w 103"/>
              <a:gd name="T1" fmla="*/ 76 h 112"/>
              <a:gd name="T2" fmla="*/ 12 w 103"/>
              <a:gd name="T3" fmla="*/ 67 h 112"/>
              <a:gd name="T4" fmla="*/ 35 w 103"/>
              <a:gd name="T5" fmla="*/ 8 h 112"/>
              <a:gd name="T6" fmla="*/ 92 w 103"/>
              <a:gd name="T7" fmla="*/ 69 h 112"/>
              <a:gd name="T8" fmla="*/ 91 w 103"/>
              <a:gd name="T9" fmla="*/ 7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12">
                <a:moveTo>
                  <a:pt x="91" y="76"/>
                </a:moveTo>
                <a:cubicBezTo>
                  <a:pt x="54" y="112"/>
                  <a:pt x="25" y="94"/>
                  <a:pt x="12" y="67"/>
                </a:cubicBezTo>
                <a:cubicBezTo>
                  <a:pt x="0" y="43"/>
                  <a:pt x="10" y="19"/>
                  <a:pt x="35" y="8"/>
                </a:cubicBezTo>
                <a:cubicBezTo>
                  <a:pt x="80" y="0"/>
                  <a:pt x="103" y="25"/>
                  <a:pt x="92" y="69"/>
                </a:cubicBezTo>
                <a:cubicBezTo>
                  <a:pt x="91" y="71"/>
                  <a:pt x="91" y="74"/>
                  <a:pt x="91" y="7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3" name="Freeform 150">
            <a:extLst>
              <a:ext uri="{FF2B5EF4-FFF2-40B4-BE49-F238E27FC236}">
                <a16:creationId xmlns:a16="http://schemas.microsoft.com/office/drawing/2014/main" id="{E5B6A388-9101-4A8A-B510-FC108245C5D4}"/>
              </a:ext>
            </a:extLst>
          </p:cNvPr>
          <p:cNvSpPr>
            <a:spLocks noEditPoints="1"/>
          </p:cNvSpPr>
          <p:nvPr/>
        </p:nvSpPr>
        <p:spPr bwMode="auto">
          <a:xfrm>
            <a:off x="5156200" y="5672138"/>
            <a:ext cx="276225" cy="187325"/>
          </a:xfrm>
          <a:custGeom>
            <a:avLst/>
            <a:gdLst>
              <a:gd name="T0" fmla="*/ 244 w 252"/>
              <a:gd name="T1" fmla="*/ 11 h 171"/>
              <a:gd name="T2" fmla="*/ 245 w 252"/>
              <a:gd name="T3" fmla="*/ 13 h 171"/>
              <a:gd name="T4" fmla="*/ 252 w 252"/>
              <a:gd name="T5" fmla="*/ 35 h 171"/>
              <a:gd name="T6" fmla="*/ 251 w 252"/>
              <a:gd name="T7" fmla="*/ 154 h 171"/>
              <a:gd name="T8" fmla="*/ 252 w 252"/>
              <a:gd name="T9" fmla="*/ 153 h 171"/>
              <a:gd name="T10" fmla="*/ 220 w 252"/>
              <a:gd name="T11" fmla="*/ 170 h 171"/>
              <a:gd name="T12" fmla="*/ 15 w 252"/>
              <a:gd name="T13" fmla="*/ 169 h 171"/>
              <a:gd name="T14" fmla="*/ 16 w 252"/>
              <a:gd name="T15" fmla="*/ 169 h 171"/>
              <a:gd name="T16" fmla="*/ 0 w 252"/>
              <a:gd name="T17" fmla="*/ 145 h 171"/>
              <a:gd name="T18" fmla="*/ 4 w 252"/>
              <a:gd name="T19" fmla="*/ 13 h 171"/>
              <a:gd name="T20" fmla="*/ 3 w 252"/>
              <a:gd name="T21" fmla="*/ 13 h 171"/>
              <a:gd name="T22" fmla="*/ 50 w 252"/>
              <a:gd name="T23" fmla="*/ 2 h 171"/>
              <a:gd name="T24" fmla="*/ 208 w 252"/>
              <a:gd name="T25" fmla="*/ 1 h 171"/>
              <a:gd name="T26" fmla="*/ 244 w 252"/>
              <a:gd name="T27" fmla="*/ 11 h 171"/>
              <a:gd name="T28" fmla="*/ 167 w 252"/>
              <a:gd name="T29" fmla="*/ 69 h 171"/>
              <a:gd name="T30" fmla="*/ 167 w 252"/>
              <a:gd name="T31" fmla="*/ 69 h 171"/>
              <a:gd name="T32" fmla="*/ 190 w 252"/>
              <a:gd name="T33" fmla="*/ 87 h 171"/>
              <a:gd name="T34" fmla="*/ 239 w 252"/>
              <a:gd name="T35" fmla="*/ 62 h 171"/>
              <a:gd name="T36" fmla="*/ 220 w 252"/>
              <a:gd name="T37" fmla="*/ 11 h 171"/>
              <a:gd name="T38" fmla="*/ 170 w 252"/>
              <a:gd name="T39" fmla="*/ 22 h 171"/>
              <a:gd name="T40" fmla="*/ 171 w 252"/>
              <a:gd name="T41" fmla="*/ 22 h 171"/>
              <a:gd name="T42" fmla="*/ 167 w 252"/>
              <a:gd name="T43" fmla="*/ 69 h 171"/>
              <a:gd name="T44" fmla="*/ 71 w 252"/>
              <a:gd name="T45" fmla="*/ 83 h 171"/>
              <a:gd name="T46" fmla="*/ 93 w 252"/>
              <a:gd name="T47" fmla="*/ 41 h 171"/>
              <a:gd name="T48" fmla="*/ 61 w 252"/>
              <a:gd name="T49" fmla="*/ 6 h 171"/>
              <a:gd name="T50" fmla="*/ 13 w 252"/>
              <a:gd name="T51" fmla="*/ 33 h 171"/>
              <a:gd name="T52" fmla="*/ 30 w 252"/>
              <a:gd name="T53" fmla="*/ 77 h 171"/>
              <a:gd name="T54" fmla="*/ 71 w 252"/>
              <a:gd name="T55" fmla="*/ 83 h 171"/>
              <a:gd name="T56" fmla="*/ 105 w 252"/>
              <a:gd name="T57" fmla="*/ 74 h 171"/>
              <a:gd name="T58" fmla="*/ 126 w 252"/>
              <a:gd name="T59" fmla="*/ 95 h 171"/>
              <a:gd name="T60" fmla="*/ 142 w 252"/>
              <a:gd name="T61" fmla="*/ 72 h 171"/>
              <a:gd name="T62" fmla="*/ 126 w 252"/>
              <a:gd name="T63" fmla="*/ 49 h 171"/>
              <a:gd name="T64" fmla="*/ 105 w 252"/>
              <a:gd name="T65" fmla="*/ 74 h 171"/>
              <a:gd name="T66" fmla="*/ 49 w 252"/>
              <a:gd name="T67" fmla="*/ 110 h 171"/>
              <a:gd name="T68" fmla="*/ 49 w 252"/>
              <a:gd name="T69" fmla="*/ 143 h 171"/>
              <a:gd name="T70" fmla="*/ 90 w 252"/>
              <a:gd name="T71" fmla="*/ 143 h 171"/>
              <a:gd name="T72" fmla="*/ 90 w 252"/>
              <a:gd name="T73" fmla="*/ 110 h 171"/>
              <a:gd name="T74" fmla="*/ 49 w 252"/>
              <a:gd name="T75" fmla="*/ 110 h 171"/>
              <a:gd name="T76" fmla="*/ 198 w 252"/>
              <a:gd name="T77" fmla="*/ 111 h 171"/>
              <a:gd name="T78" fmla="*/ 157 w 252"/>
              <a:gd name="T79" fmla="*/ 111 h 171"/>
              <a:gd name="T80" fmla="*/ 157 w 252"/>
              <a:gd name="T81" fmla="*/ 144 h 171"/>
              <a:gd name="T82" fmla="*/ 198 w 252"/>
              <a:gd name="T83" fmla="*/ 144 h 171"/>
              <a:gd name="T84" fmla="*/ 198 w 252"/>
              <a:gd name="T85" fmla="*/ 111 h 171"/>
              <a:gd name="T86" fmla="*/ 143 w 252"/>
              <a:gd name="T87" fmla="*/ 144 h 171"/>
              <a:gd name="T88" fmla="*/ 143 w 252"/>
              <a:gd name="T89" fmla="*/ 111 h 171"/>
              <a:gd name="T90" fmla="*/ 104 w 252"/>
              <a:gd name="T91" fmla="*/ 111 h 171"/>
              <a:gd name="T92" fmla="*/ 104 w 252"/>
              <a:gd name="T93" fmla="*/ 144 h 171"/>
              <a:gd name="T94" fmla="*/ 143 w 252"/>
              <a:gd name="T95" fmla="*/ 14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2" h="171">
                <a:moveTo>
                  <a:pt x="244" y="11"/>
                </a:moveTo>
                <a:cubicBezTo>
                  <a:pt x="244" y="12"/>
                  <a:pt x="245" y="12"/>
                  <a:pt x="245" y="13"/>
                </a:cubicBezTo>
                <a:cubicBezTo>
                  <a:pt x="247" y="20"/>
                  <a:pt x="252" y="28"/>
                  <a:pt x="252" y="35"/>
                </a:cubicBezTo>
                <a:cubicBezTo>
                  <a:pt x="252" y="75"/>
                  <a:pt x="251" y="114"/>
                  <a:pt x="251" y="154"/>
                </a:cubicBezTo>
                <a:cubicBezTo>
                  <a:pt x="251" y="154"/>
                  <a:pt x="252" y="153"/>
                  <a:pt x="252" y="153"/>
                </a:cubicBezTo>
                <a:cubicBezTo>
                  <a:pt x="241" y="159"/>
                  <a:pt x="231" y="169"/>
                  <a:pt x="220" y="170"/>
                </a:cubicBezTo>
                <a:cubicBezTo>
                  <a:pt x="152" y="171"/>
                  <a:pt x="83" y="169"/>
                  <a:pt x="15" y="169"/>
                </a:cubicBezTo>
                <a:cubicBezTo>
                  <a:pt x="15" y="169"/>
                  <a:pt x="16" y="169"/>
                  <a:pt x="16" y="169"/>
                </a:cubicBezTo>
                <a:cubicBezTo>
                  <a:pt x="10" y="161"/>
                  <a:pt x="0" y="153"/>
                  <a:pt x="0" y="145"/>
                </a:cubicBezTo>
                <a:cubicBezTo>
                  <a:pt x="0" y="101"/>
                  <a:pt x="2" y="57"/>
                  <a:pt x="4" y="13"/>
                </a:cubicBezTo>
                <a:cubicBezTo>
                  <a:pt x="4" y="13"/>
                  <a:pt x="3" y="13"/>
                  <a:pt x="3" y="13"/>
                </a:cubicBezTo>
                <a:cubicBezTo>
                  <a:pt x="19" y="9"/>
                  <a:pt x="34" y="2"/>
                  <a:pt x="50" y="2"/>
                </a:cubicBezTo>
                <a:cubicBezTo>
                  <a:pt x="102" y="0"/>
                  <a:pt x="155" y="0"/>
                  <a:pt x="208" y="1"/>
                </a:cubicBezTo>
                <a:cubicBezTo>
                  <a:pt x="220" y="2"/>
                  <a:pt x="232" y="8"/>
                  <a:pt x="244" y="11"/>
                </a:cubicBezTo>
                <a:close/>
                <a:moveTo>
                  <a:pt x="167" y="69"/>
                </a:moveTo>
                <a:cubicBezTo>
                  <a:pt x="167" y="69"/>
                  <a:pt x="167" y="69"/>
                  <a:pt x="167" y="69"/>
                </a:cubicBezTo>
                <a:cubicBezTo>
                  <a:pt x="174" y="75"/>
                  <a:pt x="181" y="84"/>
                  <a:pt x="190" y="87"/>
                </a:cubicBezTo>
                <a:cubicBezTo>
                  <a:pt x="209" y="94"/>
                  <a:pt x="232" y="81"/>
                  <a:pt x="239" y="62"/>
                </a:cubicBezTo>
                <a:cubicBezTo>
                  <a:pt x="246" y="43"/>
                  <a:pt x="238" y="20"/>
                  <a:pt x="220" y="11"/>
                </a:cubicBezTo>
                <a:cubicBezTo>
                  <a:pt x="201" y="1"/>
                  <a:pt x="182" y="5"/>
                  <a:pt x="170" y="22"/>
                </a:cubicBezTo>
                <a:cubicBezTo>
                  <a:pt x="171" y="22"/>
                  <a:pt x="171" y="22"/>
                  <a:pt x="171" y="22"/>
                </a:cubicBezTo>
                <a:cubicBezTo>
                  <a:pt x="155" y="36"/>
                  <a:pt x="154" y="51"/>
                  <a:pt x="167" y="69"/>
                </a:cubicBezTo>
                <a:close/>
                <a:moveTo>
                  <a:pt x="71" y="83"/>
                </a:moveTo>
                <a:cubicBezTo>
                  <a:pt x="89" y="74"/>
                  <a:pt x="96" y="59"/>
                  <a:pt x="93" y="41"/>
                </a:cubicBezTo>
                <a:cubicBezTo>
                  <a:pt x="90" y="23"/>
                  <a:pt x="79" y="11"/>
                  <a:pt x="61" y="6"/>
                </a:cubicBezTo>
                <a:cubicBezTo>
                  <a:pt x="41" y="2"/>
                  <a:pt x="21" y="13"/>
                  <a:pt x="13" y="33"/>
                </a:cubicBezTo>
                <a:cubicBezTo>
                  <a:pt x="6" y="52"/>
                  <a:pt x="13" y="69"/>
                  <a:pt x="30" y="77"/>
                </a:cubicBezTo>
                <a:cubicBezTo>
                  <a:pt x="42" y="89"/>
                  <a:pt x="57" y="86"/>
                  <a:pt x="71" y="83"/>
                </a:cubicBezTo>
                <a:close/>
                <a:moveTo>
                  <a:pt x="105" y="74"/>
                </a:moveTo>
                <a:cubicBezTo>
                  <a:pt x="114" y="83"/>
                  <a:pt x="120" y="89"/>
                  <a:pt x="126" y="95"/>
                </a:cubicBezTo>
                <a:cubicBezTo>
                  <a:pt x="132" y="88"/>
                  <a:pt x="142" y="80"/>
                  <a:pt x="142" y="72"/>
                </a:cubicBezTo>
                <a:cubicBezTo>
                  <a:pt x="142" y="64"/>
                  <a:pt x="132" y="57"/>
                  <a:pt x="126" y="49"/>
                </a:cubicBezTo>
                <a:cubicBezTo>
                  <a:pt x="120" y="56"/>
                  <a:pt x="114" y="63"/>
                  <a:pt x="105" y="74"/>
                </a:cubicBezTo>
                <a:close/>
                <a:moveTo>
                  <a:pt x="49" y="110"/>
                </a:moveTo>
                <a:cubicBezTo>
                  <a:pt x="49" y="122"/>
                  <a:pt x="49" y="133"/>
                  <a:pt x="49" y="143"/>
                </a:cubicBezTo>
                <a:cubicBezTo>
                  <a:pt x="64" y="143"/>
                  <a:pt x="77" y="143"/>
                  <a:pt x="90" y="143"/>
                </a:cubicBezTo>
                <a:cubicBezTo>
                  <a:pt x="90" y="132"/>
                  <a:pt x="90" y="121"/>
                  <a:pt x="90" y="110"/>
                </a:cubicBezTo>
                <a:cubicBezTo>
                  <a:pt x="76" y="110"/>
                  <a:pt x="63" y="110"/>
                  <a:pt x="49" y="110"/>
                </a:cubicBezTo>
                <a:close/>
                <a:moveTo>
                  <a:pt x="198" y="111"/>
                </a:moveTo>
                <a:cubicBezTo>
                  <a:pt x="183" y="111"/>
                  <a:pt x="170" y="111"/>
                  <a:pt x="157" y="111"/>
                </a:cubicBezTo>
                <a:cubicBezTo>
                  <a:pt x="157" y="123"/>
                  <a:pt x="157" y="133"/>
                  <a:pt x="157" y="144"/>
                </a:cubicBezTo>
                <a:cubicBezTo>
                  <a:pt x="171" y="144"/>
                  <a:pt x="184" y="144"/>
                  <a:pt x="198" y="144"/>
                </a:cubicBezTo>
                <a:cubicBezTo>
                  <a:pt x="198" y="132"/>
                  <a:pt x="198" y="122"/>
                  <a:pt x="198" y="111"/>
                </a:cubicBezTo>
                <a:close/>
                <a:moveTo>
                  <a:pt x="143" y="144"/>
                </a:moveTo>
                <a:cubicBezTo>
                  <a:pt x="143" y="131"/>
                  <a:pt x="143" y="121"/>
                  <a:pt x="143" y="111"/>
                </a:cubicBezTo>
                <a:cubicBezTo>
                  <a:pt x="129" y="111"/>
                  <a:pt x="116" y="111"/>
                  <a:pt x="104" y="111"/>
                </a:cubicBezTo>
                <a:cubicBezTo>
                  <a:pt x="104" y="123"/>
                  <a:pt x="104" y="133"/>
                  <a:pt x="104" y="144"/>
                </a:cubicBezTo>
                <a:cubicBezTo>
                  <a:pt x="118" y="144"/>
                  <a:pt x="130" y="144"/>
                  <a:pt x="143" y="14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4" name="Freeform 151">
            <a:extLst>
              <a:ext uri="{FF2B5EF4-FFF2-40B4-BE49-F238E27FC236}">
                <a16:creationId xmlns:a16="http://schemas.microsoft.com/office/drawing/2014/main" id="{0FAC3665-0D0D-4BDF-A489-B8D5D750836C}"/>
              </a:ext>
            </a:extLst>
          </p:cNvPr>
          <p:cNvSpPr>
            <a:spLocks/>
          </p:cNvSpPr>
          <p:nvPr/>
        </p:nvSpPr>
        <p:spPr bwMode="auto">
          <a:xfrm>
            <a:off x="5386388" y="2963863"/>
            <a:ext cx="46037" cy="50800"/>
          </a:xfrm>
          <a:custGeom>
            <a:avLst/>
            <a:gdLst>
              <a:gd name="T0" fmla="*/ 37 w 42"/>
              <a:gd name="T1" fmla="*/ 2 h 46"/>
              <a:gd name="T2" fmla="*/ 42 w 42"/>
              <a:gd name="T3" fmla="*/ 12 h 46"/>
              <a:gd name="T4" fmla="*/ 37 w 42"/>
              <a:gd name="T5" fmla="*/ 40 h 46"/>
              <a:gd name="T6" fmla="*/ 10 w 42"/>
              <a:gd name="T7" fmla="*/ 42 h 46"/>
              <a:gd name="T8" fmla="*/ 2 w 42"/>
              <a:gd name="T9" fmla="*/ 17 h 46"/>
              <a:gd name="T10" fmla="*/ 26 w 42"/>
              <a:gd name="T11" fmla="*/ 2 h 46"/>
              <a:gd name="T12" fmla="*/ 38 w 42"/>
              <a:gd name="T13" fmla="*/ 3 h 46"/>
              <a:gd name="T14" fmla="*/ 37 w 42"/>
              <a:gd name="T15" fmla="*/ 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6">
                <a:moveTo>
                  <a:pt x="37" y="2"/>
                </a:moveTo>
                <a:cubicBezTo>
                  <a:pt x="39" y="5"/>
                  <a:pt x="42" y="9"/>
                  <a:pt x="42" y="12"/>
                </a:cubicBezTo>
                <a:cubicBezTo>
                  <a:pt x="41" y="22"/>
                  <a:pt x="42" y="34"/>
                  <a:pt x="37" y="40"/>
                </a:cubicBezTo>
                <a:cubicBezTo>
                  <a:pt x="32" y="45"/>
                  <a:pt x="17" y="46"/>
                  <a:pt x="10" y="42"/>
                </a:cubicBezTo>
                <a:cubicBezTo>
                  <a:pt x="4" y="38"/>
                  <a:pt x="0" y="24"/>
                  <a:pt x="2" y="17"/>
                </a:cubicBezTo>
                <a:cubicBezTo>
                  <a:pt x="5" y="10"/>
                  <a:pt x="17" y="6"/>
                  <a:pt x="26" y="2"/>
                </a:cubicBezTo>
                <a:cubicBezTo>
                  <a:pt x="29" y="0"/>
                  <a:pt x="34" y="2"/>
                  <a:pt x="38" y="3"/>
                </a:cubicBezTo>
                <a:cubicBezTo>
                  <a:pt x="37" y="3"/>
                  <a:pt x="37" y="2"/>
                  <a:pt x="37" y="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5" name="Freeform 152">
            <a:extLst>
              <a:ext uri="{FF2B5EF4-FFF2-40B4-BE49-F238E27FC236}">
                <a16:creationId xmlns:a16="http://schemas.microsoft.com/office/drawing/2014/main" id="{DCBC7324-3655-4B40-9F45-CD5E0668A0E1}"/>
              </a:ext>
            </a:extLst>
          </p:cNvPr>
          <p:cNvSpPr>
            <a:spLocks/>
          </p:cNvSpPr>
          <p:nvPr/>
        </p:nvSpPr>
        <p:spPr bwMode="auto">
          <a:xfrm>
            <a:off x="3930650" y="1920876"/>
            <a:ext cx="33337" cy="36513"/>
          </a:xfrm>
          <a:custGeom>
            <a:avLst/>
            <a:gdLst>
              <a:gd name="T0" fmla="*/ 14 w 30"/>
              <a:gd name="T1" fmla="*/ 0 h 34"/>
              <a:gd name="T2" fmla="*/ 29 w 30"/>
              <a:gd name="T3" fmla="*/ 19 h 34"/>
              <a:gd name="T4" fmla="*/ 14 w 30"/>
              <a:gd name="T5" fmla="*/ 33 h 34"/>
              <a:gd name="T6" fmla="*/ 0 w 30"/>
              <a:gd name="T7" fmla="*/ 21 h 34"/>
              <a:gd name="T8" fmla="*/ 14 w 30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4">
                <a:moveTo>
                  <a:pt x="14" y="0"/>
                </a:moveTo>
                <a:cubicBezTo>
                  <a:pt x="22" y="9"/>
                  <a:pt x="30" y="15"/>
                  <a:pt x="29" y="19"/>
                </a:cubicBezTo>
                <a:cubicBezTo>
                  <a:pt x="27" y="25"/>
                  <a:pt x="20" y="32"/>
                  <a:pt x="14" y="33"/>
                </a:cubicBezTo>
                <a:cubicBezTo>
                  <a:pt x="10" y="34"/>
                  <a:pt x="0" y="25"/>
                  <a:pt x="0" y="21"/>
                </a:cubicBezTo>
                <a:cubicBezTo>
                  <a:pt x="0" y="15"/>
                  <a:pt x="7" y="10"/>
                  <a:pt x="14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6" name="Freeform 153">
            <a:extLst>
              <a:ext uri="{FF2B5EF4-FFF2-40B4-BE49-F238E27FC236}">
                <a16:creationId xmlns:a16="http://schemas.microsoft.com/office/drawing/2014/main" id="{F25F2C3B-8FB5-4D43-A797-D93B2BC69DD2}"/>
              </a:ext>
            </a:extLst>
          </p:cNvPr>
          <p:cNvSpPr>
            <a:spLocks/>
          </p:cNvSpPr>
          <p:nvPr/>
        </p:nvSpPr>
        <p:spPr bwMode="auto">
          <a:xfrm>
            <a:off x="4037013" y="1901826"/>
            <a:ext cx="85725" cy="85725"/>
          </a:xfrm>
          <a:custGeom>
            <a:avLst/>
            <a:gdLst>
              <a:gd name="T0" fmla="*/ 78 w 78"/>
              <a:gd name="T1" fmla="*/ 0 h 78"/>
              <a:gd name="T2" fmla="*/ 78 w 78"/>
              <a:gd name="T3" fmla="*/ 78 h 78"/>
              <a:gd name="T4" fmla="*/ 0 w 78"/>
              <a:gd name="T5" fmla="*/ 78 h 78"/>
              <a:gd name="T6" fmla="*/ 0 w 78"/>
              <a:gd name="T7" fmla="*/ 0 h 78"/>
              <a:gd name="T8" fmla="*/ 78 w 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8">
                <a:moveTo>
                  <a:pt x="78" y="0"/>
                </a:moveTo>
                <a:cubicBezTo>
                  <a:pt x="78" y="27"/>
                  <a:pt x="78" y="52"/>
                  <a:pt x="78" y="78"/>
                </a:cubicBezTo>
                <a:cubicBezTo>
                  <a:pt x="52" y="78"/>
                  <a:pt x="27" y="78"/>
                  <a:pt x="0" y="78"/>
                </a:cubicBezTo>
                <a:cubicBezTo>
                  <a:pt x="0" y="53"/>
                  <a:pt x="0" y="27"/>
                  <a:pt x="0" y="0"/>
                </a:cubicBezTo>
                <a:cubicBezTo>
                  <a:pt x="25" y="0"/>
                  <a:pt x="51" y="0"/>
                  <a:pt x="78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7" name="Freeform 154">
            <a:extLst>
              <a:ext uri="{FF2B5EF4-FFF2-40B4-BE49-F238E27FC236}">
                <a16:creationId xmlns:a16="http://schemas.microsoft.com/office/drawing/2014/main" id="{A653555E-DEF4-4F0C-8624-D9C5EC60C330}"/>
              </a:ext>
            </a:extLst>
          </p:cNvPr>
          <p:cNvSpPr>
            <a:spLocks/>
          </p:cNvSpPr>
          <p:nvPr/>
        </p:nvSpPr>
        <p:spPr bwMode="auto">
          <a:xfrm>
            <a:off x="5480050" y="4006851"/>
            <a:ext cx="60325" cy="53975"/>
          </a:xfrm>
          <a:custGeom>
            <a:avLst/>
            <a:gdLst>
              <a:gd name="T0" fmla="*/ 0 w 56"/>
              <a:gd name="T1" fmla="*/ 24 h 50"/>
              <a:gd name="T2" fmla="*/ 32 w 56"/>
              <a:gd name="T3" fmla="*/ 1 h 50"/>
              <a:gd name="T4" fmla="*/ 55 w 56"/>
              <a:gd name="T5" fmla="*/ 25 h 50"/>
              <a:gd name="T6" fmla="*/ 31 w 56"/>
              <a:gd name="T7" fmla="*/ 48 h 50"/>
              <a:gd name="T8" fmla="*/ 0 w 56"/>
              <a:gd name="T9" fmla="*/ 2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0">
                <a:moveTo>
                  <a:pt x="0" y="24"/>
                </a:moveTo>
                <a:cubicBezTo>
                  <a:pt x="14" y="13"/>
                  <a:pt x="23" y="2"/>
                  <a:pt x="32" y="1"/>
                </a:cubicBezTo>
                <a:cubicBezTo>
                  <a:pt x="45" y="0"/>
                  <a:pt x="56" y="10"/>
                  <a:pt x="55" y="25"/>
                </a:cubicBezTo>
                <a:cubicBezTo>
                  <a:pt x="55" y="40"/>
                  <a:pt x="45" y="50"/>
                  <a:pt x="31" y="48"/>
                </a:cubicBezTo>
                <a:cubicBezTo>
                  <a:pt x="22" y="46"/>
                  <a:pt x="14" y="35"/>
                  <a:pt x="0" y="2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8" name="Freeform 155">
            <a:extLst>
              <a:ext uri="{FF2B5EF4-FFF2-40B4-BE49-F238E27FC236}">
                <a16:creationId xmlns:a16="http://schemas.microsoft.com/office/drawing/2014/main" id="{A35397D2-D32E-4646-88B8-173E2B62B585}"/>
              </a:ext>
            </a:extLst>
          </p:cNvPr>
          <p:cNvSpPr>
            <a:spLocks/>
          </p:cNvSpPr>
          <p:nvPr/>
        </p:nvSpPr>
        <p:spPr bwMode="auto">
          <a:xfrm>
            <a:off x="2751138" y="2562226"/>
            <a:ext cx="79375" cy="80963"/>
          </a:xfrm>
          <a:custGeom>
            <a:avLst/>
            <a:gdLst>
              <a:gd name="T0" fmla="*/ 36 w 73"/>
              <a:gd name="T1" fmla="*/ 74 h 74"/>
              <a:gd name="T2" fmla="*/ 0 w 73"/>
              <a:gd name="T3" fmla="*/ 37 h 74"/>
              <a:gd name="T4" fmla="*/ 35 w 73"/>
              <a:gd name="T5" fmla="*/ 1 h 74"/>
              <a:gd name="T6" fmla="*/ 73 w 73"/>
              <a:gd name="T7" fmla="*/ 36 h 74"/>
              <a:gd name="T8" fmla="*/ 36 w 73"/>
              <a:gd name="T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4">
                <a:moveTo>
                  <a:pt x="36" y="74"/>
                </a:moveTo>
                <a:cubicBezTo>
                  <a:pt x="16" y="74"/>
                  <a:pt x="0" y="57"/>
                  <a:pt x="0" y="37"/>
                </a:cubicBezTo>
                <a:cubicBezTo>
                  <a:pt x="0" y="17"/>
                  <a:pt x="16" y="1"/>
                  <a:pt x="35" y="1"/>
                </a:cubicBezTo>
                <a:cubicBezTo>
                  <a:pt x="56" y="0"/>
                  <a:pt x="72" y="16"/>
                  <a:pt x="73" y="36"/>
                </a:cubicBezTo>
                <a:cubicBezTo>
                  <a:pt x="73" y="56"/>
                  <a:pt x="56" y="73"/>
                  <a:pt x="36" y="7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39" name="Freeform 156">
            <a:extLst>
              <a:ext uri="{FF2B5EF4-FFF2-40B4-BE49-F238E27FC236}">
                <a16:creationId xmlns:a16="http://schemas.microsoft.com/office/drawing/2014/main" id="{BE71DCFB-A7C4-4C50-8706-8877602C97B3}"/>
              </a:ext>
            </a:extLst>
          </p:cNvPr>
          <p:cNvSpPr>
            <a:spLocks/>
          </p:cNvSpPr>
          <p:nvPr/>
        </p:nvSpPr>
        <p:spPr bwMode="auto">
          <a:xfrm>
            <a:off x="1211263" y="1830388"/>
            <a:ext cx="76200" cy="76200"/>
          </a:xfrm>
          <a:custGeom>
            <a:avLst/>
            <a:gdLst>
              <a:gd name="T0" fmla="*/ 69 w 69"/>
              <a:gd name="T1" fmla="*/ 35 h 69"/>
              <a:gd name="T2" fmla="*/ 34 w 69"/>
              <a:gd name="T3" fmla="*/ 69 h 69"/>
              <a:gd name="T4" fmla="*/ 0 w 69"/>
              <a:gd name="T5" fmla="*/ 34 h 69"/>
              <a:gd name="T6" fmla="*/ 35 w 69"/>
              <a:gd name="T7" fmla="*/ 0 h 69"/>
              <a:gd name="T8" fmla="*/ 69 w 69"/>
              <a:gd name="T9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69" y="35"/>
                </a:moveTo>
                <a:cubicBezTo>
                  <a:pt x="69" y="54"/>
                  <a:pt x="53" y="69"/>
                  <a:pt x="34" y="69"/>
                </a:cubicBezTo>
                <a:cubicBezTo>
                  <a:pt x="15" y="68"/>
                  <a:pt x="0" y="53"/>
                  <a:pt x="0" y="34"/>
                </a:cubicBezTo>
                <a:cubicBezTo>
                  <a:pt x="1" y="15"/>
                  <a:pt x="17" y="0"/>
                  <a:pt x="35" y="0"/>
                </a:cubicBezTo>
                <a:cubicBezTo>
                  <a:pt x="55" y="1"/>
                  <a:pt x="69" y="16"/>
                  <a:pt x="69" y="35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0" name="Freeform 157">
            <a:extLst>
              <a:ext uri="{FF2B5EF4-FFF2-40B4-BE49-F238E27FC236}">
                <a16:creationId xmlns:a16="http://schemas.microsoft.com/office/drawing/2014/main" id="{CDCEF2C8-E18D-4F5F-8D54-AD748779EB50}"/>
              </a:ext>
            </a:extLst>
          </p:cNvPr>
          <p:cNvSpPr>
            <a:spLocks noEditPoints="1"/>
          </p:cNvSpPr>
          <p:nvPr/>
        </p:nvSpPr>
        <p:spPr bwMode="auto">
          <a:xfrm>
            <a:off x="2552700" y="6172201"/>
            <a:ext cx="115887" cy="128588"/>
          </a:xfrm>
          <a:custGeom>
            <a:avLst/>
            <a:gdLst>
              <a:gd name="T0" fmla="*/ 28 w 107"/>
              <a:gd name="T1" fmla="*/ 8 h 118"/>
              <a:gd name="T2" fmla="*/ 95 w 107"/>
              <a:gd name="T3" fmla="*/ 18 h 118"/>
              <a:gd name="T4" fmla="*/ 107 w 107"/>
              <a:gd name="T5" fmla="*/ 64 h 118"/>
              <a:gd name="T6" fmla="*/ 95 w 107"/>
              <a:gd name="T7" fmla="*/ 98 h 118"/>
              <a:gd name="T8" fmla="*/ 81 w 107"/>
              <a:gd name="T9" fmla="*/ 108 h 118"/>
              <a:gd name="T10" fmla="*/ 69 w 107"/>
              <a:gd name="T11" fmla="*/ 109 h 118"/>
              <a:gd name="T12" fmla="*/ 1 w 107"/>
              <a:gd name="T13" fmla="*/ 58 h 118"/>
              <a:gd name="T14" fmla="*/ 28 w 107"/>
              <a:gd name="T15" fmla="*/ 8 h 118"/>
              <a:gd name="T16" fmla="*/ 20 w 107"/>
              <a:gd name="T17" fmla="*/ 59 h 118"/>
              <a:gd name="T18" fmla="*/ 53 w 107"/>
              <a:gd name="T19" fmla="*/ 95 h 118"/>
              <a:gd name="T20" fmla="*/ 93 w 107"/>
              <a:gd name="T21" fmla="*/ 56 h 118"/>
              <a:gd name="T22" fmla="*/ 52 w 107"/>
              <a:gd name="T23" fmla="*/ 21 h 118"/>
              <a:gd name="T24" fmla="*/ 20 w 107"/>
              <a:gd name="T25" fmla="*/ 59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18">
                <a:moveTo>
                  <a:pt x="28" y="8"/>
                </a:moveTo>
                <a:cubicBezTo>
                  <a:pt x="52" y="0"/>
                  <a:pt x="75" y="0"/>
                  <a:pt x="95" y="18"/>
                </a:cubicBezTo>
                <a:cubicBezTo>
                  <a:pt x="99" y="33"/>
                  <a:pt x="106" y="49"/>
                  <a:pt x="107" y="64"/>
                </a:cubicBezTo>
                <a:cubicBezTo>
                  <a:pt x="107" y="75"/>
                  <a:pt x="99" y="87"/>
                  <a:pt x="95" y="98"/>
                </a:cubicBezTo>
                <a:cubicBezTo>
                  <a:pt x="90" y="102"/>
                  <a:pt x="86" y="105"/>
                  <a:pt x="81" y="108"/>
                </a:cubicBezTo>
                <a:cubicBezTo>
                  <a:pt x="77" y="108"/>
                  <a:pt x="73" y="108"/>
                  <a:pt x="69" y="109"/>
                </a:cubicBezTo>
                <a:cubicBezTo>
                  <a:pt x="33" y="118"/>
                  <a:pt x="1" y="94"/>
                  <a:pt x="1" y="58"/>
                </a:cubicBezTo>
                <a:cubicBezTo>
                  <a:pt x="0" y="36"/>
                  <a:pt x="14" y="22"/>
                  <a:pt x="28" y="8"/>
                </a:cubicBezTo>
                <a:close/>
                <a:moveTo>
                  <a:pt x="20" y="59"/>
                </a:moveTo>
                <a:cubicBezTo>
                  <a:pt x="20" y="80"/>
                  <a:pt x="34" y="95"/>
                  <a:pt x="53" y="95"/>
                </a:cubicBezTo>
                <a:cubicBezTo>
                  <a:pt x="73" y="95"/>
                  <a:pt x="94" y="75"/>
                  <a:pt x="93" y="56"/>
                </a:cubicBezTo>
                <a:cubicBezTo>
                  <a:pt x="93" y="37"/>
                  <a:pt x="72" y="20"/>
                  <a:pt x="52" y="21"/>
                </a:cubicBezTo>
                <a:cubicBezTo>
                  <a:pt x="34" y="21"/>
                  <a:pt x="19" y="38"/>
                  <a:pt x="20" y="5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1" name="Freeform 158">
            <a:extLst>
              <a:ext uri="{FF2B5EF4-FFF2-40B4-BE49-F238E27FC236}">
                <a16:creationId xmlns:a16="http://schemas.microsoft.com/office/drawing/2014/main" id="{E862F740-58F5-491D-80E7-C517C9EC34A9}"/>
              </a:ext>
            </a:extLst>
          </p:cNvPr>
          <p:cNvSpPr>
            <a:spLocks/>
          </p:cNvSpPr>
          <p:nvPr/>
        </p:nvSpPr>
        <p:spPr bwMode="auto">
          <a:xfrm>
            <a:off x="2525713" y="6080126"/>
            <a:ext cx="174625" cy="31750"/>
          </a:xfrm>
          <a:custGeom>
            <a:avLst/>
            <a:gdLst>
              <a:gd name="T0" fmla="*/ 155 w 160"/>
              <a:gd name="T1" fmla="*/ 4 h 29"/>
              <a:gd name="T2" fmla="*/ 135 w 160"/>
              <a:gd name="T3" fmla="*/ 28 h 29"/>
              <a:gd name="T4" fmla="*/ 19 w 160"/>
              <a:gd name="T5" fmla="*/ 27 h 29"/>
              <a:gd name="T6" fmla="*/ 0 w 160"/>
              <a:gd name="T7" fmla="*/ 13 h 29"/>
              <a:gd name="T8" fmla="*/ 19 w 160"/>
              <a:gd name="T9" fmla="*/ 1 h 29"/>
              <a:gd name="T10" fmla="*/ 137 w 160"/>
              <a:gd name="T11" fmla="*/ 1 h 29"/>
              <a:gd name="T12" fmla="*/ 156 w 160"/>
              <a:gd name="T13" fmla="*/ 5 h 29"/>
              <a:gd name="T14" fmla="*/ 155 w 160"/>
              <a:gd name="T15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" h="29">
                <a:moveTo>
                  <a:pt x="155" y="4"/>
                </a:moveTo>
                <a:cubicBezTo>
                  <a:pt x="160" y="21"/>
                  <a:pt x="152" y="28"/>
                  <a:pt x="135" y="28"/>
                </a:cubicBezTo>
                <a:cubicBezTo>
                  <a:pt x="96" y="28"/>
                  <a:pt x="58" y="29"/>
                  <a:pt x="19" y="27"/>
                </a:cubicBezTo>
                <a:cubicBezTo>
                  <a:pt x="12" y="27"/>
                  <a:pt x="6" y="18"/>
                  <a:pt x="0" y="13"/>
                </a:cubicBezTo>
                <a:cubicBezTo>
                  <a:pt x="6" y="9"/>
                  <a:pt x="13" y="2"/>
                  <a:pt x="19" y="1"/>
                </a:cubicBezTo>
                <a:cubicBezTo>
                  <a:pt x="58" y="0"/>
                  <a:pt x="98" y="1"/>
                  <a:pt x="137" y="1"/>
                </a:cubicBezTo>
                <a:cubicBezTo>
                  <a:pt x="143" y="1"/>
                  <a:pt x="150" y="3"/>
                  <a:pt x="156" y="5"/>
                </a:cubicBezTo>
                <a:cubicBezTo>
                  <a:pt x="156" y="5"/>
                  <a:pt x="155" y="4"/>
                  <a:pt x="155" y="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2" name="Freeform 159">
            <a:extLst>
              <a:ext uri="{FF2B5EF4-FFF2-40B4-BE49-F238E27FC236}">
                <a16:creationId xmlns:a16="http://schemas.microsoft.com/office/drawing/2014/main" id="{599D3F63-C24F-40BD-B93A-896BBED49626}"/>
              </a:ext>
            </a:extLst>
          </p:cNvPr>
          <p:cNvSpPr>
            <a:spLocks noEditPoints="1"/>
          </p:cNvSpPr>
          <p:nvPr/>
        </p:nvSpPr>
        <p:spPr bwMode="auto">
          <a:xfrm>
            <a:off x="1244600" y="4908551"/>
            <a:ext cx="103187" cy="214313"/>
          </a:xfrm>
          <a:custGeom>
            <a:avLst/>
            <a:gdLst>
              <a:gd name="T0" fmla="*/ 80 w 95"/>
              <a:gd name="T1" fmla="*/ 6 h 196"/>
              <a:gd name="T2" fmla="*/ 90 w 95"/>
              <a:gd name="T3" fmla="*/ 16 h 196"/>
              <a:gd name="T4" fmla="*/ 90 w 95"/>
              <a:gd name="T5" fmla="*/ 171 h 196"/>
              <a:gd name="T6" fmla="*/ 91 w 95"/>
              <a:gd name="T7" fmla="*/ 170 h 196"/>
              <a:gd name="T8" fmla="*/ 2 w 95"/>
              <a:gd name="T9" fmla="*/ 166 h 196"/>
              <a:gd name="T10" fmla="*/ 3 w 95"/>
              <a:gd name="T11" fmla="*/ 167 h 196"/>
              <a:gd name="T12" fmla="*/ 0 w 95"/>
              <a:gd name="T13" fmla="*/ 45 h 196"/>
              <a:gd name="T14" fmla="*/ 47 w 95"/>
              <a:gd name="T15" fmla="*/ 1 h 196"/>
              <a:gd name="T16" fmla="*/ 80 w 95"/>
              <a:gd name="T17" fmla="*/ 6 h 196"/>
              <a:gd name="T18" fmla="*/ 18 w 95"/>
              <a:gd name="T19" fmla="*/ 62 h 196"/>
              <a:gd name="T20" fmla="*/ 21 w 95"/>
              <a:gd name="T21" fmla="*/ 118 h 196"/>
              <a:gd name="T22" fmla="*/ 62 w 95"/>
              <a:gd name="T23" fmla="*/ 122 h 196"/>
              <a:gd name="T24" fmla="*/ 74 w 95"/>
              <a:gd name="T25" fmla="*/ 118 h 196"/>
              <a:gd name="T26" fmla="*/ 77 w 95"/>
              <a:gd name="T27" fmla="*/ 60 h 196"/>
              <a:gd name="T28" fmla="*/ 18 w 95"/>
              <a:gd name="T29" fmla="*/ 6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5" h="196">
                <a:moveTo>
                  <a:pt x="80" y="6"/>
                </a:moveTo>
                <a:cubicBezTo>
                  <a:pt x="84" y="10"/>
                  <a:pt x="87" y="13"/>
                  <a:pt x="90" y="16"/>
                </a:cubicBezTo>
                <a:cubicBezTo>
                  <a:pt x="90" y="68"/>
                  <a:pt x="90" y="119"/>
                  <a:pt x="90" y="171"/>
                </a:cubicBezTo>
                <a:cubicBezTo>
                  <a:pt x="91" y="170"/>
                  <a:pt x="91" y="170"/>
                  <a:pt x="91" y="170"/>
                </a:cubicBezTo>
                <a:cubicBezTo>
                  <a:pt x="63" y="196"/>
                  <a:pt x="27" y="196"/>
                  <a:pt x="2" y="166"/>
                </a:cubicBezTo>
                <a:cubicBezTo>
                  <a:pt x="3" y="167"/>
                  <a:pt x="3" y="167"/>
                  <a:pt x="3" y="167"/>
                </a:cubicBezTo>
                <a:cubicBezTo>
                  <a:pt x="2" y="126"/>
                  <a:pt x="0" y="86"/>
                  <a:pt x="0" y="45"/>
                </a:cubicBezTo>
                <a:cubicBezTo>
                  <a:pt x="0" y="16"/>
                  <a:pt x="17" y="0"/>
                  <a:pt x="47" y="1"/>
                </a:cubicBezTo>
                <a:cubicBezTo>
                  <a:pt x="58" y="1"/>
                  <a:pt x="69" y="4"/>
                  <a:pt x="80" y="6"/>
                </a:cubicBezTo>
                <a:close/>
                <a:moveTo>
                  <a:pt x="18" y="62"/>
                </a:moveTo>
                <a:cubicBezTo>
                  <a:pt x="5" y="82"/>
                  <a:pt x="5" y="103"/>
                  <a:pt x="21" y="118"/>
                </a:cubicBezTo>
                <a:cubicBezTo>
                  <a:pt x="33" y="130"/>
                  <a:pt x="47" y="134"/>
                  <a:pt x="62" y="122"/>
                </a:cubicBezTo>
                <a:cubicBezTo>
                  <a:pt x="66" y="121"/>
                  <a:pt x="71" y="120"/>
                  <a:pt x="74" y="118"/>
                </a:cubicBezTo>
                <a:cubicBezTo>
                  <a:pt x="94" y="101"/>
                  <a:pt x="95" y="80"/>
                  <a:pt x="77" y="60"/>
                </a:cubicBezTo>
                <a:cubicBezTo>
                  <a:pt x="62" y="43"/>
                  <a:pt x="37" y="44"/>
                  <a:pt x="18" y="6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3" name="Freeform 160">
            <a:extLst>
              <a:ext uri="{FF2B5EF4-FFF2-40B4-BE49-F238E27FC236}">
                <a16:creationId xmlns:a16="http://schemas.microsoft.com/office/drawing/2014/main" id="{2FB7E0AF-658C-4BDA-B08F-BF52DF431ECA}"/>
              </a:ext>
            </a:extLst>
          </p:cNvPr>
          <p:cNvSpPr>
            <a:spLocks/>
          </p:cNvSpPr>
          <p:nvPr/>
        </p:nvSpPr>
        <p:spPr bwMode="auto">
          <a:xfrm>
            <a:off x="1276350" y="4175126"/>
            <a:ext cx="106362" cy="117475"/>
          </a:xfrm>
          <a:custGeom>
            <a:avLst/>
            <a:gdLst>
              <a:gd name="T0" fmla="*/ 92 w 97"/>
              <a:gd name="T1" fmla="*/ 82 h 107"/>
              <a:gd name="T2" fmla="*/ 31 w 97"/>
              <a:gd name="T3" fmla="*/ 96 h 107"/>
              <a:gd name="T4" fmla="*/ 14 w 97"/>
              <a:gd name="T5" fmla="*/ 77 h 107"/>
              <a:gd name="T6" fmla="*/ 27 w 97"/>
              <a:gd name="T7" fmla="*/ 14 h 107"/>
              <a:gd name="T8" fmla="*/ 92 w 97"/>
              <a:gd name="T9" fmla="*/ 32 h 107"/>
              <a:gd name="T10" fmla="*/ 92 w 97"/>
              <a:gd name="T11" fmla="*/ 8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107">
                <a:moveTo>
                  <a:pt x="92" y="82"/>
                </a:moveTo>
                <a:cubicBezTo>
                  <a:pt x="74" y="98"/>
                  <a:pt x="55" y="107"/>
                  <a:pt x="31" y="96"/>
                </a:cubicBezTo>
                <a:cubicBezTo>
                  <a:pt x="25" y="90"/>
                  <a:pt x="19" y="84"/>
                  <a:pt x="14" y="77"/>
                </a:cubicBezTo>
                <a:cubicBezTo>
                  <a:pt x="0" y="55"/>
                  <a:pt x="6" y="26"/>
                  <a:pt x="27" y="14"/>
                </a:cubicBezTo>
                <a:cubicBezTo>
                  <a:pt x="52" y="0"/>
                  <a:pt x="84" y="7"/>
                  <a:pt x="92" y="32"/>
                </a:cubicBezTo>
                <a:cubicBezTo>
                  <a:pt x="97" y="47"/>
                  <a:pt x="93" y="66"/>
                  <a:pt x="92" y="8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4" name="Freeform 161">
            <a:extLst>
              <a:ext uri="{FF2B5EF4-FFF2-40B4-BE49-F238E27FC236}">
                <a16:creationId xmlns:a16="http://schemas.microsoft.com/office/drawing/2014/main" id="{C8216443-549C-406C-B6BD-5D8EEAC942AD}"/>
              </a:ext>
            </a:extLst>
          </p:cNvPr>
          <p:cNvSpPr>
            <a:spLocks/>
          </p:cNvSpPr>
          <p:nvPr/>
        </p:nvSpPr>
        <p:spPr bwMode="auto">
          <a:xfrm>
            <a:off x="5349875" y="4903788"/>
            <a:ext cx="95250" cy="138113"/>
          </a:xfrm>
          <a:custGeom>
            <a:avLst/>
            <a:gdLst>
              <a:gd name="T0" fmla="*/ 86 w 87"/>
              <a:gd name="T1" fmla="*/ 13 h 126"/>
              <a:gd name="T2" fmla="*/ 83 w 87"/>
              <a:gd name="T3" fmla="*/ 36 h 126"/>
              <a:gd name="T4" fmla="*/ 83 w 87"/>
              <a:gd name="T5" fmla="*/ 96 h 126"/>
              <a:gd name="T6" fmla="*/ 53 w 87"/>
              <a:gd name="T7" fmla="*/ 121 h 126"/>
              <a:gd name="T8" fmla="*/ 65 w 87"/>
              <a:gd name="T9" fmla="*/ 68 h 126"/>
              <a:gd name="T10" fmla="*/ 20 w 87"/>
              <a:gd name="T11" fmla="*/ 65 h 126"/>
              <a:gd name="T12" fmla="*/ 28 w 87"/>
              <a:gd name="T13" fmla="*/ 122 h 126"/>
              <a:gd name="T14" fmla="*/ 0 w 87"/>
              <a:gd name="T15" fmla="*/ 100 h 126"/>
              <a:gd name="T16" fmla="*/ 0 w 87"/>
              <a:gd name="T17" fmla="*/ 24 h 126"/>
              <a:gd name="T18" fmla="*/ 23 w 87"/>
              <a:gd name="T19" fmla="*/ 1 h 126"/>
              <a:gd name="T20" fmla="*/ 49 w 87"/>
              <a:gd name="T21" fmla="*/ 1 h 126"/>
              <a:gd name="T22" fmla="*/ 87 w 87"/>
              <a:gd name="T23" fmla="*/ 14 h 126"/>
              <a:gd name="T24" fmla="*/ 86 w 87"/>
              <a:gd name="T25" fmla="*/ 1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" h="126">
                <a:moveTo>
                  <a:pt x="86" y="13"/>
                </a:moveTo>
                <a:cubicBezTo>
                  <a:pt x="85" y="21"/>
                  <a:pt x="83" y="29"/>
                  <a:pt x="83" y="36"/>
                </a:cubicBezTo>
                <a:cubicBezTo>
                  <a:pt x="82" y="56"/>
                  <a:pt x="83" y="76"/>
                  <a:pt x="83" y="96"/>
                </a:cubicBezTo>
                <a:cubicBezTo>
                  <a:pt x="82" y="120"/>
                  <a:pt x="77" y="124"/>
                  <a:pt x="53" y="121"/>
                </a:cubicBezTo>
                <a:cubicBezTo>
                  <a:pt x="75" y="103"/>
                  <a:pt x="79" y="83"/>
                  <a:pt x="65" y="68"/>
                </a:cubicBezTo>
                <a:cubicBezTo>
                  <a:pt x="54" y="56"/>
                  <a:pt x="32" y="54"/>
                  <a:pt x="20" y="65"/>
                </a:cubicBezTo>
                <a:cubicBezTo>
                  <a:pt x="4" y="80"/>
                  <a:pt x="6" y="98"/>
                  <a:pt x="28" y="122"/>
                </a:cubicBezTo>
                <a:cubicBezTo>
                  <a:pt x="9" y="126"/>
                  <a:pt x="0" y="118"/>
                  <a:pt x="0" y="100"/>
                </a:cubicBezTo>
                <a:cubicBezTo>
                  <a:pt x="0" y="74"/>
                  <a:pt x="0" y="49"/>
                  <a:pt x="0" y="24"/>
                </a:cubicBezTo>
                <a:cubicBezTo>
                  <a:pt x="0" y="9"/>
                  <a:pt x="6" y="0"/>
                  <a:pt x="23" y="1"/>
                </a:cubicBezTo>
                <a:cubicBezTo>
                  <a:pt x="32" y="2"/>
                  <a:pt x="40" y="2"/>
                  <a:pt x="49" y="1"/>
                </a:cubicBezTo>
                <a:cubicBezTo>
                  <a:pt x="63" y="0"/>
                  <a:pt x="76" y="2"/>
                  <a:pt x="87" y="14"/>
                </a:cubicBezTo>
                <a:cubicBezTo>
                  <a:pt x="87" y="14"/>
                  <a:pt x="86" y="13"/>
                  <a:pt x="86" y="1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5" name="Freeform 162">
            <a:extLst>
              <a:ext uri="{FF2B5EF4-FFF2-40B4-BE49-F238E27FC236}">
                <a16:creationId xmlns:a16="http://schemas.microsoft.com/office/drawing/2014/main" id="{E55F393D-E169-4A04-9F6F-1B601F64771E}"/>
              </a:ext>
            </a:extLst>
          </p:cNvPr>
          <p:cNvSpPr>
            <a:spLocks/>
          </p:cNvSpPr>
          <p:nvPr/>
        </p:nvSpPr>
        <p:spPr bwMode="auto">
          <a:xfrm>
            <a:off x="5372100" y="4976813"/>
            <a:ext cx="46037" cy="57150"/>
          </a:xfrm>
          <a:custGeom>
            <a:avLst/>
            <a:gdLst>
              <a:gd name="T0" fmla="*/ 20 w 42"/>
              <a:gd name="T1" fmla="*/ 52 h 52"/>
              <a:gd name="T2" fmla="*/ 1 w 42"/>
              <a:gd name="T3" fmla="*/ 21 h 52"/>
              <a:gd name="T4" fmla="*/ 20 w 42"/>
              <a:gd name="T5" fmla="*/ 2 h 52"/>
              <a:gd name="T6" fmla="*/ 40 w 42"/>
              <a:gd name="T7" fmla="*/ 23 h 52"/>
              <a:gd name="T8" fmla="*/ 20 w 42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52">
                <a:moveTo>
                  <a:pt x="20" y="52"/>
                </a:moveTo>
                <a:cubicBezTo>
                  <a:pt x="11" y="38"/>
                  <a:pt x="0" y="29"/>
                  <a:pt x="1" y="21"/>
                </a:cubicBezTo>
                <a:cubicBezTo>
                  <a:pt x="1" y="14"/>
                  <a:pt x="13" y="3"/>
                  <a:pt x="20" y="2"/>
                </a:cubicBezTo>
                <a:cubicBezTo>
                  <a:pt x="33" y="0"/>
                  <a:pt x="42" y="11"/>
                  <a:pt x="40" y="23"/>
                </a:cubicBezTo>
                <a:cubicBezTo>
                  <a:pt x="39" y="31"/>
                  <a:pt x="30" y="38"/>
                  <a:pt x="20" y="5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6" name="Freeform 163">
            <a:extLst>
              <a:ext uri="{FF2B5EF4-FFF2-40B4-BE49-F238E27FC236}">
                <a16:creationId xmlns:a16="http://schemas.microsoft.com/office/drawing/2014/main" id="{38CE92C1-689E-46CE-BCD1-A78A62D2D007}"/>
              </a:ext>
            </a:extLst>
          </p:cNvPr>
          <p:cNvSpPr>
            <a:spLocks/>
          </p:cNvSpPr>
          <p:nvPr/>
        </p:nvSpPr>
        <p:spPr bwMode="auto">
          <a:xfrm>
            <a:off x="1079500" y="5653088"/>
            <a:ext cx="280987" cy="279400"/>
          </a:xfrm>
          <a:custGeom>
            <a:avLst/>
            <a:gdLst>
              <a:gd name="T0" fmla="*/ 0 w 256"/>
              <a:gd name="T1" fmla="*/ 127 h 255"/>
              <a:gd name="T2" fmla="*/ 122 w 256"/>
              <a:gd name="T3" fmla="*/ 123 h 255"/>
              <a:gd name="T4" fmla="*/ 127 w 256"/>
              <a:gd name="T5" fmla="*/ 0 h 255"/>
              <a:gd name="T6" fmla="*/ 135 w 256"/>
              <a:gd name="T7" fmla="*/ 121 h 255"/>
              <a:gd name="T8" fmla="*/ 255 w 256"/>
              <a:gd name="T9" fmla="*/ 125 h 255"/>
              <a:gd name="T10" fmla="*/ 256 w 256"/>
              <a:gd name="T11" fmla="*/ 133 h 255"/>
              <a:gd name="T12" fmla="*/ 196 w 256"/>
              <a:gd name="T13" fmla="*/ 137 h 255"/>
              <a:gd name="T14" fmla="*/ 135 w 256"/>
              <a:gd name="T15" fmla="*/ 134 h 255"/>
              <a:gd name="T16" fmla="*/ 128 w 256"/>
              <a:gd name="T17" fmla="*/ 255 h 255"/>
              <a:gd name="T18" fmla="*/ 121 w 256"/>
              <a:gd name="T19" fmla="*/ 134 h 255"/>
              <a:gd name="T20" fmla="*/ 0 w 256"/>
              <a:gd name="T21" fmla="*/ 12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5">
                <a:moveTo>
                  <a:pt x="0" y="127"/>
                </a:moveTo>
                <a:cubicBezTo>
                  <a:pt x="40" y="116"/>
                  <a:pt x="80" y="117"/>
                  <a:pt x="122" y="123"/>
                </a:cubicBezTo>
                <a:cubicBezTo>
                  <a:pt x="120" y="81"/>
                  <a:pt x="117" y="40"/>
                  <a:pt x="127" y="0"/>
                </a:cubicBezTo>
                <a:cubicBezTo>
                  <a:pt x="142" y="39"/>
                  <a:pt x="134" y="79"/>
                  <a:pt x="135" y="121"/>
                </a:cubicBezTo>
                <a:cubicBezTo>
                  <a:pt x="175" y="121"/>
                  <a:pt x="216" y="112"/>
                  <a:pt x="255" y="125"/>
                </a:cubicBezTo>
                <a:cubicBezTo>
                  <a:pt x="256" y="127"/>
                  <a:pt x="256" y="130"/>
                  <a:pt x="256" y="133"/>
                </a:cubicBezTo>
                <a:cubicBezTo>
                  <a:pt x="236" y="134"/>
                  <a:pt x="216" y="137"/>
                  <a:pt x="196" y="137"/>
                </a:cubicBezTo>
                <a:cubicBezTo>
                  <a:pt x="176" y="138"/>
                  <a:pt x="157" y="135"/>
                  <a:pt x="135" y="134"/>
                </a:cubicBezTo>
                <a:cubicBezTo>
                  <a:pt x="136" y="175"/>
                  <a:pt x="141" y="216"/>
                  <a:pt x="128" y="255"/>
                </a:cubicBezTo>
                <a:cubicBezTo>
                  <a:pt x="113" y="216"/>
                  <a:pt x="118" y="176"/>
                  <a:pt x="121" y="134"/>
                </a:cubicBezTo>
                <a:cubicBezTo>
                  <a:pt x="80" y="134"/>
                  <a:pt x="39" y="144"/>
                  <a:pt x="0" y="127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7" name="Freeform 164">
            <a:extLst>
              <a:ext uri="{FF2B5EF4-FFF2-40B4-BE49-F238E27FC236}">
                <a16:creationId xmlns:a16="http://schemas.microsoft.com/office/drawing/2014/main" id="{EF16D163-82E1-4DAC-A1EC-45B9193D7ED7}"/>
              </a:ext>
            </a:extLst>
          </p:cNvPr>
          <p:cNvSpPr>
            <a:spLocks/>
          </p:cNvSpPr>
          <p:nvPr/>
        </p:nvSpPr>
        <p:spPr bwMode="auto">
          <a:xfrm>
            <a:off x="1374775" y="5835651"/>
            <a:ext cx="254000" cy="242888"/>
          </a:xfrm>
          <a:custGeom>
            <a:avLst/>
            <a:gdLst>
              <a:gd name="T0" fmla="*/ 0 w 232"/>
              <a:gd name="T1" fmla="*/ 173 h 222"/>
              <a:gd name="T2" fmla="*/ 106 w 232"/>
              <a:gd name="T3" fmla="*/ 105 h 222"/>
              <a:gd name="T4" fmla="*/ 53 w 232"/>
              <a:gd name="T5" fmla="*/ 0 h 222"/>
              <a:gd name="T6" fmla="*/ 121 w 232"/>
              <a:gd name="T7" fmla="*/ 100 h 222"/>
              <a:gd name="T8" fmla="*/ 227 w 232"/>
              <a:gd name="T9" fmla="*/ 44 h 222"/>
              <a:gd name="T10" fmla="*/ 232 w 232"/>
              <a:gd name="T11" fmla="*/ 53 h 222"/>
              <a:gd name="T12" fmla="*/ 129 w 232"/>
              <a:gd name="T13" fmla="*/ 115 h 222"/>
              <a:gd name="T14" fmla="*/ 182 w 232"/>
              <a:gd name="T15" fmla="*/ 222 h 222"/>
              <a:gd name="T16" fmla="*/ 116 w 232"/>
              <a:gd name="T17" fmla="*/ 122 h 222"/>
              <a:gd name="T18" fmla="*/ 30 w 232"/>
              <a:gd name="T19" fmla="*/ 170 h 222"/>
              <a:gd name="T20" fmla="*/ 0 w 232"/>
              <a:gd name="T21" fmla="*/ 173 h 222"/>
              <a:gd name="T22" fmla="*/ 0 w 232"/>
              <a:gd name="T23" fmla="*/ 17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2" h="222">
                <a:moveTo>
                  <a:pt x="0" y="173"/>
                </a:moveTo>
                <a:cubicBezTo>
                  <a:pt x="35" y="151"/>
                  <a:pt x="70" y="128"/>
                  <a:pt x="106" y="105"/>
                </a:cubicBezTo>
                <a:cubicBezTo>
                  <a:pt x="86" y="74"/>
                  <a:pt x="62" y="41"/>
                  <a:pt x="53" y="0"/>
                </a:cubicBezTo>
                <a:cubicBezTo>
                  <a:pt x="87" y="26"/>
                  <a:pt x="101" y="65"/>
                  <a:pt x="121" y="100"/>
                </a:cubicBezTo>
                <a:cubicBezTo>
                  <a:pt x="155" y="77"/>
                  <a:pt x="188" y="54"/>
                  <a:pt x="227" y="44"/>
                </a:cubicBezTo>
                <a:cubicBezTo>
                  <a:pt x="229" y="47"/>
                  <a:pt x="231" y="50"/>
                  <a:pt x="232" y="53"/>
                </a:cubicBezTo>
                <a:cubicBezTo>
                  <a:pt x="198" y="73"/>
                  <a:pt x="164" y="94"/>
                  <a:pt x="129" y="115"/>
                </a:cubicBezTo>
                <a:cubicBezTo>
                  <a:pt x="150" y="148"/>
                  <a:pt x="175" y="180"/>
                  <a:pt x="182" y="222"/>
                </a:cubicBezTo>
                <a:cubicBezTo>
                  <a:pt x="150" y="195"/>
                  <a:pt x="134" y="157"/>
                  <a:pt x="116" y="122"/>
                </a:cubicBezTo>
                <a:cubicBezTo>
                  <a:pt x="87" y="139"/>
                  <a:pt x="59" y="155"/>
                  <a:pt x="30" y="170"/>
                </a:cubicBezTo>
                <a:cubicBezTo>
                  <a:pt x="22" y="174"/>
                  <a:pt x="10" y="172"/>
                  <a:pt x="0" y="173"/>
                </a:cubicBezTo>
                <a:cubicBezTo>
                  <a:pt x="0" y="173"/>
                  <a:pt x="0" y="173"/>
                  <a:pt x="0" y="17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8" name="Freeform 165">
            <a:extLst>
              <a:ext uri="{FF2B5EF4-FFF2-40B4-BE49-F238E27FC236}">
                <a16:creationId xmlns:a16="http://schemas.microsoft.com/office/drawing/2014/main" id="{7532821F-C6D3-4448-A100-7C89B45DAD24}"/>
              </a:ext>
            </a:extLst>
          </p:cNvPr>
          <p:cNvSpPr>
            <a:spLocks/>
          </p:cNvSpPr>
          <p:nvPr/>
        </p:nvSpPr>
        <p:spPr bwMode="auto">
          <a:xfrm>
            <a:off x="1079500" y="6308726"/>
            <a:ext cx="280987" cy="280988"/>
          </a:xfrm>
          <a:custGeom>
            <a:avLst/>
            <a:gdLst>
              <a:gd name="T0" fmla="*/ 256 w 256"/>
              <a:gd name="T1" fmla="*/ 128 h 256"/>
              <a:gd name="T2" fmla="*/ 135 w 256"/>
              <a:gd name="T3" fmla="*/ 135 h 256"/>
              <a:gd name="T4" fmla="*/ 128 w 256"/>
              <a:gd name="T5" fmla="*/ 256 h 256"/>
              <a:gd name="T6" fmla="*/ 121 w 256"/>
              <a:gd name="T7" fmla="*/ 135 h 256"/>
              <a:gd name="T8" fmla="*/ 0 w 256"/>
              <a:gd name="T9" fmla="*/ 127 h 256"/>
              <a:gd name="T10" fmla="*/ 121 w 256"/>
              <a:gd name="T11" fmla="*/ 120 h 256"/>
              <a:gd name="T12" fmla="*/ 127 w 256"/>
              <a:gd name="T13" fmla="*/ 0 h 256"/>
              <a:gd name="T14" fmla="*/ 135 w 256"/>
              <a:gd name="T15" fmla="*/ 120 h 256"/>
              <a:gd name="T16" fmla="*/ 256 w 256"/>
              <a:gd name="T17" fmla="*/ 128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" h="256">
                <a:moveTo>
                  <a:pt x="256" y="128"/>
                </a:moveTo>
                <a:cubicBezTo>
                  <a:pt x="216" y="142"/>
                  <a:pt x="176" y="137"/>
                  <a:pt x="135" y="135"/>
                </a:cubicBezTo>
                <a:cubicBezTo>
                  <a:pt x="137" y="177"/>
                  <a:pt x="141" y="217"/>
                  <a:pt x="128" y="256"/>
                </a:cubicBezTo>
                <a:cubicBezTo>
                  <a:pt x="113" y="217"/>
                  <a:pt x="118" y="177"/>
                  <a:pt x="121" y="135"/>
                </a:cubicBezTo>
                <a:cubicBezTo>
                  <a:pt x="79" y="137"/>
                  <a:pt x="39" y="142"/>
                  <a:pt x="0" y="127"/>
                </a:cubicBezTo>
                <a:cubicBezTo>
                  <a:pt x="39" y="114"/>
                  <a:pt x="79" y="119"/>
                  <a:pt x="121" y="120"/>
                </a:cubicBezTo>
                <a:cubicBezTo>
                  <a:pt x="118" y="80"/>
                  <a:pt x="114" y="39"/>
                  <a:pt x="127" y="0"/>
                </a:cubicBezTo>
                <a:cubicBezTo>
                  <a:pt x="142" y="38"/>
                  <a:pt x="136" y="78"/>
                  <a:pt x="135" y="120"/>
                </a:cubicBezTo>
                <a:cubicBezTo>
                  <a:pt x="175" y="121"/>
                  <a:pt x="216" y="113"/>
                  <a:pt x="256" y="128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49" name="Freeform 166">
            <a:extLst>
              <a:ext uri="{FF2B5EF4-FFF2-40B4-BE49-F238E27FC236}">
                <a16:creationId xmlns:a16="http://schemas.microsoft.com/office/drawing/2014/main" id="{C491B3E0-F18F-4F18-AB33-0ADFE1A7B711}"/>
              </a:ext>
            </a:extLst>
          </p:cNvPr>
          <p:cNvSpPr>
            <a:spLocks/>
          </p:cNvSpPr>
          <p:nvPr/>
        </p:nvSpPr>
        <p:spPr bwMode="auto">
          <a:xfrm>
            <a:off x="1381125" y="6164263"/>
            <a:ext cx="244475" cy="244475"/>
          </a:xfrm>
          <a:custGeom>
            <a:avLst/>
            <a:gdLst>
              <a:gd name="T0" fmla="*/ 46 w 223"/>
              <a:gd name="T1" fmla="*/ 224 h 224"/>
              <a:gd name="T2" fmla="*/ 88 w 223"/>
              <a:gd name="T3" fmla="*/ 134 h 224"/>
              <a:gd name="T4" fmla="*/ 102 w 223"/>
              <a:gd name="T5" fmla="*/ 113 h 224"/>
              <a:gd name="T6" fmla="*/ 0 w 223"/>
              <a:gd name="T7" fmla="*/ 48 h 224"/>
              <a:gd name="T8" fmla="*/ 5 w 223"/>
              <a:gd name="T9" fmla="*/ 40 h 224"/>
              <a:gd name="T10" fmla="*/ 110 w 223"/>
              <a:gd name="T11" fmla="*/ 98 h 224"/>
              <a:gd name="T12" fmla="*/ 176 w 223"/>
              <a:gd name="T13" fmla="*/ 0 h 224"/>
              <a:gd name="T14" fmla="*/ 122 w 223"/>
              <a:gd name="T15" fmla="*/ 107 h 224"/>
              <a:gd name="T16" fmla="*/ 223 w 223"/>
              <a:gd name="T17" fmla="*/ 174 h 224"/>
              <a:gd name="T18" fmla="*/ 116 w 223"/>
              <a:gd name="T19" fmla="*/ 121 h 224"/>
              <a:gd name="T20" fmla="*/ 71 w 223"/>
              <a:gd name="T21" fmla="*/ 198 h 224"/>
              <a:gd name="T22" fmla="*/ 45 w 223"/>
              <a:gd name="T23" fmla="*/ 223 h 224"/>
              <a:gd name="T24" fmla="*/ 46 w 223"/>
              <a:gd name="T25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3" h="224">
                <a:moveTo>
                  <a:pt x="46" y="224"/>
                </a:moveTo>
                <a:cubicBezTo>
                  <a:pt x="60" y="194"/>
                  <a:pt x="73" y="164"/>
                  <a:pt x="88" y="134"/>
                </a:cubicBezTo>
                <a:cubicBezTo>
                  <a:pt x="91" y="127"/>
                  <a:pt x="97" y="121"/>
                  <a:pt x="102" y="113"/>
                </a:cubicBezTo>
                <a:cubicBezTo>
                  <a:pt x="67" y="93"/>
                  <a:pt x="27" y="79"/>
                  <a:pt x="0" y="48"/>
                </a:cubicBezTo>
                <a:cubicBezTo>
                  <a:pt x="1" y="46"/>
                  <a:pt x="3" y="43"/>
                  <a:pt x="5" y="40"/>
                </a:cubicBezTo>
                <a:cubicBezTo>
                  <a:pt x="40" y="59"/>
                  <a:pt x="75" y="78"/>
                  <a:pt x="110" y="98"/>
                </a:cubicBezTo>
                <a:cubicBezTo>
                  <a:pt x="128" y="64"/>
                  <a:pt x="144" y="27"/>
                  <a:pt x="176" y="0"/>
                </a:cubicBezTo>
                <a:cubicBezTo>
                  <a:pt x="168" y="40"/>
                  <a:pt x="145" y="72"/>
                  <a:pt x="122" y="107"/>
                </a:cubicBezTo>
                <a:cubicBezTo>
                  <a:pt x="157" y="126"/>
                  <a:pt x="195" y="142"/>
                  <a:pt x="223" y="174"/>
                </a:cubicBezTo>
                <a:cubicBezTo>
                  <a:pt x="182" y="167"/>
                  <a:pt x="150" y="143"/>
                  <a:pt x="116" y="121"/>
                </a:cubicBezTo>
                <a:cubicBezTo>
                  <a:pt x="101" y="147"/>
                  <a:pt x="87" y="173"/>
                  <a:pt x="71" y="198"/>
                </a:cubicBezTo>
                <a:cubicBezTo>
                  <a:pt x="65" y="208"/>
                  <a:pt x="54" y="215"/>
                  <a:pt x="45" y="223"/>
                </a:cubicBezTo>
                <a:cubicBezTo>
                  <a:pt x="45" y="223"/>
                  <a:pt x="46" y="224"/>
                  <a:pt x="46" y="22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0" name="Freeform 167">
            <a:extLst>
              <a:ext uri="{FF2B5EF4-FFF2-40B4-BE49-F238E27FC236}">
                <a16:creationId xmlns:a16="http://schemas.microsoft.com/office/drawing/2014/main" id="{F7634F7B-4BE8-497D-8651-E63DCC54428E}"/>
              </a:ext>
            </a:extLst>
          </p:cNvPr>
          <p:cNvSpPr>
            <a:spLocks/>
          </p:cNvSpPr>
          <p:nvPr/>
        </p:nvSpPr>
        <p:spPr bwMode="auto">
          <a:xfrm>
            <a:off x="814388" y="6162676"/>
            <a:ext cx="244475" cy="242888"/>
          </a:xfrm>
          <a:custGeom>
            <a:avLst/>
            <a:gdLst>
              <a:gd name="T0" fmla="*/ 223 w 223"/>
              <a:gd name="T1" fmla="*/ 50 h 222"/>
              <a:gd name="T2" fmla="*/ 121 w 223"/>
              <a:gd name="T3" fmla="*/ 114 h 222"/>
              <a:gd name="T4" fmla="*/ 174 w 223"/>
              <a:gd name="T5" fmla="*/ 222 h 222"/>
              <a:gd name="T6" fmla="*/ 107 w 223"/>
              <a:gd name="T7" fmla="*/ 121 h 222"/>
              <a:gd name="T8" fmla="*/ 0 w 223"/>
              <a:gd name="T9" fmla="*/ 175 h 222"/>
              <a:gd name="T10" fmla="*/ 101 w 223"/>
              <a:gd name="T11" fmla="*/ 109 h 222"/>
              <a:gd name="T12" fmla="*/ 46 w 223"/>
              <a:gd name="T13" fmla="*/ 0 h 222"/>
              <a:gd name="T14" fmla="*/ 112 w 223"/>
              <a:gd name="T15" fmla="*/ 99 h 222"/>
              <a:gd name="T16" fmla="*/ 218 w 223"/>
              <a:gd name="T17" fmla="*/ 41 h 222"/>
              <a:gd name="T18" fmla="*/ 223 w 223"/>
              <a:gd name="T19" fmla="*/ 5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222">
                <a:moveTo>
                  <a:pt x="223" y="50"/>
                </a:moveTo>
                <a:cubicBezTo>
                  <a:pt x="194" y="79"/>
                  <a:pt x="157" y="94"/>
                  <a:pt x="121" y="114"/>
                </a:cubicBezTo>
                <a:cubicBezTo>
                  <a:pt x="142" y="149"/>
                  <a:pt x="168" y="181"/>
                  <a:pt x="174" y="222"/>
                </a:cubicBezTo>
                <a:cubicBezTo>
                  <a:pt x="142" y="195"/>
                  <a:pt x="127" y="157"/>
                  <a:pt x="107" y="121"/>
                </a:cubicBezTo>
                <a:cubicBezTo>
                  <a:pt x="73" y="143"/>
                  <a:pt x="40" y="167"/>
                  <a:pt x="0" y="175"/>
                </a:cubicBezTo>
                <a:cubicBezTo>
                  <a:pt x="27" y="144"/>
                  <a:pt x="63" y="127"/>
                  <a:pt x="101" y="109"/>
                </a:cubicBezTo>
                <a:cubicBezTo>
                  <a:pt x="78" y="74"/>
                  <a:pt x="54" y="41"/>
                  <a:pt x="46" y="0"/>
                </a:cubicBezTo>
                <a:cubicBezTo>
                  <a:pt x="77" y="27"/>
                  <a:pt x="94" y="64"/>
                  <a:pt x="112" y="99"/>
                </a:cubicBezTo>
                <a:cubicBezTo>
                  <a:pt x="147" y="80"/>
                  <a:pt x="182" y="60"/>
                  <a:pt x="218" y="41"/>
                </a:cubicBezTo>
                <a:cubicBezTo>
                  <a:pt x="219" y="44"/>
                  <a:pt x="221" y="47"/>
                  <a:pt x="223" y="5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1" name="Freeform 168">
            <a:extLst>
              <a:ext uri="{FF2B5EF4-FFF2-40B4-BE49-F238E27FC236}">
                <a16:creationId xmlns:a16="http://schemas.microsoft.com/office/drawing/2014/main" id="{E3DDE645-78C0-4727-B256-C3B1B9FCC3DC}"/>
              </a:ext>
            </a:extLst>
          </p:cNvPr>
          <p:cNvSpPr>
            <a:spLocks/>
          </p:cNvSpPr>
          <p:nvPr/>
        </p:nvSpPr>
        <p:spPr bwMode="auto">
          <a:xfrm>
            <a:off x="814388" y="5834063"/>
            <a:ext cx="246062" cy="246063"/>
          </a:xfrm>
          <a:custGeom>
            <a:avLst/>
            <a:gdLst>
              <a:gd name="T0" fmla="*/ 179 w 225"/>
              <a:gd name="T1" fmla="*/ 0 h 224"/>
              <a:gd name="T2" fmla="*/ 126 w 225"/>
              <a:gd name="T3" fmla="*/ 109 h 224"/>
              <a:gd name="T4" fmla="*/ 225 w 225"/>
              <a:gd name="T5" fmla="*/ 169 h 224"/>
              <a:gd name="T6" fmla="*/ 220 w 225"/>
              <a:gd name="T7" fmla="*/ 177 h 224"/>
              <a:gd name="T8" fmla="*/ 115 w 225"/>
              <a:gd name="T9" fmla="*/ 122 h 224"/>
              <a:gd name="T10" fmla="*/ 66 w 225"/>
              <a:gd name="T11" fmla="*/ 204 h 224"/>
              <a:gd name="T12" fmla="*/ 43 w 225"/>
              <a:gd name="T13" fmla="*/ 224 h 224"/>
              <a:gd name="T14" fmla="*/ 97 w 225"/>
              <a:gd name="T15" fmla="*/ 112 h 224"/>
              <a:gd name="T16" fmla="*/ 0 w 225"/>
              <a:gd name="T17" fmla="*/ 48 h 224"/>
              <a:gd name="T18" fmla="*/ 107 w 225"/>
              <a:gd name="T19" fmla="*/ 100 h 224"/>
              <a:gd name="T20" fmla="*/ 158 w 225"/>
              <a:gd name="T21" fmla="*/ 15 h 224"/>
              <a:gd name="T22" fmla="*/ 179 w 225"/>
              <a:gd name="T23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" h="224">
                <a:moveTo>
                  <a:pt x="179" y="0"/>
                </a:moveTo>
                <a:cubicBezTo>
                  <a:pt x="161" y="36"/>
                  <a:pt x="144" y="73"/>
                  <a:pt x="126" y="109"/>
                </a:cubicBezTo>
                <a:cubicBezTo>
                  <a:pt x="157" y="128"/>
                  <a:pt x="191" y="148"/>
                  <a:pt x="225" y="169"/>
                </a:cubicBezTo>
                <a:cubicBezTo>
                  <a:pt x="223" y="172"/>
                  <a:pt x="222" y="174"/>
                  <a:pt x="220" y="177"/>
                </a:cubicBezTo>
                <a:cubicBezTo>
                  <a:pt x="180" y="169"/>
                  <a:pt x="149" y="143"/>
                  <a:pt x="115" y="122"/>
                </a:cubicBezTo>
                <a:cubicBezTo>
                  <a:pt x="99" y="150"/>
                  <a:pt x="83" y="178"/>
                  <a:pt x="66" y="204"/>
                </a:cubicBezTo>
                <a:cubicBezTo>
                  <a:pt x="61" y="213"/>
                  <a:pt x="51" y="218"/>
                  <a:pt x="43" y="224"/>
                </a:cubicBezTo>
                <a:cubicBezTo>
                  <a:pt x="61" y="187"/>
                  <a:pt x="78" y="151"/>
                  <a:pt x="97" y="112"/>
                </a:cubicBezTo>
                <a:cubicBezTo>
                  <a:pt x="65" y="95"/>
                  <a:pt x="27" y="80"/>
                  <a:pt x="0" y="48"/>
                </a:cubicBezTo>
                <a:cubicBezTo>
                  <a:pt x="41" y="55"/>
                  <a:pt x="74" y="80"/>
                  <a:pt x="107" y="100"/>
                </a:cubicBezTo>
                <a:cubicBezTo>
                  <a:pt x="124" y="71"/>
                  <a:pt x="140" y="43"/>
                  <a:pt x="158" y="15"/>
                </a:cubicBezTo>
                <a:cubicBezTo>
                  <a:pt x="162" y="8"/>
                  <a:pt x="172" y="5"/>
                  <a:pt x="179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2" name="Freeform 169">
            <a:extLst>
              <a:ext uri="{FF2B5EF4-FFF2-40B4-BE49-F238E27FC236}">
                <a16:creationId xmlns:a16="http://schemas.microsoft.com/office/drawing/2014/main" id="{6808CAA9-A5B7-4701-85DB-A1D90C44386B}"/>
              </a:ext>
            </a:extLst>
          </p:cNvPr>
          <p:cNvSpPr>
            <a:spLocks/>
          </p:cNvSpPr>
          <p:nvPr/>
        </p:nvSpPr>
        <p:spPr bwMode="auto">
          <a:xfrm>
            <a:off x="2714625" y="5041901"/>
            <a:ext cx="134937" cy="133350"/>
          </a:xfrm>
          <a:custGeom>
            <a:avLst/>
            <a:gdLst>
              <a:gd name="T0" fmla="*/ 22 w 123"/>
              <a:gd name="T1" fmla="*/ 103 h 123"/>
              <a:gd name="T2" fmla="*/ 20 w 123"/>
              <a:gd name="T3" fmla="*/ 101 h 123"/>
              <a:gd name="T4" fmla="*/ 21 w 123"/>
              <a:gd name="T5" fmla="*/ 21 h 123"/>
              <a:gd name="T6" fmla="*/ 22 w 123"/>
              <a:gd name="T7" fmla="*/ 19 h 123"/>
              <a:gd name="T8" fmla="*/ 91 w 123"/>
              <a:gd name="T9" fmla="*/ 15 h 123"/>
              <a:gd name="T10" fmla="*/ 113 w 123"/>
              <a:gd name="T11" fmla="*/ 33 h 123"/>
              <a:gd name="T12" fmla="*/ 103 w 123"/>
              <a:gd name="T13" fmla="*/ 100 h 123"/>
              <a:gd name="T14" fmla="*/ 22 w 123"/>
              <a:gd name="T15" fmla="*/ 10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" h="123">
                <a:moveTo>
                  <a:pt x="22" y="103"/>
                </a:moveTo>
                <a:cubicBezTo>
                  <a:pt x="22" y="102"/>
                  <a:pt x="21" y="102"/>
                  <a:pt x="20" y="101"/>
                </a:cubicBezTo>
                <a:cubicBezTo>
                  <a:pt x="0" y="74"/>
                  <a:pt x="0" y="48"/>
                  <a:pt x="21" y="21"/>
                </a:cubicBezTo>
                <a:cubicBezTo>
                  <a:pt x="21" y="20"/>
                  <a:pt x="22" y="20"/>
                  <a:pt x="22" y="19"/>
                </a:cubicBezTo>
                <a:cubicBezTo>
                  <a:pt x="44" y="5"/>
                  <a:pt x="67" y="0"/>
                  <a:pt x="91" y="15"/>
                </a:cubicBezTo>
                <a:cubicBezTo>
                  <a:pt x="99" y="20"/>
                  <a:pt x="105" y="27"/>
                  <a:pt x="113" y="33"/>
                </a:cubicBezTo>
                <a:cubicBezTo>
                  <a:pt x="123" y="58"/>
                  <a:pt x="120" y="80"/>
                  <a:pt x="103" y="100"/>
                </a:cubicBezTo>
                <a:cubicBezTo>
                  <a:pt x="76" y="118"/>
                  <a:pt x="50" y="123"/>
                  <a:pt x="22" y="10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3" name="Freeform 170">
            <a:extLst>
              <a:ext uri="{FF2B5EF4-FFF2-40B4-BE49-F238E27FC236}">
                <a16:creationId xmlns:a16="http://schemas.microsoft.com/office/drawing/2014/main" id="{02F4ADDF-3512-4618-B46D-09C445E48624}"/>
              </a:ext>
            </a:extLst>
          </p:cNvPr>
          <p:cNvSpPr>
            <a:spLocks/>
          </p:cNvSpPr>
          <p:nvPr/>
        </p:nvSpPr>
        <p:spPr bwMode="auto">
          <a:xfrm>
            <a:off x="5149850" y="6226176"/>
            <a:ext cx="393700" cy="155575"/>
          </a:xfrm>
          <a:custGeom>
            <a:avLst/>
            <a:gdLst>
              <a:gd name="T0" fmla="*/ 357 w 359"/>
              <a:gd name="T1" fmla="*/ 2 h 142"/>
              <a:gd name="T2" fmla="*/ 359 w 359"/>
              <a:gd name="T3" fmla="*/ 128 h 142"/>
              <a:gd name="T4" fmla="*/ 354 w 359"/>
              <a:gd name="T5" fmla="*/ 142 h 142"/>
              <a:gd name="T6" fmla="*/ 31 w 359"/>
              <a:gd name="T7" fmla="*/ 141 h 142"/>
              <a:gd name="T8" fmla="*/ 1 w 359"/>
              <a:gd name="T9" fmla="*/ 138 h 142"/>
              <a:gd name="T10" fmla="*/ 1 w 359"/>
              <a:gd name="T11" fmla="*/ 21 h 142"/>
              <a:gd name="T12" fmla="*/ 20 w 359"/>
              <a:gd name="T13" fmla="*/ 0 h 142"/>
              <a:gd name="T14" fmla="*/ 339 w 359"/>
              <a:gd name="T15" fmla="*/ 1 h 142"/>
              <a:gd name="T16" fmla="*/ 357 w 359"/>
              <a:gd name="T17" fmla="*/ 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9" h="142">
                <a:moveTo>
                  <a:pt x="357" y="2"/>
                </a:moveTo>
                <a:cubicBezTo>
                  <a:pt x="358" y="44"/>
                  <a:pt x="359" y="86"/>
                  <a:pt x="359" y="128"/>
                </a:cubicBezTo>
                <a:cubicBezTo>
                  <a:pt x="359" y="133"/>
                  <a:pt x="356" y="138"/>
                  <a:pt x="354" y="142"/>
                </a:cubicBezTo>
                <a:cubicBezTo>
                  <a:pt x="246" y="142"/>
                  <a:pt x="138" y="142"/>
                  <a:pt x="31" y="141"/>
                </a:cubicBezTo>
                <a:cubicBezTo>
                  <a:pt x="21" y="141"/>
                  <a:pt x="11" y="139"/>
                  <a:pt x="1" y="138"/>
                </a:cubicBezTo>
                <a:cubicBezTo>
                  <a:pt x="1" y="99"/>
                  <a:pt x="1" y="60"/>
                  <a:pt x="1" y="21"/>
                </a:cubicBezTo>
                <a:cubicBezTo>
                  <a:pt x="0" y="6"/>
                  <a:pt x="6" y="0"/>
                  <a:pt x="20" y="0"/>
                </a:cubicBezTo>
                <a:cubicBezTo>
                  <a:pt x="127" y="1"/>
                  <a:pt x="233" y="0"/>
                  <a:pt x="339" y="1"/>
                </a:cubicBezTo>
                <a:cubicBezTo>
                  <a:pt x="345" y="1"/>
                  <a:pt x="351" y="2"/>
                  <a:pt x="357" y="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4" name="Freeform 171">
            <a:extLst>
              <a:ext uri="{FF2B5EF4-FFF2-40B4-BE49-F238E27FC236}">
                <a16:creationId xmlns:a16="http://schemas.microsoft.com/office/drawing/2014/main" id="{5131DB7C-C2C7-442E-B44B-9C4AD07FF326}"/>
              </a:ext>
            </a:extLst>
          </p:cNvPr>
          <p:cNvSpPr>
            <a:spLocks/>
          </p:cNvSpPr>
          <p:nvPr/>
        </p:nvSpPr>
        <p:spPr bwMode="auto">
          <a:xfrm>
            <a:off x="2598738" y="2970213"/>
            <a:ext cx="92075" cy="96838"/>
          </a:xfrm>
          <a:custGeom>
            <a:avLst/>
            <a:gdLst>
              <a:gd name="T0" fmla="*/ 70 w 84"/>
              <a:gd name="T1" fmla="*/ 69 h 88"/>
              <a:gd name="T2" fmla="*/ 18 w 84"/>
              <a:gd name="T3" fmla="*/ 73 h 88"/>
              <a:gd name="T4" fmla="*/ 12 w 84"/>
              <a:gd name="T5" fmla="*/ 15 h 88"/>
              <a:gd name="T6" fmla="*/ 68 w 84"/>
              <a:gd name="T7" fmla="*/ 13 h 88"/>
              <a:gd name="T8" fmla="*/ 70 w 84"/>
              <a:gd name="T9" fmla="*/ 69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88">
                <a:moveTo>
                  <a:pt x="70" y="69"/>
                </a:moveTo>
                <a:cubicBezTo>
                  <a:pt x="50" y="87"/>
                  <a:pt x="37" y="88"/>
                  <a:pt x="18" y="73"/>
                </a:cubicBezTo>
                <a:cubicBezTo>
                  <a:pt x="2" y="60"/>
                  <a:pt x="0" y="39"/>
                  <a:pt x="12" y="15"/>
                </a:cubicBezTo>
                <a:cubicBezTo>
                  <a:pt x="37" y="0"/>
                  <a:pt x="54" y="0"/>
                  <a:pt x="68" y="13"/>
                </a:cubicBezTo>
                <a:cubicBezTo>
                  <a:pt x="84" y="28"/>
                  <a:pt x="84" y="45"/>
                  <a:pt x="70" y="6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5" name="Freeform 172">
            <a:extLst>
              <a:ext uri="{FF2B5EF4-FFF2-40B4-BE49-F238E27FC236}">
                <a16:creationId xmlns:a16="http://schemas.microsoft.com/office/drawing/2014/main" id="{113833B9-65A9-4136-87EC-4754458BF87F}"/>
              </a:ext>
            </a:extLst>
          </p:cNvPr>
          <p:cNvSpPr>
            <a:spLocks/>
          </p:cNvSpPr>
          <p:nvPr/>
        </p:nvSpPr>
        <p:spPr bwMode="auto">
          <a:xfrm>
            <a:off x="2925763" y="2965451"/>
            <a:ext cx="95250" cy="93663"/>
          </a:xfrm>
          <a:custGeom>
            <a:avLst/>
            <a:gdLst>
              <a:gd name="T0" fmla="*/ 27 w 88"/>
              <a:gd name="T1" fmla="*/ 9 h 85"/>
              <a:gd name="T2" fmla="*/ 86 w 88"/>
              <a:gd name="T3" fmla="*/ 40 h 85"/>
              <a:gd name="T4" fmla="*/ 46 w 88"/>
              <a:gd name="T5" fmla="*/ 85 h 85"/>
              <a:gd name="T6" fmla="*/ 27 w 88"/>
              <a:gd name="T7" fmla="*/ 83 h 85"/>
              <a:gd name="T8" fmla="*/ 27 w 88"/>
              <a:gd name="T9" fmla="*/ 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5">
                <a:moveTo>
                  <a:pt x="27" y="9"/>
                </a:moveTo>
                <a:cubicBezTo>
                  <a:pt x="59" y="0"/>
                  <a:pt x="84" y="13"/>
                  <a:pt x="86" y="40"/>
                </a:cubicBezTo>
                <a:cubicBezTo>
                  <a:pt x="88" y="64"/>
                  <a:pt x="71" y="84"/>
                  <a:pt x="46" y="85"/>
                </a:cubicBezTo>
                <a:cubicBezTo>
                  <a:pt x="40" y="85"/>
                  <a:pt x="33" y="84"/>
                  <a:pt x="27" y="83"/>
                </a:cubicBezTo>
                <a:cubicBezTo>
                  <a:pt x="0" y="43"/>
                  <a:pt x="0" y="38"/>
                  <a:pt x="27" y="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6" name="Freeform 173">
            <a:extLst>
              <a:ext uri="{FF2B5EF4-FFF2-40B4-BE49-F238E27FC236}">
                <a16:creationId xmlns:a16="http://schemas.microsoft.com/office/drawing/2014/main" id="{FD71BCA0-9348-4F00-B105-EEC64513C000}"/>
              </a:ext>
            </a:extLst>
          </p:cNvPr>
          <p:cNvSpPr>
            <a:spLocks/>
          </p:cNvSpPr>
          <p:nvPr/>
        </p:nvSpPr>
        <p:spPr bwMode="auto">
          <a:xfrm>
            <a:off x="2787650" y="3016251"/>
            <a:ext cx="42862" cy="28575"/>
          </a:xfrm>
          <a:custGeom>
            <a:avLst/>
            <a:gdLst>
              <a:gd name="T0" fmla="*/ 0 w 38"/>
              <a:gd name="T1" fmla="*/ 26 h 26"/>
              <a:gd name="T2" fmla="*/ 0 w 38"/>
              <a:gd name="T3" fmla="*/ 0 h 26"/>
              <a:gd name="T4" fmla="*/ 38 w 38"/>
              <a:gd name="T5" fmla="*/ 0 h 26"/>
              <a:gd name="T6" fmla="*/ 38 w 38"/>
              <a:gd name="T7" fmla="*/ 26 h 26"/>
              <a:gd name="T8" fmla="*/ 0 w 38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6">
                <a:moveTo>
                  <a:pt x="0" y="26"/>
                </a:moveTo>
                <a:cubicBezTo>
                  <a:pt x="0" y="18"/>
                  <a:pt x="0" y="9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9"/>
                  <a:pt x="38" y="17"/>
                  <a:pt x="38" y="26"/>
                </a:cubicBezTo>
                <a:cubicBezTo>
                  <a:pt x="25" y="26"/>
                  <a:pt x="13" y="26"/>
                  <a:pt x="0" y="2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7" name="Freeform 174">
            <a:extLst>
              <a:ext uri="{FF2B5EF4-FFF2-40B4-BE49-F238E27FC236}">
                <a16:creationId xmlns:a16="http://schemas.microsoft.com/office/drawing/2014/main" id="{5AE6158C-1EBB-4A81-80C5-9DAAE599267E}"/>
              </a:ext>
            </a:extLst>
          </p:cNvPr>
          <p:cNvSpPr>
            <a:spLocks/>
          </p:cNvSpPr>
          <p:nvPr/>
        </p:nvSpPr>
        <p:spPr bwMode="auto">
          <a:xfrm>
            <a:off x="2789238" y="3073401"/>
            <a:ext cx="41275" cy="31750"/>
          </a:xfrm>
          <a:custGeom>
            <a:avLst/>
            <a:gdLst>
              <a:gd name="T0" fmla="*/ 0 w 37"/>
              <a:gd name="T1" fmla="*/ 0 h 29"/>
              <a:gd name="T2" fmla="*/ 37 w 37"/>
              <a:gd name="T3" fmla="*/ 0 h 29"/>
              <a:gd name="T4" fmla="*/ 37 w 37"/>
              <a:gd name="T5" fmla="*/ 29 h 29"/>
              <a:gd name="T6" fmla="*/ 0 w 37"/>
              <a:gd name="T7" fmla="*/ 29 h 29"/>
              <a:gd name="T8" fmla="*/ 0 w 37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9">
                <a:moveTo>
                  <a:pt x="0" y="0"/>
                </a:moveTo>
                <a:cubicBezTo>
                  <a:pt x="12" y="0"/>
                  <a:pt x="24" y="0"/>
                  <a:pt x="37" y="0"/>
                </a:cubicBezTo>
                <a:cubicBezTo>
                  <a:pt x="37" y="10"/>
                  <a:pt x="37" y="19"/>
                  <a:pt x="37" y="29"/>
                </a:cubicBezTo>
                <a:cubicBezTo>
                  <a:pt x="24" y="29"/>
                  <a:pt x="13" y="29"/>
                  <a:pt x="0" y="29"/>
                </a:cubicBezTo>
                <a:cubicBezTo>
                  <a:pt x="0" y="20"/>
                  <a:pt x="0" y="11"/>
                  <a:pt x="0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8" name="Freeform 175">
            <a:extLst>
              <a:ext uri="{FF2B5EF4-FFF2-40B4-BE49-F238E27FC236}">
                <a16:creationId xmlns:a16="http://schemas.microsoft.com/office/drawing/2014/main" id="{5719593D-1AD0-445A-8D9E-0C4826816386}"/>
              </a:ext>
            </a:extLst>
          </p:cNvPr>
          <p:cNvSpPr>
            <a:spLocks/>
          </p:cNvSpPr>
          <p:nvPr/>
        </p:nvSpPr>
        <p:spPr bwMode="auto">
          <a:xfrm>
            <a:off x="5805488" y="5999163"/>
            <a:ext cx="127000" cy="41275"/>
          </a:xfrm>
          <a:custGeom>
            <a:avLst/>
            <a:gdLst>
              <a:gd name="T0" fmla="*/ 116 w 116"/>
              <a:gd name="T1" fmla="*/ 0 h 38"/>
              <a:gd name="T2" fmla="*/ 116 w 116"/>
              <a:gd name="T3" fmla="*/ 38 h 38"/>
              <a:gd name="T4" fmla="*/ 0 w 116"/>
              <a:gd name="T5" fmla="*/ 38 h 38"/>
              <a:gd name="T6" fmla="*/ 0 w 116"/>
              <a:gd name="T7" fmla="*/ 0 h 38"/>
              <a:gd name="T8" fmla="*/ 116 w 116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38">
                <a:moveTo>
                  <a:pt x="116" y="0"/>
                </a:moveTo>
                <a:cubicBezTo>
                  <a:pt x="116" y="13"/>
                  <a:pt x="116" y="25"/>
                  <a:pt x="116" y="38"/>
                </a:cubicBezTo>
                <a:cubicBezTo>
                  <a:pt x="77" y="38"/>
                  <a:pt x="39" y="38"/>
                  <a:pt x="0" y="38"/>
                </a:cubicBezTo>
                <a:cubicBezTo>
                  <a:pt x="0" y="25"/>
                  <a:pt x="0" y="13"/>
                  <a:pt x="0" y="0"/>
                </a:cubicBezTo>
                <a:cubicBezTo>
                  <a:pt x="38" y="0"/>
                  <a:pt x="75" y="0"/>
                  <a:pt x="116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59" name="Freeform 176">
            <a:extLst>
              <a:ext uri="{FF2B5EF4-FFF2-40B4-BE49-F238E27FC236}">
                <a16:creationId xmlns:a16="http://schemas.microsoft.com/office/drawing/2014/main" id="{36A54E88-7EEE-4977-91E3-1B018FFF4A87}"/>
              </a:ext>
            </a:extLst>
          </p:cNvPr>
          <p:cNvSpPr>
            <a:spLocks/>
          </p:cNvSpPr>
          <p:nvPr/>
        </p:nvSpPr>
        <p:spPr bwMode="auto">
          <a:xfrm>
            <a:off x="5726113" y="5997576"/>
            <a:ext cx="60325" cy="50800"/>
          </a:xfrm>
          <a:custGeom>
            <a:avLst/>
            <a:gdLst>
              <a:gd name="T0" fmla="*/ 0 w 55"/>
              <a:gd name="T1" fmla="*/ 0 h 46"/>
              <a:gd name="T2" fmla="*/ 43 w 55"/>
              <a:gd name="T3" fmla="*/ 0 h 46"/>
              <a:gd name="T4" fmla="*/ 0 w 55"/>
              <a:gd name="T5" fmla="*/ 40 h 46"/>
              <a:gd name="T6" fmla="*/ 0 w 55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" h="46">
                <a:moveTo>
                  <a:pt x="0" y="0"/>
                </a:moveTo>
                <a:cubicBezTo>
                  <a:pt x="16" y="0"/>
                  <a:pt x="29" y="0"/>
                  <a:pt x="43" y="0"/>
                </a:cubicBezTo>
                <a:cubicBezTo>
                  <a:pt x="55" y="39"/>
                  <a:pt x="48" y="46"/>
                  <a:pt x="0" y="40"/>
                </a:cubicBezTo>
                <a:cubicBezTo>
                  <a:pt x="0" y="26"/>
                  <a:pt x="0" y="13"/>
                  <a:pt x="0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0" name="Freeform 177">
            <a:extLst>
              <a:ext uri="{FF2B5EF4-FFF2-40B4-BE49-F238E27FC236}">
                <a16:creationId xmlns:a16="http://schemas.microsoft.com/office/drawing/2014/main" id="{000F3272-6915-42E4-9101-7B7EC6F5534A}"/>
              </a:ext>
            </a:extLst>
          </p:cNvPr>
          <p:cNvSpPr>
            <a:spLocks/>
          </p:cNvSpPr>
          <p:nvPr/>
        </p:nvSpPr>
        <p:spPr bwMode="auto">
          <a:xfrm>
            <a:off x="5173663" y="5707063"/>
            <a:ext cx="87312" cy="61913"/>
          </a:xfrm>
          <a:custGeom>
            <a:avLst/>
            <a:gdLst>
              <a:gd name="T0" fmla="*/ 55 w 79"/>
              <a:gd name="T1" fmla="*/ 50 h 56"/>
              <a:gd name="T2" fmla="*/ 14 w 79"/>
              <a:gd name="T3" fmla="*/ 44 h 56"/>
              <a:gd name="T4" fmla="*/ 0 w 79"/>
              <a:gd name="T5" fmla="*/ 12 h 56"/>
              <a:gd name="T6" fmla="*/ 11 w 79"/>
              <a:gd name="T7" fmla="*/ 1 h 56"/>
              <a:gd name="T8" fmla="*/ 69 w 79"/>
              <a:gd name="T9" fmla="*/ 0 h 56"/>
              <a:gd name="T10" fmla="*/ 55 w 79"/>
              <a:gd name="T11" fmla="*/ 5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" h="56">
                <a:moveTo>
                  <a:pt x="55" y="50"/>
                </a:moveTo>
                <a:cubicBezTo>
                  <a:pt x="41" y="53"/>
                  <a:pt x="26" y="56"/>
                  <a:pt x="14" y="44"/>
                </a:cubicBezTo>
                <a:cubicBezTo>
                  <a:pt x="9" y="34"/>
                  <a:pt x="3" y="23"/>
                  <a:pt x="0" y="12"/>
                </a:cubicBezTo>
                <a:cubicBezTo>
                  <a:pt x="0" y="10"/>
                  <a:pt x="7" y="1"/>
                  <a:pt x="11" y="1"/>
                </a:cubicBezTo>
                <a:cubicBezTo>
                  <a:pt x="31" y="0"/>
                  <a:pt x="50" y="0"/>
                  <a:pt x="69" y="0"/>
                </a:cubicBezTo>
                <a:cubicBezTo>
                  <a:pt x="79" y="23"/>
                  <a:pt x="64" y="36"/>
                  <a:pt x="55" y="5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1" name="Freeform 178">
            <a:extLst>
              <a:ext uri="{FF2B5EF4-FFF2-40B4-BE49-F238E27FC236}">
                <a16:creationId xmlns:a16="http://schemas.microsoft.com/office/drawing/2014/main" id="{1F08470F-6AC2-4316-8BC9-7F605BE8AB91}"/>
              </a:ext>
            </a:extLst>
          </p:cNvPr>
          <p:cNvSpPr>
            <a:spLocks/>
          </p:cNvSpPr>
          <p:nvPr/>
        </p:nvSpPr>
        <p:spPr bwMode="auto">
          <a:xfrm>
            <a:off x="5272088" y="5726113"/>
            <a:ext cx="39687" cy="49213"/>
          </a:xfrm>
          <a:custGeom>
            <a:avLst/>
            <a:gdLst>
              <a:gd name="T0" fmla="*/ 0 w 37"/>
              <a:gd name="T1" fmla="*/ 25 h 46"/>
              <a:gd name="T2" fmla="*/ 21 w 37"/>
              <a:gd name="T3" fmla="*/ 0 h 46"/>
              <a:gd name="T4" fmla="*/ 37 w 37"/>
              <a:gd name="T5" fmla="*/ 23 h 46"/>
              <a:gd name="T6" fmla="*/ 21 w 37"/>
              <a:gd name="T7" fmla="*/ 46 h 46"/>
              <a:gd name="T8" fmla="*/ 0 w 37"/>
              <a:gd name="T9" fmla="*/ 2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46">
                <a:moveTo>
                  <a:pt x="0" y="25"/>
                </a:moveTo>
                <a:cubicBezTo>
                  <a:pt x="9" y="14"/>
                  <a:pt x="15" y="7"/>
                  <a:pt x="21" y="0"/>
                </a:cubicBezTo>
                <a:cubicBezTo>
                  <a:pt x="27" y="8"/>
                  <a:pt x="37" y="15"/>
                  <a:pt x="37" y="23"/>
                </a:cubicBezTo>
                <a:cubicBezTo>
                  <a:pt x="37" y="31"/>
                  <a:pt x="27" y="39"/>
                  <a:pt x="21" y="46"/>
                </a:cubicBezTo>
                <a:cubicBezTo>
                  <a:pt x="15" y="40"/>
                  <a:pt x="9" y="34"/>
                  <a:pt x="0" y="25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2" name="Freeform 179">
            <a:extLst>
              <a:ext uri="{FF2B5EF4-FFF2-40B4-BE49-F238E27FC236}">
                <a16:creationId xmlns:a16="http://schemas.microsoft.com/office/drawing/2014/main" id="{23AC44B2-91C0-441D-AE97-5B6C52A3100E}"/>
              </a:ext>
            </a:extLst>
          </p:cNvPr>
          <p:cNvSpPr>
            <a:spLocks noEditPoints="1"/>
          </p:cNvSpPr>
          <p:nvPr/>
        </p:nvSpPr>
        <p:spPr bwMode="auto">
          <a:xfrm>
            <a:off x="4222750" y="6151563"/>
            <a:ext cx="96837" cy="111125"/>
          </a:xfrm>
          <a:custGeom>
            <a:avLst/>
            <a:gdLst>
              <a:gd name="T0" fmla="*/ 21 w 88"/>
              <a:gd name="T1" fmla="*/ 86 h 101"/>
              <a:gd name="T2" fmla="*/ 6 w 88"/>
              <a:gd name="T3" fmla="*/ 27 h 101"/>
              <a:gd name="T4" fmla="*/ 12 w 88"/>
              <a:gd name="T5" fmla="*/ 20 h 101"/>
              <a:gd name="T6" fmla="*/ 85 w 88"/>
              <a:gd name="T7" fmla="*/ 26 h 101"/>
              <a:gd name="T8" fmla="*/ 84 w 88"/>
              <a:gd name="T9" fmla="*/ 26 h 101"/>
              <a:gd name="T10" fmla="*/ 88 w 88"/>
              <a:gd name="T11" fmla="*/ 65 h 101"/>
              <a:gd name="T12" fmla="*/ 21 w 88"/>
              <a:gd name="T13" fmla="*/ 86 h 101"/>
              <a:gd name="T14" fmla="*/ 65 w 88"/>
              <a:gd name="T15" fmla="*/ 71 h 101"/>
              <a:gd name="T16" fmla="*/ 67 w 88"/>
              <a:gd name="T17" fmla="*/ 28 h 101"/>
              <a:gd name="T18" fmla="*/ 24 w 88"/>
              <a:gd name="T19" fmla="*/ 30 h 101"/>
              <a:gd name="T20" fmla="*/ 23 w 88"/>
              <a:gd name="T21" fmla="*/ 71 h 101"/>
              <a:gd name="T22" fmla="*/ 65 w 88"/>
              <a:gd name="T23" fmla="*/ 7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8" h="101">
                <a:moveTo>
                  <a:pt x="21" y="86"/>
                </a:moveTo>
                <a:cubicBezTo>
                  <a:pt x="3" y="70"/>
                  <a:pt x="0" y="50"/>
                  <a:pt x="6" y="27"/>
                </a:cubicBezTo>
                <a:cubicBezTo>
                  <a:pt x="8" y="25"/>
                  <a:pt x="10" y="23"/>
                  <a:pt x="12" y="20"/>
                </a:cubicBezTo>
                <a:cubicBezTo>
                  <a:pt x="42" y="0"/>
                  <a:pt x="54" y="1"/>
                  <a:pt x="85" y="26"/>
                </a:cubicBezTo>
                <a:cubicBezTo>
                  <a:pt x="84" y="26"/>
                  <a:pt x="84" y="26"/>
                  <a:pt x="84" y="26"/>
                </a:cubicBezTo>
                <a:cubicBezTo>
                  <a:pt x="85" y="39"/>
                  <a:pt x="86" y="52"/>
                  <a:pt x="88" y="65"/>
                </a:cubicBezTo>
                <a:cubicBezTo>
                  <a:pt x="71" y="93"/>
                  <a:pt x="48" y="101"/>
                  <a:pt x="21" y="86"/>
                </a:cubicBezTo>
                <a:close/>
                <a:moveTo>
                  <a:pt x="65" y="71"/>
                </a:moveTo>
                <a:cubicBezTo>
                  <a:pt x="80" y="55"/>
                  <a:pt x="80" y="40"/>
                  <a:pt x="67" y="28"/>
                </a:cubicBezTo>
                <a:cubicBezTo>
                  <a:pt x="54" y="15"/>
                  <a:pt x="40" y="15"/>
                  <a:pt x="24" y="30"/>
                </a:cubicBezTo>
                <a:cubicBezTo>
                  <a:pt x="12" y="44"/>
                  <a:pt x="12" y="59"/>
                  <a:pt x="23" y="71"/>
                </a:cubicBezTo>
                <a:cubicBezTo>
                  <a:pt x="34" y="82"/>
                  <a:pt x="50" y="82"/>
                  <a:pt x="65" y="7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3" name="Freeform 180">
            <a:extLst>
              <a:ext uri="{FF2B5EF4-FFF2-40B4-BE49-F238E27FC236}">
                <a16:creationId xmlns:a16="http://schemas.microsoft.com/office/drawing/2014/main" id="{AD691441-E4DE-49AF-B26B-8D6AEC1EC0B5}"/>
              </a:ext>
            </a:extLst>
          </p:cNvPr>
          <p:cNvSpPr>
            <a:spLocks/>
          </p:cNvSpPr>
          <p:nvPr/>
        </p:nvSpPr>
        <p:spPr bwMode="auto">
          <a:xfrm>
            <a:off x="4219575" y="6223001"/>
            <a:ext cx="104775" cy="46038"/>
          </a:xfrm>
          <a:custGeom>
            <a:avLst/>
            <a:gdLst>
              <a:gd name="T0" fmla="*/ 24 w 95"/>
              <a:gd name="T1" fmla="*/ 21 h 42"/>
              <a:gd name="T2" fmla="*/ 91 w 95"/>
              <a:gd name="T3" fmla="*/ 0 h 42"/>
              <a:gd name="T4" fmla="*/ 94 w 95"/>
              <a:gd name="T5" fmla="*/ 34 h 42"/>
              <a:gd name="T6" fmla="*/ 74 w 95"/>
              <a:gd name="T7" fmla="*/ 41 h 42"/>
              <a:gd name="T8" fmla="*/ 26 w 95"/>
              <a:gd name="T9" fmla="*/ 41 h 42"/>
              <a:gd name="T10" fmla="*/ 0 w 95"/>
              <a:gd name="T11" fmla="*/ 15 h 42"/>
              <a:gd name="T12" fmla="*/ 0 w 95"/>
              <a:gd name="T13" fmla="*/ 2 h 42"/>
              <a:gd name="T14" fmla="*/ 24 w 95"/>
              <a:gd name="T15" fmla="*/ 2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42">
                <a:moveTo>
                  <a:pt x="24" y="21"/>
                </a:moveTo>
                <a:cubicBezTo>
                  <a:pt x="51" y="36"/>
                  <a:pt x="74" y="28"/>
                  <a:pt x="91" y="0"/>
                </a:cubicBezTo>
                <a:cubicBezTo>
                  <a:pt x="92" y="12"/>
                  <a:pt x="95" y="23"/>
                  <a:pt x="94" y="34"/>
                </a:cubicBezTo>
                <a:cubicBezTo>
                  <a:pt x="94" y="37"/>
                  <a:pt x="81" y="40"/>
                  <a:pt x="74" y="41"/>
                </a:cubicBezTo>
                <a:cubicBezTo>
                  <a:pt x="58" y="42"/>
                  <a:pt x="42" y="41"/>
                  <a:pt x="26" y="41"/>
                </a:cubicBezTo>
                <a:cubicBezTo>
                  <a:pt x="0" y="41"/>
                  <a:pt x="0" y="41"/>
                  <a:pt x="0" y="15"/>
                </a:cubicBezTo>
                <a:cubicBezTo>
                  <a:pt x="0" y="11"/>
                  <a:pt x="0" y="7"/>
                  <a:pt x="0" y="2"/>
                </a:cubicBezTo>
                <a:cubicBezTo>
                  <a:pt x="8" y="9"/>
                  <a:pt x="16" y="15"/>
                  <a:pt x="24" y="21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4" name="Freeform 181">
            <a:extLst>
              <a:ext uri="{FF2B5EF4-FFF2-40B4-BE49-F238E27FC236}">
                <a16:creationId xmlns:a16="http://schemas.microsoft.com/office/drawing/2014/main" id="{86C86880-3C08-444A-87BB-AD3529024659}"/>
              </a:ext>
            </a:extLst>
          </p:cNvPr>
          <p:cNvSpPr>
            <a:spLocks/>
          </p:cNvSpPr>
          <p:nvPr/>
        </p:nvSpPr>
        <p:spPr bwMode="auto">
          <a:xfrm>
            <a:off x="4219575" y="6145213"/>
            <a:ext cx="109537" cy="44450"/>
          </a:xfrm>
          <a:custGeom>
            <a:avLst/>
            <a:gdLst>
              <a:gd name="T0" fmla="*/ 16 w 100"/>
              <a:gd name="T1" fmla="*/ 26 h 40"/>
              <a:gd name="T2" fmla="*/ 10 w 100"/>
              <a:gd name="T3" fmla="*/ 33 h 40"/>
              <a:gd name="T4" fmla="*/ 1 w 100"/>
              <a:gd name="T5" fmla="*/ 40 h 40"/>
              <a:gd name="T6" fmla="*/ 1 w 100"/>
              <a:gd name="T7" fmla="*/ 17 h 40"/>
              <a:gd name="T8" fmla="*/ 18 w 100"/>
              <a:gd name="T9" fmla="*/ 1 h 40"/>
              <a:gd name="T10" fmla="*/ 67 w 100"/>
              <a:gd name="T11" fmla="*/ 1 h 40"/>
              <a:gd name="T12" fmla="*/ 96 w 100"/>
              <a:gd name="T13" fmla="*/ 37 h 40"/>
              <a:gd name="T14" fmla="*/ 88 w 100"/>
              <a:gd name="T15" fmla="*/ 32 h 40"/>
              <a:gd name="T16" fmla="*/ 89 w 100"/>
              <a:gd name="T17" fmla="*/ 32 h 40"/>
              <a:gd name="T18" fmla="*/ 52 w 100"/>
              <a:gd name="T19" fmla="*/ 9 h 40"/>
              <a:gd name="T20" fmla="*/ 16 w 100"/>
              <a:gd name="T21" fmla="*/ 2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40">
                <a:moveTo>
                  <a:pt x="16" y="26"/>
                </a:moveTo>
                <a:cubicBezTo>
                  <a:pt x="14" y="29"/>
                  <a:pt x="12" y="31"/>
                  <a:pt x="10" y="33"/>
                </a:cubicBezTo>
                <a:cubicBezTo>
                  <a:pt x="7" y="35"/>
                  <a:pt x="5" y="37"/>
                  <a:pt x="1" y="40"/>
                </a:cubicBezTo>
                <a:cubicBezTo>
                  <a:pt x="1" y="31"/>
                  <a:pt x="1" y="24"/>
                  <a:pt x="1" y="17"/>
                </a:cubicBezTo>
                <a:cubicBezTo>
                  <a:pt x="0" y="5"/>
                  <a:pt x="7" y="0"/>
                  <a:pt x="18" y="1"/>
                </a:cubicBezTo>
                <a:cubicBezTo>
                  <a:pt x="34" y="1"/>
                  <a:pt x="51" y="1"/>
                  <a:pt x="67" y="1"/>
                </a:cubicBezTo>
                <a:cubicBezTo>
                  <a:pt x="99" y="1"/>
                  <a:pt x="100" y="2"/>
                  <a:pt x="96" y="37"/>
                </a:cubicBezTo>
                <a:cubicBezTo>
                  <a:pt x="93" y="35"/>
                  <a:pt x="90" y="33"/>
                  <a:pt x="88" y="32"/>
                </a:cubicBezTo>
                <a:cubicBezTo>
                  <a:pt x="88" y="32"/>
                  <a:pt x="89" y="32"/>
                  <a:pt x="89" y="32"/>
                </a:cubicBezTo>
                <a:cubicBezTo>
                  <a:pt x="82" y="15"/>
                  <a:pt x="69" y="9"/>
                  <a:pt x="52" y="9"/>
                </a:cubicBezTo>
                <a:cubicBezTo>
                  <a:pt x="38" y="8"/>
                  <a:pt x="22" y="8"/>
                  <a:pt x="16" y="2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5" name="Freeform 182">
            <a:extLst>
              <a:ext uri="{FF2B5EF4-FFF2-40B4-BE49-F238E27FC236}">
                <a16:creationId xmlns:a16="http://schemas.microsoft.com/office/drawing/2014/main" id="{97B162B1-ECA9-44EB-8669-AE6233732339}"/>
              </a:ext>
            </a:extLst>
          </p:cNvPr>
          <p:cNvSpPr>
            <a:spLocks/>
          </p:cNvSpPr>
          <p:nvPr/>
        </p:nvSpPr>
        <p:spPr bwMode="auto">
          <a:xfrm>
            <a:off x="2573338" y="6194426"/>
            <a:ext cx="80962" cy="80963"/>
          </a:xfrm>
          <a:custGeom>
            <a:avLst/>
            <a:gdLst>
              <a:gd name="T0" fmla="*/ 1 w 75"/>
              <a:gd name="T1" fmla="*/ 39 h 75"/>
              <a:gd name="T2" fmla="*/ 33 w 75"/>
              <a:gd name="T3" fmla="*/ 1 h 75"/>
              <a:gd name="T4" fmla="*/ 74 w 75"/>
              <a:gd name="T5" fmla="*/ 36 h 75"/>
              <a:gd name="T6" fmla="*/ 34 w 75"/>
              <a:gd name="T7" fmla="*/ 75 h 75"/>
              <a:gd name="T8" fmla="*/ 1 w 75"/>
              <a:gd name="T9" fmla="*/ 3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75">
                <a:moveTo>
                  <a:pt x="1" y="39"/>
                </a:moveTo>
                <a:cubicBezTo>
                  <a:pt x="0" y="18"/>
                  <a:pt x="15" y="1"/>
                  <a:pt x="33" y="1"/>
                </a:cubicBezTo>
                <a:cubicBezTo>
                  <a:pt x="53" y="0"/>
                  <a:pt x="74" y="17"/>
                  <a:pt x="74" y="36"/>
                </a:cubicBezTo>
                <a:cubicBezTo>
                  <a:pt x="75" y="55"/>
                  <a:pt x="54" y="75"/>
                  <a:pt x="34" y="75"/>
                </a:cubicBezTo>
                <a:cubicBezTo>
                  <a:pt x="15" y="75"/>
                  <a:pt x="1" y="60"/>
                  <a:pt x="1" y="3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6" name="Freeform 183">
            <a:extLst>
              <a:ext uri="{FF2B5EF4-FFF2-40B4-BE49-F238E27FC236}">
                <a16:creationId xmlns:a16="http://schemas.microsoft.com/office/drawing/2014/main" id="{7DE09EDE-C5D4-4F9C-A9BF-26933F94BE8B}"/>
              </a:ext>
            </a:extLst>
          </p:cNvPr>
          <p:cNvSpPr>
            <a:spLocks/>
          </p:cNvSpPr>
          <p:nvPr/>
        </p:nvSpPr>
        <p:spPr bwMode="auto">
          <a:xfrm>
            <a:off x="1263650" y="4956176"/>
            <a:ext cx="84137" cy="85725"/>
          </a:xfrm>
          <a:custGeom>
            <a:avLst/>
            <a:gdLst>
              <a:gd name="T0" fmla="*/ 0 w 77"/>
              <a:gd name="T1" fmla="*/ 19 h 79"/>
              <a:gd name="T2" fmla="*/ 59 w 77"/>
              <a:gd name="T3" fmla="*/ 17 h 79"/>
              <a:gd name="T4" fmla="*/ 56 w 77"/>
              <a:gd name="T5" fmla="*/ 75 h 79"/>
              <a:gd name="T6" fmla="*/ 44 w 77"/>
              <a:gd name="T7" fmla="*/ 79 h 79"/>
              <a:gd name="T8" fmla="*/ 40 w 77"/>
              <a:gd name="T9" fmla="*/ 75 h 79"/>
              <a:gd name="T10" fmla="*/ 56 w 77"/>
              <a:gd name="T11" fmla="*/ 61 h 79"/>
              <a:gd name="T12" fmla="*/ 61 w 77"/>
              <a:gd name="T13" fmla="*/ 38 h 79"/>
              <a:gd name="T14" fmla="*/ 36 w 77"/>
              <a:gd name="T15" fmla="*/ 13 h 79"/>
              <a:gd name="T16" fmla="*/ 12 w 77"/>
              <a:gd name="T17" fmla="*/ 21 h 79"/>
              <a:gd name="T18" fmla="*/ 4 w 77"/>
              <a:gd name="T19" fmla="*/ 23 h 79"/>
              <a:gd name="T20" fmla="*/ 0 w 77"/>
              <a:gd name="T21" fmla="*/ 1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79">
                <a:moveTo>
                  <a:pt x="0" y="19"/>
                </a:moveTo>
                <a:cubicBezTo>
                  <a:pt x="19" y="1"/>
                  <a:pt x="44" y="0"/>
                  <a:pt x="59" y="17"/>
                </a:cubicBezTo>
                <a:cubicBezTo>
                  <a:pt x="77" y="37"/>
                  <a:pt x="76" y="58"/>
                  <a:pt x="56" y="75"/>
                </a:cubicBezTo>
                <a:cubicBezTo>
                  <a:pt x="53" y="77"/>
                  <a:pt x="48" y="78"/>
                  <a:pt x="44" y="79"/>
                </a:cubicBezTo>
                <a:cubicBezTo>
                  <a:pt x="43" y="78"/>
                  <a:pt x="41" y="77"/>
                  <a:pt x="40" y="75"/>
                </a:cubicBezTo>
                <a:cubicBezTo>
                  <a:pt x="46" y="71"/>
                  <a:pt x="51" y="66"/>
                  <a:pt x="56" y="61"/>
                </a:cubicBezTo>
                <a:cubicBezTo>
                  <a:pt x="58" y="53"/>
                  <a:pt x="64" y="43"/>
                  <a:pt x="61" y="38"/>
                </a:cubicBezTo>
                <a:cubicBezTo>
                  <a:pt x="55" y="28"/>
                  <a:pt x="46" y="18"/>
                  <a:pt x="36" y="13"/>
                </a:cubicBezTo>
                <a:cubicBezTo>
                  <a:pt x="31" y="10"/>
                  <a:pt x="20" y="18"/>
                  <a:pt x="12" y="21"/>
                </a:cubicBezTo>
                <a:cubicBezTo>
                  <a:pt x="10" y="22"/>
                  <a:pt x="7" y="23"/>
                  <a:pt x="4" y="23"/>
                </a:cubicBezTo>
                <a:cubicBezTo>
                  <a:pt x="3" y="22"/>
                  <a:pt x="2" y="21"/>
                  <a:pt x="0" y="19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7" name="Freeform 184">
            <a:extLst>
              <a:ext uri="{FF2B5EF4-FFF2-40B4-BE49-F238E27FC236}">
                <a16:creationId xmlns:a16="http://schemas.microsoft.com/office/drawing/2014/main" id="{11BB8D65-DE28-4C36-B881-7967D2EE4CCD}"/>
              </a:ext>
            </a:extLst>
          </p:cNvPr>
          <p:cNvSpPr>
            <a:spLocks/>
          </p:cNvSpPr>
          <p:nvPr/>
        </p:nvSpPr>
        <p:spPr bwMode="auto">
          <a:xfrm>
            <a:off x="1249363" y="4976813"/>
            <a:ext cx="61912" cy="79375"/>
          </a:xfrm>
          <a:custGeom>
            <a:avLst/>
            <a:gdLst>
              <a:gd name="T0" fmla="*/ 13 w 57"/>
              <a:gd name="T1" fmla="*/ 0 h 72"/>
              <a:gd name="T2" fmla="*/ 17 w 57"/>
              <a:gd name="T3" fmla="*/ 4 h 72"/>
              <a:gd name="T4" fmla="*/ 53 w 57"/>
              <a:gd name="T5" fmla="*/ 56 h 72"/>
              <a:gd name="T6" fmla="*/ 57 w 57"/>
              <a:gd name="T7" fmla="*/ 60 h 72"/>
              <a:gd name="T8" fmla="*/ 16 w 57"/>
              <a:gd name="T9" fmla="*/ 56 h 72"/>
              <a:gd name="T10" fmla="*/ 13 w 57"/>
              <a:gd name="T1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72">
                <a:moveTo>
                  <a:pt x="13" y="0"/>
                </a:moveTo>
                <a:cubicBezTo>
                  <a:pt x="15" y="2"/>
                  <a:pt x="16" y="3"/>
                  <a:pt x="17" y="4"/>
                </a:cubicBezTo>
                <a:cubicBezTo>
                  <a:pt x="8" y="43"/>
                  <a:pt x="15" y="54"/>
                  <a:pt x="53" y="56"/>
                </a:cubicBezTo>
                <a:cubicBezTo>
                  <a:pt x="54" y="58"/>
                  <a:pt x="56" y="59"/>
                  <a:pt x="57" y="60"/>
                </a:cubicBezTo>
                <a:cubicBezTo>
                  <a:pt x="42" y="72"/>
                  <a:pt x="28" y="68"/>
                  <a:pt x="16" y="56"/>
                </a:cubicBezTo>
                <a:cubicBezTo>
                  <a:pt x="0" y="41"/>
                  <a:pt x="0" y="20"/>
                  <a:pt x="13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8" name="Freeform 185">
            <a:extLst>
              <a:ext uri="{FF2B5EF4-FFF2-40B4-BE49-F238E27FC236}">
                <a16:creationId xmlns:a16="http://schemas.microsoft.com/office/drawing/2014/main" id="{EFA0EEA7-BD08-4218-A8BD-7D9324FDADBF}"/>
              </a:ext>
            </a:extLst>
          </p:cNvPr>
          <p:cNvSpPr>
            <a:spLocks/>
          </p:cNvSpPr>
          <p:nvPr/>
        </p:nvSpPr>
        <p:spPr bwMode="auto">
          <a:xfrm>
            <a:off x="4092575" y="4008438"/>
            <a:ext cx="36512" cy="46038"/>
          </a:xfrm>
          <a:custGeom>
            <a:avLst/>
            <a:gdLst>
              <a:gd name="T0" fmla="*/ 17 w 34"/>
              <a:gd name="T1" fmla="*/ 0 h 42"/>
              <a:gd name="T2" fmla="*/ 33 w 34"/>
              <a:gd name="T3" fmla="*/ 25 h 42"/>
              <a:gd name="T4" fmla="*/ 16 w 34"/>
              <a:gd name="T5" fmla="*/ 42 h 42"/>
              <a:gd name="T6" fmla="*/ 1 w 34"/>
              <a:gd name="T7" fmla="*/ 23 h 42"/>
              <a:gd name="T8" fmla="*/ 17 w 34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2">
                <a:moveTo>
                  <a:pt x="17" y="0"/>
                </a:moveTo>
                <a:cubicBezTo>
                  <a:pt x="25" y="12"/>
                  <a:pt x="34" y="19"/>
                  <a:pt x="33" y="25"/>
                </a:cubicBezTo>
                <a:cubicBezTo>
                  <a:pt x="32" y="31"/>
                  <a:pt x="22" y="36"/>
                  <a:pt x="16" y="42"/>
                </a:cubicBezTo>
                <a:cubicBezTo>
                  <a:pt x="11" y="35"/>
                  <a:pt x="3" y="30"/>
                  <a:pt x="1" y="23"/>
                </a:cubicBezTo>
                <a:cubicBezTo>
                  <a:pt x="0" y="18"/>
                  <a:pt x="9" y="11"/>
                  <a:pt x="17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69" name="Freeform 186">
            <a:extLst>
              <a:ext uri="{FF2B5EF4-FFF2-40B4-BE49-F238E27FC236}">
                <a16:creationId xmlns:a16="http://schemas.microsoft.com/office/drawing/2014/main" id="{5D44FED5-49A4-42C1-8286-170BB8FB1915}"/>
              </a:ext>
            </a:extLst>
          </p:cNvPr>
          <p:cNvSpPr>
            <a:spLocks/>
          </p:cNvSpPr>
          <p:nvPr/>
        </p:nvSpPr>
        <p:spPr bwMode="auto">
          <a:xfrm>
            <a:off x="5332413" y="5707063"/>
            <a:ext cx="85725" cy="60325"/>
          </a:xfrm>
          <a:custGeom>
            <a:avLst/>
            <a:gdLst>
              <a:gd name="T0" fmla="*/ 7 w 79"/>
              <a:gd name="T1" fmla="*/ 36 h 55"/>
              <a:gd name="T2" fmla="*/ 5 w 79"/>
              <a:gd name="T3" fmla="*/ 25 h 55"/>
              <a:gd name="T4" fmla="*/ 24 w 79"/>
              <a:gd name="T5" fmla="*/ 0 h 55"/>
              <a:gd name="T6" fmla="*/ 74 w 79"/>
              <a:gd name="T7" fmla="*/ 0 h 55"/>
              <a:gd name="T8" fmla="*/ 59 w 79"/>
              <a:gd name="T9" fmla="*/ 45 h 55"/>
              <a:gd name="T10" fmla="*/ 15 w 79"/>
              <a:gd name="T11" fmla="*/ 41 h 55"/>
              <a:gd name="T12" fmla="*/ 7 w 79"/>
              <a:gd name="T13" fmla="*/ 36 h 55"/>
              <a:gd name="T14" fmla="*/ 7 w 79"/>
              <a:gd name="T15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55">
                <a:moveTo>
                  <a:pt x="7" y="36"/>
                </a:moveTo>
                <a:cubicBezTo>
                  <a:pt x="6" y="33"/>
                  <a:pt x="6" y="29"/>
                  <a:pt x="5" y="25"/>
                </a:cubicBezTo>
                <a:cubicBezTo>
                  <a:pt x="0" y="5"/>
                  <a:pt x="4" y="0"/>
                  <a:pt x="24" y="0"/>
                </a:cubicBezTo>
                <a:cubicBezTo>
                  <a:pt x="41" y="0"/>
                  <a:pt x="57" y="0"/>
                  <a:pt x="74" y="0"/>
                </a:cubicBezTo>
                <a:cubicBezTo>
                  <a:pt x="79" y="20"/>
                  <a:pt x="75" y="35"/>
                  <a:pt x="59" y="45"/>
                </a:cubicBezTo>
                <a:cubicBezTo>
                  <a:pt x="43" y="55"/>
                  <a:pt x="28" y="52"/>
                  <a:pt x="15" y="41"/>
                </a:cubicBezTo>
                <a:cubicBezTo>
                  <a:pt x="12" y="39"/>
                  <a:pt x="9" y="37"/>
                  <a:pt x="7" y="36"/>
                </a:cubicBezTo>
                <a:cubicBezTo>
                  <a:pt x="7" y="36"/>
                  <a:pt x="7" y="36"/>
                  <a:pt x="7" y="3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0" name="Freeform 187">
            <a:extLst>
              <a:ext uri="{FF2B5EF4-FFF2-40B4-BE49-F238E27FC236}">
                <a16:creationId xmlns:a16="http://schemas.microsoft.com/office/drawing/2014/main" id="{6D264D75-9211-4918-A038-97F55305B503}"/>
              </a:ext>
            </a:extLst>
          </p:cNvPr>
          <p:cNvSpPr>
            <a:spLocks/>
          </p:cNvSpPr>
          <p:nvPr/>
        </p:nvSpPr>
        <p:spPr bwMode="auto">
          <a:xfrm>
            <a:off x="5343525" y="5678488"/>
            <a:ext cx="66675" cy="23813"/>
          </a:xfrm>
          <a:custGeom>
            <a:avLst/>
            <a:gdLst>
              <a:gd name="T0" fmla="*/ 0 w 61"/>
              <a:gd name="T1" fmla="*/ 16 h 22"/>
              <a:gd name="T2" fmla="*/ 61 w 61"/>
              <a:gd name="T3" fmla="*/ 22 h 22"/>
              <a:gd name="T4" fmla="*/ 5 w 61"/>
              <a:gd name="T5" fmla="*/ 22 h 22"/>
              <a:gd name="T6" fmla="*/ 1 w 61"/>
              <a:gd name="T7" fmla="*/ 16 h 22"/>
              <a:gd name="T8" fmla="*/ 0 w 61"/>
              <a:gd name="T9" fmla="*/ 1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" h="22">
                <a:moveTo>
                  <a:pt x="0" y="16"/>
                </a:moveTo>
                <a:cubicBezTo>
                  <a:pt x="28" y="0"/>
                  <a:pt x="38" y="0"/>
                  <a:pt x="61" y="22"/>
                </a:cubicBezTo>
                <a:cubicBezTo>
                  <a:pt x="40" y="22"/>
                  <a:pt x="22" y="22"/>
                  <a:pt x="5" y="22"/>
                </a:cubicBezTo>
                <a:cubicBezTo>
                  <a:pt x="3" y="22"/>
                  <a:pt x="2" y="18"/>
                  <a:pt x="1" y="16"/>
                </a:cubicBezTo>
                <a:cubicBezTo>
                  <a:pt x="1" y="16"/>
                  <a:pt x="0" y="16"/>
                  <a:pt x="0" y="16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1" name="Freeform 188">
            <a:extLst>
              <a:ext uri="{FF2B5EF4-FFF2-40B4-BE49-F238E27FC236}">
                <a16:creationId xmlns:a16="http://schemas.microsoft.com/office/drawing/2014/main" id="{3C9E4A33-DD4C-49C2-B3B4-32EA0CC784E7}"/>
              </a:ext>
            </a:extLst>
          </p:cNvPr>
          <p:cNvSpPr>
            <a:spLocks/>
          </p:cNvSpPr>
          <p:nvPr/>
        </p:nvSpPr>
        <p:spPr bwMode="auto">
          <a:xfrm>
            <a:off x="5184775" y="5676901"/>
            <a:ext cx="60325" cy="23813"/>
          </a:xfrm>
          <a:custGeom>
            <a:avLst/>
            <a:gdLst>
              <a:gd name="T0" fmla="*/ 55 w 55"/>
              <a:gd name="T1" fmla="*/ 22 h 22"/>
              <a:gd name="T2" fmla="*/ 0 w 55"/>
              <a:gd name="T3" fmla="*/ 22 h 22"/>
              <a:gd name="T4" fmla="*/ 55 w 55"/>
              <a:gd name="T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22">
                <a:moveTo>
                  <a:pt x="55" y="22"/>
                </a:moveTo>
                <a:cubicBezTo>
                  <a:pt x="36" y="22"/>
                  <a:pt x="19" y="22"/>
                  <a:pt x="0" y="22"/>
                </a:cubicBezTo>
                <a:cubicBezTo>
                  <a:pt x="14" y="0"/>
                  <a:pt x="39" y="0"/>
                  <a:pt x="55" y="22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2" name="Freeform 189">
            <a:extLst>
              <a:ext uri="{FF2B5EF4-FFF2-40B4-BE49-F238E27FC236}">
                <a16:creationId xmlns:a16="http://schemas.microsoft.com/office/drawing/2014/main" id="{6B81FB3B-06A7-48E0-8F4E-8AF71B24CD84}"/>
              </a:ext>
            </a:extLst>
          </p:cNvPr>
          <p:cNvSpPr>
            <a:spLocks/>
          </p:cNvSpPr>
          <p:nvPr/>
        </p:nvSpPr>
        <p:spPr bwMode="auto">
          <a:xfrm>
            <a:off x="5213350" y="5792788"/>
            <a:ext cx="39687" cy="33338"/>
          </a:xfrm>
          <a:custGeom>
            <a:avLst/>
            <a:gdLst>
              <a:gd name="T0" fmla="*/ 36 w 36"/>
              <a:gd name="T1" fmla="*/ 0 h 30"/>
              <a:gd name="T2" fmla="*/ 30 w 36"/>
              <a:gd name="T3" fmla="*/ 27 h 30"/>
              <a:gd name="T4" fmla="*/ 4 w 36"/>
              <a:gd name="T5" fmla="*/ 26 h 30"/>
              <a:gd name="T6" fmla="*/ 2 w 36"/>
              <a:gd name="T7" fmla="*/ 8 h 30"/>
              <a:gd name="T8" fmla="*/ 36 w 36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0">
                <a:moveTo>
                  <a:pt x="36" y="0"/>
                </a:moveTo>
                <a:cubicBezTo>
                  <a:pt x="33" y="13"/>
                  <a:pt x="34" y="25"/>
                  <a:pt x="30" y="27"/>
                </a:cubicBezTo>
                <a:cubicBezTo>
                  <a:pt x="23" y="30"/>
                  <a:pt x="12" y="29"/>
                  <a:pt x="4" y="26"/>
                </a:cubicBezTo>
                <a:cubicBezTo>
                  <a:pt x="1" y="25"/>
                  <a:pt x="0" y="9"/>
                  <a:pt x="2" y="8"/>
                </a:cubicBezTo>
                <a:cubicBezTo>
                  <a:pt x="11" y="4"/>
                  <a:pt x="21" y="3"/>
                  <a:pt x="36" y="0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3" name="Freeform 190">
            <a:extLst>
              <a:ext uri="{FF2B5EF4-FFF2-40B4-BE49-F238E27FC236}">
                <a16:creationId xmlns:a16="http://schemas.microsoft.com/office/drawing/2014/main" id="{DE0C2555-C2E6-4A5A-8DEE-AFB3E8523D66}"/>
              </a:ext>
            </a:extLst>
          </p:cNvPr>
          <p:cNvSpPr>
            <a:spLocks/>
          </p:cNvSpPr>
          <p:nvPr/>
        </p:nvSpPr>
        <p:spPr bwMode="auto">
          <a:xfrm>
            <a:off x="5334000" y="5797551"/>
            <a:ext cx="36512" cy="26988"/>
          </a:xfrm>
          <a:custGeom>
            <a:avLst/>
            <a:gdLst>
              <a:gd name="T0" fmla="*/ 0 w 33"/>
              <a:gd name="T1" fmla="*/ 24 h 24"/>
              <a:gd name="T2" fmla="*/ 0 w 33"/>
              <a:gd name="T3" fmla="*/ 0 h 24"/>
              <a:gd name="T4" fmla="*/ 31 w 33"/>
              <a:gd name="T5" fmla="*/ 0 h 24"/>
              <a:gd name="T6" fmla="*/ 33 w 33"/>
              <a:gd name="T7" fmla="*/ 24 h 24"/>
              <a:gd name="T8" fmla="*/ 0 w 33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4">
                <a:moveTo>
                  <a:pt x="0" y="24"/>
                </a:moveTo>
                <a:cubicBezTo>
                  <a:pt x="0" y="15"/>
                  <a:pt x="0" y="8"/>
                  <a:pt x="0" y="0"/>
                </a:cubicBezTo>
                <a:cubicBezTo>
                  <a:pt x="10" y="0"/>
                  <a:pt x="20" y="0"/>
                  <a:pt x="31" y="0"/>
                </a:cubicBezTo>
                <a:cubicBezTo>
                  <a:pt x="32" y="7"/>
                  <a:pt x="32" y="15"/>
                  <a:pt x="33" y="24"/>
                </a:cubicBezTo>
                <a:cubicBezTo>
                  <a:pt x="21" y="24"/>
                  <a:pt x="12" y="24"/>
                  <a:pt x="0" y="2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4" name="Freeform 191">
            <a:extLst>
              <a:ext uri="{FF2B5EF4-FFF2-40B4-BE49-F238E27FC236}">
                <a16:creationId xmlns:a16="http://schemas.microsoft.com/office/drawing/2014/main" id="{6D37AB53-8320-45D3-8471-F925F606C1E9}"/>
              </a:ext>
            </a:extLst>
          </p:cNvPr>
          <p:cNvSpPr>
            <a:spLocks/>
          </p:cNvSpPr>
          <p:nvPr/>
        </p:nvSpPr>
        <p:spPr bwMode="auto">
          <a:xfrm>
            <a:off x="5276850" y="5797551"/>
            <a:ext cx="31750" cy="26988"/>
          </a:xfrm>
          <a:custGeom>
            <a:avLst/>
            <a:gdLst>
              <a:gd name="T0" fmla="*/ 29 w 29"/>
              <a:gd name="T1" fmla="*/ 24 h 24"/>
              <a:gd name="T2" fmla="*/ 0 w 29"/>
              <a:gd name="T3" fmla="*/ 24 h 24"/>
              <a:gd name="T4" fmla="*/ 0 w 29"/>
              <a:gd name="T5" fmla="*/ 0 h 24"/>
              <a:gd name="T6" fmla="*/ 29 w 29"/>
              <a:gd name="T7" fmla="*/ 0 h 24"/>
              <a:gd name="T8" fmla="*/ 29 w 29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4">
                <a:moveTo>
                  <a:pt x="29" y="24"/>
                </a:moveTo>
                <a:cubicBezTo>
                  <a:pt x="19" y="24"/>
                  <a:pt x="10" y="24"/>
                  <a:pt x="0" y="24"/>
                </a:cubicBezTo>
                <a:cubicBezTo>
                  <a:pt x="0" y="16"/>
                  <a:pt x="0" y="8"/>
                  <a:pt x="0" y="0"/>
                </a:cubicBezTo>
                <a:cubicBezTo>
                  <a:pt x="9" y="0"/>
                  <a:pt x="18" y="0"/>
                  <a:pt x="29" y="0"/>
                </a:cubicBezTo>
                <a:cubicBezTo>
                  <a:pt x="29" y="7"/>
                  <a:pt x="29" y="15"/>
                  <a:pt x="29" y="24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5" name="Freeform 192">
            <a:extLst>
              <a:ext uri="{FF2B5EF4-FFF2-40B4-BE49-F238E27FC236}">
                <a16:creationId xmlns:a16="http://schemas.microsoft.com/office/drawing/2014/main" id="{FBF9F296-B245-45F9-8705-7FC45BA958DB}"/>
              </a:ext>
            </a:extLst>
          </p:cNvPr>
          <p:cNvSpPr>
            <a:spLocks/>
          </p:cNvSpPr>
          <p:nvPr/>
        </p:nvSpPr>
        <p:spPr bwMode="auto">
          <a:xfrm>
            <a:off x="1258888" y="4968876"/>
            <a:ext cx="68262" cy="69850"/>
          </a:xfrm>
          <a:custGeom>
            <a:avLst/>
            <a:gdLst>
              <a:gd name="T0" fmla="*/ 45 w 63"/>
              <a:gd name="T1" fmla="*/ 63 h 63"/>
              <a:gd name="T2" fmla="*/ 9 w 63"/>
              <a:gd name="T3" fmla="*/ 11 h 63"/>
              <a:gd name="T4" fmla="*/ 17 w 63"/>
              <a:gd name="T5" fmla="*/ 9 h 63"/>
              <a:gd name="T6" fmla="*/ 62 w 63"/>
              <a:gd name="T7" fmla="*/ 28 h 63"/>
              <a:gd name="T8" fmla="*/ 61 w 63"/>
              <a:gd name="T9" fmla="*/ 49 h 63"/>
              <a:gd name="T10" fmla="*/ 45 w 63"/>
              <a:gd name="T1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63">
                <a:moveTo>
                  <a:pt x="45" y="63"/>
                </a:moveTo>
                <a:cubicBezTo>
                  <a:pt x="7" y="61"/>
                  <a:pt x="0" y="50"/>
                  <a:pt x="9" y="11"/>
                </a:cubicBezTo>
                <a:cubicBezTo>
                  <a:pt x="12" y="11"/>
                  <a:pt x="15" y="10"/>
                  <a:pt x="17" y="9"/>
                </a:cubicBezTo>
                <a:cubicBezTo>
                  <a:pt x="41" y="0"/>
                  <a:pt x="59" y="7"/>
                  <a:pt x="62" y="28"/>
                </a:cubicBezTo>
                <a:cubicBezTo>
                  <a:pt x="63" y="35"/>
                  <a:pt x="61" y="42"/>
                  <a:pt x="61" y="49"/>
                </a:cubicBezTo>
                <a:cubicBezTo>
                  <a:pt x="56" y="54"/>
                  <a:pt x="51" y="59"/>
                  <a:pt x="45" y="63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Freeform 193">
            <a:extLst>
              <a:ext uri="{FF2B5EF4-FFF2-40B4-BE49-F238E27FC236}">
                <a16:creationId xmlns:a16="http://schemas.microsoft.com/office/drawing/2014/main" id="{506DE5F7-59E2-457B-9789-F7DD71880943}"/>
              </a:ext>
            </a:extLst>
          </p:cNvPr>
          <p:cNvSpPr>
            <a:spLocks/>
          </p:cNvSpPr>
          <p:nvPr/>
        </p:nvSpPr>
        <p:spPr bwMode="auto">
          <a:xfrm>
            <a:off x="4238625" y="6178551"/>
            <a:ext cx="68262" cy="53975"/>
          </a:xfrm>
          <a:custGeom>
            <a:avLst/>
            <a:gdLst>
              <a:gd name="T0" fmla="*/ 49 w 62"/>
              <a:gd name="T1" fmla="*/ 45 h 49"/>
              <a:gd name="T2" fmla="*/ 15 w 62"/>
              <a:gd name="T3" fmla="*/ 44 h 49"/>
              <a:gd name="T4" fmla="*/ 11 w 62"/>
              <a:gd name="T5" fmla="*/ 6 h 49"/>
              <a:gd name="T6" fmla="*/ 37 w 62"/>
              <a:gd name="T7" fmla="*/ 1 h 49"/>
              <a:gd name="T8" fmla="*/ 49 w 62"/>
              <a:gd name="T9" fmla="*/ 4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49">
                <a:moveTo>
                  <a:pt x="49" y="45"/>
                </a:moveTo>
                <a:cubicBezTo>
                  <a:pt x="38" y="45"/>
                  <a:pt x="24" y="49"/>
                  <a:pt x="15" y="44"/>
                </a:cubicBezTo>
                <a:cubicBezTo>
                  <a:pt x="0" y="35"/>
                  <a:pt x="6" y="20"/>
                  <a:pt x="11" y="6"/>
                </a:cubicBezTo>
                <a:cubicBezTo>
                  <a:pt x="19" y="4"/>
                  <a:pt x="28" y="0"/>
                  <a:pt x="37" y="1"/>
                </a:cubicBezTo>
                <a:cubicBezTo>
                  <a:pt x="57" y="4"/>
                  <a:pt x="62" y="23"/>
                  <a:pt x="49" y="45"/>
                </a:cubicBezTo>
                <a:close/>
              </a:path>
            </a:pathLst>
          </a:custGeom>
          <a:solidFill>
            <a:srgbClr val="75B4C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953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64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dirty="0">
              <a:solidFill>
                <a:srgbClr val="09539E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7" y="151871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0" y="4618986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5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9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7" y="354525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8" y="461342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3" y="1539350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4" y="153941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3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2"/>
            <a:ext cx="404147" cy="560241"/>
            <a:chOff x="-38860325" y="3221750"/>
            <a:chExt cx="228425" cy="316650"/>
          </a:xfrm>
          <a:solidFill>
            <a:schemeClr val="bg1">
              <a:lumMod val="50000"/>
            </a:schemeClr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7"/>
            <a:ext cx="644203" cy="641015"/>
            <a:chOff x="-38538975" y="39542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0" y="3612600"/>
            <a:chExt cx="323750" cy="288900"/>
          </a:xfrm>
          <a:solidFill>
            <a:schemeClr val="bg1">
              <a:lumMod val="50000"/>
            </a:schemeClr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2"/>
            <a:ext cx="496541" cy="485831"/>
            <a:chOff x="-41117650" y="3605525"/>
            <a:chExt cx="324500" cy="317500"/>
          </a:xfrm>
          <a:solidFill>
            <a:schemeClr val="bg1">
              <a:lumMod val="50000"/>
            </a:schemeClr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3" y="5542723"/>
            <a:ext cx="469687" cy="475692"/>
            <a:chOff x="-42617300" y="3587775"/>
            <a:chExt cx="306950" cy="310875"/>
          </a:xfrm>
          <a:solidFill>
            <a:schemeClr val="bg1">
              <a:lumMod val="50000"/>
            </a:schemeClr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2"/>
            <a:ext cx="486939" cy="443559"/>
            <a:chOff x="-40745125" y="3632900"/>
            <a:chExt cx="318225" cy="289875"/>
          </a:xfrm>
          <a:solidFill>
            <a:schemeClr val="bg1">
              <a:lumMod val="50000"/>
            </a:schemeClr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5" y="3604550"/>
            <a:chExt cx="311150" cy="316650"/>
          </a:xfrm>
          <a:solidFill>
            <a:schemeClr val="bg1">
              <a:lumMod val="50000"/>
            </a:schemeClr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5" y="35848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3" y="5591325"/>
            <a:ext cx="483343" cy="378489"/>
            <a:chOff x="-41526450" y="3653375"/>
            <a:chExt cx="315875" cy="247350"/>
          </a:xfrm>
          <a:solidFill>
            <a:schemeClr val="bg1">
              <a:lumMod val="50000"/>
            </a:schemeClr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9"/>
            <a:ext cx="480672" cy="552945"/>
            <a:chOff x="-42971725" y="3217825"/>
            <a:chExt cx="275675" cy="317125"/>
          </a:xfrm>
          <a:solidFill>
            <a:schemeClr val="bg1">
              <a:lumMod val="50000"/>
            </a:schemeClr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0" y="3239100"/>
            <a:chExt cx="318200" cy="317425"/>
          </a:xfrm>
          <a:solidFill>
            <a:schemeClr val="bg1">
              <a:lumMod val="50000"/>
            </a:schemeClr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chemeClr val="bg1">
              <a:lumMod val="50000"/>
            </a:schemeClr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1"/>
            <a:ext cx="562491" cy="552639"/>
            <a:chOff x="-40748275" y="3238700"/>
            <a:chExt cx="322600" cy="316950"/>
          </a:xfrm>
          <a:solidFill>
            <a:schemeClr val="bg1">
              <a:lumMod val="50000"/>
            </a:schemeClr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bg1">
              <a:lumMod val="50000"/>
            </a:schemeClr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50" y="3217225"/>
            <a:chExt cx="317450" cy="317250"/>
          </a:xfrm>
          <a:solidFill>
            <a:schemeClr val="bg1">
              <a:lumMod val="50000"/>
            </a:schemeClr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5" y="3218800"/>
            <a:chExt cx="319800" cy="315875"/>
          </a:xfrm>
          <a:solidFill>
            <a:schemeClr val="bg1">
              <a:lumMod val="50000"/>
            </a:schemeClr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bg1">
              <a:lumMod val="50000"/>
            </a:schemeClr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chemeClr val="bg1">
              <a:lumMod val="50000"/>
            </a:schemeClr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chemeClr val="bg1">
              <a:lumMod val="50000"/>
            </a:schemeClr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6" y="3664413"/>
            <a:ext cx="451911" cy="423656"/>
            <a:chOff x="4456875" y="2635825"/>
            <a:chExt cx="481825" cy="451700"/>
          </a:xfrm>
          <a:solidFill>
            <a:schemeClr val="bg1">
              <a:lumMod val="50000"/>
            </a:schemeClr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229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6400" dirty="0"/>
              <a:t>Fully Editable Icon Sets: B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171829" y="1572829"/>
            <a:ext cx="7724899" cy="4479755"/>
            <a:chOff x="4171826" y="1572826"/>
            <a:chExt cx="8233076" cy="4479755"/>
          </a:xfrm>
          <a:solidFill>
            <a:schemeClr val="bg1">
              <a:lumMod val="50000"/>
            </a:schemeClr>
          </a:solidFill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rgbClr val="09539E"/>
                  </a:solidFill>
                </a:endParaRPr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rgbClr val="09539E"/>
                </a:solidFill>
              </a:endParaRPr>
            </a:p>
          </p:txBody>
        </p:sp>
        <p:grpSp>
          <p:nvGrpSpPr>
            <p:cNvPr id="106" name="Google Shape;10001;p74"/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107" name="Google Shape;10002;p74"/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108" name="Google Shape;10003;p74"/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132" name="Google Shape;10027;p74"/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133" name="Google Shape;10028;p74"/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134" name="Google Shape;10029;p74"/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135" name="Google Shape;10030;p74"/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179" name="Google Shape;10074;p74"/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180" name="Google Shape;10075;p74"/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181" name="Google Shape;10076;p74"/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182" name="Google Shape;10077;p74"/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189" name="Google Shape;10084;p74"/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0" name="Google Shape;10085;p74"/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191" name="Google Shape;10086;p74"/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192" name="Google Shape;10087;p74"/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193" name="Google Shape;10088;p74"/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194" name="Google Shape;10089;p74"/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5" name="Google Shape;10090;p74"/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196" name="Google Shape;10091;p74"/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sp>
          <p:nvSpPr>
            <p:cNvPr id="218" name="Google Shape;10113;p74"/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grpSp>
          <p:nvGrpSpPr>
            <p:cNvPr id="223" name="Google Shape;10118;p74"/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224" name="Google Shape;10119;p74"/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25" name="Google Shape;10120;p74"/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26" name="Google Shape;10121;p74"/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27" name="Google Shape;10122;p74"/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28" name="Google Shape;10123;p74"/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29" name="Google Shape;10124;p74"/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234" name="Google Shape;10129;p74"/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235" name="Google Shape;10130;p74"/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36" name="Google Shape;10131;p74"/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37" name="Google Shape;10132;p74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259" name="Google Shape;10154;p74"/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260" name="Google Shape;10155;p74"/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61" name="Google Shape;10156;p74"/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62" name="Google Shape;10157;p74"/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63" name="Google Shape;10158;p74"/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64" name="Google Shape;10159;p74"/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65" name="Google Shape;10160;p74"/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66" name="Google Shape;10161;p74"/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277" name="Google Shape;10172;p74"/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278" name="Google Shape;10173;p74"/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79" name="Google Shape;10174;p74"/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80" name="Google Shape;10175;p74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289" name="Google Shape;10184;p74"/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290" name="Google Shape;10185;p74"/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91" name="Google Shape;10186;p74"/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sp>
          <p:nvSpPr>
            <p:cNvPr id="294" name="Google Shape;10189;p74"/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grpSp>
          <p:nvGrpSpPr>
            <p:cNvPr id="295" name="Google Shape;10190;p74"/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296" name="Google Shape;10191;p74"/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97" name="Google Shape;10192;p74"/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98" name="Google Shape;10193;p74"/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299" name="Google Shape;10194;p74"/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326" name="Google Shape;10221;p74"/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327" name="Google Shape;10222;p74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328" name="Google Shape;10223;p74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329" name="Google Shape;10224;p74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345" name="Google Shape;10240;p74"/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346" name="Google Shape;10241;p74"/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347" name="Google Shape;10242;p74"/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408" name="Google Shape;10303;p74"/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409" name="Google Shape;10304;p74"/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10" name="Google Shape;10305;p74"/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11" name="Google Shape;10306;p74"/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12" name="Google Shape;10307;p74"/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13" name="Google Shape;10308;p74"/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14" name="Google Shape;10309;p74"/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15" name="Google Shape;10310;p74"/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16" name="Google Shape;10311;p74"/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17" name="Google Shape;10312;p74"/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18" name="Google Shape;10313;p74"/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19" name="Google Shape;10314;p74"/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20" name="Google Shape;10315;p74"/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438" name="Google Shape;10341;p74"/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439" name="Google Shape;10342;p74"/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40" name="Google Shape;10343;p74"/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41" name="Google Shape;10344;p74"/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42" name="Google Shape;10345;p74"/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43" name="Google Shape;10346;p74"/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451" name="Google Shape;10359;p74"/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452" name="Google Shape;10360;p74"/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53" name="Google Shape;10361;p74"/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54" name="Google Shape;10362;p74"/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55" name="Google Shape;10363;p74"/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56" name="Google Shape;10364;p74"/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57" name="Google Shape;10365;p74"/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58" name="Google Shape;10366;p74"/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484" name="Google Shape;10399;p74"/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485" name="Google Shape;10400;p74"/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86" name="Google Shape;10401;p74"/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87" name="Google Shape;10402;p74"/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88" name="Google Shape;10403;p74"/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89" name="Google Shape;10404;p74"/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90" name="Google Shape;10405;p74"/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91" name="Google Shape;10406;p74"/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492" name="Google Shape;10407;p74"/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506" name="Google Shape;10421;p74"/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507" name="Google Shape;10422;p74"/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08" name="Google Shape;10423;p74"/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09" name="Google Shape;10424;p74"/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10" name="Google Shape;10425;p74"/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11" name="Google Shape;10426;p74"/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12" name="Google Shape;10427;p74"/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13" name="Google Shape;10428;p74"/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14" name="Google Shape;10429;p74"/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520" name="Google Shape;10435;p74"/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521" name="Google Shape;10436;p74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22" name="Google Shape;10437;p74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23" name="Google Shape;10438;p74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24" name="Google Shape;10439;p74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25" name="Google Shape;10440;p74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26" name="Google Shape;10441;p74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27" name="Google Shape;10442;p74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528" name="Google Shape;10443;p74"/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529" name="Google Shape;10444;p74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30" name="Google Shape;10445;p74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31" name="Google Shape;10446;p74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32" name="Google Shape;10447;p74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33" name="Google Shape;10448;p74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34" name="Google Shape;10449;p74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553" name="Google Shape;10468;p74"/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554" name="Google Shape;10469;p74"/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55" name="Google Shape;10470;p74"/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56" name="Google Shape;10471;p74"/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568" name="Google Shape;10483;p74"/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569" name="Google Shape;10484;p74"/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70" name="Google Shape;10485;p74"/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71" name="Google Shape;10486;p74"/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72" name="Google Shape;10487;p74"/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73" name="Google Shape;10488;p74"/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582" name="Google Shape;10497;p74"/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583" name="Google Shape;10498;p74"/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84" name="Google Shape;10499;p74"/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85" name="Google Shape;10500;p74"/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86" name="Google Shape;10501;p74"/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87" name="Google Shape;10502;p74"/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88" name="Google Shape;10503;p74"/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589" name="Google Shape;10234;p74"/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590" name="Google Shape;10235;p74"/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91" name="Google Shape;10236;p74"/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92" name="Google Shape;10237;p74"/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93" name="Google Shape;10238;p74"/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94" name="Google Shape;10239;p74"/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595" name="Google Shape;10251;p74"/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596" name="Google Shape;10252;p74"/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97" name="Google Shape;10253;p74"/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98" name="Google Shape;10254;p74"/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599" name="Google Shape;10255;p74"/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00" name="Google Shape;10256;p74"/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01" name="Google Shape;10257;p74"/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02" name="Google Shape;10258;p74"/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603" name="Google Shape;10297;p74"/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604" name="Google Shape;10298;p74"/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05" name="Google Shape;10299;p74"/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06" name="Google Shape;10300;p74"/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07" name="Google Shape;10301;p74"/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08" name="Google Shape;10302;p74"/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609" name="Google Shape;10352;p74"/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610" name="Google Shape;10353;p74"/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11" name="Google Shape;10354;p74"/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12" name="Google Shape;10355;p74"/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13" name="Google Shape;10356;p74"/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14" name="Google Shape;10357;p74"/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15" name="Google Shape;10358;p74"/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616" name="Google Shape;10390;p74"/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17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18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19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20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21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22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23" name="Google Shape;10397;p74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24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625" name="Google Shape;10412;p74"/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26" name="Google Shape;10413;p74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27" name="Google Shape;10414;p74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28" name="Google Shape;10415;p74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29" name="Google Shape;10416;p74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30" name="Google Shape;10417;p74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31" name="Google Shape;10418;p74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32" name="Google Shape;10419;p74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33" name="Google Shape;10420;p74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642" name="Google Shape;10478;p74"/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643" name="Google Shape;10479;p74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44" name="Google Shape;10480;p74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45" name="Google Shape;10481;p74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46" name="Google Shape;10482;p74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647" name="Google Shape;10101;p74"/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648" name="Google Shape;10102;p74"/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49" name="Google Shape;10103;p74"/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50" name="Google Shape;10104;p74"/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51" name="Google Shape;10105;p74"/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52" name="Google Shape;10106;p74"/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  <p:grpSp>
          <p:nvGrpSpPr>
            <p:cNvPr id="657" name="Google Shape;10125;p74"/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658" name="Google Shape;10126;p74"/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59" name="Google Shape;10127;p74"/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  <p:sp>
            <p:nvSpPr>
              <p:cNvPr id="660" name="Google Shape;10128;p74"/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400">
                  <a:solidFill>
                    <a:srgbClr val="09539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813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3"/>
            <a:ext cx="11573197" cy="724247"/>
          </a:xfrm>
        </p:spPr>
        <p:txBody>
          <a:bodyPr>
            <a:noAutofit/>
          </a:bodyPr>
          <a:lstStyle/>
          <a:p>
            <a:r>
              <a:rPr lang="en-US" sz="64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4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3" y="4648060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5" y="4555925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3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5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7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5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3"/>
            <a:ext cx="565332" cy="57963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6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2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4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7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09539E"/>
              </a:solidFill>
            </a:endParaRPr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9" y="1235313"/>
            <a:ext cx="566855" cy="566467"/>
            <a:chOff x="-34004625" y="3585850"/>
            <a:chExt cx="292225" cy="292025"/>
          </a:xfrm>
          <a:solidFill>
            <a:schemeClr val="bg1">
              <a:lumMod val="50000"/>
            </a:schemeClr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5" y="2304728"/>
            <a:ext cx="552087" cy="550621"/>
            <a:chOff x="-30345325" y="3184750"/>
            <a:chExt cx="292225" cy="291450"/>
          </a:xfrm>
          <a:solidFill>
            <a:schemeClr val="bg1">
              <a:lumMod val="50000"/>
            </a:schemeClr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1" y="4644033"/>
            <a:ext cx="508855" cy="563067"/>
            <a:chOff x="-30354000" y="3569100"/>
            <a:chExt cx="292250" cy="292225"/>
          </a:xfrm>
          <a:solidFill>
            <a:schemeClr val="bg1">
              <a:lumMod val="50000"/>
            </a:schemeClr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bg1">
              <a:lumMod val="50000"/>
            </a:schemeClr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7" y="3411174"/>
            <a:ext cx="604881" cy="605815"/>
            <a:chOff x="-31093575" y="3552550"/>
            <a:chExt cx="291450" cy="291900"/>
          </a:xfrm>
          <a:solidFill>
            <a:schemeClr val="bg1">
              <a:lumMod val="50000"/>
            </a:schemeClr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4" y="1247009"/>
            <a:ext cx="499953" cy="600563"/>
            <a:chOff x="-35814600" y="3202075"/>
            <a:chExt cx="242625" cy="291450"/>
          </a:xfrm>
          <a:solidFill>
            <a:schemeClr val="bg1">
              <a:lumMod val="50000"/>
            </a:schemeClr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1" y="1211285"/>
            <a:ext cx="600561" cy="600563"/>
            <a:chOff x="-34003850" y="3227275"/>
            <a:chExt cx="291450" cy="291450"/>
          </a:xfrm>
          <a:solidFill>
            <a:schemeClr val="bg1">
              <a:lumMod val="50000"/>
            </a:schemeClr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chemeClr val="bg1">
              <a:lumMod val="50000"/>
            </a:schemeClr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bg1">
              <a:lumMod val="50000"/>
            </a:schemeClr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50" y="3226875"/>
            <a:chExt cx="277275" cy="291850"/>
          </a:xfrm>
          <a:solidFill>
            <a:schemeClr val="bg1">
              <a:lumMod val="50000"/>
            </a:schemeClr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5" y="3202075"/>
            <a:chExt cx="274100" cy="291450"/>
          </a:xfrm>
          <a:solidFill>
            <a:schemeClr val="bg1">
              <a:lumMod val="50000"/>
            </a:schemeClr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9"/>
            <a:ext cx="608651" cy="601439"/>
            <a:chOff x="-34408675" y="3202075"/>
            <a:chExt cx="295375" cy="291875"/>
          </a:xfrm>
          <a:solidFill>
            <a:schemeClr val="bg1">
              <a:lumMod val="50000"/>
            </a:schemeClr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bg1">
              <a:lumMod val="50000"/>
            </a:schemeClr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7"/>
            <a:ext cx="614444" cy="598967"/>
            <a:chOff x="-31817400" y="3910025"/>
            <a:chExt cx="301675" cy="294075"/>
          </a:xfrm>
          <a:solidFill>
            <a:schemeClr val="bg1">
              <a:lumMod val="50000"/>
            </a:schemeClr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chemeClr val="bg1">
              <a:lumMod val="50000"/>
            </a:schemeClr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chemeClr val="bg1">
              <a:lumMod val="50000"/>
            </a:schemeClr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bg1">
              <a:lumMod val="50000"/>
            </a:schemeClr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4" y="2277273"/>
            <a:ext cx="625697" cy="594791"/>
            <a:chOff x="-32576675" y="3944600"/>
            <a:chExt cx="307200" cy="292025"/>
          </a:xfrm>
          <a:solidFill>
            <a:schemeClr val="bg1">
              <a:lumMod val="50000"/>
            </a:schemeClr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bg1">
              <a:lumMod val="50000"/>
            </a:schemeClr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6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sp>
        <p:nvSpPr>
          <p:cNvPr id="356" name="Google Shape;5955;p86"/>
          <p:cNvSpPr/>
          <p:nvPr/>
        </p:nvSpPr>
        <p:spPr>
          <a:xfrm>
            <a:off x="6505834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09539E"/>
              </a:solidFill>
            </a:endParaRPr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4"/>
            <a:ext cx="615051" cy="616007"/>
            <a:chOff x="-38538975" y="39542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9"/>
            <a:ext cx="621091" cy="619071"/>
            <a:chOff x="-37385100" y="3949908"/>
            <a:chExt cx="321350" cy="318225"/>
          </a:xfrm>
          <a:solidFill>
            <a:schemeClr val="bg1">
              <a:lumMod val="50000"/>
            </a:schemeClr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3" y="4660387"/>
            <a:ext cx="541719" cy="545216"/>
            <a:chOff x="-40011050" y="3972375"/>
            <a:chExt cx="316650" cy="316625"/>
          </a:xfrm>
          <a:solidFill>
            <a:schemeClr val="bg1">
              <a:lumMod val="50000"/>
            </a:schemeClr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4"/>
            <a:ext cx="363891" cy="616007"/>
            <a:chOff x="-38109725" y="3955025"/>
            <a:chExt cx="188275" cy="316650"/>
          </a:xfrm>
          <a:solidFill>
            <a:schemeClr val="bg1">
              <a:lumMod val="50000"/>
            </a:schemeClr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9" y="3472664"/>
            <a:ext cx="605919" cy="616785"/>
            <a:chOff x="-39647175" y="3972000"/>
            <a:chExt cx="313500" cy="317050"/>
          </a:xfrm>
          <a:solidFill>
            <a:schemeClr val="bg1">
              <a:lumMod val="50000"/>
            </a:schemeClr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7"/>
            <a:ext cx="608963" cy="619071"/>
            <a:chOff x="-37804925" y="3953450"/>
            <a:chExt cx="315075" cy="318225"/>
          </a:xfrm>
          <a:solidFill>
            <a:schemeClr val="bg1">
              <a:lumMod val="50000"/>
            </a:schemeClr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bg1">
              <a:lumMod val="50000"/>
            </a:schemeClr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9" y="3461126"/>
            <a:ext cx="741943" cy="609831"/>
            <a:chOff x="6234950" y="3255925"/>
            <a:chExt cx="483250" cy="397200"/>
          </a:xfrm>
          <a:solidFill>
            <a:schemeClr val="bg1">
              <a:lumMod val="50000"/>
            </a:schemeClr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0953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808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Timeline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2C672-52E0-447D-9445-9BD04AB60101}"/>
              </a:ext>
            </a:extLst>
          </p:cNvPr>
          <p:cNvCxnSpPr>
            <a:cxnSpLocks/>
          </p:cNvCxnSpPr>
          <p:nvPr/>
        </p:nvCxnSpPr>
        <p:spPr>
          <a:xfrm>
            <a:off x="808894" y="5012862"/>
            <a:ext cx="10559562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B09D51-2C8E-4A93-B85C-5ED081D438CC}"/>
              </a:ext>
            </a:extLst>
          </p:cNvPr>
          <p:cNvSpPr txBox="1"/>
          <p:nvPr/>
        </p:nvSpPr>
        <p:spPr>
          <a:xfrm>
            <a:off x="873960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1C9435-DA51-46BD-85E7-8320527E28EC}"/>
              </a:ext>
            </a:extLst>
          </p:cNvPr>
          <p:cNvSpPr/>
          <p:nvPr/>
        </p:nvSpPr>
        <p:spPr>
          <a:xfrm>
            <a:off x="1319912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8E93D-CDE5-4D53-99DF-1C73D9E7C26B}"/>
              </a:ext>
            </a:extLst>
          </p:cNvPr>
          <p:cNvSpPr txBox="1"/>
          <p:nvPr/>
        </p:nvSpPr>
        <p:spPr>
          <a:xfrm>
            <a:off x="259320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AB3B4-B284-4F43-BF32-845409B5399B}"/>
              </a:ext>
            </a:extLst>
          </p:cNvPr>
          <p:cNvSpPr txBox="1"/>
          <p:nvPr/>
        </p:nvSpPr>
        <p:spPr>
          <a:xfrm>
            <a:off x="4312444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91468C-1F22-44ED-9561-A13547C29576}"/>
              </a:ext>
            </a:extLst>
          </p:cNvPr>
          <p:cNvSpPr txBox="1"/>
          <p:nvPr/>
        </p:nvSpPr>
        <p:spPr>
          <a:xfrm>
            <a:off x="6031686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EE313-F487-4AFF-948B-A88AF8930D53}"/>
              </a:ext>
            </a:extLst>
          </p:cNvPr>
          <p:cNvSpPr txBox="1"/>
          <p:nvPr/>
        </p:nvSpPr>
        <p:spPr>
          <a:xfrm>
            <a:off x="775092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458AA4-914F-45CE-991A-06CE7043CA41}"/>
              </a:ext>
            </a:extLst>
          </p:cNvPr>
          <p:cNvSpPr txBox="1"/>
          <p:nvPr/>
        </p:nvSpPr>
        <p:spPr>
          <a:xfrm>
            <a:off x="947017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F510DC-93C4-4A09-8572-81E4E6638037}"/>
              </a:ext>
            </a:extLst>
          </p:cNvPr>
          <p:cNvGrpSpPr/>
          <p:nvPr/>
        </p:nvGrpSpPr>
        <p:grpSpPr>
          <a:xfrm>
            <a:off x="3139762" y="2722751"/>
            <a:ext cx="1694486" cy="1570793"/>
            <a:chOff x="1392702" y="2641951"/>
            <a:chExt cx="1694486" cy="15707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027FF-306D-417A-9865-BDAAC4B6DB9A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1446550"/>
              <a:chOff x="1704484" y="1766707"/>
              <a:chExt cx="1038452" cy="144655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E3AFA7-8F26-46D1-9288-A6820F2ABB82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A64E67-C6F5-4D9A-9AC2-4F28E2748F3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110FF9-9439-48B2-8710-1FC9347C923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7C4445-A6A1-43FA-9099-3A3293400FC3}"/>
              </a:ext>
            </a:extLst>
          </p:cNvPr>
          <p:cNvGrpSpPr/>
          <p:nvPr/>
        </p:nvGrpSpPr>
        <p:grpSpPr>
          <a:xfrm>
            <a:off x="4859004" y="2523755"/>
            <a:ext cx="1694486" cy="1575191"/>
            <a:chOff x="3234418" y="2440785"/>
            <a:chExt cx="1694486" cy="157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4E38B2-25AC-4327-A771-1FD74763B2D6}"/>
                </a:ext>
              </a:extLst>
            </p:cNvPr>
            <p:cNvGrpSpPr/>
            <p:nvPr/>
          </p:nvGrpSpPr>
          <p:grpSpPr>
            <a:xfrm>
              <a:off x="3321514" y="2440785"/>
              <a:ext cx="1607390" cy="1446550"/>
              <a:chOff x="1704484" y="1766707"/>
              <a:chExt cx="1038452" cy="144655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197DE4-B297-4E83-96E1-0DCB8FF79F75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BDB316-2D0F-400F-AB4F-D63456DD051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D73234-556F-4F35-8831-5F031EED2541}"/>
                </a:ext>
              </a:extLst>
            </p:cNvPr>
            <p:cNvCxnSpPr/>
            <p:nvPr/>
          </p:nvCxnSpPr>
          <p:spPr>
            <a:xfrm>
              <a:off x="3234418" y="2502354"/>
              <a:ext cx="10011" cy="151362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8D642E-F605-4FD2-AF42-FEC796DFE441}"/>
              </a:ext>
            </a:extLst>
          </p:cNvPr>
          <p:cNvGrpSpPr/>
          <p:nvPr/>
        </p:nvGrpSpPr>
        <p:grpSpPr>
          <a:xfrm>
            <a:off x="6578246" y="2320365"/>
            <a:ext cx="1694486" cy="1579585"/>
            <a:chOff x="5076134" y="2239619"/>
            <a:chExt cx="1694486" cy="157958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27097D5-97A4-4917-8D56-92737EB9A728}"/>
                </a:ext>
              </a:extLst>
            </p:cNvPr>
            <p:cNvGrpSpPr/>
            <p:nvPr/>
          </p:nvGrpSpPr>
          <p:grpSpPr>
            <a:xfrm>
              <a:off x="5163230" y="2239619"/>
              <a:ext cx="1607390" cy="1446550"/>
              <a:chOff x="1704484" y="1766707"/>
              <a:chExt cx="1038452" cy="144655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717D2-67E6-4CE7-A1AF-6129AE14F483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55846A-99D6-48D4-B521-519B35C6AB1A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462C35-EE75-4906-BEEB-AFEE0A5CD958}"/>
                </a:ext>
              </a:extLst>
            </p:cNvPr>
            <p:cNvCxnSpPr/>
            <p:nvPr/>
          </p:nvCxnSpPr>
          <p:spPr>
            <a:xfrm>
              <a:off x="5076134" y="2305582"/>
              <a:ext cx="10011" cy="151362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7F4C11-30B2-4A0B-BAEC-B949620ABF52}"/>
              </a:ext>
            </a:extLst>
          </p:cNvPr>
          <p:cNvGrpSpPr/>
          <p:nvPr/>
        </p:nvGrpSpPr>
        <p:grpSpPr>
          <a:xfrm>
            <a:off x="8297488" y="2112579"/>
            <a:ext cx="1694486" cy="1583981"/>
            <a:chOff x="6917850" y="2038453"/>
            <a:chExt cx="1694486" cy="158398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667BF9-DE65-4272-B783-0DEED68C9511}"/>
                </a:ext>
              </a:extLst>
            </p:cNvPr>
            <p:cNvGrpSpPr/>
            <p:nvPr/>
          </p:nvGrpSpPr>
          <p:grpSpPr>
            <a:xfrm>
              <a:off x="7004946" y="2038453"/>
              <a:ext cx="1607390" cy="1446550"/>
              <a:chOff x="1704484" y="1766707"/>
              <a:chExt cx="1038452" cy="1446550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949D86-90E6-48EE-B447-BF25D949D5D7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741E77-849C-48B8-AE0F-F861D2F8FF98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20BA81-62C5-41B1-9BA3-9CA7FCAF8693}"/>
                </a:ext>
              </a:extLst>
            </p:cNvPr>
            <p:cNvCxnSpPr/>
            <p:nvPr/>
          </p:nvCxnSpPr>
          <p:spPr>
            <a:xfrm>
              <a:off x="6917850" y="2108812"/>
              <a:ext cx="10011" cy="151362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70F507-CDF6-45C8-8471-85BE6B73A9FE}"/>
              </a:ext>
            </a:extLst>
          </p:cNvPr>
          <p:cNvGrpSpPr/>
          <p:nvPr/>
        </p:nvGrpSpPr>
        <p:grpSpPr>
          <a:xfrm>
            <a:off x="10016732" y="1900399"/>
            <a:ext cx="1694486" cy="1588375"/>
            <a:chOff x="8759566" y="1837287"/>
            <a:chExt cx="1694486" cy="158837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BF5BB4-111C-4299-8531-69656D21D52E}"/>
                </a:ext>
              </a:extLst>
            </p:cNvPr>
            <p:cNvGrpSpPr/>
            <p:nvPr/>
          </p:nvGrpSpPr>
          <p:grpSpPr>
            <a:xfrm>
              <a:off x="8846662" y="1837287"/>
              <a:ext cx="1607390" cy="1446550"/>
              <a:chOff x="1704484" y="1766707"/>
              <a:chExt cx="1038452" cy="1446550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8DDC76-87E7-4911-9E7F-D267DA8A48E0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2C118-AB5E-4ED4-B743-F40C5319B41D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67AF8-DBFF-427D-8B1D-A67A05A24BC7}"/>
                </a:ext>
              </a:extLst>
            </p:cNvPr>
            <p:cNvCxnSpPr/>
            <p:nvPr/>
          </p:nvCxnSpPr>
          <p:spPr>
            <a:xfrm>
              <a:off x="8759566" y="1912040"/>
              <a:ext cx="10011" cy="1513622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CB902-27AA-4C65-841B-20BE8DB38E3D}"/>
              </a:ext>
            </a:extLst>
          </p:cNvPr>
          <p:cNvGrpSpPr/>
          <p:nvPr/>
        </p:nvGrpSpPr>
        <p:grpSpPr>
          <a:xfrm>
            <a:off x="1420520" y="2917348"/>
            <a:ext cx="1694486" cy="1570793"/>
            <a:chOff x="1392702" y="2641951"/>
            <a:chExt cx="1694486" cy="157079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1D46438-4291-4E70-AC87-BB0EE3A53ECD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1446550"/>
              <a:chOff x="1704484" y="1766707"/>
              <a:chExt cx="1038452" cy="144655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0D8B3A-8D86-4040-931B-5C5CFE764191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7FCF90-74E6-4F53-98AE-CB266DEBB125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8EB5A3-5D20-4CD9-BEAE-F643A940497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C4938393-4458-4B36-A834-0758CDBEC7A0}"/>
              </a:ext>
            </a:extLst>
          </p:cNvPr>
          <p:cNvGrpSpPr/>
          <p:nvPr/>
        </p:nvGrpSpPr>
        <p:grpSpPr>
          <a:xfrm>
            <a:off x="5642428" y="1276697"/>
            <a:ext cx="964294" cy="474548"/>
            <a:chOff x="4081463" y="2439988"/>
            <a:chExt cx="4029076" cy="1982787"/>
          </a:xfrm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0F0DF6CE-7A3B-4170-BBF5-0CB008385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5688" y="2711450"/>
              <a:ext cx="2460625" cy="1711325"/>
            </a:xfrm>
            <a:custGeom>
              <a:avLst/>
              <a:gdLst>
                <a:gd name="T0" fmla="*/ 84 w 652"/>
                <a:gd name="T1" fmla="*/ 452 h 452"/>
                <a:gd name="T2" fmla="*/ 0 w 652"/>
                <a:gd name="T3" fmla="*/ 452 h 452"/>
                <a:gd name="T4" fmla="*/ 27 w 652"/>
                <a:gd name="T5" fmla="*/ 428 h 452"/>
                <a:gd name="T6" fmla="*/ 39 w 652"/>
                <a:gd name="T7" fmla="*/ 401 h 452"/>
                <a:gd name="T8" fmla="*/ 26 w 652"/>
                <a:gd name="T9" fmla="*/ 230 h 452"/>
                <a:gd name="T10" fmla="*/ 53 w 652"/>
                <a:gd name="T11" fmla="*/ 185 h 452"/>
                <a:gd name="T12" fmla="*/ 237 w 652"/>
                <a:gd name="T13" fmla="*/ 55 h 452"/>
                <a:gd name="T14" fmla="*/ 415 w 652"/>
                <a:gd name="T15" fmla="*/ 51 h 452"/>
                <a:gd name="T16" fmla="*/ 621 w 652"/>
                <a:gd name="T17" fmla="*/ 192 h 452"/>
                <a:gd name="T18" fmla="*/ 632 w 652"/>
                <a:gd name="T19" fmla="*/ 219 h 452"/>
                <a:gd name="T20" fmla="*/ 626 w 652"/>
                <a:gd name="T21" fmla="*/ 256 h 452"/>
                <a:gd name="T22" fmla="*/ 617 w 652"/>
                <a:gd name="T23" fmla="*/ 385 h 452"/>
                <a:gd name="T24" fmla="*/ 639 w 652"/>
                <a:gd name="T25" fmla="*/ 437 h 452"/>
                <a:gd name="T26" fmla="*/ 652 w 652"/>
                <a:gd name="T27" fmla="*/ 445 h 452"/>
                <a:gd name="T28" fmla="*/ 649 w 652"/>
                <a:gd name="T29" fmla="*/ 451 h 452"/>
                <a:gd name="T30" fmla="*/ 566 w 652"/>
                <a:gd name="T31" fmla="*/ 451 h 452"/>
                <a:gd name="T32" fmla="*/ 590 w 652"/>
                <a:gd name="T33" fmla="*/ 428 h 452"/>
                <a:gd name="T34" fmla="*/ 603 w 652"/>
                <a:gd name="T35" fmla="*/ 403 h 452"/>
                <a:gd name="T36" fmla="*/ 564 w 652"/>
                <a:gd name="T37" fmla="*/ 232 h 452"/>
                <a:gd name="T38" fmla="*/ 546 w 652"/>
                <a:gd name="T39" fmla="*/ 215 h 452"/>
                <a:gd name="T40" fmla="*/ 541 w 652"/>
                <a:gd name="T41" fmla="*/ 218 h 452"/>
                <a:gd name="T42" fmla="*/ 530 w 652"/>
                <a:gd name="T43" fmla="*/ 369 h 452"/>
                <a:gd name="T44" fmla="*/ 542 w 652"/>
                <a:gd name="T45" fmla="*/ 388 h 452"/>
                <a:gd name="T46" fmla="*/ 565 w 652"/>
                <a:gd name="T47" fmla="*/ 408 h 452"/>
                <a:gd name="T48" fmla="*/ 488 w 652"/>
                <a:gd name="T49" fmla="*/ 408 h 452"/>
                <a:gd name="T50" fmla="*/ 513 w 652"/>
                <a:gd name="T51" fmla="*/ 305 h 452"/>
                <a:gd name="T52" fmla="*/ 492 w 652"/>
                <a:gd name="T53" fmla="*/ 230 h 452"/>
                <a:gd name="T54" fmla="*/ 484 w 652"/>
                <a:gd name="T55" fmla="*/ 219 h 452"/>
                <a:gd name="T56" fmla="*/ 414 w 652"/>
                <a:gd name="T57" fmla="*/ 226 h 452"/>
                <a:gd name="T58" fmla="*/ 359 w 652"/>
                <a:gd name="T59" fmla="*/ 257 h 452"/>
                <a:gd name="T60" fmla="*/ 347 w 652"/>
                <a:gd name="T61" fmla="*/ 279 h 452"/>
                <a:gd name="T62" fmla="*/ 368 w 652"/>
                <a:gd name="T63" fmla="*/ 281 h 452"/>
                <a:gd name="T64" fmla="*/ 394 w 652"/>
                <a:gd name="T65" fmla="*/ 287 h 452"/>
                <a:gd name="T66" fmla="*/ 408 w 652"/>
                <a:gd name="T67" fmla="*/ 319 h 452"/>
                <a:gd name="T68" fmla="*/ 405 w 652"/>
                <a:gd name="T69" fmla="*/ 339 h 452"/>
                <a:gd name="T70" fmla="*/ 351 w 652"/>
                <a:gd name="T71" fmla="*/ 435 h 452"/>
                <a:gd name="T72" fmla="*/ 256 w 652"/>
                <a:gd name="T73" fmla="*/ 387 h 452"/>
                <a:gd name="T74" fmla="*/ 299 w 652"/>
                <a:gd name="T75" fmla="*/ 287 h 452"/>
                <a:gd name="T76" fmla="*/ 311 w 652"/>
                <a:gd name="T77" fmla="*/ 271 h 452"/>
                <a:gd name="T78" fmla="*/ 298 w 652"/>
                <a:gd name="T79" fmla="*/ 258 h 452"/>
                <a:gd name="T80" fmla="*/ 246 w 652"/>
                <a:gd name="T81" fmla="*/ 230 h 452"/>
                <a:gd name="T82" fmla="*/ 172 w 652"/>
                <a:gd name="T83" fmla="*/ 218 h 452"/>
                <a:gd name="T84" fmla="*/ 164 w 652"/>
                <a:gd name="T85" fmla="*/ 228 h 452"/>
                <a:gd name="T86" fmla="*/ 137 w 652"/>
                <a:gd name="T87" fmla="*/ 366 h 452"/>
                <a:gd name="T88" fmla="*/ 147 w 652"/>
                <a:gd name="T89" fmla="*/ 386 h 452"/>
                <a:gd name="T90" fmla="*/ 172 w 652"/>
                <a:gd name="T91" fmla="*/ 408 h 452"/>
                <a:gd name="T92" fmla="*/ 94 w 652"/>
                <a:gd name="T93" fmla="*/ 408 h 452"/>
                <a:gd name="T94" fmla="*/ 100 w 652"/>
                <a:gd name="T95" fmla="*/ 399 h 452"/>
                <a:gd name="T96" fmla="*/ 125 w 652"/>
                <a:gd name="T97" fmla="*/ 340 h 452"/>
                <a:gd name="T98" fmla="*/ 114 w 652"/>
                <a:gd name="T99" fmla="*/ 213 h 452"/>
                <a:gd name="T100" fmla="*/ 94 w 652"/>
                <a:gd name="T101" fmla="*/ 227 h 452"/>
                <a:gd name="T102" fmla="*/ 53 w 652"/>
                <a:gd name="T103" fmla="*/ 407 h 452"/>
                <a:gd name="T104" fmla="*/ 64 w 652"/>
                <a:gd name="T105" fmla="*/ 427 h 452"/>
                <a:gd name="T106" fmla="*/ 87 w 652"/>
                <a:gd name="T107" fmla="*/ 448 h 452"/>
                <a:gd name="T108" fmla="*/ 84 w 652"/>
                <a:gd name="T109" fmla="*/ 452 h 452"/>
                <a:gd name="T110" fmla="*/ 331 w 652"/>
                <a:gd name="T111" fmla="*/ 313 h 452"/>
                <a:gd name="T112" fmla="*/ 283 w 652"/>
                <a:gd name="T113" fmla="*/ 359 h 452"/>
                <a:gd name="T114" fmla="*/ 329 w 652"/>
                <a:gd name="T115" fmla="*/ 406 h 452"/>
                <a:gd name="T116" fmla="*/ 377 w 652"/>
                <a:gd name="T117" fmla="*/ 361 h 452"/>
                <a:gd name="T118" fmla="*/ 331 w 652"/>
                <a:gd name="T119" fmla="*/ 3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452">
                  <a:moveTo>
                    <a:pt x="84" y="452"/>
                  </a:moveTo>
                  <a:cubicBezTo>
                    <a:pt x="58" y="452"/>
                    <a:pt x="32" y="452"/>
                    <a:pt x="0" y="452"/>
                  </a:cubicBezTo>
                  <a:cubicBezTo>
                    <a:pt x="12" y="442"/>
                    <a:pt x="21" y="436"/>
                    <a:pt x="27" y="428"/>
                  </a:cubicBezTo>
                  <a:cubicBezTo>
                    <a:pt x="33" y="420"/>
                    <a:pt x="40" y="410"/>
                    <a:pt x="39" y="401"/>
                  </a:cubicBezTo>
                  <a:cubicBezTo>
                    <a:pt x="36" y="344"/>
                    <a:pt x="32" y="287"/>
                    <a:pt x="26" y="230"/>
                  </a:cubicBezTo>
                  <a:cubicBezTo>
                    <a:pt x="23" y="197"/>
                    <a:pt x="22" y="198"/>
                    <a:pt x="53" y="185"/>
                  </a:cubicBezTo>
                  <a:cubicBezTo>
                    <a:pt x="123" y="154"/>
                    <a:pt x="186" y="113"/>
                    <a:pt x="237" y="55"/>
                  </a:cubicBezTo>
                  <a:cubicBezTo>
                    <a:pt x="284" y="3"/>
                    <a:pt x="368" y="0"/>
                    <a:pt x="415" y="51"/>
                  </a:cubicBezTo>
                  <a:cubicBezTo>
                    <a:pt x="473" y="115"/>
                    <a:pt x="543" y="159"/>
                    <a:pt x="621" y="192"/>
                  </a:cubicBezTo>
                  <a:cubicBezTo>
                    <a:pt x="634" y="198"/>
                    <a:pt x="640" y="203"/>
                    <a:pt x="632" y="219"/>
                  </a:cubicBezTo>
                  <a:cubicBezTo>
                    <a:pt x="626" y="229"/>
                    <a:pt x="627" y="243"/>
                    <a:pt x="626" y="256"/>
                  </a:cubicBezTo>
                  <a:cubicBezTo>
                    <a:pt x="623" y="299"/>
                    <a:pt x="621" y="342"/>
                    <a:pt x="617" y="385"/>
                  </a:cubicBezTo>
                  <a:cubicBezTo>
                    <a:pt x="614" y="408"/>
                    <a:pt x="617" y="426"/>
                    <a:pt x="639" y="437"/>
                  </a:cubicBezTo>
                  <a:cubicBezTo>
                    <a:pt x="644" y="439"/>
                    <a:pt x="648" y="443"/>
                    <a:pt x="652" y="445"/>
                  </a:cubicBezTo>
                  <a:cubicBezTo>
                    <a:pt x="651" y="447"/>
                    <a:pt x="650" y="449"/>
                    <a:pt x="649" y="451"/>
                  </a:cubicBezTo>
                  <a:cubicBezTo>
                    <a:pt x="623" y="451"/>
                    <a:pt x="597" y="451"/>
                    <a:pt x="566" y="451"/>
                  </a:cubicBezTo>
                  <a:cubicBezTo>
                    <a:pt x="576" y="442"/>
                    <a:pt x="584" y="436"/>
                    <a:pt x="590" y="428"/>
                  </a:cubicBezTo>
                  <a:cubicBezTo>
                    <a:pt x="596" y="421"/>
                    <a:pt x="604" y="411"/>
                    <a:pt x="603" y="403"/>
                  </a:cubicBezTo>
                  <a:cubicBezTo>
                    <a:pt x="601" y="344"/>
                    <a:pt x="594" y="285"/>
                    <a:pt x="564" y="232"/>
                  </a:cubicBezTo>
                  <a:cubicBezTo>
                    <a:pt x="560" y="225"/>
                    <a:pt x="552" y="220"/>
                    <a:pt x="546" y="215"/>
                  </a:cubicBezTo>
                  <a:cubicBezTo>
                    <a:pt x="544" y="216"/>
                    <a:pt x="542" y="217"/>
                    <a:pt x="541" y="218"/>
                  </a:cubicBezTo>
                  <a:cubicBezTo>
                    <a:pt x="537" y="268"/>
                    <a:pt x="533" y="318"/>
                    <a:pt x="530" y="369"/>
                  </a:cubicBezTo>
                  <a:cubicBezTo>
                    <a:pt x="530" y="375"/>
                    <a:pt x="537" y="382"/>
                    <a:pt x="542" y="388"/>
                  </a:cubicBezTo>
                  <a:cubicBezTo>
                    <a:pt x="547" y="394"/>
                    <a:pt x="554" y="399"/>
                    <a:pt x="565" y="408"/>
                  </a:cubicBezTo>
                  <a:cubicBezTo>
                    <a:pt x="536" y="408"/>
                    <a:pt x="513" y="408"/>
                    <a:pt x="488" y="408"/>
                  </a:cubicBezTo>
                  <a:cubicBezTo>
                    <a:pt x="529" y="379"/>
                    <a:pt x="520" y="341"/>
                    <a:pt x="513" y="305"/>
                  </a:cubicBezTo>
                  <a:cubicBezTo>
                    <a:pt x="508" y="279"/>
                    <a:pt x="499" y="255"/>
                    <a:pt x="492" y="230"/>
                  </a:cubicBezTo>
                  <a:cubicBezTo>
                    <a:pt x="491" y="226"/>
                    <a:pt x="488" y="221"/>
                    <a:pt x="484" y="219"/>
                  </a:cubicBezTo>
                  <a:cubicBezTo>
                    <a:pt x="475" y="212"/>
                    <a:pt x="424" y="220"/>
                    <a:pt x="414" y="226"/>
                  </a:cubicBezTo>
                  <a:cubicBezTo>
                    <a:pt x="397" y="238"/>
                    <a:pt x="378" y="249"/>
                    <a:pt x="359" y="257"/>
                  </a:cubicBezTo>
                  <a:cubicBezTo>
                    <a:pt x="347" y="262"/>
                    <a:pt x="342" y="269"/>
                    <a:pt x="347" y="279"/>
                  </a:cubicBezTo>
                  <a:cubicBezTo>
                    <a:pt x="349" y="282"/>
                    <a:pt x="363" y="284"/>
                    <a:pt x="368" y="281"/>
                  </a:cubicBezTo>
                  <a:cubicBezTo>
                    <a:pt x="380" y="275"/>
                    <a:pt x="387" y="279"/>
                    <a:pt x="394" y="287"/>
                  </a:cubicBezTo>
                  <a:cubicBezTo>
                    <a:pt x="402" y="296"/>
                    <a:pt x="414" y="304"/>
                    <a:pt x="408" y="319"/>
                  </a:cubicBezTo>
                  <a:cubicBezTo>
                    <a:pt x="405" y="325"/>
                    <a:pt x="404" y="333"/>
                    <a:pt x="405" y="339"/>
                  </a:cubicBezTo>
                  <a:cubicBezTo>
                    <a:pt x="415" y="383"/>
                    <a:pt x="393" y="423"/>
                    <a:pt x="351" y="435"/>
                  </a:cubicBezTo>
                  <a:cubicBezTo>
                    <a:pt x="312" y="447"/>
                    <a:pt x="271" y="426"/>
                    <a:pt x="256" y="387"/>
                  </a:cubicBezTo>
                  <a:cubicBezTo>
                    <a:pt x="241" y="347"/>
                    <a:pt x="260" y="306"/>
                    <a:pt x="299" y="287"/>
                  </a:cubicBezTo>
                  <a:cubicBezTo>
                    <a:pt x="305" y="284"/>
                    <a:pt x="311" y="277"/>
                    <a:pt x="311" y="271"/>
                  </a:cubicBezTo>
                  <a:cubicBezTo>
                    <a:pt x="312" y="267"/>
                    <a:pt x="303" y="261"/>
                    <a:pt x="298" y="258"/>
                  </a:cubicBezTo>
                  <a:cubicBezTo>
                    <a:pt x="280" y="248"/>
                    <a:pt x="260" y="242"/>
                    <a:pt x="246" y="230"/>
                  </a:cubicBezTo>
                  <a:cubicBezTo>
                    <a:pt x="223" y="208"/>
                    <a:pt x="197" y="221"/>
                    <a:pt x="172" y="218"/>
                  </a:cubicBezTo>
                  <a:cubicBezTo>
                    <a:pt x="170" y="218"/>
                    <a:pt x="166" y="225"/>
                    <a:pt x="164" y="228"/>
                  </a:cubicBezTo>
                  <a:cubicBezTo>
                    <a:pt x="145" y="272"/>
                    <a:pt x="137" y="319"/>
                    <a:pt x="137" y="366"/>
                  </a:cubicBezTo>
                  <a:cubicBezTo>
                    <a:pt x="137" y="373"/>
                    <a:pt x="143" y="381"/>
                    <a:pt x="147" y="386"/>
                  </a:cubicBezTo>
                  <a:cubicBezTo>
                    <a:pt x="153" y="393"/>
                    <a:pt x="161" y="398"/>
                    <a:pt x="172" y="408"/>
                  </a:cubicBezTo>
                  <a:cubicBezTo>
                    <a:pt x="143" y="408"/>
                    <a:pt x="120" y="408"/>
                    <a:pt x="94" y="408"/>
                  </a:cubicBezTo>
                  <a:cubicBezTo>
                    <a:pt x="97" y="404"/>
                    <a:pt x="98" y="400"/>
                    <a:pt x="100" y="399"/>
                  </a:cubicBezTo>
                  <a:cubicBezTo>
                    <a:pt x="125" y="386"/>
                    <a:pt x="128" y="365"/>
                    <a:pt x="125" y="340"/>
                  </a:cubicBezTo>
                  <a:cubicBezTo>
                    <a:pt x="120" y="300"/>
                    <a:pt x="118" y="259"/>
                    <a:pt x="114" y="213"/>
                  </a:cubicBezTo>
                  <a:cubicBezTo>
                    <a:pt x="105" y="219"/>
                    <a:pt x="98" y="222"/>
                    <a:pt x="94" y="227"/>
                  </a:cubicBezTo>
                  <a:cubicBezTo>
                    <a:pt x="62" y="283"/>
                    <a:pt x="53" y="344"/>
                    <a:pt x="53" y="407"/>
                  </a:cubicBezTo>
                  <a:cubicBezTo>
                    <a:pt x="53" y="414"/>
                    <a:pt x="59" y="421"/>
                    <a:pt x="64" y="427"/>
                  </a:cubicBezTo>
                  <a:cubicBezTo>
                    <a:pt x="71" y="434"/>
                    <a:pt x="79" y="441"/>
                    <a:pt x="87" y="448"/>
                  </a:cubicBezTo>
                  <a:cubicBezTo>
                    <a:pt x="86" y="449"/>
                    <a:pt x="85" y="450"/>
                    <a:pt x="84" y="452"/>
                  </a:cubicBezTo>
                  <a:close/>
                  <a:moveTo>
                    <a:pt x="331" y="313"/>
                  </a:moveTo>
                  <a:cubicBezTo>
                    <a:pt x="305" y="313"/>
                    <a:pt x="283" y="333"/>
                    <a:pt x="283" y="359"/>
                  </a:cubicBezTo>
                  <a:cubicBezTo>
                    <a:pt x="282" y="385"/>
                    <a:pt x="303" y="406"/>
                    <a:pt x="329" y="406"/>
                  </a:cubicBezTo>
                  <a:cubicBezTo>
                    <a:pt x="355" y="406"/>
                    <a:pt x="377" y="386"/>
                    <a:pt x="377" y="361"/>
                  </a:cubicBezTo>
                  <a:cubicBezTo>
                    <a:pt x="377" y="335"/>
                    <a:pt x="356" y="314"/>
                    <a:pt x="331" y="31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97F4594B-D831-44E9-A6DB-1435369B40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2735263"/>
              <a:ext cx="1116013" cy="623888"/>
            </a:xfrm>
            <a:custGeom>
              <a:avLst/>
              <a:gdLst>
                <a:gd name="T0" fmla="*/ 2 w 296"/>
                <a:gd name="T1" fmla="*/ 15 h 165"/>
                <a:gd name="T2" fmla="*/ 145 w 296"/>
                <a:gd name="T3" fmla="*/ 44 h 165"/>
                <a:gd name="T4" fmla="*/ 275 w 296"/>
                <a:gd name="T5" fmla="*/ 72 h 165"/>
                <a:gd name="T6" fmla="*/ 288 w 296"/>
                <a:gd name="T7" fmla="*/ 68 h 165"/>
                <a:gd name="T8" fmla="*/ 296 w 296"/>
                <a:gd name="T9" fmla="*/ 70 h 165"/>
                <a:gd name="T10" fmla="*/ 205 w 296"/>
                <a:gd name="T11" fmla="*/ 135 h 165"/>
                <a:gd name="T12" fmla="*/ 168 w 296"/>
                <a:gd name="T13" fmla="*/ 156 h 165"/>
                <a:gd name="T14" fmla="*/ 134 w 296"/>
                <a:gd name="T15" fmla="*/ 155 h 165"/>
                <a:gd name="T16" fmla="*/ 57 w 296"/>
                <a:gd name="T17" fmla="*/ 67 h 165"/>
                <a:gd name="T18" fmla="*/ 18 w 296"/>
                <a:gd name="T19" fmla="*/ 31 h 165"/>
                <a:gd name="T20" fmla="*/ 0 w 296"/>
                <a:gd name="T21" fmla="*/ 21 h 165"/>
                <a:gd name="T22" fmla="*/ 2 w 296"/>
                <a:gd name="T23" fmla="*/ 1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165">
                  <a:moveTo>
                    <a:pt x="2" y="15"/>
                  </a:moveTo>
                  <a:cubicBezTo>
                    <a:pt x="51" y="19"/>
                    <a:pt x="102" y="0"/>
                    <a:pt x="145" y="44"/>
                  </a:cubicBezTo>
                  <a:cubicBezTo>
                    <a:pt x="181" y="81"/>
                    <a:pt x="227" y="85"/>
                    <a:pt x="275" y="72"/>
                  </a:cubicBezTo>
                  <a:cubicBezTo>
                    <a:pt x="279" y="71"/>
                    <a:pt x="284" y="70"/>
                    <a:pt x="288" y="68"/>
                  </a:cubicBezTo>
                  <a:cubicBezTo>
                    <a:pt x="289" y="68"/>
                    <a:pt x="289" y="69"/>
                    <a:pt x="296" y="70"/>
                  </a:cubicBezTo>
                  <a:cubicBezTo>
                    <a:pt x="263" y="94"/>
                    <a:pt x="234" y="115"/>
                    <a:pt x="205" y="135"/>
                  </a:cubicBezTo>
                  <a:cubicBezTo>
                    <a:pt x="193" y="143"/>
                    <a:pt x="179" y="147"/>
                    <a:pt x="168" y="156"/>
                  </a:cubicBezTo>
                  <a:cubicBezTo>
                    <a:pt x="156" y="165"/>
                    <a:pt x="146" y="162"/>
                    <a:pt x="134" y="155"/>
                  </a:cubicBezTo>
                  <a:cubicBezTo>
                    <a:pt x="101" y="132"/>
                    <a:pt x="75" y="102"/>
                    <a:pt x="57" y="67"/>
                  </a:cubicBezTo>
                  <a:cubicBezTo>
                    <a:pt x="48" y="50"/>
                    <a:pt x="36" y="37"/>
                    <a:pt x="18" y="31"/>
                  </a:cubicBezTo>
                  <a:cubicBezTo>
                    <a:pt x="11" y="29"/>
                    <a:pt x="6" y="25"/>
                    <a:pt x="0" y="21"/>
                  </a:cubicBezTo>
                  <a:cubicBezTo>
                    <a:pt x="1" y="19"/>
                    <a:pt x="1" y="17"/>
                    <a:pt x="2" y="15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2FB98AC3-0572-4767-8471-1D29CACB79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663" y="2784475"/>
              <a:ext cx="1079500" cy="566738"/>
            </a:xfrm>
            <a:custGeom>
              <a:avLst/>
              <a:gdLst>
                <a:gd name="T0" fmla="*/ 0 w 286"/>
                <a:gd name="T1" fmla="*/ 61 h 150"/>
                <a:gd name="T2" fmla="*/ 78 w 286"/>
                <a:gd name="T3" fmla="*/ 62 h 150"/>
                <a:gd name="T4" fmla="*/ 142 w 286"/>
                <a:gd name="T5" fmla="*/ 29 h 150"/>
                <a:gd name="T6" fmla="*/ 214 w 286"/>
                <a:gd name="T7" fmla="*/ 1 h 150"/>
                <a:gd name="T8" fmla="*/ 284 w 286"/>
                <a:gd name="T9" fmla="*/ 2 h 150"/>
                <a:gd name="T10" fmla="*/ 286 w 286"/>
                <a:gd name="T11" fmla="*/ 8 h 150"/>
                <a:gd name="T12" fmla="*/ 267 w 286"/>
                <a:gd name="T13" fmla="*/ 19 h 150"/>
                <a:gd name="T14" fmla="*/ 229 w 286"/>
                <a:gd name="T15" fmla="*/ 54 h 150"/>
                <a:gd name="T16" fmla="*/ 149 w 286"/>
                <a:gd name="T17" fmla="*/ 143 h 150"/>
                <a:gd name="T18" fmla="*/ 129 w 286"/>
                <a:gd name="T19" fmla="*/ 148 h 150"/>
                <a:gd name="T20" fmla="*/ 0 w 286"/>
                <a:gd name="T21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150">
                  <a:moveTo>
                    <a:pt x="0" y="61"/>
                  </a:moveTo>
                  <a:cubicBezTo>
                    <a:pt x="25" y="62"/>
                    <a:pt x="53" y="67"/>
                    <a:pt x="78" y="62"/>
                  </a:cubicBezTo>
                  <a:cubicBezTo>
                    <a:pt x="100" y="57"/>
                    <a:pt x="123" y="44"/>
                    <a:pt x="142" y="29"/>
                  </a:cubicBezTo>
                  <a:cubicBezTo>
                    <a:pt x="164" y="12"/>
                    <a:pt x="185" y="0"/>
                    <a:pt x="214" y="1"/>
                  </a:cubicBezTo>
                  <a:cubicBezTo>
                    <a:pt x="237" y="2"/>
                    <a:pt x="261" y="2"/>
                    <a:pt x="284" y="2"/>
                  </a:cubicBezTo>
                  <a:cubicBezTo>
                    <a:pt x="285" y="4"/>
                    <a:pt x="285" y="6"/>
                    <a:pt x="286" y="8"/>
                  </a:cubicBezTo>
                  <a:cubicBezTo>
                    <a:pt x="280" y="12"/>
                    <a:pt x="274" y="17"/>
                    <a:pt x="267" y="19"/>
                  </a:cubicBezTo>
                  <a:cubicBezTo>
                    <a:pt x="249" y="25"/>
                    <a:pt x="238" y="37"/>
                    <a:pt x="229" y="54"/>
                  </a:cubicBezTo>
                  <a:cubicBezTo>
                    <a:pt x="210" y="90"/>
                    <a:pt x="184" y="121"/>
                    <a:pt x="149" y="143"/>
                  </a:cubicBezTo>
                  <a:cubicBezTo>
                    <a:pt x="143" y="146"/>
                    <a:pt x="134" y="150"/>
                    <a:pt x="129" y="148"/>
                  </a:cubicBezTo>
                  <a:cubicBezTo>
                    <a:pt x="81" y="124"/>
                    <a:pt x="36" y="97"/>
                    <a:pt x="0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5EC5B492-CC99-4CB4-A8C4-8EC6C6EB0E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1463" y="2511425"/>
              <a:ext cx="849313" cy="227013"/>
            </a:xfrm>
            <a:custGeom>
              <a:avLst/>
              <a:gdLst>
                <a:gd name="T0" fmla="*/ 181 w 225"/>
                <a:gd name="T1" fmla="*/ 22 h 60"/>
                <a:gd name="T2" fmla="*/ 187 w 225"/>
                <a:gd name="T3" fmla="*/ 51 h 60"/>
                <a:gd name="T4" fmla="*/ 225 w 225"/>
                <a:gd name="T5" fmla="*/ 55 h 60"/>
                <a:gd name="T6" fmla="*/ 224 w 225"/>
                <a:gd name="T7" fmla="*/ 60 h 60"/>
                <a:gd name="T8" fmla="*/ 124 w 225"/>
                <a:gd name="T9" fmla="*/ 60 h 60"/>
                <a:gd name="T10" fmla="*/ 124 w 225"/>
                <a:gd name="T11" fmla="*/ 56 h 60"/>
                <a:gd name="T12" fmla="*/ 156 w 225"/>
                <a:gd name="T13" fmla="*/ 51 h 60"/>
                <a:gd name="T14" fmla="*/ 156 w 225"/>
                <a:gd name="T15" fmla="*/ 25 h 60"/>
                <a:gd name="T16" fmla="*/ 46 w 225"/>
                <a:gd name="T17" fmla="*/ 21 h 60"/>
                <a:gd name="T18" fmla="*/ 0 w 225"/>
                <a:gd name="T19" fmla="*/ 11 h 60"/>
                <a:gd name="T20" fmla="*/ 0 w 225"/>
                <a:gd name="T21" fmla="*/ 6 h 60"/>
                <a:gd name="T22" fmla="*/ 24 w 225"/>
                <a:gd name="T23" fmla="*/ 4 h 60"/>
                <a:gd name="T24" fmla="*/ 128 w 225"/>
                <a:gd name="T25" fmla="*/ 1 h 60"/>
                <a:gd name="T26" fmla="*/ 163 w 225"/>
                <a:gd name="T27" fmla="*/ 12 h 60"/>
                <a:gd name="T28" fmla="*/ 182 w 225"/>
                <a:gd name="T29" fmla="*/ 22 h 60"/>
                <a:gd name="T30" fmla="*/ 181 w 225"/>
                <a:gd name="T31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1" y="22"/>
                  </a:moveTo>
                  <a:cubicBezTo>
                    <a:pt x="183" y="32"/>
                    <a:pt x="185" y="41"/>
                    <a:pt x="187" y="51"/>
                  </a:cubicBezTo>
                  <a:cubicBezTo>
                    <a:pt x="199" y="52"/>
                    <a:pt x="212" y="54"/>
                    <a:pt x="225" y="55"/>
                  </a:cubicBezTo>
                  <a:cubicBezTo>
                    <a:pt x="225" y="57"/>
                    <a:pt x="225" y="58"/>
                    <a:pt x="224" y="60"/>
                  </a:cubicBezTo>
                  <a:cubicBezTo>
                    <a:pt x="191" y="60"/>
                    <a:pt x="158" y="60"/>
                    <a:pt x="124" y="60"/>
                  </a:cubicBezTo>
                  <a:cubicBezTo>
                    <a:pt x="124" y="59"/>
                    <a:pt x="124" y="57"/>
                    <a:pt x="124" y="56"/>
                  </a:cubicBezTo>
                  <a:cubicBezTo>
                    <a:pt x="134" y="54"/>
                    <a:pt x="144" y="53"/>
                    <a:pt x="156" y="51"/>
                  </a:cubicBezTo>
                  <a:cubicBezTo>
                    <a:pt x="156" y="43"/>
                    <a:pt x="156" y="34"/>
                    <a:pt x="156" y="25"/>
                  </a:cubicBezTo>
                  <a:cubicBezTo>
                    <a:pt x="118" y="49"/>
                    <a:pt x="82" y="22"/>
                    <a:pt x="46" y="21"/>
                  </a:cubicBezTo>
                  <a:cubicBezTo>
                    <a:pt x="30" y="20"/>
                    <a:pt x="15" y="15"/>
                    <a:pt x="0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8" y="5"/>
                    <a:pt x="16" y="4"/>
                    <a:pt x="24" y="4"/>
                  </a:cubicBezTo>
                  <a:cubicBezTo>
                    <a:pt x="58" y="2"/>
                    <a:pt x="93" y="0"/>
                    <a:pt x="128" y="1"/>
                  </a:cubicBezTo>
                  <a:cubicBezTo>
                    <a:pt x="139" y="1"/>
                    <a:pt x="151" y="8"/>
                    <a:pt x="163" y="12"/>
                  </a:cubicBezTo>
                  <a:cubicBezTo>
                    <a:pt x="169" y="15"/>
                    <a:pt x="175" y="19"/>
                    <a:pt x="182" y="22"/>
                  </a:cubicBezTo>
                  <a:lnTo>
                    <a:pt x="181" y="22"/>
                  </a:ln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F896B61D-A792-45E2-98DF-9F218CF78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663" y="2489200"/>
              <a:ext cx="641350" cy="169863"/>
            </a:xfrm>
            <a:custGeom>
              <a:avLst/>
              <a:gdLst>
                <a:gd name="T0" fmla="*/ 157 w 170"/>
                <a:gd name="T1" fmla="*/ 28 h 45"/>
                <a:gd name="T2" fmla="*/ 94 w 170"/>
                <a:gd name="T3" fmla="*/ 37 h 45"/>
                <a:gd name="T4" fmla="*/ 0 w 170"/>
                <a:gd name="T5" fmla="*/ 15 h 45"/>
                <a:gd name="T6" fmla="*/ 154 w 170"/>
                <a:gd name="T7" fmla="*/ 12 h 45"/>
                <a:gd name="T8" fmla="*/ 170 w 170"/>
                <a:gd name="T9" fmla="*/ 22 h 45"/>
                <a:gd name="T10" fmla="*/ 157 w 170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45">
                  <a:moveTo>
                    <a:pt x="157" y="28"/>
                  </a:moveTo>
                  <a:cubicBezTo>
                    <a:pt x="138" y="45"/>
                    <a:pt x="117" y="42"/>
                    <a:pt x="94" y="37"/>
                  </a:cubicBezTo>
                  <a:cubicBezTo>
                    <a:pt x="63" y="29"/>
                    <a:pt x="31" y="24"/>
                    <a:pt x="0" y="15"/>
                  </a:cubicBezTo>
                  <a:cubicBezTo>
                    <a:pt x="51" y="11"/>
                    <a:pt x="103" y="0"/>
                    <a:pt x="154" y="12"/>
                  </a:cubicBezTo>
                  <a:cubicBezTo>
                    <a:pt x="160" y="15"/>
                    <a:pt x="165" y="18"/>
                    <a:pt x="170" y="22"/>
                  </a:cubicBezTo>
                  <a:cubicBezTo>
                    <a:pt x="166" y="24"/>
                    <a:pt x="162" y="26"/>
                    <a:pt x="157" y="2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D1F4EFBD-CD37-4A49-B4D1-584B40DA61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80301" y="2514600"/>
              <a:ext cx="630238" cy="144463"/>
            </a:xfrm>
            <a:custGeom>
              <a:avLst/>
              <a:gdLst>
                <a:gd name="T0" fmla="*/ 11 w 167"/>
                <a:gd name="T1" fmla="*/ 7 h 38"/>
                <a:gd name="T2" fmla="*/ 51 w 167"/>
                <a:gd name="T3" fmla="*/ 0 h 38"/>
                <a:gd name="T4" fmla="*/ 147 w 167"/>
                <a:gd name="T5" fmla="*/ 3 h 38"/>
                <a:gd name="T6" fmla="*/ 167 w 167"/>
                <a:gd name="T7" fmla="*/ 5 h 38"/>
                <a:gd name="T8" fmla="*/ 167 w 167"/>
                <a:gd name="T9" fmla="*/ 11 h 38"/>
                <a:gd name="T10" fmla="*/ 99 w 167"/>
                <a:gd name="T11" fmla="*/ 24 h 38"/>
                <a:gd name="T12" fmla="*/ 67 w 167"/>
                <a:gd name="T13" fmla="*/ 30 h 38"/>
                <a:gd name="T14" fmla="*/ 8 w 167"/>
                <a:gd name="T15" fmla="*/ 21 h 38"/>
                <a:gd name="T16" fmla="*/ 0 w 167"/>
                <a:gd name="T17" fmla="*/ 14 h 38"/>
                <a:gd name="T18" fmla="*/ 11 w 167"/>
                <a:gd name="T1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38">
                  <a:moveTo>
                    <a:pt x="11" y="7"/>
                  </a:moveTo>
                  <a:cubicBezTo>
                    <a:pt x="24" y="5"/>
                    <a:pt x="38" y="0"/>
                    <a:pt x="51" y="0"/>
                  </a:cubicBezTo>
                  <a:cubicBezTo>
                    <a:pt x="83" y="0"/>
                    <a:pt x="115" y="2"/>
                    <a:pt x="147" y="3"/>
                  </a:cubicBezTo>
                  <a:cubicBezTo>
                    <a:pt x="154" y="3"/>
                    <a:pt x="160" y="5"/>
                    <a:pt x="167" y="5"/>
                  </a:cubicBezTo>
                  <a:cubicBezTo>
                    <a:pt x="167" y="7"/>
                    <a:pt x="167" y="9"/>
                    <a:pt x="167" y="11"/>
                  </a:cubicBezTo>
                  <a:cubicBezTo>
                    <a:pt x="144" y="15"/>
                    <a:pt x="122" y="20"/>
                    <a:pt x="99" y="24"/>
                  </a:cubicBezTo>
                  <a:cubicBezTo>
                    <a:pt x="88" y="26"/>
                    <a:pt x="77" y="27"/>
                    <a:pt x="67" y="30"/>
                  </a:cubicBezTo>
                  <a:cubicBezTo>
                    <a:pt x="46" y="38"/>
                    <a:pt x="26" y="36"/>
                    <a:pt x="8" y="21"/>
                  </a:cubicBezTo>
                  <a:cubicBezTo>
                    <a:pt x="5" y="19"/>
                    <a:pt x="2" y="16"/>
                    <a:pt x="0" y="14"/>
                  </a:cubicBezTo>
                  <a:cubicBezTo>
                    <a:pt x="3" y="12"/>
                    <a:pt x="7" y="10"/>
                    <a:pt x="11" y="7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E6022B77-D771-4F2C-A3B4-C7E0B7F9B7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2976" y="2533650"/>
              <a:ext cx="619125" cy="128588"/>
            </a:xfrm>
            <a:custGeom>
              <a:avLst/>
              <a:gdLst>
                <a:gd name="T0" fmla="*/ 4 w 164"/>
                <a:gd name="T1" fmla="*/ 16 h 34"/>
                <a:gd name="T2" fmla="*/ 0 w 164"/>
                <a:gd name="T3" fmla="*/ 4 h 34"/>
                <a:gd name="T4" fmla="*/ 7 w 164"/>
                <a:gd name="T5" fmla="*/ 0 h 34"/>
                <a:gd name="T6" fmla="*/ 163 w 164"/>
                <a:gd name="T7" fmla="*/ 0 h 34"/>
                <a:gd name="T8" fmla="*/ 164 w 164"/>
                <a:gd name="T9" fmla="*/ 3 h 34"/>
                <a:gd name="T10" fmla="*/ 154 w 164"/>
                <a:gd name="T11" fmla="*/ 8 h 34"/>
                <a:gd name="T12" fmla="*/ 53 w 164"/>
                <a:gd name="T13" fmla="*/ 28 h 34"/>
                <a:gd name="T14" fmla="*/ 3 w 164"/>
                <a:gd name="T15" fmla="*/ 16 h 34"/>
                <a:gd name="T16" fmla="*/ 4 w 164"/>
                <a:gd name="T1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">
                  <a:moveTo>
                    <a:pt x="4" y="16"/>
                  </a:moveTo>
                  <a:cubicBezTo>
                    <a:pt x="3" y="12"/>
                    <a:pt x="1" y="8"/>
                    <a:pt x="0" y="4"/>
                  </a:cubicBezTo>
                  <a:cubicBezTo>
                    <a:pt x="3" y="3"/>
                    <a:pt x="5" y="1"/>
                    <a:pt x="7" y="0"/>
                  </a:cubicBezTo>
                  <a:cubicBezTo>
                    <a:pt x="59" y="0"/>
                    <a:pt x="111" y="0"/>
                    <a:pt x="163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1" y="5"/>
                    <a:pt x="158" y="7"/>
                    <a:pt x="154" y="8"/>
                  </a:cubicBezTo>
                  <a:cubicBezTo>
                    <a:pt x="120" y="15"/>
                    <a:pt x="86" y="19"/>
                    <a:pt x="53" y="28"/>
                  </a:cubicBezTo>
                  <a:cubicBezTo>
                    <a:pt x="32" y="34"/>
                    <a:pt x="19" y="21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4FAD7680-B5F6-4C2B-BADB-154BC0123B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72338" y="2568575"/>
              <a:ext cx="381000" cy="173038"/>
            </a:xfrm>
            <a:custGeom>
              <a:avLst/>
              <a:gdLst>
                <a:gd name="T0" fmla="*/ 55 w 101"/>
                <a:gd name="T1" fmla="*/ 0 h 46"/>
                <a:gd name="T2" fmla="*/ 63 w 101"/>
                <a:gd name="T3" fmla="*/ 7 h 46"/>
                <a:gd name="T4" fmla="*/ 63 w 101"/>
                <a:gd name="T5" fmla="*/ 36 h 46"/>
                <a:gd name="T6" fmla="*/ 101 w 101"/>
                <a:gd name="T7" fmla="*/ 41 h 46"/>
                <a:gd name="T8" fmla="*/ 101 w 101"/>
                <a:gd name="T9" fmla="*/ 46 h 46"/>
                <a:gd name="T10" fmla="*/ 0 w 101"/>
                <a:gd name="T11" fmla="*/ 46 h 46"/>
                <a:gd name="T12" fmla="*/ 0 w 101"/>
                <a:gd name="T13" fmla="*/ 41 h 46"/>
                <a:gd name="T14" fmla="*/ 34 w 101"/>
                <a:gd name="T15" fmla="*/ 36 h 46"/>
                <a:gd name="T16" fmla="*/ 38 w 101"/>
                <a:gd name="T17" fmla="*/ 7 h 46"/>
                <a:gd name="T18" fmla="*/ 51 w 101"/>
                <a:gd name="T19" fmla="*/ 1 h 46"/>
                <a:gd name="T20" fmla="*/ 55 w 101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46">
                  <a:moveTo>
                    <a:pt x="55" y="0"/>
                  </a:moveTo>
                  <a:cubicBezTo>
                    <a:pt x="57" y="2"/>
                    <a:pt x="60" y="5"/>
                    <a:pt x="63" y="7"/>
                  </a:cubicBezTo>
                  <a:cubicBezTo>
                    <a:pt x="63" y="16"/>
                    <a:pt x="63" y="26"/>
                    <a:pt x="63" y="36"/>
                  </a:cubicBezTo>
                  <a:cubicBezTo>
                    <a:pt x="77" y="37"/>
                    <a:pt x="89" y="39"/>
                    <a:pt x="101" y="41"/>
                  </a:cubicBezTo>
                  <a:cubicBezTo>
                    <a:pt x="101" y="42"/>
                    <a:pt x="101" y="44"/>
                    <a:pt x="101" y="46"/>
                  </a:cubicBezTo>
                  <a:cubicBezTo>
                    <a:pt x="67" y="46"/>
                    <a:pt x="34" y="46"/>
                    <a:pt x="0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11" y="39"/>
                    <a:pt x="22" y="38"/>
                    <a:pt x="34" y="36"/>
                  </a:cubicBezTo>
                  <a:cubicBezTo>
                    <a:pt x="35" y="27"/>
                    <a:pt x="37" y="17"/>
                    <a:pt x="38" y="7"/>
                  </a:cubicBezTo>
                  <a:cubicBezTo>
                    <a:pt x="43" y="5"/>
                    <a:pt x="47" y="3"/>
                    <a:pt x="51" y="1"/>
                  </a:cubicBezTo>
                  <a:cubicBezTo>
                    <a:pt x="52" y="0"/>
                    <a:pt x="53" y="0"/>
                    <a:pt x="55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41887DF7-C527-4DE0-8700-F29DFE4FD3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5688" y="2439988"/>
              <a:ext cx="115888" cy="131763"/>
            </a:xfrm>
            <a:custGeom>
              <a:avLst/>
              <a:gdLst>
                <a:gd name="T0" fmla="*/ 20 w 31"/>
                <a:gd name="T1" fmla="*/ 34 h 35"/>
                <a:gd name="T2" fmla="*/ 16 w 31"/>
                <a:gd name="T3" fmla="*/ 35 h 35"/>
                <a:gd name="T4" fmla="*/ 0 w 31"/>
                <a:gd name="T5" fmla="*/ 25 h 35"/>
                <a:gd name="T6" fmla="*/ 16 w 31"/>
                <a:gd name="T7" fmla="*/ 0 h 35"/>
                <a:gd name="T8" fmla="*/ 31 w 31"/>
                <a:gd name="T9" fmla="*/ 27 h 35"/>
                <a:gd name="T10" fmla="*/ 20 w 31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5">
                  <a:moveTo>
                    <a:pt x="20" y="34"/>
                  </a:moveTo>
                  <a:cubicBezTo>
                    <a:pt x="18" y="34"/>
                    <a:pt x="17" y="34"/>
                    <a:pt x="16" y="35"/>
                  </a:cubicBezTo>
                  <a:cubicBezTo>
                    <a:pt x="11" y="31"/>
                    <a:pt x="6" y="28"/>
                    <a:pt x="0" y="25"/>
                  </a:cubicBezTo>
                  <a:cubicBezTo>
                    <a:pt x="5" y="18"/>
                    <a:pt x="9" y="11"/>
                    <a:pt x="16" y="0"/>
                  </a:cubicBezTo>
                  <a:cubicBezTo>
                    <a:pt x="23" y="11"/>
                    <a:pt x="27" y="19"/>
                    <a:pt x="31" y="27"/>
                  </a:cubicBezTo>
                  <a:cubicBezTo>
                    <a:pt x="27" y="30"/>
                    <a:pt x="23" y="32"/>
                    <a:pt x="20" y="3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EE07C33B-CE56-421D-AEF9-86DFD90CE1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5663" y="2443163"/>
              <a:ext cx="114300" cy="106363"/>
            </a:xfrm>
            <a:custGeom>
              <a:avLst/>
              <a:gdLst>
                <a:gd name="T0" fmla="*/ 30 w 30"/>
                <a:gd name="T1" fmla="*/ 24 h 28"/>
                <a:gd name="T2" fmla="*/ 23 w 30"/>
                <a:gd name="T3" fmla="*/ 28 h 28"/>
                <a:gd name="T4" fmla="*/ 0 w 30"/>
                <a:gd name="T5" fmla="*/ 24 h 28"/>
                <a:gd name="T6" fmla="*/ 17 w 30"/>
                <a:gd name="T7" fmla="*/ 0 h 28"/>
                <a:gd name="T8" fmla="*/ 30 w 30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30" y="24"/>
                  </a:moveTo>
                  <a:cubicBezTo>
                    <a:pt x="28" y="25"/>
                    <a:pt x="26" y="27"/>
                    <a:pt x="23" y="28"/>
                  </a:cubicBezTo>
                  <a:cubicBezTo>
                    <a:pt x="16" y="27"/>
                    <a:pt x="9" y="26"/>
                    <a:pt x="0" y="24"/>
                  </a:cubicBezTo>
                  <a:cubicBezTo>
                    <a:pt x="6" y="15"/>
                    <a:pt x="10" y="9"/>
                    <a:pt x="17" y="0"/>
                  </a:cubicBezTo>
                  <a:cubicBezTo>
                    <a:pt x="22" y="9"/>
                    <a:pt x="26" y="16"/>
                    <a:pt x="30" y="2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C00615C2-71E5-41A6-952D-E577885CC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2176" y="3938588"/>
              <a:ext cx="274638" cy="273050"/>
            </a:xfrm>
            <a:custGeom>
              <a:avLst/>
              <a:gdLst>
                <a:gd name="T0" fmla="*/ 72 w 73"/>
                <a:gd name="T1" fmla="*/ 35 h 72"/>
                <a:gd name="T2" fmla="*/ 37 w 73"/>
                <a:gd name="T3" fmla="*/ 72 h 72"/>
                <a:gd name="T4" fmla="*/ 1 w 73"/>
                <a:gd name="T5" fmla="*/ 37 h 72"/>
                <a:gd name="T6" fmla="*/ 37 w 73"/>
                <a:gd name="T7" fmla="*/ 0 h 72"/>
                <a:gd name="T8" fmla="*/ 72 w 73"/>
                <a:gd name="T9" fmla="*/ 35 h 72"/>
                <a:gd name="T10" fmla="*/ 32 w 73"/>
                <a:gd name="T11" fmla="*/ 61 h 72"/>
                <a:gd name="T12" fmla="*/ 42 w 73"/>
                <a:gd name="T13" fmla="*/ 61 h 72"/>
                <a:gd name="T14" fmla="*/ 58 w 73"/>
                <a:gd name="T15" fmla="*/ 36 h 72"/>
                <a:gd name="T16" fmla="*/ 36 w 73"/>
                <a:gd name="T17" fmla="*/ 14 h 72"/>
                <a:gd name="T18" fmla="*/ 16 w 73"/>
                <a:gd name="T19" fmla="*/ 36 h 72"/>
                <a:gd name="T20" fmla="*/ 32 w 73"/>
                <a:gd name="T2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2">
                  <a:moveTo>
                    <a:pt x="72" y="35"/>
                  </a:moveTo>
                  <a:cubicBezTo>
                    <a:pt x="73" y="55"/>
                    <a:pt x="56" y="72"/>
                    <a:pt x="37" y="72"/>
                  </a:cubicBezTo>
                  <a:cubicBezTo>
                    <a:pt x="18" y="72"/>
                    <a:pt x="1" y="56"/>
                    <a:pt x="1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6" y="0"/>
                    <a:pt x="72" y="15"/>
                    <a:pt x="72" y="35"/>
                  </a:cubicBezTo>
                  <a:close/>
                  <a:moveTo>
                    <a:pt x="32" y="61"/>
                  </a:moveTo>
                  <a:cubicBezTo>
                    <a:pt x="35" y="61"/>
                    <a:pt x="38" y="61"/>
                    <a:pt x="42" y="61"/>
                  </a:cubicBezTo>
                  <a:cubicBezTo>
                    <a:pt x="47" y="52"/>
                    <a:pt x="57" y="45"/>
                    <a:pt x="58" y="36"/>
                  </a:cubicBezTo>
                  <a:cubicBezTo>
                    <a:pt x="60" y="23"/>
                    <a:pt x="50" y="13"/>
                    <a:pt x="36" y="14"/>
                  </a:cubicBezTo>
                  <a:cubicBezTo>
                    <a:pt x="23" y="15"/>
                    <a:pt x="13" y="23"/>
                    <a:pt x="16" y="36"/>
                  </a:cubicBezTo>
                  <a:cubicBezTo>
                    <a:pt x="18" y="45"/>
                    <a:pt x="26" y="53"/>
                    <a:pt x="32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77" name="Cerrar llave 76">
            <a:extLst>
              <a:ext uri="{FF2B5EF4-FFF2-40B4-BE49-F238E27FC236}">
                <a16:creationId xmlns:a16="http://schemas.microsoft.com/office/drawing/2014/main" id="{F3C2454A-704C-499B-A65D-8B919B407F45}"/>
              </a:ext>
            </a:extLst>
          </p:cNvPr>
          <p:cNvSpPr/>
          <p:nvPr/>
        </p:nvSpPr>
        <p:spPr>
          <a:xfrm rot="5400000">
            <a:off x="5872115" y="-5091065"/>
            <a:ext cx="504920" cy="11791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8" name="Grupo 77">
            <a:extLst>
              <a:ext uri="{FF2B5EF4-FFF2-40B4-BE49-F238E27FC236}">
                <a16:creationId xmlns:a16="http://schemas.microsoft.com/office/drawing/2014/main" id="{004D886C-83B1-401B-92DF-F97FE9A6ED48}"/>
              </a:ext>
            </a:extLst>
          </p:cNvPr>
          <p:cNvGrpSpPr/>
          <p:nvPr/>
        </p:nvGrpSpPr>
        <p:grpSpPr>
          <a:xfrm>
            <a:off x="832837" y="4867733"/>
            <a:ext cx="1195387" cy="411161"/>
            <a:chOff x="1538288" y="6388101"/>
            <a:chExt cx="1195387" cy="41116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BC0F2A8-1FA9-47D9-9729-F2FA944C4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2750" y="6457950"/>
              <a:ext cx="915987" cy="341312"/>
            </a:xfrm>
            <a:custGeom>
              <a:avLst/>
              <a:gdLst>
                <a:gd name="T0" fmla="*/ 684 w 920"/>
                <a:gd name="T1" fmla="*/ 84 h 342"/>
                <a:gd name="T2" fmla="*/ 741 w 920"/>
                <a:gd name="T3" fmla="*/ 267 h 342"/>
                <a:gd name="T4" fmla="*/ 758 w 920"/>
                <a:gd name="T5" fmla="*/ 322 h 342"/>
                <a:gd name="T6" fmla="*/ 751 w 920"/>
                <a:gd name="T7" fmla="*/ 342 h 342"/>
                <a:gd name="T8" fmla="*/ 735 w 920"/>
                <a:gd name="T9" fmla="*/ 329 h 342"/>
                <a:gd name="T10" fmla="*/ 695 w 920"/>
                <a:gd name="T11" fmla="*/ 214 h 342"/>
                <a:gd name="T12" fmla="*/ 678 w 920"/>
                <a:gd name="T13" fmla="*/ 192 h 342"/>
                <a:gd name="T14" fmla="*/ 602 w 920"/>
                <a:gd name="T15" fmla="*/ 147 h 342"/>
                <a:gd name="T16" fmla="*/ 587 w 920"/>
                <a:gd name="T17" fmla="*/ 144 h 342"/>
                <a:gd name="T18" fmla="*/ 471 w 920"/>
                <a:gd name="T19" fmla="*/ 182 h 342"/>
                <a:gd name="T20" fmla="*/ 471 w 920"/>
                <a:gd name="T21" fmla="*/ 210 h 342"/>
                <a:gd name="T22" fmla="*/ 474 w 920"/>
                <a:gd name="T23" fmla="*/ 212 h 342"/>
                <a:gd name="T24" fmla="*/ 511 w 920"/>
                <a:gd name="T25" fmla="*/ 252 h 342"/>
                <a:gd name="T26" fmla="*/ 457 w 920"/>
                <a:gd name="T27" fmla="*/ 307 h 342"/>
                <a:gd name="T28" fmla="*/ 415 w 920"/>
                <a:gd name="T29" fmla="*/ 307 h 342"/>
                <a:gd name="T30" fmla="*/ 394 w 920"/>
                <a:gd name="T31" fmla="*/ 285 h 342"/>
                <a:gd name="T32" fmla="*/ 394 w 920"/>
                <a:gd name="T33" fmla="*/ 237 h 342"/>
                <a:gd name="T34" fmla="*/ 420 w 920"/>
                <a:gd name="T35" fmla="*/ 212 h 342"/>
                <a:gd name="T36" fmla="*/ 440 w 920"/>
                <a:gd name="T37" fmla="*/ 212 h 342"/>
                <a:gd name="T38" fmla="*/ 439 w 920"/>
                <a:gd name="T39" fmla="*/ 185 h 342"/>
                <a:gd name="T40" fmla="*/ 427 w 920"/>
                <a:gd name="T41" fmla="*/ 173 h 342"/>
                <a:gd name="T42" fmla="*/ 336 w 920"/>
                <a:gd name="T43" fmla="*/ 146 h 342"/>
                <a:gd name="T44" fmla="*/ 318 w 920"/>
                <a:gd name="T45" fmla="*/ 146 h 342"/>
                <a:gd name="T46" fmla="*/ 315 w 920"/>
                <a:gd name="T47" fmla="*/ 148 h 342"/>
                <a:gd name="T48" fmla="*/ 233 w 920"/>
                <a:gd name="T49" fmla="*/ 200 h 342"/>
                <a:gd name="T50" fmla="*/ 199 w 920"/>
                <a:gd name="T51" fmla="*/ 289 h 342"/>
                <a:gd name="T52" fmla="*/ 185 w 920"/>
                <a:gd name="T53" fmla="*/ 328 h 342"/>
                <a:gd name="T54" fmla="*/ 169 w 920"/>
                <a:gd name="T55" fmla="*/ 342 h 342"/>
                <a:gd name="T56" fmla="*/ 163 w 920"/>
                <a:gd name="T57" fmla="*/ 321 h 342"/>
                <a:gd name="T58" fmla="*/ 220 w 920"/>
                <a:gd name="T59" fmla="*/ 136 h 342"/>
                <a:gd name="T60" fmla="*/ 227 w 920"/>
                <a:gd name="T61" fmla="*/ 113 h 342"/>
                <a:gd name="T62" fmla="*/ 205 w 920"/>
                <a:gd name="T63" fmla="*/ 68 h 342"/>
                <a:gd name="T64" fmla="*/ 73 w 920"/>
                <a:gd name="T65" fmla="*/ 57 h 342"/>
                <a:gd name="T66" fmla="*/ 66 w 920"/>
                <a:gd name="T67" fmla="*/ 62 h 342"/>
                <a:gd name="T68" fmla="*/ 42 w 920"/>
                <a:gd name="T69" fmla="*/ 62 h 342"/>
                <a:gd name="T70" fmla="*/ 30 w 920"/>
                <a:gd name="T71" fmla="*/ 57 h 342"/>
                <a:gd name="T72" fmla="*/ 1 w 920"/>
                <a:gd name="T73" fmla="*/ 29 h 342"/>
                <a:gd name="T74" fmla="*/ 33 w 920"/>
                <a:gd name="T75" fmla="*/ 1 h 342"/>
                <a:gd name="T76" fmla="*/ 189 w 920"/>
                <a:gd name="T77" fmla="*/ 9 h 342"/>
                <a:gd name="T78" fmla="*/ 385 w 920"/>
                <a:gd name="T79" fmla="*/ 21 h 342"/>
                <a:gd name="T80" fmla="*/ 552 w 920"/>
                <a:gd name="T81" fmla="*/ 23 h 342"/>
                <a:gd name="T82" fmla="*/ 732 w 920"/>
                <a:gd name="T83" fmla="*/ 9 h 342"/>
                <a:gd name="T84" fmla="*/ 887 w 920"/>
                <a:gd name="T85" fmla="*/ 1 h 342"/>
                <a:gd name="T86" fmla="*/ 918 w 920"/>
                <a:gd name="T87" fmla="*/ 30 h 342"/>
                <a:gd name="T88" fmla="*/ 886 w 920"/>
                <a:gd name="T89" fmla="*/ 57 h 342"/>
                <a:gd name="T90" fmla="*/ 863 w 920"/>
                <a:gd name="T91" fmla="*/ 67 h 342"/>
                <a:gd name="T92" fmla="*/ 846 w 920"/>
                <a:gd name="T93" fmla="*/ 67 h 342"/>
                <a:gd name="T94" fmla="*/ 823 w 920"/>
                <a:gd name="T95" fmla="*/ 57 h 342"/>
                <a:gd name="T96" fmla="*/ 684 w 920"/>
                <a:gd name="T97" fmla="*/ 84 h 342"/>
                <a:gd name="T98" fmla="*/ 657 w 920"/>
                <a:gd name="T99" fmla="*/ 98 h 342"/>
                <a:gd name="T100" fmla="*/ 619 w 920"/>
                <a:gd name="T101" fmla="*/ 125 h 342"/>
                <a:gd name="T102" fmla="*/ 677 w 920"/>
                <a:gd name="T103" fmla="*/ 159 h 342"/>
                <a:gd name="T104" fmla="*/ 657 w 920"/>
                <a:gd name="T105" fmla="*/ 98 h 342"/>
                <a:gd name="T106" fmla="*/ 263 w 920"/>
                <a:gd name="T107" fmla="*/ 99 h 342"/>
                <a:gd name="T108" fmla="*/ 243 w 920"/>
                <a:gd name="T109" fmla="*/ 160 h 342"/>
                <a:gd name="T110" fmla="*/ 299 w 920"/>
                <a:gd name="T111" fmla="*/ 126 h 342"/>
                <a:gd name="T112" fmla="*/ 292 w 920"/>
                <a:gd name="T113" fmla="*/ 119 h 342"/>
                <a:gd name="T114" fmla="*/ 263 w 920"/>
                <a:gd name="T115" fmla="*/ 99 h 342"/>
                <a:gd name="T116" fmla="*/ 482 w 920"/>
                <a:gd name="T117" fmla="*/ 258 h 342"/>
                <a:gd name="T118" fmla="*/ 453 w 920"/>
                <a:gd name="T119" fmla="*/ 229 h 342"/>
                <a:gd name="T120" fmla="*/ 423 w 920"/>
                <a:gd name="T121" fmla="*/ 260 h 342"/>
                <a:gd name="T122" fmla="*/ 454 w 920"/>
                <a:gd name="T123" fmla="*/ 288 h 342"/>
                <a:gd name="T124" fmla="*/ 482 w 920"/>
                <a:gd name="T125" fmla="*/ 25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0" h="342">
                  <a:moveTo>
                    <a:pt x="684" y="84"/>
                  </a:moveTo>
                  <a:cubicBezTo>
                    <a:pt x="703" y="145"/>
                    <a:pt x="722" y="206"/>
                    <a:pt x="741" y="267"/>
                  </a:cubicBezTo>
                  <a:cubicBezTo>
                    <a:pt x="747" y="285"/>
                    <a:pt x="754" y="303"/>
                    <a:pt x="758" y="322"/>
                  </a:cubicBezTo>
                  <a:cubicBezTo>
                    <a:pt x="759" y="328"/>
                    <a:pt x="754" y="335"/>
                    <a:pt x="751" y="342"/>
                  </a:cubicBezTo>
                  <a:cubicBezTo>
                    <a:pt x="746" y="338"/>
                    <a:pt x="737" y="334"/>
                    <a:pt x="735" y="329"/>
                  </a:cubicBezTo>
                  <a:cubicBezTo>
                    <a:pt x="721" y="291"/>
                    <a:pt x="709" y="252"/>
                    <a:pt x="695" y="214"/>
                  </a:cubicBezTo>
                  <a:cubicBezTo>
                    <a:pt x="692" y="205"/>
                    <a:pt x="685" y="197"/>
                    <a:pt x="678" y="192"/>
                  </a:cubicBezTo>
                  <a:cubicBezTo>
                    <a:pt x="653" y="176"/>
                    <a:pt x="628" y="161"/>
                    <a:pt x="602" y="147"/>
                  </a:cubicBezTo>
                  <a:cubicBezTo>
                    <a:pt x="598" y="144"/>
                    <a:pt x="591" y="143"/>
                    <a:pt x="587" y="144"/>
                  </a:cubicBezTo>
                  <a:cubicBezTo>
                    <a:pt x="549" y="156"/>
                    <a:pt x="511" y="168"/>
                    <a:pt x="471" y="182"/>
                  </a:cubicBezTo>
                  <a:cubicBezTo>
                    <a:pt x="471" y="187"/>
                    <a:pt x="471" y="199"/>
                    <a:pt x="471" y="210"/>
                  </a:cubicBezTo>
                  <a:cubicBezTo>
                    <a:pt x="472" y="210"/>
                    <a:pt x="473" y="212"/>
                    <a:pt x="474" y="212"/>
                  </a:cubicBezTo>
                  <a:cubicBezTo>
                    <a:pt x="513" y="212"/>
                    <a:pt x="511" y="213"/>
                    <a:pt x="511" y="252"/>
                  </a:cubicBezTo>
                  <a:cubicBezTo>
                    <a:pt x="511" y="318"/>
                    <a:pt x="517" y="303"/>
                    <a:pt x="457" y="307"/>
                  </a:cubicBezTo>
                  <a:cubicBezTo>
                    <a:pt x="443" y="308"/>
                    <a:pt x="429" y="307"/>
                    <a:pt x="415" y="307"/>
                  </a:cubicBezTo>
                  <a:cubicBezTo>
                    <a:pt x="400" y="307"/>
                    <a:pt x="394" y="300"/>
                    <a:pt x="394" y="285"/>
                  </a:cubicBezTo>
                  <a:cubicBezTo>
                    <a:pt x="395" y="269"/>
                    <a:pt x="395" y="253"/>
                    <a:pt x="394" y="237"/>
                  </a:cubicBezTo>
                  <a:cubicBezTo>
                    <a:pt x="393" y="218"/>
                    <a:pt x="401" y="210"/>
                    <a:pt x="420" y="212"/>
                  </a:cubicBezTo>
                  <a:cubicBezTo>
                    <a:pt x="425" y="213"/>
                    <a:pt x="431" y="212"/>
                    <a:pt x="440" y="212"/>
                  </a:cubicBezTo>
                  <a:cubicBezTo>
                    <a:pt x="440" y="203"/>
                    <a:pt x="441" y="193"/>
                    <a:pt x="439" y="185"/>
                  </a:cubicBezTo>
                  <a:cubicBezTo>
                    <a:pt x="438" y="180"/>
                    <a:pt x="432" y="175"/>
                    <a:pt x="427" y="173"/>
                  </a:cubicBezTo>
                  <a:cubicBezTo>
                    <a:pt x="397" y="163"/>
                    <a:pt x="367" y="154"/>
                    <a:pt x="336" y="146"/>
                  </a:cubicBezTo>
                  <a:cubicBezTo>
                    <a:pt x="331" y="144"/>
                    <a:pt x="324" y="146"/>
                    <a:pt x="318" y="146"/>
                  </a:cubicBezTo>
                  <a:cubicBezTo>
                    <a:pt x="317" y="146"/>
                    <a:pt x="316" y="147"/>
                    <a:pt x="315" y="148"/>
                  </a:cubicBezTo>
                  <a:cubicBezTo>
                    <a:pt x="287" y="165"/>
                    <a:pt x="252" y="177"/>
                    <a:pt x="233" y="200"/>
                  </a:cubicBezTo>
                  <a:cubicBezTo>
                    <a:pt x="214" y="223"/>
                    <a:pt x="209" y="259"/>
                    <a:pt x="199" y="289"/>
                  </a:cubicBezTo>
                  <a:cubicBezTo>
                    <a:pt x="194" y="302"/>
                    <a:pt x="191" y="316"/>
                    <a:pt x="185" y="328"/>
                  </a:cubicBezTo>
                  <a:cubicBezTo>
                    <a:pt x="183" y="334"/>
                    <a:pt x="175" y="338"/>
                    <a:pt x="169" y="342"/>
                  </a:cubicBezTo>
                  <a:cubicBezTo>
                    <a:pt x="167" y="335"/>
                    <a:pt x="161" y="327"/>
                    <a:pt x="163" y="321"/>
                  </a:cubicBezTo>
                  <a:cubicBezTo>
                    <a:pt x="181" y="259"/>
                    <a:pt x="201" y="198"/>
                    <a:pt x="220" y="136"/>
                  </a:cubicBezTo>
                  <a:cubicBezTo>
                    <a:pt x="222" y="129"/>
                    <a:pt x="225" y="121"/>
                    <a:pt x="227" y="113"/>
                  </a:cubicBezTo>
                  <a:cubicBezTo>
                    <a:pt x="237" y="81"/>
                    <a:pt x="237" y="82"/>
                    <a:pt x="205" y="68"/>
                  </a:cubicBezTo>
                  <a:cubicBezTo>
                    <a:pt x="162" y="50"/>
                    <a:pt x="117" y="59"/>
                    <a:pt x="73" y="57"/>
                  </a:cubicBezTo>
                  <a:cubicBezTo>
                    <a:pt x="71" y="57"/>
                    <a:pt x="67" y="60"/>
                    <a:pt x="66" y="62"/>
                  </a:cubicBezTo>
                  <a:cubicBezTo>
                    <a:pt x="57" y="75"/>
                    <a:pt x="50" y="75"/>
                    <a:pt x="42" y="62"/>
                  </a:cubicBezTo>
                  <a:cubicBezTo>
                    <a:pt x="40" y="59"/>
                    <a:pt x="35" y="58"/>
                    <a:pt x="30" y="57"/>
                  </a:cubicBezTo>
                  <a:cubicBezTo>
                    <a:pt x="14" y="54"/>
                    <a:pt x="3" y="46"/>
                    <a:pt x="1" y="29"/>
                  </a:cubicBezTo>
                  <a:cubicBezTo>
                    <a:pt x="0" y="16"/>
                    <a:pt x="16" y="0"/>
                    <a:pt x="33" y="1"/>
                  </a:cubicBezTo>
                  <a:cubicBezTo>
                    <a:pt x="85" y="2"/>
                    <a:pt x="138" y="1"/>
                    <a:pt x="189" y="9"/>
                  </a:cubicBezTo>
                  <a:cubicBezTo>
                    <a:pt x="255" y="20"/>
                    <a:pt x="319" y="33"/>
                    <a:pt x="385" y="21"/>
                  </a:cubicBezTo>
                  <a:cubicBezTo>
                    <a:pt x="441" y="11"/>
                    <a:pt x="497" y="14"/>
                    <a:pt x="552" y="23"/>
                  </a:cubicBezTo>
                  <a:cubicBezTo>
                    <a:pt x="614" y="34"/>
                    <a:pt x="673" y="17"/>
                    <a:pt x="732" y="9"/>
                  </a:cubicBezTo>
                  <a:cubicBezTo>
                    <a:pt x="783" y="1"/>
                    <a:pt x="836" y="2"/>
                    <a:pt x="887" y="1"/>
                  </a:cubicBezTo>
                  <a:cubicBezTo>
                    <a:pt x="904" y="1"/>
                    <a:pt x="920" y="18"/>
                    <a:pt x="918" y="30"/>
                  </a:cubicBezTo>
                  <a:cubicBezTo>
                    <a:pt x="915" y="47"/>
                    <a:pt x="903" y="55"/>
                    <a:pt x="886" y="57"/>
                  </a:cubicBezTo>
                  <a:cubicBezTo>
                    <a:pt x="878" y="58"/>
                    <a:pt x="871" y="65"/>
                    <a:pt x="863" y="67"/>
                  </a:cubicBezTo>
                  <a:cubicBezTo>
                    <a:pt x="858" y="69"/>
                    <a:pt x="851" y="68"/>
                    <a:pt x="846" y="67"/>
                  </a:cubicBezTo>
                  <a:cubicBezTo>
                    <a:pt x="838" y="64"/>
                    <a:pt x="831" y="58"/>
                    <a:pt x="823" y="57"/>
                  </a:cubicBezTo>
                  <a:cubicBezTo>
                    <a:pt x="776" y="56"/>
                    <a:pt x="728" y="53"/>
                    <a:pt x="684" y="84"/>
                  </a:cubicBezTo>
                  <a:close/>
                  <a:moveTo>
                    <a:pt x="657" y="98"/>
                  </a:moveTo>
                  <a:cubicBezTo>
                    <a:pt x="644" y="108"/>
                    <a:pt x="633" y="115"/>
                    <a:pt x="619" y="125"/>
                  </a:cubicBezTo>
                  <a:cubicBezTo>
                    <a:pt x="639" y="136"/>
                    <a:pt x="656" y="146"/>
                    <a:pt x="677" y="159"/>
                  </a:cubicBezTo>
                  <a:cubicBezTo>
                    <a:pt x="669" y="136"/>
                    <a:pt x="664" y="119"/>
                    <a:pt x="657" y="98"/>
                  </a:cubicBezTo>
                  <a:close/>
                  <a:moveTo>
                    <a:pt x="263" y="99"/>
                  </a:moveTo>
                  <a:cubicBezTo>
                    <a:pt x="256" y="119"/>
                    <a:pt x="250" y="137"/>
                    <a:pt x="243" y="160"/>
                  </a:cubicBezTo>
                  <a:cubicBezTo>
                    <a:pt x="264" y="147"/>
                    <a:pt x="281" y="136"/>
                    <a:pt x="299" y="126"/>
                  </a:cubicBezTo>
                  <a:cubicBezTo>
                    <a:pt x="295" y="122"/>
                    <a:pt x="294" y="121"/>
                    <a:pt x="292" y="119"/>
                  </a:cubicBezTo>
                  <a:cubicBezTo>
                    <a:pt x="283" y="113"/>
                    <a:pt x="274" y="107"/>
                    <a:pt x="263" y="99"/>
                  </a:cubicBezTo>
                  <a:close/>
                  <a:moveTo>
                    <a:pt x="482" y="258"/>
                  </a:moveTo>
                  <a:cubicBezTo>
                    <a:pt x="482" y="243"/>
                    <a:pt x="469" y="229"/>
                    <a:pt x="453" y="229"/>
                  </a:cubicBezTo>
                  <a:cubicBezTo>
                    <a:pt x="438" y="228"/>
                    <a:pt x="422" y="245"/>
                    <a:pt x="423" y="260"/>
                  </a:cubicBezTo>
                  <a:cubicBezTo>
                    <a:pt x="424" y="275"/>
                    <a:pt x="438" y="289"/>
                    <a:pt x="454" y="288"/>
                  </a:cubicBezTo>
                  <a:cubicBezTo>
                    <a:pt x="470" y="288"/>
                    <a:pt x="482" y="274"/>
                    <a:pt x="482" y="25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1BA012F-85A0-47D8-BFF8-7E45CEC96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88" y="6434138"/>
              <a:ext cx="384175" cy="39687"/>
            </a:xfrm>
            <a:custGeom>
              <a:avLst/>
              <a:gdLst>
                <a:gd name="T0" fmla="*/ 0 w 386"/>
                <a:gd name="T1" fmla="*/ 29 h 40"/>
                <a:gd name="T2" fmla="*/ 72 w 386"/>
                <a:gd name="T3" fmla="*/ 17 h 40"/>
                <a:gd name="T4" fmla="*/ 112 w 386"/>
                <a:gd name="T5" fmla="*/ 4 h 40"/>
                <a:gd name="T6" fmla="*/ 126 w 386"/>
                <a:gd name="T7" fmla="*/ 1 h 40"/>
                <a:gd name="T8" fmla="*/ 257 w 386"/>
                <a:gd name="T9" fmla="*/ 0 h 40"/>
                <a:gd name="T10" fmla="*/ 265 w 386"/>
                <a:gd name="T11" fmla="*/ 1 h 40"/>
                <a:gd name="T12" fmla="*/ 379 w 386"/>
                <a:gd name="T13" fmla="*/ 29 h 40"/>
                <a:gd name="T14" fmla="*/ 386 w 386"/>
                <a:gd name="T15" fmla="*/ 36 h 40"/>
                <a:gd name="T16" fmla="*/ 329 w 386"/>
                <a:gd name="T17" fmla="*/ 37 h 40"/>
                <a:gd name="T18" fmla="*/ 65 w 386"/>
                <a:gd name="T19" fmla="*/ 37 h 40"/>
                <a:gd name="T20" fmla="*/ 0 w 386"/>
                <a:gd name="T21" fmla="*/ 38 h 40"/>
                <a:gd name="T22" fmla="*/ 0 w 386"/>
                <a:gd name="T23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6" h="40">
                  <a:moveTo>
                    <a:pt x="0" y="29"/>
                  </a:moveTo>
                  <a:cubicBezTo>
                    <a:pt x="24" y="25"/>
                    <a:pt x="48" y="22"/>
                    <a:pt x="72" y="17"/>
                  </a:cubicBezTo>
                  <a:cubicBezTo>
                    <a:pt x="86" y="14"/>
                    <a:pt x="99" y="8"/>
                    <a:pt x="112" y="4"/>
                  </a:cubicBezTo>
                  <a:cubicBezTo>
                    <a:pt x="117" y="3"/>
                    <a:pt x="121" y="1"/>
                    <a:pt x="126" y="1"/>
                  </a:cubicBezTo>
                  <a:cubicBezTo>
                    <a:pt x="170" y="0"/>
                    <a:pt x="214" y="0"/>
                    <a:pt x="257" y="0"/>
                  </a:cubicBezTo>
                  <a:cubicBezTo>
                    <a:pt x="260" y="0"/>
                    <a:pt x="263" y="0"/>
                    <a:pt x="265" y="1"/>
                  </a:cubicBezTo>
                  <a:cubicBezTo>
                    <a:pt x="299" y="27"/>
                    <a:pt x="342" y="17"/>
                    <a:pt x="379" y="29"/>
                  </a:cubicBezTo>
                  <a:cubicBezTo>
                    <a:pt x="382" y="29"/>
                    <a:pt x="384" y="30"/>
                    <a:pt x="386" y="36"/>
                  </a:cubicBezTo>
                  <a:cubicBezTo>
                    <a:pt x="367" y="36"/>
                    <a:pt x="348" y="40"/>
                    <a:pt x="329" y="37"/>
                  </a:cubicBezTo>
                  <a:cubicBezTo>
                    <a:pt x="241" y="25"/>
                    <a:pt x="153" y="25"/>
                    <a:pt x="65" y="37"/>
                  </a:cubicBezTo>
                  <a:cubicBezTo>
                    <a:pt x="44" y="40"/>
                    <a:pt x="22" y="38"/>
                    <a:pt x="0" y="38"/>
                  </a:cubicBezTo>
                  <a:cubicBezTo>
                    <a:pt x="0" y="35"/>
                    <a:pt x="0" y="32"/>
                    <a:pt x="0" y="29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F4DAA5A-568F-426E-82E4-6C1A84106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175" y="6389688"/>
              <a:ext cx="190500" cy="39687"/>
            </a:xfrm>
            <a:custGeom>
              <a:avLst/>
              <a:gdLst>
                <a:gd name="T0" fmla="*/ 0 w 191"/>
                <a:gd name="T1" fmla="*/ 18 h 41"/>
                <a:gd name="T2" fmla="*/ 190 w 191"/>
                <a:gd name="T3" fmla="*/ 11 h 41"/>
                <a:gd name="T4" fmla="*/ 191 w 191"/>
                <a:gd name="T5" fmla="*/ 17 h 41"/>
                <a:gd name="T6" fmla="*/ 104 w 191"/>
                <a:gd name="T7" fmla="*/ 29 h 41"/>
                <a:gd name="T8" fmla="*/ 61 w 191"/>
                <a:gd name="T9" fmla="*/ 35 h 41"/>
                <a:gd name="T10" fmla="*/ 0 w 191"/>
                <a:gd name="T11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41">
                  <a:moveTo>
                    <a:pt x="0" y="18"/>
                  </a:moveTo>
                  <a:cubicBezTo>
                    <a:pt x="63" y="0"/>
                    <a:pt x="127" y="13"/>
                    <a:pt x="190" y="11"/>
                  </a:cubicBezTo>
                  <a:cubicBezTo>
                    <a:pt x="191" y="13"/>
                    <a:pt x="191" y="15"/>
                    <a:pt x="191" y="17"/>
                  </a:cubicBezTo>
                  <a:cubicBezTo>
                    <a:pt x="162" y="21"/>
                    <a:pt x="133" y="25"/>
                    <a:pt x="104" y="29"/>
                  </a:cubicBezTo>
                  <a:cubicBezTo>
                    <a:pt x="90" y="31"/>
                    <a:pt x="75" y="31"/>
                    <a:pt x="61" y="35"/>
                  </a:cubicBezTo>
                  <a:cubicBezTo>
                    <a:pt x="37" y="41"/>
                    <a:pt x="19" y="31"/>
                    <a:pt x="0" y="1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506B0FF-AE80-4CF6-8912-5B2753DA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6389688"/>
              <a:ext cx="195262" cy="39687"/>
            </a:xfrm>
            <a:custGeom>
              <a:avLst/>
              <a:gdLst>
                <a:gd name="T0" fmla="*/ 196 w 196"/>
                <a:gd name="T1" fmla="*/ 18 h 40"/>
                <a:gd name="T2" fmla="*/ 130 w 196"/>
                <a:gd name="T3" fmla="*/ 35 h 40"/>
                <a:gd name="T4" fmla="*/ 6 w 196"/>
                <a:gd name="T5" fmla="*/ 18 h 40"/>
                <a:gd name="T6" fmla="*/ 0 w 196"/>
                <a:gd name="T7" fmla="*/ 13 h 40"/>
                <a:gd name="T8" fmla="*/ 196 w 196"/>
                <a:gd name="T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40">
                  <a:moveTo>
                    <a:pt x="196" y="18"/>
                  </a:moveTo>
                  <a:cubicBezTo>
                    <a:pt x="172" y="31"/>
                    <a:pt x="154" y="40"/>
                    <a:pt x="130" y="35"/>
                  </a:cubicBezTo>
                  <a:cubicBezTo>
                    <a:pt x="89" y="27"/>
                    <a:pt x="47" y="23"/>
                    <a:pt x="6" y="18"/>
                  </a:cubicBezTo>
                  <a:cubicBezTo>
                    <a:pt x="4" y="17"/>
                    <a:pt x="1" y="17"/>
                    <a:pt x="0" y="13"/>
                  </a:cubicBezTo>
                  <a:cubicBezTo>
                    <a:pt x="64" y="13"/>
                    <a:pt x="128" y="0"/>
                    <a:pt x="196" y="1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4E66C07-801C-4B51-9F2B-A062BFC5E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6392863"/>
              <a:ext cx="190500" cy="36512"/>
            </a:xfrm>
            <a:custGeom>
              <a:avLst/>
              <a:gdLst>
                <a:gd name="T0" fmla="*/ 0 w 192"/>
                <a:gd name="T1" fmla="*/ 16 h 37"/>
                <a:gd name="T2" fmla="*/ 192 w 192"/>
                <a:gd name="T3" fmla="*/ 13 h 37"/>
                <a:gd name="T4" fmla="*/ 109 w 192"/>
                <a:gd name="T5" fmla="*/ 25 h 37"/>
                <a:gd name="T6" fmla="*/ 66 w 192"/>
                <a:gd name="T7" fmla="*/ 30 h 37"/>
                <a:gd name="T8" fmla="*/ 0 w 192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7">
                  <a:moveTo>
                    <a:pt x="0" y="16"/>
                  </a:moveTo>
                  <a:cubicBezTo>
                    <a:pt x="26" y="3"/>
                    <a:pt x="157" y="0"/>
                    <a:pt x="192" y="13"/>
                  </a:cubicBezTo>
                  <a:cubicBezTo>
                    <a:pt x="165" y="17"/>
                    <a:pt x="137" y="21"/>
                    <a:pt x="109" y="25"/>
                  </a:cubicBezTo>
                  <a:cubicBezTo>
                    <a:pt x="95" y="27"/>
                    <a:pt x="80" y="26"/>
                    <a:pt x="66" y="30"/>
                  </a:cubicBezTo>
                  <a:cubicBezTo>
                    <a:pt x="42" y="37"/>
                    <a:pt x="22" y="29"/>
                    <a:pt x="0" y="16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E28E423-E99D-4D17-B450-844F79703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3" y="6388101"/>
              <a:ext cx="190500" cy="38100"/>
            </a:xfrm>
            <a:custGeom>
              <a:avLst/>
              <a:gdLst>
                <a:gd name="T0" fmla="*/ 2 w 192"/>
                <a:gd name="T1" fmla="*/ 11 h 38"/>
                <a:gd name="T2" fmla="*/ 191 w 192"/>
                <a:gd name="T3" fmla="*/ 17 h 38"/>
                <a:gd name="T4" fmla="*/ 192 w 192"/>
                <a:gd name="T5" fmla="*/ 23 h 38"/>
                <a:gd name="T6" fmla="*/ 152 w 192"/>
                <a:gd name="T7" fmla="*/ 37 h 38"/>
                <a:gd name="T8" fmla="*/ 0 w 192"/>
                <a:gd name="T9" fmla="*/ 18 h 38"/>
                <a:gd name="T10" fmla="*/ 2 w 192"/>
                <a:gd name="T11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38">
                  <a:moveTo>
                    <a:pt x="2" y="11"/>
                  </a:moveTo>
                  <a:cubicBezTo>
                    <a:pt x="65" y="15"/>
                    <a:pt x="128" y="0"/>
                    <a:pt x="191" y="17"/>
                  </a:cubicBezTo>
                  <a:cubicBezTo>
                    <a:pt x="191" y="19"/>
                    <a:pt x="192" y="21"/>
                    <a:pt x="192" y="23"/>
                  </a:cubicBezTo>
                  <a:cubicBezTo>
                    <a:pt x="179" y="28"/>
                    <a:pt x="165" y="38"/>
                    <a:pt x="152" y="37"/>
                  </a:cubicBezTo>
                  <a:cubicBezTo>
                    <a:pt x="101" y="33"/>
                    <a:pt x="51" y="25"/>
                    <a:pt x="0" y="18"/>
                  </a:cubicBezTo>
                  <a:cubicBezTo>
                    <a:pt x="0" y="16"/>
                    <a:pt x="1" y="14"/>
                    <a:pt x="2" y="1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6B985DAB-E4B4-4F74-936D-589E59105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6413500"/>
              <a:ext cx="26987" cy="31750"/>
            </a:xfrm>
            <a:custGeom>
              <a:avLst/>
              <a:gdLst>
                <a:gd name="T0" fmla="*/ 27 w 27"/>
                <a:gd name="T1" fmla="*/ 31 h 31"/>
                <a:gd name="T2" fmla="*/ 0 w 27"/>
                <a:gd name="T3" fmla="*/ 31 h 31"/>
                <a:gd name="T4" fmla="*/ 6 w 27"/>
                <a:gd name="T5" fmla="*/ 1 h 31"/>
                <a:gd name="T6" fmla="*/ 18 w 27"/>
                <a:gd name="T7" fmla="*/ 1 h 31"/>
                <a:gd name="T8" fmla="*/ 27 w 2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27" y="31"/>
                  </a:moveTo>
                  <a:cubicBezTo>
                    <a:pt x="16" y="31"/>
                    <a:pt x="10" y="31"/>
                    <a:pt x="0" y="31"/>
                  </a:cubicBezTo>
                  <a:cubicBezTo>
                    <a:pt x="2" y="21"/>
                    <a:pt x="3" y="11"/>
                    <a:pt x="6" y="1"/>
                  </a:cubicBezTo>
                  <a:cubicBezTo>
                    <a:pt x="7" y="0"/>
                    <a:pt x="18" y="0"/>
                    <a:pt x="18" y="1"/>
                  </a:cubicBezTo>
                  <a:cubicBezTo>
                    <a:pt x="22" y="10"/>
                    <a:pt x="23" y="19"/>
                    <a:pt x="27" y="3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65EA0992-609C-4F39-8189-FB5BBCAE2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025" y="6413500"/>
              <a:ext cx="26987" cy="31750"/>
            </a:xfrm>
            <a:custGeom>
              <a:avLst/>
              <a:gdLst>
                <a:gd name="T0" fmla="*/ 27 w 27"/>
                <a:gd name="T1" fmla="*/ 31 h 31"/>
                <a:gd name="T2" fmla="*/ 0 w 27"/>
                <a:gd name="T3" fmla="*/ 31 h 31"/>
                <a:gd name="T4" fmla="*/ 7 w 27"/>
                <a:gd name="T5" fmla="*/ 1 h 31"/>
                <a:gd name="T6" fmla="*/ 19 w 27"/>
                <a:gd name="T7" fmla="*/ 1 h 31"/>
                <a:gd name="T8" fmla="*/ 27 w 2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27" y="31"/>
                  </a:moveTo>
                  <a:cubicBezTo>
                    <a:pt x="16" y="31"/>
                    <a:pt x="10" y="31"/>
                    <a:pt x="0" y="31"/>
                  </a:cubicBezTo>
                  <a:cubicBezTo>
                    <a:pt x="2" y="20"/>
                    <a:pt x="4" y="11"/>
                    <a:pt x="7" y="1"/>
                  </a:cubicBezTo>
                  <a:cubicBezTo>
                    <a:pt x="7" y="0"/>
                    <a:pt x="18" y="0"/>
                    <a:pt x="19" y="1"/>
                  </a:cubicBezTo>
                  <a:cubicBezTo>
                    <a:pt x="22" y="10"/>
                    <a:pt x="24" y="19"/>
                    <a:pt x="27" y="3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9F760137-A905-4EA2-A8BB-1AF6D9AE9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1375" y="6694488"/>
              <a:ext cx="44450" cy="44450"/>
            </a:xfrm>
            <a:custGeom>
              <a:avLst/>
              <a:gdLst>
                <a:gd name="T0" fmla="*/ 45 w 45"/>
                <a:gd name="T1" fmla="*/ 22 h 45"/>
                <a:gd name="T2" fmla="*/ 22 w 45"/>
                <a:gd name="T3" fmla="*/ 45 h 45"/>
                <a:gd name="T4" fmla="*/ 1 w 45"/>
                <a:gd name="T5" fmla="*/ 23 h 45"/>
                <a:gd name="T6" fmla="*/ 23 w 45"/>
                <a:gd name="T7" fmla="*/ 0 h 45"/>
                <a:gd name="T8" fmla="*/ 45 w 45"/>
                <a:gd name="T9" fmla="*/ 22 h 45"/>
                <a:gd name="T10" fmla="*/ 23 w 45"/>
                <a:gd name="T11" fmla="*/ 42 h 45"/>
                <a:gd name="T12" fmla="*/ 35 w 45"/>
                <a:gd name="T13" fmla="*/ 22 h 45"/>
                <a:gd name="T14" fmla="*/ 22 w 45"/>
                <a:gd name="T15" fmla="*/ 10 h 45"/>
                <a:gd name="T16" fmla="*/ 10 w 45"/>
                <a:gd name="T17" fmla="*/ 23 h 45"/>
                <a:gd name="T18" fmla="*/ 23 w 45"/>
                <a:gd name="T19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45" y="22"/>
                  </a:moveTo>
                  <a:cubicBezTo>
                    <a:pt x="44" y="37"/>
                    <a:pt x="37" y="45"/>
                    <a:pt x="22" y="45"/>
                  </a:cubicBezTo>
                  <a:cubicBezTo>
                    <a:pt x="9" y="44"/>
                    <a:pt x="1" y="36"/>
                    <a:pt x="1" y="23"/>
                  </a:cubicBezTo>
                  <a:cubicBezTo>
                    <a:pt x="0" y="9"/>
                    <a:pt x="9" y="1"/>
                    <a:pt x="23" y="0"/>
                  </a:cubicBezTo>
                  <a:cubicBezTo>
                    <a:pt x="37" y="0"/>
                    <a:pt x="44" y="9"/>
                    <a:pt x="45" y="22"/>
                  </a:cubicBezTo>
                  <a:close/>
                  <a:moveTo>
                    <a:pt x="23" y="42"/>
                  </a:moveTo>
                  <a:cubicBezTo>
                    <a:pt x="30" y="33"/>
                    <a:pt x="36" y="27"/>
                    <a:pt x="35" y="22"/>
                  </a:cubicBezTo>
                  <a:cubicBezTo>
                    <a:pt x="34" y="17"/>
                    <a:pt x="27" y="11"/>
                    <a:pt x="22" y="10"/>
                  </a:cubicBezTo>
                  <a:cubicBezTo>
                    <a:pt x="18" y="9"/>
                    <a:pt x="10" y="18"/>
                    <a:pt x="10" y="23"/>
                  </a:cubicBezTo>
                  <a:cubicBezTo>
                    <a:pt x="10" y="28"/>
                    <a:pt x="17" y="33"/>
                    <a:pt x="23" y="42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DC0F1B5-5036-47A8-D21C-4167F30DC027}"/>
              </a:ext>
            </a:extLst>
          </p:cNvPr>
          <p:cNvGrpSpPr/>
          <p:nvPr/>
        </p:nvGrpSpPr>
        <p:grpSpPr>
          <a:xfrm>
            <a:off x="2524125" y="4667250"/>
            <a:ext cx="1287463" cy="758825"/>
            <a:chOff x="2524125" y="4667250"/>
            <a:chExt cx="1287463" cy="7588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D6D5B3D-E0C9-33CD-0F9F-9BD4CC40E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4125" y="4667250"/>
              <a:ext cx="1287463" cy="758825"/>
            </a:xfrm>
            <a:custGeom>
              <a:avLst/>
              <a:gdLst>
                <a:gd name="T0" fmla="*/ 712 w 906"/>
                <a:gd name="T1" fmla="*/ 197 h 533"/>
                <a:gd name="T2" fmla="*/ 705 w 906"/>
                <a:gd name="T3" fmla="*/ 182 h 533"/>
                <a:gd name="T4" fmla="*/ 620 w 906"/>
                <a:gd name="T5" fmla="*/ 155 h 533"/>
                <a:gd name="T6" fmla="*/ 855 w 906"/>
                <a:gd name="T7" fmla="*/ 43 h 533"/>
                <a:gd name="T8" fmla="*/ 784 w 906"/>
                <a:gd name="T9" fmla="*/ 179 h 533"/>
                <a:gd name="T10" fmla="*/ 782 w 906"/>
                <a:gd name="T11" fmla="*/ 214 h 533"/>
                <a:gd name="T12" fmla="*/ 747 w 906"/>
                <a:gd name="T13" fmla="*/ 283 h 533"/>
                <a:gd name="T14" fmla="*/ 584 w 906"/>
                <a:gd name="T15" fmla="*/ 365 h 533"/>
                <a:gd name="T16" fmla="*/ 609 w 906"/>
                <a:gd name="T17" fmla="*/ 531 h 533"/>
                <a:gd name="T18" fmla="*/ 575 w 906"/>
                <a:gd name="T19" fmla="*/ 506 h 533"/>
                <a:gd name="T20" fmla="*/ 462 w 906"/>
                <a:gd name="T21" fmla="*/ 423 h 533"/>
                <a:gd name="T22" fmla="*/ 500 w 906"/>
                <a:gd name="T23" fmla="*/ 444 h 533"/>
                <a:gd name="T24" fmla="*/ 486 w 906"/>
                <a:gd name="T25" fmla="*/ 493 h 533"/>
                <a:gd name="T26" fmla="*/ 408 w 906"/>
                <a:gd name="T27" fmla="*/ 480 h 533"/>
                <a:gd name="T28" fmla="*/ 439 w 906"/>
                <a:gd name="T29" fmla="*/ 427 h 533"/>
                <a:gd name="T30" fmla="*/ 388 w 906"/>
                <a:gd name="T31" fmla="*/ 413 h 533"/>
                <a:gd name="T32" fmla="*/ 309 w 906"/>
                <a:gd name="T33" fmla="*/ 528 h 533"/>
                <a:gd name="T34" fmla="*/ 286 w 906"/>
                <a:gd name="T35" fmla="*/ 512 h 533"/>
                <a:gd name="T36" fmla="*/ 318 w 906"/>
                <a:gd name="T37" fmla="*/ 374 h 533"/>
                <a:gd name="T38" fmla="*/ 156 w 906"/>
                <a:gd name="T39" fmla="*/ 283 h 533"/>
                <a:gd name="T40" fmla="*/ 128 w 906"/>
                <a:gd name="T41" fmla="*/ 214 h 533"/>
                <a:gd name="T42" fmla="*/ 65 w 906"/>
                <a:gd name="T43" fmla="*/ 161 h 533"/>
                <a:gd name="T44" fmla="*/ 45 w 906"/>
                <a:gd name="T45" fmla="*/ 46 h 533"/>
                <a:gd name="T46" fmla="*/ 280 w 906"/>
                <a:gd name="T47" fmla="*/ 38 h 533"/>
                <a:gd name="T48" fmla="*/ 278 w 906"/>
                <a:gd name="T49" fmla="*/ 158 h 533"/>
                <a:gd name="T50" fmla="*/ 200 w 906"/>
                <a:gd name="T51" fmla="*/ 190 h 533"/>
                <a:gd name="T52" fmla="*/ 295 w 906"/>
                <a:gd name="T53" fmla="*/ 181 h 533"/>
                <a:gd name="T54" fmla="*/ 557 w 906"/>
                <a:gd name="T55" fmla="*/ 222 h 533"/>
                <a:gd name="T56" fmla="*/ 748 w 906"/>
                <a:gd name="T57" fmla="*/ 122 h 533"/>
                <a:gd name="T58" fmla="*/ 845 w 906"/>
                <a:gd name="T59" fmla="*/ 123 h 533"/>
                <a:gd name="T60" fmla="*/ 815 w 906"/>
                <a:gd name="T61" fmla="*/ 50 h 533"/>
                <a:gd name="T62" fmla="*/ 632 w 906"/>
                <a:gd name="T63" fmla="*/ 67 h 533"/>
                <a:gd name="T64" fmla="*/ 698 w 906"/>
                <a:gd name="T65" fmla="*/ 158 h 533"/>
                <a:gd name="T66" fmla="*/ 647 w 906"/>
                <a:gd name="T67" fmla="*/ 100 h 533"/>
                <a:gd name="T68" fmla="*/ 833 w 906"/>
                <a:gd name="T69" fmla="*/ 107 h 533"/>
                <a:gd name="T70" fmla="*/ 182 w 906"/>
                <a:gd name="T71" fmla="*/ 122 h 533"/>
                <a:gd name="T72" fmla="*/ 281 w 906"/>
                <a:gd name="T73" fmla="*/ 120 h 533"/>
                <a:gd name="T74" fmla="*/ 250 w 906"/>
                <a:gd name="T75" fmla="*/ 51 h 533"/>
                <a:gd name="T76" fmla="*/ 64 w 906"/>
                <a:gd name="T77" fmla="*/ 68 h 533"/>
                <a:gd name="T78" fmla="*/ 131 w 906"/>
                <a:gd name="T79" fmla="*/ 159 h 533"/>
                <a:gd name="T80" fmla="*/ 169 w 906"/>
                <a:gd name="T81" fmla="*/ 121 h 533"/>
                <a:gd name="T82" fmla="*/ 82 w 906"/>
                <a:gd name="T83" fmla="*/ 100 h 533"/>
                <a:gd name="T84" fmla="*/ 266 w 906"/>
                <a:gd name="T85" fmla="*/ 108 h 533"/>
                <a:gd name="T86" fmla="*/ 329 w 906"/>
                <a:gd name="T87" fmla="*/ 462 h 533"/>
                <a:gd name="T88" fmla="*/ 329 w 906"/>
                <a:gd name="T89" fmla="*/ 462 h 533"/>
                <a:gd name="T90" fmla="*/ 555 w 906"/>
                <a:gd name="T91" fmla="*/ 373 h 533"/>
                <a:gd name="T92" fmla="*/ 478 w 906"/>
                <a:gd name="T93" fmla="*/ 469 h 533"/>
                <a:gd name="T94" fmla="*/ 455 w 906"/>
                <a:gd name="T95" fmla="*/ 446 h 533"/>
                <a:gd name="T96" fmla="*/ 456 w 906"/>
                <a:gd name="T97" fmla="*/ 48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6" h="533">
                  <a:moveTo>
                    <a:pt x="610" y="179"/>
                  </a:moveTo>
                  <a:cubicBezTo>
                    <a:pt x="644" y="185"/>
                    <a:pt x="678" y="191"/>
                    <a:pt x="712" y="197"/>
                  </a:cubicBezTo>
                  <a:cubicBezTo>
                    <a:pt x="713" y="196"/>
                    <a:pt x="715" y="195"/>
                    <a:pt x="716" y="194"/>
                  </a:cubicBezTo>
                  <a:cubicBezTo>
                    <a:pt x="712" y="190"/>
                    <a:pt x="709" y="183"/>
                    <a:pt x="705" y="182"/>
                  </a:cubicBezTo>
                  <a:cubicBezTo>
                    <a:pt x="688" y="177"/>
                    <a:pt x="671" y="175"/>
                    <a:pt x="655" y="170"/>
                  </a:cubicBezTo>
                  <a:cubicBezTo>
                    <a:pt x="643" y="166"/>
                    <a:pt x="631" y="161"/>
                    <a:pt x="620" y="155"/>
                  </a:cubicBezTo>
                  <a:cubicBezTo>
                    <a:pt x="566" y="124"/>
                    <a:pt x="564" y="71"/>
                    <a:pt x="619" y="42"/>
                  </a:cubicBezTo>
                  <a:cubicBezTo>
                    <a:pt x="697" y="0"/>
                    <a:pt x="778" y="0"/>
                    <a:pt x="855" y="43"/>
                  </a:cubicBezTo>
                  <a:cubicBezTo>
                    <a:pt x="906" y="72"/>
                    <a:pt x="906" y="122"/>
                    <a:pt x="856" y="152"/>
                  </a:cubicBezTo>
                  <a:cubicBezTo>
                    <a:pt x="834" y="165"/>
                    <a:pt x="808" y="169"/>
                    <a:pt x="784" y="179"/>
                  </a:cubicBezTo>
                  <a:cubicBezTo>
                    <a:pt x="778" y="181"/>
                    <a:pt x="770" y="187"/>
                    <a:pt x="769" y="193"/>
                  </a:cubicBezTo>
                  <a:cubicBezTo>
                    <a:pt x="766" y="202"/>
                    <a:pt x="766" y="213"/>
                    <a:pt x="782" y="214"/>
                  </a:cubicBezTo>
                  <a:cubicBezTo>
                    <a:pt x="793" y="215"/>
                    <a:pt x="795" y="222"/>
                    <a:pt x="795" y="232"/>
                  </a:cubicBezTo>
                  <a:cubicBezTo>
                    <a:pt x="795" y="265"/>
                    <a:pt x="780" y="280"/>
                    <a:pt x="747" y="283"/>
                  </a:cubicBezTo>
                  <a:cubicBezTo>
                    <a:pt x="694" y="287"/>
                    <a:pt x="644" y="302"/>
                    <a:pt x="598" y="330"/>
                  </a:cubicBezTo>
                  <a:cubicBezTo>
                    <a:pt x="584" y="339"/>
                    <a:pt x="580" y="348"/>
                    <a:pt x="584" y="365"/>
                  </a:cubicBezTo>
                  <a:cubicBezTo>
                    <a:pt x="595" y="412"/>
                    <a:pt x="605" y="461"/>
                    <a:pt x="614" y="509"/>
                  </a:cubicBezTo>
                  <a:cubicBezTo>
                    <a:pt x="616" y="516"/>
                    <a:pt x="611" y="524"/>
                    <a:pt x="609" y="531"/>
                  </a:cubicBezTo>
                  <a:cubicBezTo>
                    <a:pt x="602" y="528"/>
                    <a:pt x="594" y="526"/>
                    <a:pt x="588" y="521"/>
                  </a:cubicBezTo>
                  <a:cubicBezTo>
                    <a:pt x="582" y="518"/>
                    <a:pt x="579" y="512"/>
                    <a:pt x="575" y="506"/>
                  </a:cubicBezTo>
                  <a:cubicBezTo>
                    <a:pt x="552" y="476"/>
                    <a:pt x="516" y="455"/>
                    <a:pt x="516" y="414"/>
                  </a:cubicBezTo>
                  <a:cubicBezTo>
                    <a:pt x="497" y="417"/>
                    <a:pt x="480" y="420"/>
                    <a:pt x="462" y="423"/>
                  </a:cubicBezTo>
                  <a:cubicBezTo>
                    <a:pt x="469" y="427"/>
                    <a:pt x="475" y="431"/>
                    <a:pt x="481" y="434"/>
                  </a:cubicBezTo>
                  <a:cubicBezTo>
                    <a:pt x="487" y="438"/>
                    <a:pt x="499" y="440"/>
                    <a:pt x="500" y="444"/>
                  </a:cubicBezTo>
                  <a:cubicBezTo>
                    <a:pt x="503" y="457"/>
                    <a:pt x="503" y="470"/>
                    <a:pt x="501" y="483"/>
                  </a:cubicBezTo>
                  <a:cubicBezTo>
                    <a:pt x="500" y="487"/>
                    <a:pt x="491" y="493"/>
                    <a:pt x="486" y="493"/>
                  </a:cubicBezTo>
                  <a:cubicBezTo>
                    <a:pt x="465" y="494"/>
                    <a:pt x="444" y="495"/>
                    <a:pt x="422" y="493"/>
                  </a:cubicBezTo>
                  <a:cubicBezTo>
                    <a:pt x="417" y="493"/>
                    <a:pt x="409" y="485"/>
                    <a:pt x="408" y="480"/>
                  </a:cubicBezTo>
                  <a:cubicBezTo>
                    <a:pt x="405" y="470"/>
                    <a:pt x="403" y="456"/>
                    <a:pt x="408" y="448"/>
                  </a:cubicBezTo>
                  <a:cubicBezTo>
                    <a:pt x="415" y="439"/>
                    <a:pt x="429" y="434"/>
                    <a:pt x="439" y="427"/>
                  </a:cubicBezTo>
                  <a:cubicBezTo>
                    <a:pt x="441" y="426"/>
                    <a:pt x="444" y="426"/>
                    <a:pt x="451" y="424"/>
                  </a:cubicBezTo>
                  <a:cubicBezTo>
                    <a:pt x="428" y="420"/>
                    <a:pt x="410" y="417"/>
                    <a:pt x="388" y="413"/>
                  </a:cubicBezTo>
                  <a:cubicBezTo>
                    <a:pt x="391" y="412"/>
                    <a:pt x="389" y="412"/>
                    <a:pt x="389" y="413"/>
                  </a:cubicBezTo>
                  <a:cubicBezTo>
                    <a:pt x="383" y="466"/>
                    <a:pt x="336" y="490"/>
                    <a:pt x="309" y="528"/>
                  </a:cubicBezTo>
                  <a:cubicBezTo>
                    <a:pt x="306" y="531"/>
                    <a:pt x="295" y="533"/>
                    <a:pt x="293" y="530"/>
                  </a:cubicBezTo>
                  <a:cubicBezTo>
                    <a:pt x="289" y="526"/>
                    <a:pt x="285" y="518"/>
                    <a:pt x="286" y="512"/>
                  </a:cubicBezTo>
                  <a:cubicBezTo>
                    <a:pt x="294" y="475"/>
                    <a:pt x="303" y="438"/>
                    <a:pt x="312" y="401"/>
                  </a:cubicBezTo>
                  <a:cubicBezTo>
                    <a:pt x="314" y="392"/>
                    <a:pt x="316" y="383"/>
                    <a:pt x="318" y="374"/>
                  </a:cubicBezTo>
                  <a:cubicBezTo>
                    <a:pt x="326" y="340"/>
                    <a:pt x="326" y="340"/>
                    <a:pt x="295" y="322"/>
                  </a:cubicBezTo>
                  <a:cubicBezTo>
                    <a:pt x="252" y="299"/>
                    <a:pt x="206" y="285"/>
                    <a:pt x="156" y="283"/>
                  </a:cubicBezTo>
                  <a:cubicBezTo>
                    <a:pt x="126" y="281"/>
                    <a:pt x="106" y="256"/>
                    <a:pt x="112" y="227"/>
                  </a:cubicBezTo>
                  <a:cubicBezTo>
                    <a:pt x="113" y="222"/>
                    <a:pt x="122" y="215"/>
                    <a:pt x="128" y="214"/>
                  </a:cubicBezTo>
                  <a:cubicBezTo>
                    <a:pt x="147" y="211"/>
                    <a:pt x="153" y="203"/>
                    <a:pt x="148" y="186"/>
                  </a:cubicBezTo>
                  <a:cubicBezTo>
                    <a:pt x="120" y="178"/>
                    <a:pt x="92" y="170"/>
                    <a:pt x="65" y="161"/>
                  </a:cubicBezTo>
                  <a:cubicBezTo>
                    <a:pt x="58" y="159"/>
                    <a:pt x="51" y="154"/>
                    <a:pt x="44" y="150"/>
                  </a:cubicBezTo>
                  <a:cubicBezTo>
                    <a:pt x="1" y="120"/>
                    <a:pt x="0" y="73"/>
                    <a:pt x="45" y="46"/>
                  </a:cubicBezTo>
                  <a:cubicBezTo>
                    <a:pt x="69" y="32"/>
                    <a:pt x="96" y="22"/>
                    <a:pt x="123" y="17"/>
                  </a:cubicBezTo>
                  <a:cubicBezTo>
                    <a:pt x="177" y="7"/>
                    <a:pt x="231" y="11"/>
                    <a:pt x="280" y="38"/>
                  </a:cubicBezTo>
                  <a:cubicBezTo>
                    <a:pt x="305" y="51"/>
                    <a:pt x="326" y="68"/>
                    <a:pt x="326" y="99"/>
                  </a:cubicBezTo>
                  <a:cubicBezTo>
                    <a:pt x="325" y="129"/>
                    <a:pt x="303" y="147"/>
                    <a:pt x="278" y="158"/>
                  </a:cubicBezTo>
                  <a:cubicBezTo>
                    <a:pt x="259" y="167"/>
                    <a:pt x="237" y="172"/>
                    <a:pt x="216" y="179"/>
                  </a:cubicBezTo>
                  <a:cubicBezTo>
                    <a:pt x="210" y="181"/>
                    <a:pt x="205" y="186"/>
                    <a:pt x="200" y="190"/>
                  </a:cubicBezTo>
                  <a:cubicBezTo>
                    <a:pt x="201" y="192"/>
                    <a:pt x="202" y="194"/>
                    <a:pt x="203" y="196"/>
                  </a:cubicBezTo>
                  <a:cubicBezTo>
                    <a:pt x="234" y="191"/>
                    <a:pt x="264" y="186"/>
                    <a:pt x="295" y="181"/>
                  </a:cubicBezTo>
                  <a:cubicBezTo>
                    <a:pt x="308" y="221"/>
                    <a:pt x="309" y="222"/>
                    <a:pt x="351" y="222"/>
                  </a:cubicBezTo>
                  <a:cubicBezTo>
                    <a:pt x="420" y="222"/>
                    <a:pt x="488" y="222"/>
                    <a:pt x="557" y="222"/>
                  </a:cubicBezTo>
                  <a:cubicBezTo>
                    <a:pt x="598" y="222"/>
                    <a:pt x="601" y="219"/>
                    <a:pt x="610" y="179"/>
                  </a:cubicBezTo>
                  <a:close/>
                  <a:moveTo>
                    <a:pt x="748" y="122"/>
                  </a:moveTo>
                  <a:cubicBezTo>
                    <a:pt x="745" y="140"/>
                    <a:pt x="756" y="161"/>
                    <a:pt x="775" y="158"/>
                  </a:cubicBezTo>
                  <a:cubicBezTo>
                    <a:pt x="802" y="155"/>
                    <a:pt x="827" y="145"/>
                    <a:pt x="845" y="123"/>
                  </a:cubicBezTo>
                  <a:cubicBezTo>
                    <a:pt x="859" y="107"/>
                    <a:pt x="859" y="88"/>
                    <a:pt x="845" y="72"/>
                  </a:cubicBezTo>
                  <a:cubicBezTo>
                    <a:pt x="837" y="63"/>
                    <a:pt x="826" y="55"/>
                    <a:pt x="815" y="50"/>
                  </a:cubicBezTo>
                  <a:cubicBezTo>
                    <a:pt x="778" y="31"/>
                    <a:pt x="738" y="28"/>
                    <a:pt x="698" y="37"/>
                  </a:cubicBezTo>
                  <a:cubicBezTo>
                    <a:pt x="675" y="42"/>
                    <a:pt x="652" y="53"/>
                    <a:pt x="632" y="67"/>
                  </a:cubicBezTo>
                  <a:cubicBezTo>
                    <a:pt x="609" y="84"/>
                    <a:pt x="610" y="113"/>
                    <a:pt x="633" y="130"/>
                  </a:cubicBezTo>
                  <a:cubicBezTo>
                    <a:pt x="652" y="143"/>
                    <a:pt x="676" y="152"/>
                    <a:pt x="698" y="158"/>
                  </a:cubicBezTo>
                  <a:cubicBezTo>
                    <a:pt x="726" y="166"/>
                    <a:pt x="743" y="144"/>
                    <a:pt x="734" y="115"/>
                  </a:cubicBezTo>
                  <a:cubicBezTo>
                    <a:pt x="702" y="120"/>
                    <a:pt x="666" y="114"/>
                    <a:pt x="647" y="100"/>
                  </a:cubicBezTo>
                  <a:cubicBezTo>
                    <a:pt x="710" y="83"/>
                    <a:pt x="771" y="82"/>
                    <a:pt x="832" y="100"/>
                  </a:cubicBezTo>
                  <a:cubicBezTo>
                    <a:pt x="832" y="102"/>
                    <a:pt x="833" y="105"/>
                    <a:pt x="833" y="107"/>
                  </a:cubicBezTo>
                  <a:cubicBezTo>
                    <a:pt x="806" y="112"/>
                    <a:pt x="779" y="117"/>
                    <a:pt x="748" y="122"/>
                  </a:cubicBezTo>
                  <a:close/>
                  <a:moveTo>
                    <a:pt x="182" y="122"/>
                  </a:moveTo>
                  <a:cubicBezTo>
                    <a:pt x="179" y="140"/>
                    <a:pt x="189" y="160"/>
                    <a:pt x="207" y="158"/>
                  </a:cubicBezTo>
                  <a:cubicBezTo>
                    <a:pt x="236" y="155"/>
                    <a:pt x="263" y="144"/>
                    <a:pt x="281" y="120"/>
                  </a:cubicBezTo>
                  <a:cubicBezTo>
                    <a:pt x="292" y="105"/>
                    <a:pt x="292" y="88"/>
                    <a:pt x="279" y="74"/>
                  </a:cubicBezTo>
                  <a:cubicBezTo>
                    <a:pt x="271" y="65"/>
                    <a:pt x="261" y="56"/>
                    <a:pt x="250" y="51"/>
                  </a:cubicBezTo>
                  <a:cubicBezTo>
                    <a:pt x="198" y="27"/>
                    <a:pt x="144" y="27"/>
                    <a:pt x="91" y="49"/>
                  </a:cubicBezTo>
                  <a:cubicBezTo>
                    <a:pt x="81" y="53"/>
                    <a:pt x="72" y="60"/>
                    <a:pt x="64" y="68"/>
                  </a:cubicBezTo>
                  <a:cubicBezTo>
                    <a:pt x="44" y="87"/>
                    <a:pt x="43" y="113"/>
                    <a:pt x="65" y="128"/>
                  </a:cubicBezTo>
                  <a:cubicBezTo>
                    <a:pt x="85" y="142"/>
                    <a:pt x="109" y="148"/>
                    <a:pt x="131" y="159"/>
                  </a:cubicBezTo>
                  <a:cubicBezTo>
                    <a:pt x="149" y="168"/>
                    <a:pt x="157" y="152"/>
                    <a:pt x="166" y="144"/>
                  </a:cubicBezTo>
                  <a:cubicBezTo>
                    <a:pt x="171" y="139"/>
                    <a:pt x="169" y="125"/>
                    <a:pt x="169" y="121"/>
                  </a:cubicBezTo>
                  <a:cubicBezTo>
                    <a:pt x="137" y="116"/>
                    <a:pt x="109" y="112"/>
                    <a:pt x="81" y="108"/>
                  </a:cubicBezTo>
                  <a:cubicBezTo>
                    <a:pt x="81" y="105"/>
                    <a:pt x="82" y="102"/>
                    <a:pt x="82" y="100"/>
                  </a:cubicBezTo>
                  <a:cubicBezTo>
                    <a:pt x="143" y="83"/>
                    <a:pt x="204" y="82"/>
                    <a:pt x="265" y="100"/>
                  </a:cubicBezTo>
                  <a:cubicBezTo>
                    <a:pt x="266" y="103"/>
                    <a:pt x="266" y="105"/>
                    <a:pt x="266" y="108"/>
                  </a:cubicBezTo>
                  <a:cubicBezTo>
                    <a:pt x="239" y="112"/>
                    <a:pt x="211" y="117"/>
                    <a:pt x="182" y="122"/>
                  </a:cubicBezTo>
                  <a:close/>
                  <a:moveTo>
                    <a:pt x="329" y="462"/>
                  </a:moveTo>
                  <a:cubicBezTo>
                    <a:pt x="369" y="436"/>
                    <a:pt x="376" y="405"/>
                    <a:pt x="350" y="373"/>
                  </a:cubicBezTo>
                  <a:cubicBezTo>
                    <a:pt x="343" y="403"/>
                    <a:pt x="336" y="432"/>
                    <a:pt x="329" y="462"/>
                  </a:cubicBezTo>
                  <a:close/>
                  <a:moveTo>
                    <a:pt x="575" y="465"/>
                  </a:moveTo>
                  <a:cubicBezTo>
                    <a:pt x="568" y="433"/>
                    <a:pt x="562" y="405"/>
                    <a:pt x="555" y="373"/>
                  </a:cubicBezTo>
                  <a:cubicBezTo>
                    <a:pt x="530" y="410"/>
                    <a:pt x="534" y="428"/>
                    <a:pt x="575" y="465"/>
                  </a:cubicBezTo>
                  <a:close/>
                  <a:moveTo>
                    <a:pt x="478" y="469"/>
                  </a:moveTo>
                  <a:cubicBezTo>
                    <a:pt x="478" y="466"/>
                    <a:pt x="478" y="462"/>
                    <a:pt x="478" y="459"/>
                  </a:cubicBezTo>
                  <a:cubicBezTo>
                    <a:pt x="470" y="454"/>
                    <a:pt x="462" y="445"/>
                    <a:pt x="455" y="446"/>
                  </a:cubicBezTo>
                  <a:cubicBezTo>
                    <a:pt x="447" y="448"/>
                    <a:pt x="441" y="459"/>
                    <a:pt x="435" y="466"/>
                  </a:cubicBezTo>
                  <a:cubicBezTo>
                    <a:pt x="442" y="472"/>
                    <a:pt x="448" y="483"/>
                    <a:pt x="456" y="484"/>
                  </a:cubicBezTo>
                  <a:cubicBezTo>
                    <a:pt x="463" y="485"/>
                    <a:pt x="471" y="474"/>
                    <a:pt x="478" y="469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DE58D6C-5B15-BDF9-A405-065D76EAE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4899025"/>
              <a:ext cx="390525" cy="57150"/>
            </a:xfrm>
            <a:custGeom>
              <a:avLst/>
              <a:gdLst>
                <a:gd name="T0" fmla="*/ 0 w 275"/>
                <a:gd name="T1" fmla="*/ 16 h 40"/>
                <a:gd name="T2" fmla="*/ 275 w 275"/>
                <a:gd name="T3" fmla="*/ 14 h 40"/>
                <a:gd name="T4" fmla="*/ 250 w 275"/>
                <a:gd name="T5" fmla="*/ 40 h 40"/>
                <a:gd name="T6" fmla="*/ 27 w 275"/>
                <a:gd name="T7" fmla="*/ 40 h 40"/>
                <a:gd name="T8" fmla="*/ 0 w 275"/>
                <a:gd name="T9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40">
                  <a:moveTo>
                    <a:pt x="0" y="16"/>
                  </a:moveTo>
                  <a:cubicBezTo>
                    <a:pt x="92" y="0"/>
                    <a:pt x="183" y="0"/>
                    <a:pt x="275" y="14"/>
                  </a:cubicBezTo>
                  <a:cubicBezTo>
                    <a:pt x="274" y="31"/>
                    <a:pt x="266" y="39"/>
                    <a:pt x="250" y="40"/>
                  </a:cubicBezTo>
                  <a:cubicBezTo>
                    <a:pt x="176" y="40"/>
                    <a:pt x="101" y="40"/>
                    <a:pt x="27" y="40"/>
                  </a:cubicBezTo>
                  <a:cubicBezTo>
                    <a:pt x="12" y="40"/>
                    <a:pt x="4" y="31"/>
                    <a:pt x="0" y="16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E28EB08-96E2-5B59-6F52-CB88D2DD5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5308600"/>
              <a:ext cx="44450" cy="38100"/>
            </a:xfrm>
            <a:custGeom>
              <a:avLst/>
              <a:gdLst>
                <a:gd name="T0" fmla="*/ 0 w 31"/>
                <a:gd name="T1" fmla="*/ 14 h 26"/>
                <a:gd name="T2" fmla="*/ 17 w 31"/>
                <a:gd name="T3" fmla="*/ 1 h 26"/>
                <a:gd name="T4" fmla="*/ 30 w 31"/>
                <a:gd name="T5" fmla="*/ 15 h 26"/>
                <a:gd name="T6" fmla="*/ 19 w 31"/>
                <a:gd name="T7" fmla="*/ 26 h 26"/>
                <a:gd name="T8" fmla="*/ 0 w 31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6">
                  <a:moveTo>
                    <a:pt x="0" y="14"/>
                  </a:moveTo>
                  <a:cubicBezTo>
                    <a:pt x="8" y="7"/>
                    <a:pt x="14" y="0"/>
                    <a:pt x="17" y="1"/>
                  </a:cubicBezTo>
                  <a:cubicBezTo>
                    <a:pt x="23" y="2"/>
                    <a:pt x="29" y="9"/>
                    <a:pt x="30" y="15"/>
                  </a:cubicBezTo>
                  <a:cubicBezTo>
                    <a:pt x="31" y="17"/>
                    <a:pt x="23" y="26"/>
                    <a:pt x="19" y="26"/>
                  </a:cubicBezTo>
                  <a:cubicBezTo>
                    <a:pt x="14" y="26"/>
                    <a:pt x="8" y="20"/>
                    <a:pt x="0" y="1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E2695EA-ABC1-5107-B8AD-2710B6314004}"/>
              </a:ext>
            </a:extLst>
          </p:cNvPr>
          <p:cNvGrpSpPr/>
          <p:nvPr/>
        </p:nvGrpSpPr>
        <p:grpSpPr>
          <a:xfrm>
            <a:off x="4195763" y="4732337"/>
            <a:ext cx="1347788" cy="742951"/>
            <a:chOff x="4195763" y="4732337"/>
            <a:chExt cx="1347788" cy="742951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5EEE009-43AA-27D5-E32D-9C413C2C3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5763" y="4732337"/>
              <a:ext cx="1347788" cy="742951"/>
            </a:xfrm>
            <a:custGeom>
              <a:avLst/>
              <a:gdLst>
                <a:gd name="T0" fmla="*/ 597 w 943"/>
                <a:gd name="T1" fmla="*/ 236 h 519"/>
                <a:gd name="T2" fmla="*/ 523 w 943"/>
                <a:gd name="T3" fmla="*/ 333 h 519"/>
                <a:gd name="T4" fmla="*/ 497 w 943"/>
                <a:gd name="T5" fmla="*/ 449 h 519"/>
                <a:gd name="T6" fmla="*/ 383 w 943"/>
                <a:gd name="T7" fmla="*/ 373 h 519"/>
                <a:gd name="T8" fmla="*/ 414 w 943"/>
                <a:gd name="T9" fmla="*/ 328 h 519"/>
                <a:gd name="T10" fmla="*/ 370 w 943"/>
                <a:gd name="T11" fmla="*/ 287 h 519"/>
                <a:gd name="T12" fmla="*/ 259 w 943"/>
                <a:gd name="T13" fmla="*/ 518 h 519"/>
                <a:gd name="T14" fmla="*/ 296 w 943"/>
                <a:gd name="T15" fmla="*/ 184 h 519"/>
                <a:gd name="T16" fmla="*/ 97 w 943"/>
                <a:gd name="T17" fmla="*/ 110 h 519"/>
                <a:gd name="T18" fmla="*/ 293 w 943"/>
                <a:gd name="T19" fmla="*/ 148 h 519"/>
                <a:gd name="T20" fmla="*/ 372 w 943"/>
                <a:gd name="T21" fmla="*/ 128 h 519"/>
                <a:gd name="T22" fmla="*/ 296 w 943"/>
                <a:gd name="T23" fmla="*/ 75 h 519"/>
                <a:gd name="T24" fmla="*/ 143 w 943"/>
                <a:gd name="T25" fmla="*/ 98 h 519"/>
                <a:gd name="T26" fmla="*/ 0 w 943"/>
                <a:gd name="T27" fmla="*/ 36 h 519"/>
                <a:gd name="T28" fmla="*/ 184 w 943"/>
                <a:gd name="T29" fmla="*/ 35 h 519"/>
                <a:gd name="T30" fmla="*/ 344 w 943"/>
                <a:gd name="T31" fmla="*/ 40 h 519"/>
                <a:gd name="T32" fmla="*/ 243 w 943"/>
                <a:gd name="T33" fmla="*/ 55 h 519"/>
                <a:gd name="T34" fmla="*/ 383 w 943"/>
                <a:gd name="T35" fmla="*/ 57 h 519"/>
                <a:gd name="T36" fmla="*/ 338 w 943"/>
                <a:gd name="T37" fmla="*/ 94 h 519"/>
                <a:gd name="T38" fmla="*/ 607 w 943"/>
                <a:gd name="T39" fmla="*/ 94 h 519"/>
                <a:gd name="T40" fmla="*/ 526 w 943"/>
                <a:gd name="T41" fmla="*/ 68 h 519"/>
                <a:gd name="T42" fmla="*/ 665 w 943"/>
                <a:gd name="T43" fmla="*/ 57 h 519"/>
                <a:gd name="T44" fmla="*/ 756 w 943"/>
                <a:gd name="T45" fmla="*/ 42 h 519"/>
                <a:gd name="T46" fmla="*/ 694 w 943"/>
                <a:gd name="T47" fmla="*/ 9 h 519"/>
                <a:gd name="T48" fmla="*/ 784 w 943"/>
                <a:gd name="T49" fmla="*/ 34 h 519"/>
                <a:gd name="T50" fmla="*/ 943 w 943"/>
                <a:gd name="T51" fmla="*/ 41 h 519"/>
                <a:gd name="T52" fmla="*/ 743 w 943"/>
                <a:gd name="T53" fmla="*/ 98 h 519"/>
                <a:gd name="T54" fmla="*/ 680 w 943"/>
                <a:gd name="T55" fmla="*/ 95 h 519"/>
                <a:gd name="T56" fmla="*/ 594 w 943"/>
                <a:gd name="T57" fmla="*/ 148 h 519"/>
                <a:gd name="T58" fmla="*/ 714 w 943"/>
                <a:gd name="T59" fmla="*/ 111 h 519"/>
                <a:gd name="T60" fmla="*/ 676 w 943"/>
                <a:gd name="T61" fmla="*/ 176 h 519"/>
                <a:gd name="T62" fmla="*/ 685 w 943"/>
                <a:gd name="T63" fmla="*/ 478 h 519"/>
                <a:gd name="T64" fmla="*/ 516 w 943"/>
                <a:gd name="T65" fmla="*/ 188 h 519"/>
                <a:gd name="T66" fmla="*/ 519 w 943"/>
                <a:gd name="T67" fmla="*/ 114 h 519"/>
                <a:gd name="T68" fmla="*/ 426 w 943"/>
                <a:gd name="T69" fmla="*/ 188 h 519"/>
                <a:gd name="T70" fmla="*/ 422 w 943"/>
                <a:gd name="T71" fmla="*/ 399 h 519"/>
                <a:gd name="T72" fmla="*/ 461 w 943"/>
                <a:gd name="T73" fmla="*/ 360 h 519"/>
                <a:gd name="T74" fmla="*/ 665 w 943"/>
                <a:gd name="T75" fmla="*/ 345 h 519"/>
                <a:gd name="T76" fmla="*/ 682 w 943"/>
                <a:gd name="T77" fmla="*/ 325 h 519"/>
                <a:gd name="T78" fmla="*/ 281 w 943"/>
                <a:gd name="T79" fmla="*/ 345 h 519"/>
                <a:gd name="T80" fmla="*/ 263 w 943"/>
                <a:gd name="T81" fmla="*/ 364 h 519"/>
                <a:gd name="T82" fmla="*/ 654 w 943"/>
                <a:gd name="T83" fmla="*/ 288 h 519"/>
                <a:gd name="T84" fmla="*/ 320 w 943"/>
                <a:gd name="T85" fmla="*/ 234 h 519"/>
                <a:gd name="T86" fmla="*/ 299 w 943"/>
                <a:gd name="T87" fmla="*/ 251 h 519"/>
                <a:gd name="T88" fmla="*/ 279 w 943"/>
                <a:gd name="T89" fmla="*/ 272 h 519"/>
                <a:gd name="T90" fmla="*/ 300 w 943"/>
                <a:gd name="T91" fmla="*/ 290 h 519"/>
                <a:gd name="T92" fmla="*/ 634 w 943"/>
                <a:gd name="T93" fmla="*/ 234 h 519"/>
                <a:gd name="T94" fmla="*/ 652 w 943"/>
                <a:gd name="T95" fmla="*/ 214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3" h="519">
                  <a:moveTo>
                    <a:pt x="680" y="519"/>
                  </a:moveTo>
                  <a:cubicBezTo>
                    <a:pt x="671" y="519"/>
                    <a:pt x="657" y="519"/>
                    <a:pt x="646" y="519"/>
                  </a:cubicBezTo>
                  <a:cubicBezTo>
                    <a:pt x="663" y="420"/>
                    <a:pt x="662" y="325"/>
                    <a:pt x="597" y="236"/>
                  </a:cubicBezTo>
                  <a:cubicBezTo>
                    <a:pt x="589" y="251"/>
                    <a:pt x="583" y="261"/>
                    <a:pt x="578" y="272"/>
                  </a:cubicBezTo>
                  <a:cubicBezTo>
                    <a:pt x="571" y="287"/>
                    <a:pt x="568" y="302"/>
                    <a:pt x="546" y="306"/>
                  </a:cubicBezTo>
                  <a:cubicBezTo>
                    <a:pt x="537" y="307"/>
                    <a:pt x="530" y="323"/>
                    <a:pt x="523" y="333"/>
                  </a:cubicBezTo>
                  <a:cubicBezTo>
                    <a:pt x="522" y="333"/>
                    <a:pt x="528" y="341"/>
                    <a:pt x="532" y="342"/>
                  </a:cubicBezTo>
                  <a:cubicBezTo>
                    <a:pt x="560" y="349"/>
                    <a:pt x="565" y="354"/>
                    <a:pt x="565" y="382"/>
                  </a:cubicBezTo>
                  <a:cubicBezTo>
                    <a:pt x="565" y="449"/>
                    <a:pt x="565" y="449"/>
                    <a:pt x="497" y="449"/>
                  </a:cubicBezTo>
                  <a:cubicBezTo>
                    <a:pt x="470" y="449"/>
                    <a:pt x="443" y="449"/>
                    <a:pt x="415" y="449"/>
                  </a:cubicBezTo>
                  <a:cubicBezTo>
                    <a:pt x="394" y="449"/>
                    <a:pt x="384" y="439"/>
                    <a:pt x="383" y="417"/>
                  </a:cubicBezTo>
                  <a:cubicBezTo>
                    <a:pt x="383" y="403"/>
                    <a:pt x="383" y="388"/>
                    <a:pt x="383" y="373"/>
                  </a:cubicBezTo>
                  <a:cubicBezTo>
                    <a:pt x="384" y="355"/>
                    <a:pt x="392" y="345"/>
                    <a:pt x="411" y="342"/>
                  </a:cubicBezTo>
                  <a:cubicBezTo>
                    <a:pt x="415" y="342"/>
                    <a:pt x="420" y="339"/>
                    <a:pt x="424" y="337"/>
                  </a:cubicBezTo>
                  <a:cubicBezTo>
                    <a:pt x="421" y="334"/>
                    <a:pt x="418" y="331"/>
                    <a:pt x="414" y="328"/>
                  </a:cubicBezTo>
                  <a:cubicBezTo>
                    <a:pt x="411" y="325"/>
                    <a:pt x="407" y="322"/>
                    <a:pt x="406" y="318"/>
                  </a:cubicBezTo>
                  <a:cubicBezTo>
                    <a:pt x="403" y="308"/>
                    <a:pt x="399" y="304"/>
                    <a:pt x="388" y="303"/>
                  </a:cubicBezTo>
                  <a:cubicBezTo>
                    <a:pt x="381" y="302"/>
                    <a:pt x="374" y="294"/>
                    <a:pt x="370" y="287"/>
                  </a:cubicBezTo>
                  <a:cubicBezTo>
                    <a:pt x="362" y="273"/>
                    <a:pt x="356" y="259"/>
                    <a:pt x="349" y="244"/>
                  </a:cubicBezTo>
                  <a:cubicBezTo>
                    <a:pt x="300" y="270"/>
                    <a:pt x="272" y="449"/>
                    <a:pt x="305" y="518"/>
                  </a:cubicBezTo>
                  <a:cubicBezTo>
                    <a:pt x="290" y="518"/>
                    <a:pt x="276" y="518"/>
                    <a:pt x="259" y="518"/>
                  </a:cubicBezTo>
                  <a:cubicBezTo>
                    <a:pt x="274" y="501"/>
                    <a:pt x="265" y="486"/>
                    <a:pt x="259" y="470"/>
                  </a:cubicBezTo>
                  <a:cubicBezTo>
                    <a:pt x="240" y="414"/>
                    <a:pt x="228" y="357"/>
                    <a:pt x="237" y="298"/>
                  </a:cubicBezTo>
                  <a:cubicBezTo>
                    <a:pt x="243" y="255"/>
                    <a:pt x="260" y="218"/>
                    <a:pt x="296" y="184"/>
                  </a:cubicBezTo>
                  <a:cubicBezTo>
                    <a:pt x="276" y="180"/>
                    <a:pt x="260" y="176"/>
                    <a:pt x="243" y="173"/>
                  </a:cubicBezTo>
                  <a:cubicBezTo>
                    <a:pt x="217" y="169"/>
                    <a:pt x="190" y="167"/>
                    <a:pt x="164" y="164"/>
                  </a:cubicBezTo>
                  <a:cubicBezTo>
                    <a:pt x="131" y="161"/>
                    <a:pt x="108" y="145"/>
                    <a:pt x="97" y="110"/>
                  </a:cubicBezTo>
                  <a:cubicBezTo>
                    <a:pt x="142" y="110"/>
                    <a:pt x="185" y="109"/>
                    <a:pt x="229" y="111"/>
                  </a:cubicBezTo>
                  <a:cubicBezTo>
                    <a:pt x="235" y="111"/>
                    <a:pt x="243" y="120"/>
                    <a:pt x="248" y="127"/>
                  </a:cubicBezTo>
                  <a:cubicBezTo>
                    <a:pt x="259" y="143"/>
                    <a:pt x="273" y="150"/>
                    <a:pt x="293" y="148"/>
                  </a:cubicBezTo>
                  <a:cubicBezTo>
                    <a:pt x="311" y="146"/>
                    <a:pt x="328" y="149"/>
                    <a:pt x="345" y="147"/>
                  </a:cubicBezTo>
                  <a:cubicBezTo>
                    <a:pt x="355" y="146"/>
                    <a:pt x="364" y="140"/>
                    <a:pt x="374" y="136"/>
                  </a:cubicBezTo>
                  <a:cubicBezTo>
                    <a:pt x="373" y="134"/>
                    <a:pt x="372" y="131"/>
                    <a:pt x="372" y="128"/>
                  </a:cubicBezTo>
                  <a:cubicBezTo>
                    <a:pt x="351" y="128"/>
                    <a:pt x="330" y="127"/>
                    <a:pt x="310" y="128"/>
                  </a:cubicBezTo>
                  <a:cubicBezTo>
                    <a:pt x="285" y="130"/>
                    <a:pt x="270" y="120"/>
                    <a:pt x="263" y="97"/>
                  </a:cubicBezTo>
                  <a:cubicBezTo>
                    <a:pt x="273" y="88"/>
                    <a:pt x="299" y="104"/>
                    <a:pt x="296" y="75"/>
                  </a:cubicBezTo>
                  <a:cubicBezTo>
                    <a:pt x="264" y="75"/>
                    <a:pt x="231" y="75"/>
                    <a:pt x="198" y="75"/>
                  </a:cubicBezTo>
                  <a:cubicBezTo>
                    <a:pt x="198" y="83"/>
                    <a:pt x="198" y="90"/>
                    <a:pt x="198" y="98"/>
                  </a:cubicBezTo>
                  <a:cubicBezTo>
                    <a:pt x="180" y="98"/>
                    <a:pt x="162" y="98"/>
                    <a:pt x="143" y="98"/>
                  </a:cubicBezTo>
                  <a:cubicBezTo>
                    <a:pt x="147" y="79"/>
                    <a:pt x="152" y="61"/>
                    <a:pt x="156" y="42"/>
                  </a:cubicBezTo>
                  <a:cubicBezTo>
                    <a:pt x="104" y="42"/>
                    <a:pt x="53" y="42"/>
                    <a:pt x="1" y="42"/>
                  </a:cubicBezTo>
                  <a:cubicBezTo>
                    <a:pt x="1" y="40"/>
                    <a:pt x="0" y="38"/>
                    <a:pt x="0" y="36"/>
                  </a:cubicBezTo>
                  <a:cubicBezTo>
                    <a:pt x="32" y="27"/>
                    <a:pt x="64" y="17"/>
                    <a:pt x="96" y="9"/>
                  </a:cubicBezTo>
                  <a:cubicBezTo>
                    <a:pt x="122" y="2"/>
                    <a:pt x="140" y="20"/>
                    <a:pt x="159" y="36"/>
                  </a:cubicBezTo>
                  <a:cubicBezTo>
                    <a:pt x="167" y="23"/>
                    <a:pt x="176" y="19"/>
                    <a:pt x="184" y="35"/>
                  </a:cubicBezTo>
                  <a:cubicBezTo>
                    <a:pt x="188" y="33"/>
                    <a:pt x="191" y="32"/>
                    <a:pt x="193" y="30"/>
                  </a:cubicBezTo>
                  <a:cubicBezTo>
                    <a:pt x="218" y="2"/>
                    <a:pt x="248" y="4"/>
                    <a:pt x="279" y="16"/>
                  </a:cubicBezTo>
                  <a:cubicBezTo>
                    <a:pt x="301" y="23"/>
                    <a:pt x="322" y="30"/>
                    <a:pt x="344" y="40"/>
                  </a:cubicBezTo>
                  <a:cubicBezTo>
                    <a:pt x="293" y="40"/>
                    <a:pt x="243" y="40"/>
                    <a:pt x="191" y="40"/>
                  </a:cubicBezTo>
                  <a:cubicBezTo>
                    <a:pt x="193" y="51"/>
                    <a:pt x="194" y="59"/>
                    <a:pt x="196" y="69"/>
                  </a:cubicBezTo>
                  <a:cubicBezTo>
                    <a:pt x="213" y="64"/>
                    <a:pt x="228" y="59"/>
                    <a:pt x="243" y="55"/>
                  </a:cubicBezTo>
                  <a:cubicBezTo>
                    <a:pt x="260" y="49"/>
                    <a:pt x="275" y="50"/>
                    <a:pt x="291" y="62"/>
                  </a:cubicBezTo>
                  <a:cubicBezTo>
                    <a:pt x="299" y="67"/>
                    <a:pt x="319" y="69"/>
                    <a:pt x="325" y="63"/>
                  </a:cubicBezTo>
                  <a:cubicBezTo>
                    <a:pt x="344" y="47"/>
                    <a:pt x="363" y="50"/>
                    <a:pt x="383" y="57"/>
                  </a:cubicBezTo>
                  <a:cubicBezTo>
                    <a:pt x="395" y="60"/>
                    <a:pt x="407" y="65"/>
                    <a:pt x="419" y="73"/>
                  </a:cubicBezTo>
                  <a:cubicBezTo>
                    <a:pt x="387" y="73"/>
                    <a:pt x="355" y="73"/>
                    <a:pt x="323" y="73"/>
                  </a:cubicBezTo>
                  <a:cubicBezTo>
                    <a:pt x="323" y="86"/>
                    <a:pt x="324" y="94"/>
                    <a:pt x="338" y="94"/>
                  </a:cubicBezTo>
                  <a:cubicBezTo>
                    <a:pt x="378" y="95"/>
                    <a:pt x="418" y="100"/>
                    <a:pt x="458" y="100"/>
                  </a:cubicBezTo>
                  <a:cubicBezTo>
                    <a:pt x="499" y="100"/>
                    <a:pt x="540" y="96"/>
                    <a:pt x="581" y="94"/>
                  </a:cubicBezTo>
                  <a:cubicBezTo>
                    <a:pt x="590" y="93"/>
                    <a:pt x="599" y="93"/>
                    <a:pt x="607" y="94"/>
                  </a:cubicBezTo>
                  <a:cubicBezTo>
                    <a:pt x="620" y="95"/>
                    <a:pt x="626" y="90"/>
                    <a:pt x="624" y="74"/>
                  </a:cubicBezTo>
                  <a:cubicBezTo>
                    <a:pt x="592" y="74"/>
                    <a:pt x="560" y="74"/>
                    <a:pt x="527" y="74"/>
                  </a:cubicBezTo>
                  <a:cubicBezTo>
                    <a:pt x="527" y="72"/>
                    <a:pt x="527" y="70"/>
                    <a:pt x="526" y="68"/>
                  </a:cubicBezTo>
                  <a:cubicBezTo>
                    <a:pt x="546" y="63"/>
                    <a:pt x="566" y="56"/>
                    <a:pt x="586" y="52"/>
                  </a:cubicBezTo>
                  <a:cubicBezTo>
                    <a:pt x="594" y="50"/>
                    <a:pt x="605" y="52"/>
                    <a:pt x="611" y="56"/>
                  </a:cubicBezTo>
                  <a:cubicBezTo>
                    <a:pt x="630" y="71"/>
                    <a:pt x="646" y="69"/>
                    <a:pt x="665" y="57"/>
                  </a:cubicBezTo>
                  <a:cubicBezTo>
                    <a:pt x="674" y="51"/>
                    <a:pt x="688" y="52"/>
                    <a:pt x="699" y="53"/>
                  </a:cubicBezTo>
                  <a:cubicBezTo>
                    <a:pt x="715" y="56"/>
                    <a:pt x="731" y="63"/>
                    <a:pt x="749" y="68"/>
                  </a:cubicBezTo>
                  <a:cubicBezTo>
                    <a:pt x="751" y="60"/>
                    <a:pt x="753" y="52"/>
                    <a:pt x="756" y="42"/>
                  </a:cubicBezTo>
                  <a:cubicBezTo>
                    <a:pt x="703" y="42"/>
                    <a:pt x="652" y="42"/>
                    <a:pt x="600" y="42"/>
                  </a:cubicBezTo>
                  <a:cubicBezTo>
                    <a:pt x="600" y="40"/>
                    <a:pt x="600" y="38"/>
                    <a:pt x="599" y="36"/>
                  </a:cubicBezTo>
                  <a:cubicBezTo>
                    <a:pt x="631" y="27"/>
                    <a:pt x="662" y="17"/>
                    <a:pt x="694" y="9"/>
                  </a:cubicBezTo>
                  <a:cubicBezTo>
                    <a:pt x="710" y="4"/>
                    <a:pt x="726" y="9"/>
                    <a:pt x="740" y="21"/>
                  </a:cubicBezTo>
                  <a:cubicBezTo>
                    <a:pt x="745" y="27"/>
                    <a:pt x="752" y="31"/>
                    <a:pt x="759" y="36"/>
                  </a:cubicBezTo>
                  <a:cubicBezTo>
                    <a:pt x="767" y="21"/>
                    <a:pt x="776" y="22"/>
                    <a:pt x="784" y="34"/>
                  </a:cubicBezTo>
                  <a:cubicBezTo>
                    <a:pt x="786" y="34"/>
                    <a:pt x="787" y="34"/>
                    <a:pt x="788" y="33"/>
                  </a:cubicBezTo>
                  <a:cubicBezTo>
                    <a:pt x="819" y="0"/>
                    <a:pt x="855" y="5"/>
                    <a:pt x="893" y="20"/>
                  </a:cubicBezTo>
                  <a:cubicBezTo>
                    <a:pt x="909" y="26"/>
                    <a:pt x="927" y="32"/>
                    <a:pt x="943" y="41"/>
                  </a:cubicBezTo>
                  <a:cubicBezTo>
                    <a:pt x="893" y="41"/>
                    <a:pt x="842" y="41"/>
                    <a:pt x="791" y="41"/>
                  </a:cubicBezTo>
                  <a:cubicBezTo>
                    <a:pt x="794" y="60"/>
                    <a:pt x="796" y="78"/>
                    <a:pt x="799" y="98"/>
                  </a:cubicBezTo>
                  <a:cubicBezTo>
                    <a:pt x="780" y="98"/>
                    <a:pt x="762" y="98"/>
                    <a:pt x="743" y="98"/>
                  </a:cubicBezTo>
                  <a:cubicBezTo>
                    <a:pt x="744" y="91"/>
                    <a:pt x="745" y="84"/>
                    <a:pt x="746" y="75"/>
                  </a:cubicBezTo>
                  <a:cubicBezTo>
                    <a:pt x="715" y="75"/>
                    <a:pt x="685" y="75"/>
                    <a:pt x="654" y="75"/>
                  </a:cubicBezTo>
                  <a:cubicBezTo>
                    <a:pt x="652" y="92"/>
                    <a:pt x="652" y="92"/>
                    <a:pt x="680" y="95"/>
                  </a:cubicBezTo>
                  <a:cubicBezTo>
                    <a:pt x="676" y="116"/>
                    <a:pt x="663" y="128"/>
                    <a:pt x="641" y="128"/>
                  </a:cubicBezTo>
                  <a:cubicBezTo>
                    <a:pt x="617" y="128"/>
                    <a:pt x="594" y="128"/>
                    <a:pt x="569" y="128"/>
                  </a:cubicBezTo>
                  <a:cubicBezTo>
                    <a:pt x="573" y="142"/>
                    <a:pt x="580" y="148"/>
                    <a:pt x="594" y="148"/>
                  </a:cubicBezTo>
                  <a:cubicBezTo>
                    <a:pt x="606" y="147"/>
                    <a:pt x="619" y="146"/>
                    <a:pt x="632" y="148"/>
                  </a:cubicBezTo>
                  <a:cubicBezTo>
                    <a:pt x="660" y="151"/>
                    <a:pt x="685" y="147"/>
                    <a:pt x="701" y="118"/>
                  </a:cubicBezTo>
                  <a:cubicBezTo>
                    <a:pt x="703" y="114"/>
                    <a:pt x="709" y="111"/>
                    <a:pt x="714" y="111"/>
                  </a:cubicBezTo>
                  <a:cubicBezTo>
                    <a:pt x="756" y="110"/>
                    <a:pt x="799" y="110"/>
                    <a:pt x="843" y="110"/>
                  </a:cubicBezTo>
                  <a:cubicBezTo>
                    <a:pt x="830" y="143"/>
                    <a:pt x="808" y="160"/>
                    <a:pt x="775" y="164"/>
                  </a:cubicBezTo>
                  <a:cubicBezTo>
                    <a:pt x="742" y="167"/>
                    <a:pt x="709" y="172"/>
                    <a:pt x="676" y="176"/>
                  </a:cubicBezTo>
                  <a:cubicBezTo>
                    <a:pt x="669" y="177"/>
                    <a:pt x="661" y="180"/>
                    <a:pt x="657" y="181"/>
                  </a:cubicBezTo>
                  <a:cubicBezTo>
                    <a:pt x="672" y="209"/>
                    <a:pt x="691" y="234"/>
                    <a:pt x="701" y="263"/>
                  </a:cubicBezTo>
                  <a:cubicBezTo>
                    <a:pt x="726" y="336"/>
                    <a:pt x="708" y="407"/>
                    <a:pt x="685" y="478"/>
                  </a:cubicBezTo>
                  <a:cubicBezTo>
                    <a:pt x="681" y="489"/>
                    <a:pt x="682" y="503"/>
                    <a:pt x="680" y="519"/>
                  </a:cubicBezTo>
                  <a:close/>
                  <a:moveTo>
                    <a:pt x="470" y="188"/>
                  </a:moveTo>
                  <a:cubicBezTo>
                    <a:pt x="486" y="188"/>
                    <a:pt x="501" y="188"/>
                    <a:pt x="516" y="188"/>
                  </a:cubicBezTo>
                  <a:cubicBezTo>
                    <a:pt x="529" y="189"/>
                    <a:pt x="536" y="183"/>
                    <a:pt x="534" y="171"/>
                  </a:cubicBezTo>
                  <a:cubicBezTo>
                    <a:pt x="531" y="152"/>
                    <a:pt x="546" y="129"/>
                    <a:pt x="523" y="115"/>
                  </a:cubicBezTo>
                  <a:cubicBezTo>
                    <a:pt x="522" y="114"/>
                    <a:pt x="520" y="114"/>
                    <a:pt x="519" y="114"/>
                  </a:cubicBezTo>
                  <a:cubicBezTo>
                    <a:pt x="487" y="114"/>
                    <a:pt x="456" y="111"/>
                    <a:pt x="425" y="115"/>
                  </a:cubicBezTo>
                  <a:cubicBezTo>
                    <a:pt x="393" y="119"/>
                    <a:pt x="414" y="147"/>
                    <a:pt x="409" y="164"/>
                  </a:cubicBezTo>
                  <a:cubicBezTo>
                    <a:pt x="406" y="176"/>
                    <a:pt x="408" y="188"/>
                    <a:pt x="426" y="188"/>
                  </a:cubicBezTo>
                  <a:cubicBezTo>
                    <a:pt x="441" y="188"/>
                    <a:pt x="456" y="188"/>
                    <a:pt x="470" y="188"/>
                  </a:cubicBezTo>
                  <a:close/>
                  <a:moveTo>
                    <a:pt x="461" y="360"/>
                  </a:moveTo>
                  <a:cubicBezTo>
                    <a:pt x="439" y="360"/>
                    <a:pt x="422" y="378"/>
                    <a:pt x="422" y="399"/>
                  </a:cubicBezTo>
                  <a:cubicBezTo>
                    <a:pt x="422" y="420"/>
                    <a:pt x="441" y="439"/>
                    <a:pt x="462" y="439"/>
                  </a:cubicBezTo>
                  <a:cubicBezTo>
                    <a:pt x="483" y="438"/>
                    <a:pt x="501" y="420"/>
                    <a:pt x="501" y="399"/>
                  </a:cubicBezTo>
                  <a:cubicBezTo>
                    <a:pt x="501" y="377"/>
                    <a:pt x="483" y="360"/>
                    <a:pt x="461" y="360"/>
                  </a:cubicBezTo>
                  <a:close/>
                  <a:moveTo>
                    <a:pt x="682" y="325"/>
                  </a:moveTo>
                  <a:cubicBezTo>
                    <a:pt x="680" y="325"/>
                    <a:pt x="678" y="325"/>
                    <a:pt x="675" y="325"/>
                  </a:cubicBezTo>
                  <a:cubicBezTo>
                    <a:pt x="672" y="331"/>
                    <a:pt x="665" y="339"/>
                    <a:pt x="665" y="345"/>
                  </a:cubicBezTo>
                  <a:cubicBezTo>
                    <a:pt x="666" y="351"/>
                    <a:pt x="675" y="356"/>
                    <a:pt x="680" y="362"/>
                  </a:cubicBezTo>
                  <a:cubicBezTo>
                    <a:pt x="685" y="356"/>
                    <a:pt x="693" y="350"/>
                    <a:pt x="693" y="344"/>
                  </a:cubicBezTo>
                  <a:cubicBezTo>
                    <a:pt x="694" y="338"/>
                    <a:pt x="686" y="331"/>
                    <a:pt x="682" y="325"/>
                  </a:cubicBezTo>
                  <a:close/>
                  <a:moveTo>
                    <a:pt x="263" y="364"/>
                  </a:moveTo>
                  <a:cubicBezTo>
                    <a:pt x="265" y="364"/>
                    <a:pt x="267" y="364"/>
                    <a:pt x="270" y="364"/>
                  </a:cubicBezTo>
                  <a:cubicBezTo>
                    <a:pt x="274" y="357"/>
                    <a:pt x="281" y="351"/>
                    <a:pt x="281" y="345"/>
                  </a:cubicBezTo>
                  <a:cubicBezTo>
                    <a:pt x="280" y="338"/>
                    <a:pt x="272" y="333"/>
                    <a:pt x="267" y="327"/>
                  </a:cubicBezTo>
                  <a:cubicBezTo>
                    <a:pt x="262" y="332"/>
                    <a:pt x="254" y="337"/>
                    <a:pt x="253" y="344"/>
                  </a:cubicBezTo>
                  <a:cubicBezTo>
                    <a:pt x="252" y="350"/>
                    <a:pt x="259" y="357"/>
                    <a:pt x="263" y="364"/>
                  </a:cubicBezTo>
                  <a:close/>
                  <a:moveTo>
                    <a:pt x="689" y="288"/>
                  </a:moveTo>
                  <a:cubicBezTo>
                    <a:pt x="680" y="281"/>
                    <a:pt x="674" y="272"/>
                    <a:pt x="668" y="272"/>
                  </a:cubicBezTo>
                  <a:cubicBezTo>
                    <a:pt x="663" y="273"/>
                    <a:pt x="654" y="283"/>
                    <a:pt x="654" y="288"/>
                  </a:cubicBezTo>
                  <a:cubicBezTo>
                    <a:pt x="654" y="294"/>
                    <a:pt x="663" y="304"/>
                    <a:pt x="668" y="305"/>
                  </a:cubicBezTo>
                  <a:cubicBezTo>
                    <a:pt x="674" y="305"/>
                    <a:pt x="680" y="296"/>
                    <a:pt x="689" y="288"/>
                  </a:cubicBezTo>
                  <a:close/>
                  <a:moveTo>
                    <a:pt x="320" y="234"/>
                  </a:moveTo>
                  <a:cubicBezTo>
                    <a:pt x="310" y="226"/>
                    <a:pt x="303" y="217"/>
                    <a:pt x="298" y="218"/>
                  </a:cubicBezTo>
                  <a:cubicBezTo>
                    <a:pt x="293" y="219"/>
                    <a:pt x="284" y="228"/>
                    <a:pt x="284" y="234"/>
                  </a:cubicBezTo>
                  <a:cubicBezTo>
                    <a:pt x="284" y="240"/>
                    <a:pt x="293" y="250"/>
                    <a:pt x="299" y="251"/>
                  </a:cubicBezTo>
                  <a:cubicBezTo>
                    <a:pt x="304" y="252"/>
                    <a:pt x="310" y="242"/>
                    <a:pt x="320" y="234"/>
                  </a:cubicBezTo>
                  <a:close/>
                  <a:moveTo>
                    <a:pt x="300" y="290"/>
                  </a:moveTo>
                  <a:cubicBezTo>
                    <a:pt x="290" y="281"/>
                    <a:pt x="284" y="272"/>
                    <a:pt x="279" y="272"/>
                  </a:cubicBezTo>
                  <a:cubicBezTo>
                    <a:pt x="273" y="273"/>
                    <a:pt x="264" y="282"/>
                    <a:pt x="264" y="288"/>
                  </a:cubicBezTo>
                  <a:cubicBezTo>
                    <a:pt x="264" y="294"/>
                    <a:pt x="271" y="304"/>
                    <a:pt x="278" y="305"/>
                  </a:cubicBezTo>
                  <a:cubicBezTo>
                    <a:pt x="282" y="306"/>
                    <a:pt x="290" y="297"/>
                    <a:pt x="300" y="290"/>
                  </a:cubicBezTo>
                  <a:close/>
                  <a:moveTo>
                    <a:pt x="652" y="214"/>
                  </a:moveTo>
                  <a:cubicBezTo>
                    <a:pt x="649" y="214"/>
                    <a:pt x="647" y="214"/>
                    <a:pt x="645" y="214"/>
                  </a:cubicBezTo>
                  <a:cubicBezTo>
                    <a:pt x="641" y="221"/>
                    <a:pt x="633" y="228"/>
                    <a:pt x="634" y="234"/>
                  </a:cubicBezTo>
                  <a:cubicBezTo>
                    <a:pt x="634" y="240"/>
                    <a:pt x="643" y="246"/>
                    <a:pt x="647" y="252"/>
                  </a:cubicBezTo>
                  <a:cubicBezTo>
                    <a:pt x="653" y="246"/>
                    <a:pt x="661" y="241"/>
                    <a:pt x="662" y="234"/>
                  </a:cubicBezTo>
                  <a:cubicBezTo>
                    <a:pt x="663" y="228"/>
                    <a:pt x="655" y="221"/>
                    <a:pt x="652" y="21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BEC7D8F-6FEC-E739-A0FA-9FC94A461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6476" y="5264150"/>
              <a:ext cx="77788" cy="77788"/>
            </a:xfrm>
            <a:custGeom>
              <a:avLst/>
              <a:gdLst>
                <a:gd name="T0" fmla="*/ 28 w 55"/>
                <a:gd name="T1" fmla="*/ 0 h 54"/>
                <a:gd name="T2" fmla="*/ 55 w 55"/>
                <a:gd name="T3" fmla="*/ 26 h 54"/>
                <a:gd name="T4" fmla="*/ 27 w 55"/>
                <a:gd name="T5" fmla="*/ 54 h 54"/>
                <a:gd name="T6" fmla="*/ 0 w 55"/>
                <a:gd name="T7" fmla="*/ 28 h 54"/>
                <a:gd name="T8" fmla="*/ 28 w 55"/>
                <a:gd name="T9" fmla="*/ 0 h 54"/>
                <a:gd name="T10" fmla="*/ 5 w 55"/>
                <a:gd name="T11" fmla="*/ 28 h 54"/>
                <a:gd name="T12" fmla="*/ 29 w 55"/>
                <a:gd name="T13" fmla="*/ 41 h 54"/>
                <a:gd name="T14" fmla="*/ 42 w 55"/>
                <a:gd name="T15" fmla="*/ 27 h 54"/>
                <a:gd name="T16" fmla="*/ 27 w 55"/>
                <a:gd name="T17" fmla="*/ 13 h 54"/>
                <a:gd name="T18" fmla="*/ 5 w 55"/>
                <a:gd name="T1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4">
                  <a:moveTo>
                    <a:pt x="28" y="0"/>
                  </a:moveTo>
                  <a:cubicBezTo>
                    <a:pt x="42" y="0"/>
                    <a:pt x="55" y="12"/>
                    <a:pt x="55" y="26"/>
                  </a:cubicBezTo>
                  <a:cubicBezTo>
                    <a:pt x="55" y="42"/>
                    <a:pt x="42" y="54"/>
                    <a:pt x="27" y="54"/>
                  </a:cubicBezTo>
                  <a:cubicBezTo>
                    <a:pt x="13" y="54"/>
                    <a:pt x="0" y="42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lose/>
                  <a:moveTo>
                    <a:pt x="5" y="28"/>
                  </a:moveTo>
                  <a:cubicBezTo>
                    <a:pt x="17" y="35"/>
                    <a:pt x="23" y="41"/>
                    <a:pt x="29" y="41"/>
                  </a:cubicBezTo>
                  <a:cubicBezTo>
                    <a:pt x="34" y="41"/>
                    <a:pt x="43" y="31"/>
                    <a:pt x="42" y="27"/>
                  </a:cubicBezTo>
                  <a:cubicBezTo>
                    <a:pt x="40" y="21"/>
                    <a:pt x="33" y="14"/>
                    <a:pt x="27" y="13"/>
                  </a:cubicBezTo>
                  <a:cubicBezTo>
                    <a:pt x="22" y="13"/>
                    <a:pt x="16" y="20"/>
                    <a:pt x="5" y="2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5B12335D-9CE5-F6C0-F771-8F2D64058A70}"/>
              </a:ext>
            </a:extLst>
          </p:cNvPr>
          <p:cNvGrpSpPr/>
          <p:nvPr/>
        </p:nvGrpSpPr>
        <p:grpSpPr>
          <a:xfrm>
            <a:off x="6000750" y="4810126"/>
            <a:ext cx="1176338" cy="579438"/>
            <a:chOff x="6000750" y="4810126"/>
            <a:chExt cx="1176338" cy="579438"/>
          </a:xfrm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C1E02D79-F325-08D7-5C32-752E59D5D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9350" y="4889501"/>
              <a:ext cx="719138" cy="500063"/>
            </a:xfrm>
            <a:custGeom>
              <a:avLst/>
              <a:gdLst>
                <a:gd name="T0" fmla="*/ 84 w 652"/>
                <a:gd name="T1" fmla="*/ 452 h 452"/>
                <a:gd name="T2" fmla="*/ 0 w 652"/>
                <a:gd name="T3" fmla="*/ 452 h 452"/>
                <a:gd name="T4" fmla="*/ 27 w 652"/>
                <a:gd name="T5" fmla="*/ 428 h 452"/>
                <a:gd name="T6" fmla="*/ 39 w 652"/>
                <a:gd name="T7" fmla="*/ 401 h 452"/>
                <a:gd name="T8" fmla="*/ 26 w 652"/>
                <a:gd name="T9" fmla="*/ 230 h 452"/>
                <a:gd name="T10" fmla="*/ 53 w 652"/>
                <a:gd name="T11" fmla="*/ 185 h 452"/>
                <a:gd name="T12" fmla="*/ 237 w 652"/>
                <a:gd name="T13" fmla="*/ 55 h 452"/>
                <a:gd name="T14" fmla="*/ 415 w 652"/>
                <a:gd name="T15" fmla="*/ 51 h 452"/>
                <a:gd name="T16" fmla="*/ 621 w 652"/>
                <a:gd name="T17" fmla="*/ 192 h 452"/>
                <a:gd name="T18" fmla="*/ 632 w 652"/>
                <a:gd name="T19" fmla="*/ 219 h 452"/>
                <a:gd name="T20" fmla="*/ 626 w 652"/>
                <a:gd name="T21" fmla="*/ 256 h 452"/>
                <a:gd name="T22" fmla="*/ 617 w 652"/>
                <a:gd name="T23" fmla="*/ 385 h 452"/>
                <a:gd name="T24" fmla="*/ 639 w 652"/>
                <a:gd name="T25" fmla="*/ 437 h 452"/>
                <a:gd name="T26" fmla="*/ 652 w 652"/>
                <a:gd name="T27" fmla="*/ 445 h 452"/>
                <a:gd name="T28" fmla="*/ 649 w 652"/>
                <a:gd name="T29" fmla="*/ 451 h 452"/>
                <a:gd name="T30" fmla="*/ 566 w 652"/>
                <a:gd name="T31" fmla="*/ 451 h 452"/>
                <a:gd name="T32" fmla="*/ 590 w 652"/>
                <a:gd name="T33" fmla="*/ 428 h 452"/>
                <a:gd name="T34" fmla="*/ 603 w 652"/>
                <a:gd name="T35" fmla="*/ 403 h 452"/>
                <a:gd name="T36" fmla="*/ 564 w 652"/>
                <a:gd name="T37" fmla="*/ 232 h 452"/>
                <a:gd name="T38" fmla="*/ 546 w 652"/>
                <a:gd name="T39" fmla="*/ 215 h 452"/>
                <a:gd name="T40" fmla="*/ 541 w 652"/>
                <a:gd name="T41" fmla="*/ 218 h 452"/>
                <a:gd name="T42" fmla="*/ 530 w 652"/>
                <a:gd name="T43" fmla="*/ 369 h 452"/>
                <a:gd name="T44" fmla="*/ 542 w 652"/>
                <a:gd name="T45" fmla="*/ 388 h 452"/>
                <a:gd name="T46" fmla="*/ 565 w 652"/>
                <a:gd name="T47" fmla="*/ 408 h 452"/>
                <a:gd name="T48" fmla="*/ 488 w 652"/>
                <a:gd name="T49" fmla="*/ 408 h 452"/>
                <a:gd name="T50" fmla="*/ 513 w 652"/>
                <a:gd name="T51" fmla="*/ 305 h 452"/>
                <a:gd name="T52" fmla="*/ 492 w 652"/>
                <a:gd name="T53" fmla="*/ 230 h 452"/>
                <a:gd name="T54" fmla="*/ 484 w 652"/>
                <a:gd name="T55" fmla="*/ 219 h 452"/>
                <a:gd name="T56" fmla="*/ 414 w 652"/>
                <a:gd name="T57" fmla="*/ 226 h 452"/>
                <a:gd name="T58" fmla="*/ 359 w 652"/>
                <a:gd name="T59" fmla="*/ 257 h 452"/>
                <a:gd name="T60" fmla="*/ 347 w 652"/>
                <a:gd name="T61" fmla="*/ 279 h 452"/>
                <a:gd name="T62" fmla="*/ 368 w 652"/>
                <a:gd name="T63" fmla="*/ 281 h 452"/>
                <a:gd name="T64" fmla="*/ 394 w 652"/>
                <a:gd name="T65" fmla="*/ 287 h 452"/>
                <a:gd name="T66" fmla="*/ 408 w 652"/>
                <a:gd name="T67" fmla="*/ 319 h 452"/>
                <a:gd name="T68" fmla="*/ 405 w 652"/>
                <a:gd name="T69" fmla="*/ 339 h 452"/>
                <a:gd name="T70" fmla="*/ 351 w 652"/>
                <a:gd name="T71" fmla="*/ 435 h 452"/>
                <a:gd name="T72" fmla="*/ 256 w 652"/>
                <a:gd name="T73" fmla="*/ 387 h 452"/>
                <a:gd name="T74" fmla="*/ 299 w 652"/>
                <a:gd name="T75" fmla="*/ 287 h 452"/>
                <a:gd name="T76" fmla="*/ 311 w 652"/>
                <a:gd name="T77" fmla="*/ 271 h 452"/>
                <a:gd name="T78" fmla="*/ 298 w 652"/>
                <a:gd name="T79" fmla="*/ 258 h 452"/>
                <a:gd name="T80" fmla="*/ 246 w 652"/>
                <a:gd name="T81" fmla="*/ 230 h 452"/>
                <a:gd name="T82" fmla="*/ 172 w 652"/>
                <a:gd name="T83" fmla="*/ 218 h 452"/>
                <a:gd name="T84" fmla="*/ 164 w 652"/>
                <a:gd name="T85" fmla="*/ 228 h 452"/>
                <a:gd name="T86" fmla="*/ 137 w 652"/>
                <a:gd name="T87" fmla="*/ 366 h 452"/>
                <a:gd name="T88" fmla="*/ 147 w 652"/>
                <a:gd name="T89" fmla="*/ 386 h 452"/>
                <a:gd name="T90" fmla="*/ 172 w 652"/>
                <a:gd name="T91" fmla="*/ 408 h 452"/>
                <a:gd name="T92" fmla="*/ 94 w 652"/>
                <a:gd name="T93" fmla="*/ 408 h 452"/>
                <a:gd name="T94" fmla="*/ 100 w 652"/>
                <a:gd name="T95" fmla="*/ 399 h 452"/>
                <a:gd name="T96" fmla="*/ 125 w 652"/>
                <a:gd name="T97" fmla="*/ 340 h 452"/>
                <a:gd name="T98" fmla="*/ 114 w 652"/>
                <a:gd name="T99" fmla="*/ 213 h 452"/>
                <a:gd name="T100" fmla="*/ 94 w 652"/>
                <a:gd name="T101" fmla="*/ 227 h 452"/>
                <a:gd name="T102" fmla="*/ 53 w 652"/>
                <a:gd name="T103" fmla="*/ 407 h 452"/>
                <a:gd name="T104" fmla="*/ 64 w 652"/>
                <a:gd name="T105" fmla="*/ 427 h 452"/>
                <a:gd name="T106" fmla="*/ 87 w 652"/>
                <a:gd name="T107" fmla="*/ 448 h 452"/>
                <a:gd name="T108" fmla="*/ 84 w 652"/>
                <a:gd name="T109" fmla="*/ 452 h 452"/>
                <a:gd name="T110" fmla="*/ 331 w 652"/>
                <a:gd name="T111" fmla="*/ 313 h 452"/>
                <a:gd name="T112" fmla="*/ 283 w 652"/>
                <a:gd name="T113" fmla="*/ 359 h 452"/>
                <a:gd name="T114" fmla="*/ 329 w 652"/>
                <a:gd name="T115" fmla="*/ 406 h 452"/>
                <a:gd name="T116" fmla="*/ 377 w 652"/>
                <a:gd name="T117" fmla="*/ 361 h 452"/>
                <a:gd name="T118" fmla="*/ 331 w 652"/>
                <a:gd name="T119" fmla="*/ 3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452">
                  <a:moveTo>
                    <a:pt x="84" y="452"/>
                  </a:moveTo>
                  <a:cubicBezTo>
                    <a:pt x="58" y="452"/>
                    <a:pt x="32" y="452"/>
                    <a:pt x="0" y="452"/>
                  </a:cubicBezTo>
                  <a:cubicBezTo>
                    <a:pt x="12" y="442"/>
                    <a:pt x="21" y="436"/>
                    <a:pt x="27" y="428"/>
                  </a:cubicBezTo>
                  <a:cubicBezTo>
                    <a:pt x="33" y="420"/>
                    <a:pt x="40" y="410"/>
                    <a:pt x="39" y="401"/>
                  </a:cubicBezTo>
                  <a:cubicBezTo>
                    <a:pt x="36" y="344"/>
                    <a:pt x="32" y="287"/>
                    <a:pt x="26" y="230"/>
                  </a:cubicBezTo>
                  <a:cubicBezTo>
                    <a:pt x="23" y="197"/>
                    <a:pt x="22" y="198"/>
                    <a:pt x="53" y="185"/>
                  </a:cubicBezTo>
                  <a:cubicBezTo>
                    <a:pt x="123" y="154"/>
                    <a:pt x="186" y="113"/>
                    <a:pt x="237" y="55"/>
                  </a:cubicBezTo>
                  <a:cubicBezTo>
                    <a:pt x="284" y="3"/>
                    <a:pt x="368" y="0"/>
                    <a:pt x="415" y="51"/>
                  </a:cubicBezTo>
                  <a:cubicBezTo>
                    <a:pt x="473" y="115"/>
                    <a:pt x="543" y="159"/>
                    <a:pt x="621" y="192"/>
                  </a:cubicBezTo>
                  <a:cubicBezTo>
                    <a:pt x="634" y="198"/>
                    <a:pt x="640" y="203"/>
                    <a:pt x="632" y="219"/>
                  </a:cubicBezTo>
                  <a:cubicBezTo>
                    <a:pt x="626" y="229"/>
                    <a:pt x="627" y="243"/>
                    <a:pt x="626" y="256"/>
                  </a:cubicBezTo>
                  <a:cubicBezTo>
                    <a:pt x="623" y="299"/>
                    <a:pt x="621" y="342"/>
                    <a:pt x="617" y="385"/>
                  </a:cubicBezTo>
                  <a:cubicBezTo>
                    <a:pt x="614" y="408"/>
                    <a:pt x="617" y="426"/>
                    <a:pt x="639" y="437"/>
                  </a:cubicBezTo>
                  <a:cubicBezTo>
                    <a:pt x="644" y="439"/>
                    <a:pt x="648" y="443"/>
                    <a:pt x="652" y="445"/>
                  </a:cubicBezTo>
                  <a:cubicBezTo>
                    <a:pt x="651" y="447"/>
                    <a:pt x="650" y="449"/>
                    <a:pt x="649" y="451"/>
                  </a:cubicBezTo>
                  <a:cubicBezTo>
                    <a:pt x="623" y="451"/>
                    <a:pt x="597" y="451"/>
                    <a:pt x="566" y="451"/>
                  </a:cubicBezTo>
                  <a:cubicBezTo>
                    <a:pt x="576" y="442"/>
                    <a:pt x="584" y="436"/>
                    <a:pt x="590" y="428"/>
                  </a:cubicBezTo>
                  <a:cubicBezTo>
                    <a:pt x="596" y="421"/>
                    <a:pt x="604" y="411"/>
                    <a:pt x="603" y="403"/>
                  </a:cubicBezTo>
                  <a:cubicBezTo>
                    <a:pt x="601" y="344"/>
                    <a:pt x="594" y="285"/>
                    <a:pt x="564" y="232"/>
                  </a:cubicBezTo>
                  <a:cubicBezTo>
                    <a:pt x="560" y="225"/>
                    <a:pt x="552" y="220"/>
                    <a:pt x="546" y="215"/>
                  </a:cubicBezTo>
                  <a:cubicBezTo>
                    <a:pt x="544" y="216"/>
                    <a:pt x="542" y="217"/>
                    <a:pt x="541" y="218"/>
                  </a:cubicBezTo>
                  <a:cubicBezTo>
                    <a:pt x="537" y="268"/>
                    <a:pt x="533" y="318"/>
                    <a:pt x="530" y="369"/>
                  </a:cubicBezTo>
                  <a:cubicBezTo>
                    <a:pt x="530" y="375"/>
                    <a:pt x="537" y="382"/>
                    <a:pt x="542" y="388"/>
                  </a:cubicBezTo>
                  <a:cubicBezTo>
                    <a:pt x="547" y="394"/>
                    <a:pt x="554" y="399"/>
                    <a:pt x="565" y="408"/>
                  </a:cubicBezTo>
                  <a:cubicBezTo>
                    <a:pt x="536" y="408"/>
                    <a:pt x="513" y="408"/>
                    <a:pt x="488" y="408"/>
                  </a:cubicBezTo>
                  <a:cubicBezTo>
                    <a:pt x="529" y="379"/>
                    <a:pt x="520" y="341"/>
                    <a:pt x="513" y="305"/>
                  </a:cubicBezTo>
                  <a:cubicBezTo>
                    <a:pt x="508" y="279"/>
                    <a:pt x="499" y="255"/>
                    <a:pt x="492" y="230"/>
                  </a:cubicBezTo>
                  <a:cubicBezTo>
                    <a:pt x="491" y="226"/>
                    <a:pt x="488" y="221"/>
                    <a:pt x="484" y="219"/>
                  </a:cubicBezTo>
                  <a:cubicBezTo>
                    <a:pt x="475" y="212"/>
                    <a:pt x="424" y="220"/>
                    <a:pt x="414" y="226"/>
                  </a:cubicBezTo>
                  <a:cubicBezTo>
                    <a:pt x="397" y="238"/>
                    <a:pt x="378" y="249"/>
                    <a:pt x="359" y="257"/>
                  </a:cubicBezTo>
                  <a:cubicBezTo>
                    <a:pt x="347" y="262"/>
                    <a:pt x="342" y="269"/>
                    <a:pt x="347" y="279"/>
                  </a:cubicBezTo>
                  <a:cubicBezTo>
                    <a:pt x="349" y="282"/>
                    <a:pt x="363" y="284"/>
                    <a:pt x="368" y="281"/>
                  </a:cubicBezTo>
                  <a:cubicBezTo>
                    <a:pt x="380" y="275"/>
                    <a:pt x="387" y="279"/>
                    <a:pt x="394" y="287"/>
                  </a:cubicBezTo>
                  <a:cubicBezTo>
                    <a:pt x="402" y="296"/>
                    <a:pt x="414" y="304"/>
                    <a:pt x="408" y="319"/>
                  </a:cubicBezTo>
                  <a:cubicBezTo>
                    <a:pt x="405" y="325"/>
                    <a:pt x="404" y="333"/>
                    <a:pt x="405" y="339"/>
                  </a:cubicBezTo>
                  <a:cubicBezTo>
                    <a:pt x="415" y="383"/>
                    <a:pt x="393" y="423"/>
                    <a:pt x="351" y="435"/>
                  </a:cubicBezTo>
                  <a:cubicBezTo>
                    <a:pt x="312" y="447"/>
                    <a:pt x="271" y="426"/>
                    <a:pt x="256" y="387"/>
                  </a:cubicBezTo>
                  <a:cubicBezTo>
                    <a:pt x="241" y="347"/>
                    <a:pt x="260" y="306"/>
                    <a:pt x="299" y="287"/>
                  </a:cubicBezTo>
                  <a:cubicBezTo>
                    <a:pt x="305" y="284"/>
                    <a:pt x="311" y="277"/>
                    <a:pt x="311" y="271"/>
                  </a:cubicBezTo>
                  <a:cubicBezTo>
                    <a:pt x="312" y="267"/>
                    <a:pt x="303" y="261"/>
                    <a:pt x="298" y="258"/>
                  </a:cubicBezTo>
                  <a:cubicBezTo>
                    <a:pt x="280" y="248"/>
                    <a:pt x="260" y="242"/>
                    <a:pt x="246" y="230"/>
                  </a:cubicBezTo>
                  <a:cubicBezTo>
                    <a:pt x="223" y="208"/>
                    <a:pt x="197" y="221"/>
                    <a:pt x="172" y="218"/>
                  </a:cubicBezTo>
                  <a:cubicBezTo>
                    <a:pt x="170" y="218"/>
                    <a:pt x="166" y="225"/>
                    <a:pt x="164" y="228"/>
                  </a:cubicBezTo>
                  <a:cubicBezTo>
                    <a:pt x="145" y="272"/>
                    <a:pt x="137" y="319"/>
                    <a:pt x="137" y="366"/>
                  </a:cubicBezTo>
                  <a:cubicBezTo>
                    <a:pt x="137" y="373"/>
                    <a:pt x="143" y="381"/>
                    <a:pt x="147" y="386"/>
                  </a:cubicBezTo>
                  <a:cubicBezTo>
                    <a:pt x="153" y="393"/>
                    <a:pt x="161" y="398"/>
                    <a:pt x="172" y="408"/>
                  </a:cubicBezTo>
                  <a:cubicBezTo>
                    <a:pt x="143" y="408"/>
                    <a:pt x="120" y="408"/>
                    <a:pt x="94" y="408"/>
                  </a:cubicBezTo>
                  <a:cubicBezTo>
                    <a:pt x="97" y="404"/>
                    <a:pt x="98" y="400"/>
                    <a:pt x="100" y="399"/>
                  </a:cubicBezTo>
                  <a:cubicBezTo>
                    <a:pt x="125" y="386"/>
                    <a:pt x="128" y="365"/>
                    <a:pt x="125" y="340"/>
                  </a:cubicBezTo>
                  <a:cubicBezTo>
                    <a:pt x="120" y="300"/>
                    <a:pt x="118" y="259"/>
                    <a:pt x="114" y="213"/>
                  </a:cubicBezTo>
                  <a:cubicBezTo>
                    <a:pt x="105" y="219"/>
                    <a:pt x="98" y="222"/>
                    <a:pt x="94" y="227"/>
                  </a:cubicBezTo>
                  <a:cubicBezTo>
                    <a:pt x="62" y="283"/>
                    <a:pt x="53" y="344"/>
                    <a:pt x="53" y="407"/>
                  </a:cubicBezTo>
                  <a:cubicBezTo>
                    <a:pt x="53" y="414"/>
                    <a:pt x="59" y="421"/>
                    <a:pt x="64" y="427"/>
                  </a:cubicBezTo>
                  <a:cubicBezTo>
                    <a:pt x="71" y="434"/>
                    <a:pt x="79" y="441"/>
                    <a:pt x="87" y="448"/>
                  </a:cubicBezTo>
                  <a:cubicBezTo>
                    <a:pt x="86" y="449"/>
                    <a:pt x="85" y="450"/>
                    <a:pt x="84" y="452"/>
                  </a:cubicBezTo>
                  <a:close/>
                  <a:moveTo>
                    <a:pt x="331" y="313"/>
                  </a:moveTo>
                  <a:cubicBezTo>
                    <a:pt x="305" y="313"/>
                    <a:pt x="283" y="333"/>
                    <a:pt x="283" y="359"/>
                  </a:cubicBezTo>
                  <a:cubicBezTo>
                    <a:pt x="282" y="385"/>
                    <a:pt x="303" y="406"/>
                    <a:pt x="329" y="406"/>
                  </a:cubicBezTo>
                  <a:cubicBezTo>
                    <a:pt x="355" y="406"/>
                    <a:pt x="377" y="386"/>
                    <a:pt x="377" y="361"/>
                  </a:cubicBezTo>
                  <a:cubicBezTo>
                    <a:pt x="377" y="335"/>
                    <a:pt x="356" y="314"/>
                    <a:pt x="331" y="31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A6195657-5A2D-52B5-80AC-F6BF2860E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4895851"/>
              <a:ext cx="325438" cy="182563"/>
            </a:xfrm>
            <a:custGeom>
              <a:avLst/>
              <a:gdLst>
                <a:gd name="T0" fmla="*/ 2 w 296"/>
                <a:gd name="T1" fmla="*/ 15 h 165"/>
                <a:gd name="T2" fmla="*/ 145 w 296"/>
                <a:gd name="T3" fmla="*/ 44 h 165"/>
                <a:gd name="T4" fmla="*/ 275 w 296"/>
                <a:gd name="T5" fmla="*/ 72 h 165"/>
                <a:gd name="T6" fmla="*/ 288 w 296"/>
                <a:gd name="T7" fmla="*/ 68 h 165"/>
                <a:gd name="T8" fmla="*/ 296 w 296"/>
                <a:gd name="T9" fmla="*/ 70 h 165"/>
                <a:gd name="T10" fmla="*/ 205 w 296"/>
                <a:gd name="T11" fmla="*/ 135 h 165"/>
                <a:gd name="T12" fmla="*/ 168 w 296"/>
                <a:gd name="T13" fmla="*/ 156 h 165"/>
                <a:gd name="T14" fmla="*/ 134 w 296"/>
                <a:gd name="T15" fmla="*/ 155 h 165"/>
                <a:gd name="T16" fmla="*/ 57 w 296"/>
                <a:gd name="T17" fmla="*/ 67 h 165"/>
                <a:gd name="T18" fmla="*/ 18 w 296"/>
                <a:gd name="T19" fmla="*/ 31 h 165"/>
                <a:gd name="T20" fmla="*/ 0 w 296"/>
                <a:gd name="T21" fmla="*/ 21 h 165"/>
                <a:gd name="T22" fmla="*/ 2 w 296"/>
                <a:gd name="T23" fmla="*/ 1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165">
                  <a:moveTo>
                    <a:pt x="2" y="15"/>
                  </a:moveTo>
                  <a:cubicBezTo>
                    <a:pt x="51" y="19"/>
                    <a:pt x="102" y="0"/>
                    <a:pt x="145" y="44"/>
                  </a:cubicBezTo>
                  <a:cubicBezTo>
                    <a:pt x="181" y="81"/>
                    <a:pt x="227" y="85"/>
                    <a:pt x="275" y="72"/>
                  </a:cubicBezTo>
                  <a:cubicBezTo>
                    <a:pt x="279" y="71"/>
                    <a:pt x="284" y="70"/>
                    <a:pt x="288" y="68"/>
                  </a:cubicBezTo>
                  <a:cubicBezTo>
                    <a:pt x="289" y="68"/>
                    <a:pt x="289" y="69"/>
                    <a:pt x="296" y="70"/>
                  </a:cubicBezTo>
                  <a:cubicBezTo>
                    <a:pt x="263" y="94"/>
                    <a:pt x="234" y="115"/>
                    <a:pt x="205" y="135"/>
                  </a:cubicBezTo>
                  <a:cubicBezTo>
                    <a:pt x="193" y="143"/>
                    <a:pt x="179" y="147"/>
                    <a:pt x="168" y="156"/>
                  </a:cubicBezTo>
                  <a:cubicBezTo>
                    <a:pt x="156" y="165"/>
                    <a:pt x="146" y="162"/>
                    <a:pt x="134" y="155"/>
                  </a:cubicBezTo>
                  <a:cubicBezTo>
                    <a:pt x="101" y="132"/>
                    <a:pt x="75" y="102"/>
                    <a:pt x="57" y="67"/>
                  </a:cubicBezTo>
                  <a:cubicBezTo>
                    <a:pt x="48" y="50"/>
                    <a:pt x="36" y="37"/>
                    <a:pt x="18" y="31"/>
                  </a:cubicBezTo>
                  <a:cubicBezTo>
                    <a:pt x="11" y="29"/>
                    <a:pt x="6" y="25"/>
                    <a:pt x="0" y="21"/>
                  </a:cubicBezTo>
                  <a:cubicBezTo>
                    <a:pt x="1" y="19"/>
                    <a:pt x="1" y="17"/>
                    <a:pt x="2" y="15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89F8AD2B-30C4-56E5-A0DD-511C7CDB3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825" y="4910138"/>
              <a:ext cx="314325" cy="166688"/>
            </a:xfrm>
            <a:custGeom>
              <a:avLst/>
              <a:gdLst>
                <a:gd name="T0" fmla="*/ 0 w 286"/>
                <a:gd name="T1" fmla="*/ 61 h 150"/>
                <a:gd name="T2" fmla="*/ 78 w 286"/>
                <a:gd name="T3" fmla="*/ 62 h 150"/>
                <a:gd name="T4" fmla="*/ 142 w 286"/>
                <a:gd name="T5" fmla="*/ 29 h 150"/>
                <a:gd name="T6" fmla="*/ 214 w 286"/>
                <a:gd name="T7" fmla="*/ 1 h 150"/>
                <a:gd name="T8" fmla="*/ 284 w 286"/>
                <a:gd name="T9" fmla="*/ 2 h 150"/>
                <a:gd name="T10" fmla="*/ 286 w 286"/>
                <a:gd name="T11" fmla="*/ 8 h 150"/>
                <a:gd name="T12" fmla="*/ 267 w 286"/>
                <a:gd name="T13" fmla="*/ 19 h 150"/>
                <a:gd name="T14" fmla="*/ 229 w 286"/>
                <a:gd name="T15" fmla="*/ 54 h 150"/>
                <a:gd name="T16" fmla="*/ 149 w 286"/>
                <a:gd name="T17" fmla="*/ 143 h 150"/>
                <a:gd name="T18" fmla="*/ 129 w 286"/>
                <a:gd name="T19" fmla="*/ 148 h 150"/>
                <a:gd name="T20" fmla="*/ 0 w 286"/>
                <a:gd name="T21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150">
                  <a:moveTo>
                    <a:pt x="0" y="61"/>
                  </a:moveTo>
                  <a:cubicBezTo>
                    <a:pt x="25" y="62"/>
                    <a:pt x="53" y="67"/>
                    <a:pt x="78" y="62"/>
                  </a:cubicBezTo>
                  <a:cubicBezTo>
                    <a:pt x="100" y="57"/>
                    <a:pt x="123" y="44"/>
                    <a:pt x="142" y="29"/>
                  </a:cubicBezTo>
                  <a:cubicBezTo>
                    <a:pt x="164" y="12"/>
                    <a:pt x="185" y="0"/>
                    <a:pt x="214" y="1"/>
                  </a:cubicBezTo>
                  <a:cubicBezTo>
                    <a:pt x="237" y="2"/>
                    <a:pt x="261" y="2"/>
                    <a:pt x="284" y="2"/>
                  </a:cubicBezTo>
                  <a:cubicBezTo>
                    <a:pt x="285" y="4"/>
                    <a:pt x="285" y="6"/>
                    <a:pt x="286" y="8"/>
                  </a:cubicBezTo>
                  <a:cubicBezTo>
                    <a:pt x="280" y="12"/>
                    <a:pt x="274" y="17"/>
                    <a:pt x="267" y="19"/>
                  </a:cubicBezTo>
                  <a:cubicBezTo>
                    <a:pt x="249" y="25"/>
                    <a:pt x="238" y="37"/>
                    <a:pt x="229" y="54"/>
                  </a:cubicBezTo>
                  <a:cubicBezTo>
                    <a:pt x="210" y="90"/>
                    <a:pt x="184" y="121"/>
                    <a:pt x="149" y="143"/>
                  </a:cubicBezTo>
                  <a:cubicBezTo>
                    <a:pt x="143" y="146"/>
                    <a:pt x="134" y="150"/>
                    <a:pt x="129" y="148"/>
                  </a:cubicBezTo>
                  <a:cubicBezTo>
                    <a:pt x="81" y="124"/>
                    <a:pt x="36" y="97"/>
                    <a:pt x="0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AFD3DD4D-E4D6-EDC5-CA36-6C668C210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830763"/>
              <a:ext cx="247650" cy="66675"/>
            </a:xfrm>
            <a:custGeom>
              <a:avLst/>
              <a:gdLst>
                <a:gd name="T0" fmla="*/ 181 w 225"/>
                <a:gd name="T1" fmla="*/ 22 h 60"/>
                <a:gd name="T2" fmla="*/ 187 w 225"/>
                <a:gd name="T3" fmla="*/ 51 h 60"/>
                <a:gd name="T4" fmla="*/ 225 w 225"/>
                <a:gd name="T5" fmla="*/ 55 h 60"/>
                <a:gd name="T6" fmla="*/ 224 w 225"/>
                <a:gd name="T7" fmla="*/ 60 h 60"/>
                <a:gd name="T8" fmla="*/ 124 w 225"/>
                <a:gd name="T9" fmla="*/ 60 h 60"/>
                <a:gd name="T10" fmla="*/ 124 w 225"/>
                <a:gd name="T11" fmla="*/ 56 h 60"/>
                <a:gd name="T12" fmla="*/ 156 w 225"/>
                <a:gd name="T13" fmla="*/ 51 h 60"/>
                <a:gd name="T14" fmla="*/ 156 w 225"/>
                <a:gd name="T15" fmla="*/ 25 h 60"/>
                <a:gd name="T16" fmla="*/ 46 w 225"/>
                <a:gd name="T17" fmla="*/ 21 h 60"/>
                <a:gd name="T18" fmla="*/ 0 w 225"/>
                <a:gd name="T19" fmla="*/ 11 h 60"/>
                <a:gd name="T20" fmla="*/ 0 w 225"/>
                <a:gd name="T21" fmla="*/ 6 h 60"/>
                <a:gd name="T22" fmla="*/ 24 w 225"/>
                <a:gd name="T23" fmla="*/ 4 h 60"/>
                <a:gd name="T24" fmla="*/ 128 w 225"/>
                <a:gd name="T25" fmla="*/ 1 h 60"/>
                <a:gd name="T26" fmla="*/ 163 w 225"/>
                <a:gd name="T27" fmla="*/ 12 h 60"/>
                <a:gd name="T28" fmla="*/ 182 w 225"/>
                <a:gd name="T29" fmla="*/ 22 h 60"/>
                <a:gd name="T30" fmla="*/ 181 w 225"/>
                <a:gd name="T31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1" y="22"/>
                  </a:moveTo>
                  <a:cubicBezTo>
                    <a:pt x="183" y="32"/>
                    <a:pt x="185" y="41"/>
                    <a:pt x="187" y="51"/>
                  </a:cubicBezTo>
                  <a:cubicBezTo>
                    <a:pt x="199" y="52"/>
                    <a:pt x="212" y="54"/>
                    <a:pt x="225" y="55"/>
                  </a:cubicBezTo>
                  <a:cubicBezTo>
                    <a:pt x="225" y="57"/>
                    <a:pt x="225" y="58"/>
                    <a:pt x="224" y="60"/>
                  </a:cubicBezTo>
                  <a:cubicBezTo>
                    <a:pt x="191" y="60"/>
                    <a:pt x="158" y="60"/>
                    <a:pt x="124" y="60"/>
                  </a:cubicBezTo>
                  <a:cubicBezTo>
                    <a:pt x="124" y="59"/>
                    <a:pt x="124" y="57"/>
                    <a:pt x="124" y="56"/>
                  </a:cubicBezTo>
                  <a:cubicBezTo>
                    <a:pt x="134" y="54"/>
                    <a:pt x="144" y="53"/>
                    <a:pt x="156" y="51"/>
                  </a:cubicBezTo>
                  <a:cubicBezTo>
                    <a:pt x="156" y="43"/>
                    <a:pt x="156" y="34"/>
                    <a:pt x="156" y="25"/>
                  </a:cubicBezTo>
                  <a:cubicBezTo>
                    <a:pt x="118" y="49"/>
                    <a:pt x="82" y="22"/>
                    <a:pt x="46" y="21"/>
                  </a:cubicBezTo>
                  <a:cubicBezTo>
                    <a:pt x="30" y="20"/>
                    <a:pt x="15" y="15"/>
                    <a:pt x="0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8" y="5"/>
                    <a:pt x="16" y="4"/>
                    <a:pt x="24" y="4"/>
                  </a:cubicBezTo>
                  <a:cubicBezTo>
                    <a:pt x="58" y="2"/>
                    <a:pt x="93" y="0"/>
                    <a:pt x="128" y="1"/>
                  </a:cubicBezTo>
                  <a:cubicBezTo>
                    <a:pt x="139" y="1"/>
                    <a:pt x="151" y="8"/>
                    <a:pt x="163" y="12"/>
                  </a:cubicBezTo>
                  <a:cubicBezTo>
                    <a:pt x="169" y="15"/>
                    <a:pt x="175" y="19"/>
                    <a:pt x="182" y="22"/>
                  </a:cubicBezTo>
                  <a:lnTo>
                    <a:pt x="181" y="22"/>
                  </a:ln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21C29F13-79FC-F878-B91A-F714FE707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0850" y="4824413"/>
              <a:ext cx="187325" cy="49213"/>
            </a:xfrm>
            <a:custGeom>
              <a:avLst/>
              <a:gdLst>
                <a:gd name="T0" fmla="*/ 157 w 170"/>
                <a:gd name="T1" fmla="*/ 28 h 45"/>
                <a:gd name="T2" fmla="*/ 94 w 170"/>
                <a:gd name="T3" fmla="*/ 37 h 45"/>
                <a:gd name="T4" fmla="*/ 0 w 170"/>
                <a:gd name="T5" fmla="*/ 15 h 45"/>
                <a:gd name="T6" fmla="*/ 154 w 170"/>
                <a:gd name="T7" fmla="*/ 12 h 45"/>
                <a:gd name="T8" fmla="*/ 170 w 170"/>
                <a:gd name="T9" fmla="*/ 22 h 45"/>
                <a:gd name="T10" fmla="*/ 157 w 170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45">
                  <a:moveTo>
                    <a:pt x="157" y="28"/>
                  </a:moveTo>
                  <a:cubicBezTo>
                    <a:pt x="138" y="45"/>
                    <a:pt x="117" y="42"/>
                    <a:pt x="94" y="37"/>
                  </a:cubicBezTo>
                  <a:cubicBezTo>
                    <a:pt x="63" y="29"/>
                    <a:pt x="31" y="24"/>
                    <a:pt x="0" y="15"/>
                  </a:cubicBezTo>
                  <a:cubicBezTo>
                    <a:pt x="51" y="11"/>
                    <a:pt x="103" y="0"/>
                    <a:pt x="154" y="12"/>
                  </a:cubicBezTo>
                  <a:cubicBezTo>
                    <a:pt x="160" y="15"/>
                    <a:pt x="165" y="18"/>
                    <a:pt x="170" y="22"/>
                  </a:cubicBezTo>
                  <a:cubicBezTo>
                    <a:pt x="166" y="24"/>
                    <a:pt x="162" y="26"/>
                    <a:pt x="157" y="2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B53F794E-90E3-7E00-BC8C-F9CC58A43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832351"/>
              <a:ext cx="184150" cy="41275"/>
            </a:xfrm>
            <a:custGeom>
              <a:avLst/>
              <a:gdLst>
                <a:gd name="T0" fmla="*/ 11 w 167"/>
                <a:gd name="T1" fmla="*/ 7 h 38"/>
                <a:gd name="T2" fmla="*/ 51 w 167"/>
                <a:gd name="T3" fmla="*/ 0 h 38"/>
                <a:gd name="T4" fmla="*/ 147 w 167"/>
                <a:gd name="T5" fmla="*/ 3 h 38"/>
                <a:gd name="T6" fmla="*/ 167 w 167"/>
                <a:gd name="T7" fmla="*/ 5 h 38"/>
                <a:gd name="T8" fmla="*/ 167 w 167"/>
                <a:gd name="T9" fmla="*/ 11 h 38"/>
                <a:gd name="T10" fmla="*/ 99 w 167"/>
                <a:gd name="T11" fmla="*/ 24 h 38"/>
                <a:gd name="T12" fmla="*/ 67 w 167"/>
                <a:gd name="T13" fmla="*/ 30 h 38"/>
                <a:gd name="T14" fmla="*/ 8 w 167"/>
                <a:gd name="T15" fmla="*/ 21 h 38"/>
                <a:gd name="T16" fmla="*/ 0 w 167"/>
                <a:gd name="T17" fmla="*/ 14 h 38"/>
                <a:gd name="T18" fmla="*/ 11 w 167"/>
                <a:gd name="T1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38">
                  <a:moveTo>
                    <a:pt x="11" y="7"/>
                  </a:moveTo>
                  <a:cubicBezTo>
                    <a:pt x="24" y="5"/>
                    <a:pt x="38" y="0"/>
                    <a:pt x="51" y="0"/>
                  </a:cubicBezTo>
                  <a:cubicBezTo>
                    <a:pt x="83" y="0"/>
                    <a:pt x="115" y="2"/>
                    <a:pt x="147" y="3"/>
                  </a:cubicBezTo>
                  <a:cubicBezTo>
                    <a:pt x="154" y="3"/>
                    <a:pt x="160" y="5"/>
                    <a:pt x="167" y="5"/>
                  </a:cubicBezTo>
                  <a:cubicBezTo>
                    <a:pt x="167" y="7"/>
                    <a:pt x="167" y="9"/>
                    <a:pt x="167" y="11"/>
                  </a:cubicBezTo>
                  <a:cubicBezTo>
                    <a:pt x="144" y="15"/>
                    <a:pt x="122" y="20"/>
                    <a:pt x="99" y="24"/>
                  </a:cubicBezTo>
                  <a:cubicBezTo>
                    <a:pt x="88" y="26"/>
                    <a:pt x="77" y="27"/>
                    <a:pt x="67" y="30"/>
                  </a:cubicBezTo>
                  <a:cubicBezTo>
                    <a:pt x="46" y="38"/>
                    <a:pt x="26" y="36"/>
                    <a:pt x="8" y="21"/>
                  </a:cubicBezTo>
                  <a:cubicBezTo>
                    <a:pt x="5" y="19"/>
                    <a:pt x="2" y="16"/>
                    <a:pt x="0" y="14"/>
                  </a:cubicBezTo>
                  <a:cubicBezTo>
                    <a:pt x="3" y="12"/>
                    <a:pt x="7" y="10"/>
                    <a:pt x="11" y="7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06E25A9D-B7D3-FDD1-4CB3-0F818D407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600" y="4837113"/>
              <a:ext cx="179388" cy="38100"/>
            </a:xfrm>
            <a:custGeom>
              <a:avLst/>
              <a:gdLst>
                <a:gd name="T0" fmla="*/ 4 w 164"/>
                <a:gd name="T1" fmla="*/ 16 h 34"/>
                <a:gd name="T2" fmla="*/ 0 w 164"/>
                <a:gd name="T3" fmla="*/ 4 h 34"/>
                <a:gd name="T4" fmla="*/ 7 w 164"/>
                <a:gd name="T5" fmla="*/ 0 h 34"/>
                <a:gd name="T6" fmla="*/ 163 w 164"/>
                <a:gd name="T7" fmla="*/ 0 h 34"/>
                <a:gd name="T8" fmla="*/ 164 w 164"/>
                <a:gd name="T9" fmla="*/ 3 h 34"/>
                <a:gd name="T10" fmla="*/ 154 w 164"/>
                <a:gd name="T11" fmla="*/ 8 h 34"/>
                <a:gd name="T12" fmla="*/ 53 w 164"/>
                <a:gd name="T13" fmla="*/ 28 h 34"/>
                <a:gd name="T14" fmla="*/ 3 w 164"/>
                <a:gd name="T15" fmla="*/ 16 h 34"/>
                <a:gd name="T16" fmla="*/ 4 w 164"/>
                <a:gd name="T1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">
                  <a:moveTo>
                    <a:pt x="4" y="16"/>
                  </a:moveTo>
                  <a:cubicBezTo>
                    <a:pt x="3" y="12"/>
                    <a:pt x="1" y="8"/>
                    <a:pt x="0" y="4"/>
                  </a:cubicBezTo>
                  <a:cubicBezTo>
                    <a:pt x="3" y="3"/>
                    <a:pt x="5" y="1"/>
                    <a:pt x="7" y="0"/>
                  </a:cubicBezTo>
                  <a:cubicBezTo>
                    <a:pt x="59" y="0"/>
                    <a:pt x="111" y="0"/>
                    <a:pt x="163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1" y="5"/>
                    <a:pt x="158" y="7"/>
                    <a:pt x="154" y="8"/>
                  </a:cubicBezTo>
                  <a:cubicBezTo>
                    <a:pt x="120" y="15"/>
                    <a:pt x="86" y="19"/>
                    <a:pt x="53" y="28"/>
                  </a:cubicBezTo>
                  <a:cubicBezTo>
                    <a:pt x="32" y="34"/>
                    <a:pt x="19" y="21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1D548A1F-486E-8359-77E9-25A29C983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613" y="4846638"/>
              <a:ext cx="111125" cy="52388"/>
            </a:xfrm>
            <a:custGeom>
              <a:avLst/>
              <a:gdLst>
                <a:gd name="T0" fmla="*/ 55 w 101"/>
                <a:gd name="T1" fmla="*/ 0 h 46"/>
                <a:gd name="T2" fmla="*/ 63 w 101"/>
                <a:gd name="T3" fmla="*/ 7 h 46"/>
                <a:gd name="T4" fmla="*/ 63 w 101"/>
                <a:gd name="T5" fmla="*/ 36 h 46"/>
                <a:gd name="T6" fmla="*/ 101 w 101"/>
                <a:gd name="T7" fmla="*/ 41 h 46"/>
                <a:gd name="T8" fmla="*/ 101 w 101"/>
                <a:gd name="T9" fmla="*/ 46 h 46"/>
                <a:gd name="T10" fmla="*/ 0 w 101"/>
                <a:gd name="T11" fmla="*/ 46 h 46"/>
                <a:gd name="T12" fmla="*/ 0 w 101"/>
                <a:gd name="T13" fmla="*/ 41 h 46"/>
                <a:gd name="T14" fmla="*/ 34 w 101"/>
                <a:gd name="T15" fmla="*/ 36 h 46"/>
                <a:gd name="T16" fmla="*/ 38 w 101"/>
                <a:gd name="T17" fmla="*/ 7 h 46"/>
                <a:gd name="T18" fmla="*/ 51 w 101"/>
                <a:gd name="T19" fmla="*/ 1 h 46"/>
                <a:gd name="T20" fmla="*/ 55 w 101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46">
                  <a:moveTo>
                    <a:pt x="55" y="0"/>
                  </a:moveTo>
                  <a:cubicBezTo>
                    <a:pt x="57" y="2"/>
                    <a:pt x="60" y="5"/>
                    <a:pt x="63" y="7"/>
                  </a:cubicBezTo>
                  <a:cubicBezTo>
                    <a:pt x="63" y="16"/>
                    <a:pt x="63" y="26"/>
                    <a:pt x="63" y="36"/>
                  </a:cubicBezTo>
                  <a:cubicBezTo>
                    <a:pt x="77" y="37"/>
                    <a:pt x="89" y="39"/>
                    <a:pt x="101" y="41"/>
                  </a:cubicBezTo>
                  <a:cubicBezTo>
                    <a:pt x="101" y="42"/>
                    <a:pt x="101" y="44"/>
                    <a:pt x="101" y="46"/>
                  </a:cubicBezTo>
                  <a:cubicBezTo>
                    <a:pt x="67" y="46"/>
                    <a:pt x="34" y="46"/>
                    <a:pt x="0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11" y="39"/>
                    <a:pt x="22" y="38"/>
                    <a:pt x="34" y="36"/>
                  </a:cubicBezTo>
                  <a:cubicBezTo>
                    <a:pt x="35" y="27"/>
                    <a:pt x="37" y="17"/>
                    <a:pt x="38" y="7"/>
                  </a:cubicBezTo>
                  <a:cubicBezTo>
                    <a:pt x="43" y="5"/>
                    <a:pt x="47" y="3"/>
                    <a:pt x="51" y="1"/>
                  </a:cubicBezTo>
                  <a:cubicBezTo>
                    <a:pt x="52" y="0"/>
                    <a:pt x="53" y="0"/>
                    <a:pt x="55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1AE80FE4-4981-4C9A-C80F-A61711C3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713" y="4810126"/>
              <a:ext cx="34925" cy="38100"/>
            </a:xfrm>
            <a:custGeom>
              <a:avLst/>
              <a:gdLst>
                <a:gd name="T0" fmla="*/ 20 w 31"/>
                <a:gd name="T1" fmla="*/ 34 h 35"/>
                <a:gd name="T2" fmla="*/ 16 w 31"/>
                <a:gd name="T3" fmla="*/ 35 h 35"/>
                <a:gd name="T4" fmla="*/ 0 w 31"/>
                <a:gd name="T5" fmla="*/ 25 h 35"/>
                <a:gd name="T6" fmla="*/ 16 w 31"/>
                <a:gd name="T7" fmla="*/ 0 h 35"/>
                <a:gd name="T8" fmla="*/ 31 w 31"/>
                <a:gd name="T9" fmla="*/ 27 h 35"/>
                <a:gd name="T10" fmla="*/ 20 w 31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5">
                  <a:moveTo>
                    <a:pt x="20" y="34"/>
                  </a:moveTo>
                  <a:cubicBezTo>
                    <a:pt x="18" y="34"/>
                    <a:pt x="17" y="34"/>
                    <a:pt x="16" y="35"/>
                  </a:cubicBezTo>
                  <a:cubicBezTo>
                    <a:pt x="11" y="31"/>
                    <a:pt x="6" y="28"/>
                    <a:pt x="0" y="25"/>
                  </a:cubicBezTo>
                  <a:cubicBezTo>
                    <a:pt x="5" y="18"/>
                    <a:pt x="9" y="11"/>
                    <a:pt x="16" y="0"/>
                  </a:cubicBezTo>
                  <a:cubicBezTo>
                    <a:pt x="23" y="11"/>
                    <a:pt x="27" y="19"/>
                    <a:pt x="31" y="27"/>
                  </a:cubicBezTo>
                  <a:cubicBezTo>
                    <a:pt x="27" y="30"/>
                    <a:pt x="23" y="32"/>
                    <a:pt x="20" y="3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FE035288-1DD3-9EEA-49D7-D3F929B3E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4810126"/>
              <a:ext cx="31750" cy="31750"/>
            </a:xfrm>
            <a:custGeom>
              <a:avLst/>
              <a:gdLst>
                <a:gd name="T0" fmla="*/ 30 w 30"/>
                <a:gd name="T1" fmla="*/ 24 h 28"/>
                <a:gd name="T2" fmla="*/ 23 w 30"/>
                <a:gd name="T3" fmla="*/ 28 h 28"/>
                <a:gd name="T4" fmla="*/ 0 w 30"/>
                <a:gd name="T5" fmla="*/ 24 h 28"/>
                <a:gd name="T6" fmla="*/ 17 w 30"/>
                <a:gd name="T7" fmla="*/ 0 h 28"/>
                <a:gd name="T8" fmla="*/ 30 w 30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30" y="24"/>
                  </a:moveTo>
                  <a:cubicBezTo>
                    <a:pt x="28" y="25"/>
                    <a:pt x="26" y="27"/>
                    <a:pt x="23" y="28"/>
                  </a:cubicBezTo>
                  <a:cubicBezTo>
                    <a:pt x="16" y="27"/>
                    <a:pt x="9" y="26"/>
                    <a:pt x="0" y="24"/>
                  </a:cubicBezTo>
                  <a:cubicBezTo>
                    <a:pt x="6" y="15"/>
                    <a:pt x="10" y="9"/>
                    <a:pt x="17" y="0"/>
                  </a:cubicBezTo>
                  <a:cubicBezTo>
                    <a:pt x="22" y="9"/>
                    <a:pt x="26" y="16"/>
                    <a:pt x="30" y="2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D122DD09-65BD-324C-BFBB-A4FACD75B7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3200" y="5248276"/>
              <a:ext cx="79375" cy="79375"/>
            </a:xfrm>
            <a:custGeom>
              <a:avLst/>
              <a:gdLst>
                <a:gd name="T0" fmla="*/ 72 w 73"/>
                <a:gd name="T1" fmla="*/ 35 h 72"/>
                <a:gd name="T2" fmla="*/ 37 w 73"/>
                <a:gd name="T3" fmla="*/ 72 h 72"/>
                <a:gd name="T4" fmla="*/ 1 w 73"/>
                <a:gd name="T5" fmla="*/ 37 h 72"/>
                <a:gd name="T6" fmla="*/ 37 w 73"/>
                <a:gd name="T7" fmla="*/ 0 h 72"/>
                <a:gd name="T8" fmla="*/ 72 w 73"/>
                <a:gd name="T9" fmla="*/ 35 h 72"/>
                <a:gd name="T10" fmla="*/ 32 w 73"/>
                <a:gd name="T11" fmla="*/ 61 h 72"/>
                <a:gd name="T12" fmla="*/ 42 w 73"/>
                <a:gd name="T13" fmla="*/ 61 h 72"/>
                <a:gd name="T14" fmla="*/ 58 w 73"/>
                <a:gd name="T15" fmla="*/ 36 h 72"/>
                <a:gd name="T16" fmla="*/ 36 w 73"/>
                <a:gd name="T17" fmla="*/ 14 h 72"/>
                <a:gd name="T18" fmla="*/ 16 w 73"/>
                <a:gd name="T19" fmla="*/ 36 h 72"/>
                <a:gd name="T20" fmla="*/ 32 w 73"/>
                <a:gd name="T2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2">
                  <a:moveTo>
                    <a:pt x="72" y="35"/>
                  </a:moveTo>
                  <a:cubicBezTo>
                    <a:pt x="73" y="55"/>
                    <a:pt x="56" y="72"/>
                    <a:pt x="37" y="72"/>
                  </a:cubicBezTo>
                  <a:cubicBezTo>
                    <a:pt x="18" y="72"/>
                    <a:pt x="1" y="56"/>
                    <a:pt x="1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6" y="0"/>
                    <a:pt x="72" y="15"/>
                    <a:pt x="72" y="35"/>
                  </a:cubicBezTo>
                  <a:close/>
                  <a:moveTo>
                    <a:pt x="32" y="61"/>
                  </a:moveTo>
                  <a:cubicBezTo>
                    <a:pt x="35" y="61"/>
                    <a:pt x="38" y="61"/>
                    <a:pt x="42" y="61"/>
                  </a:cubicBezTo>
                  <a:cubicBezTo>
                    <a:pt x="47" y="52"/>
                    <a:pt x="57" y="45"/>
                    <a:pt x="58" y="36"/>
                  </a:cubicBezTo>
                  <a:cubicBezTo>
                    <a:pt x="60" y="23"/>
                    <a:pt x="50" y="13"/>
                    <a:pt x="36" y="14"/>
                  </a:cubicBezTo>
                  <a:cubicBezTo>
                    <a:pt x="23" y="15"/>
                    <a:pt x="13" y="23"/>
                    <a:pt x="16" y="36"/>
                  </a:cubicBezTo>
                  <a:cubicBezTo>
                    <a:pt x="18" y="45"/>
                    <a:pt x="26" y="53"/>
                    <a:pt x="32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BB0083AA-6044-2302-C55D-9ECE68D388A4}"/>
              </a:ext>
            </a:extLst>
          </p:cNvPr>
          <p:cNvGrpSpPr/>
          <p:nvPr/>
        </p:nvGrpSpPr>
        <p:grpSpPr>
          <a:xfrm>
            <a:off x="7767638" y="4784726"/>
            <a:ext cx="1069974" cy="595313"/>
            <a:chOff x="7767638" y="4784726"/>
            <a:chExt cx="1069974" cy="595313"/>
          </a:xfrm>
        </p:grpSpPr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CE9D7606-56A2-D29D-CCD5-BA62173C43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7638" y="4784726"/>
              <a:ext cx="1069974" cy="595313"/>
            </a:xfrm>
            <a:custGeom>
              <a:avLst/>
              <a:gdLst>
                <a:gd name="T0" fmla="*/ 690 w 921"/>
                <a:gd name="T1" fmla="*/ 157 h 511"/>
                <a:gd name="T2" fmla="*/ 590 w 921"/>
                <a:gd name="T3" fmla="*/ 125 h 511"/>
                <a:gd name="T4" fmla="*/ 640 w 921"/>
                <a:gd name="T5" fmla="*/ 12 h 511"/>
                <a:gd name="T6" fmla="*/ 888 w 921"/>
                <a:gd name="T7" fmla="*/ 107 h 511"/>
                <a:gd name="T8" fmla="*/ 768 w 921"/>
                <a:gd name="T9" fmla="*/ 165 h 511"/>
                <a:gd name="T10" fmla="*/ 783 w 921"/>
                <a:gd name="T11" fmla="*/ 247 h 511"/>
                <a:gd name="T12" fmla="*/ 635 w 921"/>
                <a:gd name="T13" fmla="*/ 326 h 511"/>
                <a:gd name="T14" fmla="*/ 592 w 921"/>
                <a:gd name="T15" fmla="*/ 511 h 511"/>
                <a:gd name="T16" fmla="*/ 510 w 921"/>
                <a:gd name="T17" fmla="*/ 443 h 511"/>
                <a:gd name="T18" fmla="*/ 446 w 921"/>
                <a:gd name="T19" fmla="*/ 509 h 511"/>
                <a:gd name="T20" fmla="*/ 383 w 921"/>
                <a:gd name="T21" fmla="*/ 435 h 511"/>
                <a:gd name="T22" fmla="*/ 304 w 921"/>
                <a:gd name="T23" fmla="*/ 318 h 511"/>
                <a:gd name="T24" fmla="*/ 255 w 921"/>
                <a:gd name="T25" fmla="*/ 510 h 511"/>
                <a:gd name="T26" fmla="*/ 237 w 921"/>
                <a:gd name="T27" fmla="*/ 261 h 511"/>
                <a:gd name="T28" fmla="*/ 105 w 921"/>
                <a:gd name="T29" fmla="*/ 170 h 511"/>
                <a:gd name="T30" fmla="*/ 144 w 921"/>
                <a:gd name="T31" fmla="*/ 142 h 511"/>
                <a:gd name="T32" fmla="*/ 0 w 921"/>
                <a:gd name="T33" fmla="*/ 74 h 511"/>
                <a:gd name="T34" fmla="*/ 324 w 921"/>
                <a:gd name="T35" fmla="*/ 25 h 511"/>
                <a:gd name="T36" fmla="*/ 292 w 921"/>
                <a:gd name="T37" fmla="*/ 133 h 511"/>
                <a:gd name="T38" fmla="*/ 221 w 921"/>
                <a:gd name="T39" fmla="*/ 155 h 511"/>
                <a:gd name="T40" fmla="*/ 48 w 921"/>
                <a:gd name="T41" fmla="*/ 93 h 511"/>
                <a:gd name="T42" fmla="*/ 75 w 921"/>
                <a:gd name="T43" fmla="*/ 63 h 511"/>
                <a:gd name="T44" fmla="*/ 347 w 921"/>
                <a:gd name="T45" fmla="*/ 76 h 511"/>
                <a:gd name="T46" fmla="*/ 206 w 921"/>
                <a:gd name="T47" fmla="*/ 81 h 511"/>
                <a:gd name="T48" fmla="*/ 311 w 921"/>
                <a:gd name="T49" fmla="*/ 116 h 511"/>
                <a:gd name="T50" fmla="*/ 313 w 921"/>
                <a:gd name="T51" fmla="*/ 33 h 511"/>
                <a:gd name="T52" fmla="*/ 36 w 921"/>
                <a:gd name="T53" fmla="*/ 101 h 511"/>
                <a:gd name="T54" fmla="*/ 736 w 921"/>
                <a:gd name="T55" fmla="*/ 129 h 511"/>
                <a:gd name="T56" fmla="*/ 882 w 921"/>
                <a:gd name="T57" fmla="*/ 51 h 511"/>
                <a:gd name="T58" fmla="*/ 566 w 921"/>
                <a:gd name="T59" fmla="*/ 48 h 511"/>
                <a:gd name="T60" fmla="*/ 699 w 921"/>
                <a:gd name="T61" fmla="*/ 86 h 511"/>
                <a:gd name="T62" fmla="*/ 576 w 921"/>
                <a:gd name="T63" fmla="*/ 92 h 511"/>
                <a:gd name="T64" fmla="*/ 604 w 921"/>
                <a:gd name="T65" fmla="*/ 63 h 511"/>
                <a:gd name="T66" fmla="*/ 876 w 921"/>
                <a:gd name="T67" fmla="*/ 70 h 511"/>
                <a:gd name="T68" fmla="*/ 736 w 921"/>
                <a:gd name="T69" fmla="*/ 81 h 511"/>
                <a:gd name="T70" fmla="*/ 448 w 921"/>
                <a:gd name="T71" fmla="*/ 228 h 511"/>
                <a:gd name="T72" fmla="*/ 481 w 921"/>
                <a:gd name="T73" fmla="*/ 212 h 511"/>
                <a:gd name="T74" fmla="*/ 418 w 921"/>
                <a:gd name="T75" fmla="*/ 228 h 511"/>
                <a:gd name="T76" fmla="*/ 415 w 921"/>
                <a:gd name="T77" fmla="*/ 431 h 511"/>
                <a:gd name="T78" fmla="*/ 445 w 921"/>
                <a:gd name="T79" fmla="*/ 402 h 511"/>
                <a:gd name="T80" fmla="*/ 474 w 921"/>
                <a:gd name="T81" fmla="*/ 252 h 511"/>
                <a:gd name="T82" fmla="*/ 448 w 921"/>
                <a:gd name="T83" fmla="*/ 236 h 511"/>
                <a:gd name="T84" fmla="*/ 449 w 921"/>
                <a:gd name="T85" fmla="*/ 280 h 511"/>
                <a:gd name="T86" fmla="*/ 475 w 921"/>
                <a:gd name="T87" fmla="*/ 269 h 511"/>
                <a:gd name="T88" fmla="*/ 424 w 921"/>
                <a:gd name="T89" fmla="*/ 269 h 511"/>
                <a:gd name="T90" fmla="*/ 436 w 921"/>
                <a:gd name="T91" fmla="*/ 293 h 511"/>
                <a:gd name="T92" fmla="*/ 450 w 921"/>
                <a:gd name="T93" fmla="*/ 281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1" h="511">
                  <a:moveTo>
                    <a:pt x="221" y="155"/>
                  </a:moveTo>
                  <a:cubicBezTo>
                    <a:pt x="299" y="150"/>
                    <a:pt x="377" y="142"/>
                    <a:pt x="456" y="142"/>
                  </a:cubicBezTo>
                  <a:cubicBezTo>
                    <a:pt x="534" y="143"/>
                    <a:pt x="612" y="151"/>
                    <a:pt x="690" y="157"/>
                  </a:cubicBezTo>
                  <a:cubicBezTo>
                    <a:pt x="691" y="155"/>
                    <a:pt x="692" y="152"/>
                    <a:pt x="693" y="150"/>
                  </a:cubicBezTo>
                  <a:cubicBezTo>
                    <a:pt x="688" y="147"/>
                    <a:pt x="682" y="143"/>
                    <a:pt x="676" y="142"/>
                  </a:cubicBezTo>
                  <a:cubicBezTo>
                    <a:pt x="648" y="136"/>
                    <a:pt x="619" y="132"/>
                    <a:pt x="590" y="125"/>
                  </a:cubicBezTo>
                  <a:cubicBezTo>
                    <a:pt x="577" y="121"/>
                    <a:pt x="563" y="114"/>
                    <a:pt x="551" y="106"/>
                  </a:cubicBezTo>
                  <a:cubicBezTo>
                    <a:pt x="523" y="87"/>
                    <a:pt x="522" y="58"/>
                    <a:pt x="552" y="43"/>
                  </a:cubicBezTo>
                  <a:cubicBezTo>
                    <a:pt x="579" y="28"/>
                    <a:pt x="609" y="18"/>
                    <a:pt x="640" y="12"/>
                  </a:cubicBezTo>
                  <a:cubicBezTo>
                    <a:pt x="708" y="0"/>
                    <a:pt x="776" y="1"/>
                    <a:pt x="843" y="21"/>
                  </a:cubicBezTo>
                  <a:cubicBezTo>
                    <a:pt x="859" y="26"/>
                    <a:pt x="875" y="33"/>
                    <a:pt x="889" y="41"/>
                  </a:cubicBezTo>
                  <a:cubicBezTo>
                    <a:pt x="920" y="61"/>
                    <a:pt x="921" y="90"/>
                    <a:pt x="888" y="107"/>
                  </a:cubicBezTo>
                  <a:cubicBezTo>
                    <a:pt x="862" y="121"/>
                    <a:pt x="832" y="129"/>
                    <a:pt x="803" y="137"/>
                  </a:cubicBezTo>
                  <a:cubicBezTo>
                    <a:pt x="786" y="141"/>
                    <a:pt x="767" y="141"/>
                    <a:pt x="749" y="144"/>
                  </a:cubicBezTo>
                  <a:cubicBezTo>
                    <a:pt x="742" y="163"/>
                    <a:pt x="753" y="165"/>
                    <a:pt x="768" y="165"/>
                  </a:cubicBezTo>
                  <a:cubicBezTo>
                    <a:pt x="788" y="166"/>
                    <a:pt x="805" y="173"/>
                    <a:pt x="813" y="193"/>
                  </a:cubicBezTo>
                  <a:cubicBezTo>
                    <a:pt x="819" y="209"/>
                    <a:pt x="818" y="225"/>
                    <a:pt x="806" y="238"/>
                  </a:cubicBezTo>
                  <a:cubicBezTo>
                    <a:pt x="801" y="243"/>
                    <a:pt x="791" y="248"/>
                    <a:pt x="783" y="247"/>
                  </a:cubicBezTo>
                  <a:cubicBezTo>
                    <a:pt x="738" y="242"/>
                    <a:pt x="694" y="249"/>
                    <a:pt x="651" y="262"/>
                  </a:cubicBezTo>
                  <a:cubicBezTo>
                    <a:pt x="639" y="266"/>
                    <a:pt x="633" y="271"/>
                    <a:pt x="635" y="285"/>
                  </a:cubicBezTo>
                  <a:cubicBezTo>
                    <a:pt x="636" y="298"/>
                    <a:pt x="636" y="313"/>
                    <a:pt x="635" y="326"/>
                  </a:cubicBezTo>
                  <a:cubicBezTo>
                    <a:pt x="631" y="375"/>
                    <a:pt x="627" y="423"/>
                    <a:pt x="624" y="472"/>
                  </a:cubicBezTo>
                  <a:cubicBezTo>
                    <a:pt x="623" y="484"/>
                    <a:pt x="625" y="496"/>
                    <a:pt x="626" y="511"/>
                  </a:cubicBezTo>
                  <a:cubicBezTo>
                    <a:pt x="613" y="511"/>
                    <a:pt x="601" y="511"/>
                    <a:pt x="592" y="511"/>
                  </a:cubicBezTo>
                  <a:cubicBezTo>
                    <a:pt x="587" y="441"/>
                    <a:pt x="582" y="374"/>
                    <a:pt x="577" y="304"/>
                  </a:cubicBezTo>
                  <a:cubicBezTo>
                    <a:pt x="546" y="328"/>
                    <a:pt x="522" y="357"/>
                    <a:pt x="508" y="393"/>
                  </a:cubicBezTo>
                  <a:cubicBezTo>
                    <a:pt x="502" y="407"/>
                    <a:pt x="509" y="426"/>
                    <a:pt x="510" y="443"/>
                  </a:cubicBezTo>
                  <a:cubicBezTo>
                    <a:pt x="511" y="459"/>
                    <a:pt x="507" y="471"/>
                    <a:pt x="487" y="470"/>
                  </a:cubicBezTo>
                  <a:cubicBezTo>
                    <a:pt x="484" y="470"/>
                    <a:pt x="478" y="475"/>
                    <a:pt x="477" y="479"/>
                  </a:cubicBezTo>
                  <a:cubicBezTo>
                    <a:pt x="473" y="496"/>
                    <a:pt x="466" y="510"/>
                    <a:pt x="446" y="509"/>
                  </a:cubicBezTo>
                  <a:cubicBezTo>
                    <a:pt x="426" y="508"/>
                    <a:pt x="420" y="493"/>
                    <a:pt x="416" y="477"/>
                  </a:cubicBezTo>
                  <a:cubicBezTo>
                    <a:pt x="416" y="475"/>
                    <a:pt x="415" y="473"/>
                    <a:pt x="414" y="471"/>
                  </a:cubicBezTo>
                  <a:cubicBezTo>
                    <a:pt x="384" y="467"/>
                    <a:pt x="385" y="467"/>
                    <a:pt x="383" y="435"/>
                  </a:cubicBezTo>
                  <a:cubicBezTo>
                    <a:pt x="382" y="416"/>
                    <a:pt x="393" y="397"/>
                    <a:pt x="380" y="377"/>
                  </a:cubicBezTo>
                  <a:cubicBezTo>
                    <a:pt x="360" y="347"/>
                    <a:pt x="338" y="318"/>
                    <a:pt x="304" y="294"/>
                  </a:cubicBezTo>
                  <a:cubicBezTo>
                    <a:pt x="304" y="304"/>
                    <a:pt x="304" y="311"/>
                    <a:pt x="304" y="318"/>
                  </a:cubicBezTo>
                  <a:cubicBezTo>
                    <a:pt x="302" y="358"/>
                    <a:pt x="301" y="399"/>
                    <a:pt x="298" y="440"/>
                  </a:cubicBezTo>
                  <a:cubicBezTo>
                    <a:pt x="297" y="463"/>
                    <a:pt x="293" y="485"/>
                    <a:pt x="291" y="510"/>
                  </a:cubicBezTo>
                  <a:cubicBezTo>
                    <a:pt x="282" y="510"/>
                    <a:pt x="269" y="510"/>
                    <a:pt x="255" y="510"/>
                  </a:cubicBezTo>
                  <a:cubicBezTo>
                    <a:pt x="255" y="474"/>
                    <a:pt x="256" y="439"/>
                    <a:pt x="255" y="404"/>
                  </a:cubicBezTo>
                  <a:cubicBezTo>
                    <a:pt x="254" y="362"/>
                    <a:pt x="251" y="320"/>
                    <a:pt x="248" y="277"/>
                  </a:cubicBezTo>
                  <a:cubicBezTo>
                    <a:pt x="248" y="272"/>
                    <a:pt x="241" y="262"/>
                    <a:pt x="237" y="261"/>
                  </a:cubicBezTo>
                  <a:cubicBezTo>
                    <a:pt x="198" y="255"/>
                    <a:pt x="159" y="249"/>
                    <a:pt x="120" y="247"/>
                  </a:cubicBezTo>
                  <a:cubicBezTo>
                    <a:pt x="96" y="246"/>
                    <a:pt x="84" y="242"/>
                    <a:pt x="79" y="222"/>
                  </a:cubicBezTo>
                  <a:cubicBezTo>
                    <a:pt x="74" y="199"/>
                    <a:pt x="84" y="177"/>
                    <a:pt x="105" y="170"/>
                  </a:cubicBezTo>
                  <a:cubicBezTo>
                    <a:pt x="118" y="166"/>
                    <a:pt x="132" y="166"/>
                    <a:pt x="145" y="163"/>
                  </a:cubicBezTo>
                  <a:cubicBezTo>
                    <a:pt x="152" y="162"/>
                    <a:pt x="165" y="165"/>
                    <a:pt x="162" y="151"/>
                  </a:cubicBezTo>
                  <a:cubicBezTo>
                    <a:pt x="161" y="147"/>
                    <a:pt x="151" y="143"/>
                    <a:pt x="144" y="142"/>
                  </a:cubicBezTo>
                  <a:cubicBezTo>
                    <a:pt x="111" y="134"/>
                    <a:pt x="77" y="126"/>
                    <a:pt x="44" y="119"/>
                  </a:cubicBezTo>
                  <a:cubicBezTo>
                    <a:pt x="40" y="118"/>
                    <a:pt x="36" y="116"/>
                    <a:pt x="33" y="114"/>
                  </a:cubicBezTo>
                  <a:cubicBezTo>
                    <a:pt x="17" y="105"/>
                    <a:pt x="0" y="95"/>
                    <a:pt x="0" y="74"/>
                  </a:cubicBezTo>
                  <a:cubicBezTo>
                    <a:pt x="0" y="54"/>
                    <a:pt x="16" y="44"/>
                    <a:pt x="31" y="36"/>
                  </a:cubicBezTo>
                  <a:cubicBezTo>
                    <a:pt x="68" y="16"/>
                    <a:pt x="108" y="10"/>
                    <a:pt x="149" y="7"/>
                  </a:cubicBezTo>
                  <a:cubicBezTo>
                    <a:pt x="208" y="2"/>
                    <a:pt x="267" y="5"/>
                    <a:pt x="324" y="25"/>
                  </a:cubicBezTo>
                  <a:cubicBezTo>
                    <a:pt x="338" y="30"/>
                    <a:pt x="353" y="37"/>
                    <a:pt x="365" y="46"/>
                  </a:cubicBezTo>
                  <a:cubicBezTo>
                    <a:pt x="387" y="63"/>
                    <a:pt x="389" y="87"/>
                    <a:pt x="365" y="102"/>
                  </a:cubicBezTo>
                  <a:cubicBezTo>
                    <a:pt x="343" y="116"/>
                    <a:pt x="318" y="125"/>
                    <a:pt x="292" y="133"/>
                  </a:cubicBezTo>
                  <a:cubicBezTo>
                    <a:pt x="273" y="139"/>
                    <a:pt x="252" y="138"/>
                    <a:pt x="231" y="142"/>
                  </a:cubicBezTo>
                  <a:cubicBezTo>
                    <a:pt x="226" y="143"/>
                    <a:pt x="222" y="147"/>
                    <a:pt x="217" y="149"/>
                  </a:cubicBezTo>
                  <a:cubicBezTo>
                    <a:pt x="218" y="151"/>
                    <a:pt x="219" y="153"/>
                    <a:pt x="221" y="155"/>
                  </a:cubicBezTo>
                  <a:close/>
                  <a:moveTo>
                    <a:pt x="168" y="81"/>
                  </a:moveTo>
                  <a:cubicBezTo>
                    <a:pt x="161" y="82"/>
                    <a:pt x="153" y="82"/>
                    <a:pt x="145" y="83"/>
                  </a:cubicBezTo>
                  <a:cubicBezTo>
                    <a:pt x="113" y="86"/>
                    <a:pt x="80" y="90"/>
                    <a:pt x="48" y="93"/>
                  </a:cubicBezTo>
                  <a:cubicBezTo>
                    <a:pt x="36" y="94"/>
                    <a:pt x="26" y="88"/>
                    <a:pt x="28" y="76"/>
                  </a:cubicBezTo>
                  <a:cubicBezTo>
                    <a:pt x="30" y="70"/>
                    <a:pt x="40" y="63"/>
                    <a:pt x="47" y="62"/>
                  </a:cubicBezTo>
                  <a:cubicBezTo>
                    <a:pt x="56" y="60"/>
                    <a:pt x="66" y="63"/>
                    <a:pt x="75" y="63"/>
                  </a:cubicBezTo>
                  <a:cubicBezTo>
                    <a:pt x="129" y="66"/>
                    <a:pt x="183" y="69"/>
                    <a:pt x="237" y="69"/>
                  </a:cubicBezTo>
                  <a:cubicBezTo>
                    <a:pt x="267" y="69"/>
                    <a:pt x="298" y="63"/>
                    <a:pt x="328" y="62"/>
                  </a:cubicBezTo>
                  <a:cubicBezTo>
                    <a:pt x="335" y="61"/>
                    <a:pt x="346" y="70"/>
                    <a:pt x="347" y="76"/>
                  </a:cubicBezTo>
                  <a:cubicBezTo>
                    <a:pt x="349" y="88"/>
                    <a:pt x="340" y="94"/>
                    <a:pt x="328" y="93"/>
                  </a:cubicBezTo>
                  <a:cubicBezTo>
                    <a:pt x="323" y="93"/>
                    <a:pt x="318" y="92"/>
                    <a:pt x="312" y="91"/>
                  </a:cubicBezTo>
                  <a:cubicBezTo>
                    <a:pt x="278" y="88"/>
                    <a:pt x="243" y="84"/>
                    <a:pt x="206" y="81"/>
                  </a:cubicBezTo>
                  <a:cubicBezTo>
                    <a:pt x="206" y="90"/>
                    <a:pt x="206" y="96"/>
                    <a:pt x="206" y="103"/>
                  </a:cubicBezTo>
                  <a:cubicBezTo>
                    <a:pt x="206" y="129"/>
                    <a:pt x="210" y="134"/>
                    <a:pt x="236" y="130"/>
                  </a:cubicBezTo>
                  <a:cubicBezTo>
                    <a:pt x="261" y="127"/>
                    <a:pt x="286" y="123"/>
                    <a:pt x="311" y="116"/>
                  </a:cubicBezTo>
                  <a:cubicBezTo>
                    <a:pt x="325" y="113"/>
                    <a:pt x="340" y="106"/>
                    <a:pt x="352" y="98"/>
                  </a:cubicBezTo>
                  <a:cubicBezTo>
                    <a:pt x="374" y="83"/>
                    <a:pt x="373" y="64"/>
                    <a:pt x="351" y="50"/>
                  </a:cubicBezTo>
                  <a:cubicBezTo>
                    <a:pt x="340" y="43"/>
                    <a:pt x="326" y="37"/>
                    <a:pt x="313" y="33"/>
                  </a:cubicBezTo>
                  <a:cubicBezTo>
                    <a:pt x="255" y="15"/>
                    <a:pt x="195" y="12"/>
                    <a:pt x="135" y="20"/>
                  </a:cubicBezTo>
                  <a:cubicBezTo>
                    <a:pt x="102" y="25"/>
                    <a:pt x="68" y="34"/>
                    <a:pt x="36" y="48"/>
                  </a:cubicBezTo>
                  <a:cubicBezTo>
                    <a:pt x="5" y="61"/>
                    <a:pt x="5" y="87"/>
                    <a:pt x="36" y="101"/>
                  </a:cubicBezTo>
                  <a:cubicBezTo>
                    <a:pt x="64" y="114"/>
                    <a:pt x="95" y="122"/>
                    <a:pt x="125" y="128"/>
                  </a:cubicBezTo>
                  <a:cubicBezTo>
                    <a:pt x="171" y="137"/>
                    <a:pt x="175" y="131"/>
                    <a:pt x="168" y="81"/>
                  </a:cubicBezTo>
                  <a:close/>
                  <a:moveTo>
                    <a:pt x="736" y="129"/>
                  </a:moveTo>
                  <a:cubicBezTo>
                    <a:pt x="750" y="129"/>
                    <a:pt x="763" y="130"/>
                    <a:pt x="776" y="129"/>
                  </a:cubicBezTo>
                  <a:cubicBezTo>
                    <a:pt x="813" y="125"/>
                    <a:pt x="850" y="119"/>
                    <a:pt x="882" y="98"/>
                  </a:cubicBezTo>
                  <a:cubicBezTo>
                    <a:pt x="904" y="83"/>
                    <a:pt x="904" y="66"/>
                    <a:pt x="882" y="51"/>
                  </a:cubicBezTo>
                  <a:cubicBezTo>
                    <a:pt x="870" y="44"/>
                    <a:pt x="857" y="38"/>
                    <a:pt x="844" y="33"/>
                  </a:cubicBezTo>
                  <a:cubicBezTo>
                    <a:pt x="790" y="15"/>
                    <a:pt x="733" y="12"/>
                    <a:pt x="676" y="19"/>
                  </a:cubicBezTo>
                  <a:cubicBezTo>
                    <a:pt x="639" y="23"/>
                    <a:pt x="601" y="34"/>
                    <a:pt x="566" y="48"/>
                  </a:cubicBezTo>
                  <a:cubicBezTo>
                    <a:pt x="534" y="61"/>
                    <a:pt x="535" y="87"/>
                    <a:pt x="566" y="101"/>
                  </a:cubicBezTo>
                  <a:cubicBezTo>
                    <a:pt x="593" y="114"/>
                    <a:pt x="623" y="123"/>
                    <a:pt x="652" y="127"/>
                  </a:cubicBezTo>
                  <a:cubicBezTo>
                    <a:pt x="704" y="135"/>
                    <a:pt x="700" y="136"/>
                    <a:pt x="699" y="86"/>
                  </a:cubicBezTo>
                  <a:cubicBezTo>
                    <a:pt x="699" y="85"/>
                    <a:pt x="698" y="83"/>
                    <a:pt x="697" y="81"/>
                  </a:cubicBezTo>
                  <a:cubicBezTo>
                    <a:pt x="676" y="83"/>
                    <a:pt x="655" y="85"/>
                    <a:pt x="634" y="87"/>
                  </a:cubicBezTo>
                  <a:cubicBezTo>
                    <a:pt x="615" y="89"/>
                    <a:pt x="595" y="92"/>
                    <a:pt x="576" y="92"/>
                  </a:cubicBezTo>
                  <a:cubicBezTo>
                    <a:pt x="570" y="92"/>
                    <a:pt x="564" y="82"/>
                    <a:pt x="557" y="76"/>
                  </a:cubicBezTo>
                  <a:cubicBezTo>
                    <a:pt x="564" y="71"/>
                    <a:pt x="569" y="63"/>
                    <a:pt x="577" y="62"/>
                  </a:cubicBezTo>
                  <a:cubicBezTo>
                    <a:pt x="585" y="59"/>
                    <a:pt x="595" y="63"/>
                    <a:pt x="604" y="63"/>
                  </a:cubicBezTo>
                  <a:cubicBezTo>
                    <a:pt x="650" y="67"/>
                    <a:pt x="695" y="72"/>
                    <a:pt x="740" y="72"/>
                  </a:cubicBezTo>
                  <a:cubicBezTo>
                    <a:pt x="775" y="72"/>
                    <a:pt x="809" y="65"/>
                    <a:pt x="844" y="62"/>
                  </a:cubicBezTo>
                  <a:cubicBezTo>
                    <a:pt x="854" y="61"/>
                    <a:pt x="866" y="66"/>
                    <a:pt x="876" y="70"/>
                  </a:cubicBezTo>
                  <a:cubicBezTo>
                    <a:pt x="877" y="70"/>
                    <a:pt x="877" y="85"/>
                    <a:pt x="875" y="85"/>
                  </a:cubicBezTo>
                  <a:cubicBezTo>
                    <a:pt x="865" y="89"/>
                    <a:pt x="854" y="92"/>
                    <a:pt x="844" y="91"/>
                  </a:cubicBezTo>
                  <a:cubicBezTo>
                    <a:pt x="808" y="88"/>
                    <a:pt x="773" y="84"/>
                    <a:pt x="736" y="81"/>
                  </a:cubicBezTo>
                  <a:cubicBezTo>
                    <a:pt x="736" y="97"/>
                    <a:pt x="736" y="110"/>
                    <a:pt x="736" y="129"/>
                  </a:cubicBezTo>
                  <a:close/>
                  <a:moveTo>
                    <a:pt x="448" y="228"/>
                  </a:moveTo>
                  <a:cubicBezTo>
                    <a:pt x="448" y="228"/>
                    <a:pt x="448" y="228"/>
                    <a:pt x="448" y="228"/>
                  </a:cubicBezTo>
                  <a:cubicBezTo>
                    <a:pt x="459" y="228"/>
                    <a:pt x="470" y="229"/>
                    <a:pt x="481" y="228"/>
                  </a:cubicBezTo>
                  <a:cubicBezTo>
                    <a:pt x="485" y="227"/>
                    <a:pt x="488" y="222"/>
                    <a:pt x="492" y="219"/>
                  </a:cubicBezTo>
                  <a:cubicBezTo>
                    <a:pt x="488" y="216"/>
                    <a:pt x="485" y="212"/>
                    <a:pt x="481" y="212"/>
                  </a:cubicBezTo>
                  <a:cubicBezTo>
                    <a:pt x="460" y="211"/>
                    <a:pt x="439" y="211"/>
                    <a:pt x="418" y="212"/>
                  </a:cubicBezTo>
                  <a:cubicBezTo>
                    <a:pt x="414" y="212"/>
                    <a:pt x="411" y="216"/>
                    <a:pt x="408" y="219"/>
                  </a:cubicBezTo>
                  <a:cubicBezTo>
                    <a:pt x="411" y="222"/>
                    <a:pt x="414" y="227"/>
                    <a:pt x="418" y="228"/>
                  </a:cubicBezTo>
                  <a:cubicBezTo>
                    <a:pt x="428" y="229"/>
                    <a:pt x="438" y="228"/>
                    <a:pt x="448" y="228"/>
                  </a:cubicBezTo>
                  <a:close/>
                  <a:moveTo>
                    <a:pt x="445" y="402"/>
                  </a:moveTo>
                  <a:cubicBezTo>
                    <a:pt x="429" y="402"/>
                    <a:pt x="415" y="415"/>
                    <a:pt x="415" y="431"/>
                  </a:cubicBezTo>
                  <a:cubicBezTo>
                    <a:pt x="414" y="448"/>
                    <a:pt x="426" y="462"/>
                    <a:pt x="443" y="462"/>
                  </a:cubicBezTo>
                  <a:cubicBezTo>
                    <a:pt x="460" y="462"/>
                    <a:pt x="474" y="449"/>
                    <a:pt x="474" y="432"/>
                  </a:cubicBezTo>
                  <a:cubicBezTo>
                    <a:pt x="474" y="417"/>
                    <a:pt x="460" y="403"/>
                    <a:pt x="445" y="402"/>
                  </a:cubicBezTo>
                  <a:close/>
                  <a:moveTo>
                    <a:pt x="447" y="257"/>
                  </a:moveTo>
                  <a:cubicBezTo>
                    <a:pt x="447" y="255"/>
                    <a:pt x="448" y="254"/>
                    <a:pt x="448" y="253"/>
                  </a:cubicBezTo>
                  <a:cubicBezTo>
                    <a:pt x="457" y="253"/>
                    <a:pt x="466" y="253"/>
                    <a:pt x="474" y="252"/>
                  </a:cubicBezTo>
                  <a:cubicBezTo>
                    <a:pt x="477" y="252"/>
                    <a:pt x="480" y="247"/>
                    <a:pt x="483" y="244"/>
                  </a:cubicBezTo>
                  <a:cubicBezTo>
                    <a:pt x="480" y="241"/>
                    <a:pt x="477" y="237"/>
                    <a:pt x="474" y="237"/>
                  </a:cubicBezTo>
                  <a:cubicBezTo>
                    <a:pt x="465" y="235"/>
                    <a:pt x="456" y="235"/>
                    <a:pt x="448" y="236"/>
                  </a:cubicBezTo>
                  <a:cubicBezTo>
                    <a:pt x="437" y="238"/>
                    <a:pt x="427" y="241"/>
                    <a:pt x="416" y="244"/>
                  </a:cubicBezTo>
                  <a:cubicBezTo>
                    <a:pt x="426" y="248"/>
                    <a:pt x="437" y="252"/>
                    <a:pt x="447" y="257"/>
                  </a:cubicBezTo>
                  <a:close/>
                  <a:moveTo>
                    <a:pt x="449" y="280"/>
                  </a:moveTo>
                  <a:cubicBezTo>
                    <a:pt x="449" y="279"/>
                    <a:pt x="450" y="278"/>
                    <a:pt x="450" y="277"/>
                  </a:cubicBezTo>
                  <a:cubicBezTo>
                    <a:pt x="452" y="277"/>
                    <a:pt x="454" y="278"/>
                    <a:pt x="456" y="277"/>
                  </a:cubicBezTo>
                  <a:cubicBezTo>
                    <a:pt x="462" y="275"/>
                    <a:pt x="469" y="272"/>
                    <a:pt x="475" y="269"/>
                  </a:cubicBezTo>
                  <a:cubicBezTo>
                    <a:pt x="469" y="267"/>
                    <a:pt x="463" y="263"/>
                    <a:pt x="457" y="261"/>
                  </a:cubicBezTo>
                  <a:cubicBezTo>
                    <a:pt x="455" y="260"/>
                    <a:pt x="452" y="260"/>
                    <a:pt x="451" y="261"/>
                  </a:cubicBezTo>
                  <a:cubicBezTo>
                    <a:pt x="442" y="264"/>
                    <a:pt x="433" y="267"/>
                    <a:pt x="424" y="269"/>
                  </a:cubicBezTo>
                  <a:cubicBezTo>
                    <a:pt x="432" y="273"/>
                    <a:pt x="441" y="277"/>
                    <a:pt x="449" y="280"/>
                  </a:cubicBezTo>
                  <a:close/>
                  <a:moveTo>
                    <a:pt x="450" y="281"/>
                  </a:moveTo>
                  <a:cubicBezTo>
                    <a:pt x="444" y="286"/>
                    <a:pt x="440" y="290"/>
                    <a:pt x="436" y="293"/>
                  </a:cubicBezTo>
                  <a:cubicBezTo>
                    <a:pt x="440" y="296"/>
                    <a:pt x="444" y="301"/>
                    <a:pt x="449" y="301"/>
                  </a:cubicBezTo>
                  <a:cubicBezTo>
                    <a:pt x="454" y="301"/>
                    <a:pt x="459" y="296"/>
                    <a:pt x="464" y="293"/>
                  </a:cubicBezTo>
                  <a:cubicBezTo>
                    <a:pt x="460" y="290"/>
                    <a:pt x="456" y="287"/>
                    <a:pt x="450" y="28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8DEE3536-94E7-E703-1A46-C191B0B38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8175" y="5262563"/>
              <a:ext cx="52387" cy="50800"/>
            </a:xfrm>
            <a:custGeom>
              <a:avLst/>
              <a:gdLst>
                <a:gd name="T0" fmla="*/ 45 w 46"/>
                <a:gd name="T1" fmla="*/ 29 h 43"/>
                <a:gd name="T2" fmla="*/ 21 w 46"/>
                <a:gd name="T3" fmla="*/ 42 h 43"/>
                <a:gd name="T4" fmla="*/ 2 w 46"/>
                <a:gd name="T5" fmla="*/ 21 h 43"/>
                <a:gd name="T6" fmla="*/ 24 w 46"/>
                <a:gd name="T7" fmla="*/ 3 h 43"/>
                <a:gd name="T8" fmla="*/ 46 w 46"/>
                <a:gd name="T9" fmla="*/ 20 h 43"/>
                <a:gd name="T10" fmla="*/ 45 w 46"/>
                <a:gd name="T11" fmla="*/ 29 h 43"/>
                <a:gd name="T12" fmla="*/ 38 w 46"/>
                <a:gd name="T13" fmla="*/ 23 h 43"/>
                <a:gd name="T14" fmla="*/ 22 w 46"/>
                <a:gd name="T15" fmla="*/ 12 h 43"/>
                <a:gd name="T16" fmla="*/ 11 w 46"/>
                <a:gd name="T17" fmla="*/ 22 h 43"/>
                <a:gd name="T18" fmla="*/ 22 w 46"/>
                <a:gd name="T19" fmla="*/ 33 h 43"/>
                <a:gd name="T20" fmla="*/ 38 w 46"/>
                <a:gd name="T21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43">
                  <a:moveTo>
                    <a:pt x="45" y="29"/>
                  </a:moveTo>
                  <a:cubicBezTo>
                    <a:pt x="37" y="34"/>
                    <a:pt x="28" y="43"/>
                    <a:pt x="21" y="42"/>
                  </a:cubicBezTo>
                  <a:cubicBezTo>
                    <a:pt x="13" y="40"/>
                    <a:pt x="3" y="29"/>
                    <a:pt x="2" y="21"/>
                  </a:cubicBezTo>
                  <a:cubicBezTo>
                    <a:pt x="0" y="8"/>
                    <a:pt x="11" y="0"/>
                    <a:pt x="24" y="3"/>
                  </a:cubicBezTo>
                  <a:cubicBezTo>
                    <a:pt x="32" y="5"/>
                    <a:pt x="39" y="14"/>
                    <a:pt x="46" y="20"/>
                  </a:cubicBezTo>
                  <a:cubicBezTo>
                    <a:pt x="46" y="23"/>
                    <a:pt x="45" y="26"/>
                    <a:pt x="45" y="29"/>
                  </a:cubicBezTo>
                  <a:close/>
                  <a:moveTo>
                    <a:pt x="38" y="23"/>
                  </a:moveTo>
                  <a:cubicBezTo>
                    <a:pt x="31" y="17"/>
                    <a:pt x="26" y="12"/>
                    <a:pt x="22" y="12"/>
                  </a:cubicBezTo>
                  <a:cubicBezTo>
                    <a:pt x="18" y="12"/>
                    <a:pt x="15" y="19"/>
                    <a:pt x="11" y="22"/>
                  </a:cubicBezTo>
                  <a:cubicBezTo>
                    <a:pt x="14" y="26"/>
                    <a:pt x="18" y="32"/>
                    <a:pt x="22" y="33"/>
                  </a:cubicBezTo>
                  <a:cubicBezTo>
                    <a:pt x="26" y="34"/>
                    <a:pt x="30" y="28"/>
                    <a:pt x="38" y="2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CD1E63BA-8C95-369B-D0A9-D473A74D0D25}"/>
              </a:ext>
            </a:extLst>
          </p:cNvPr>
          <p:cNvGrpSpPr/>
          <p:nvPr/>
        </p:nvGrpSpPr>
        <p:grpSpPr>
          <a:xfrm>
            <a:off x="9394825" y="4865688"/>
            <a:ext cx="1243013" cy="506413"/>
            <a:chOff x="9394825" y="4865688"/>
            <a:chExt cx="1243013" cy="506413"/>
          </a:xfrm>
        </p:grpSpPr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F6C81EB4-A3A3-FE56-6DCA-48BE91DAB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3275" y="4900613"/>
              <a:ext cx="608013" cy="471488"/>
            </a:xfrm>
            <a:custGeom>
              <a:avLst/>
              <a:gdLst>
                <a:gd name="T0" fmla="*/ 480 w 555"/>
                <a:gd name="T1" fmla="*/ 341 h 428"/>
                <a:gd name="T2" fmla="*/ 484 w 555"/>
                <a:gd name="T3" fmla="*/ 381 h 428"/>
                <a:gd name="T4" fmla="*/ 453 w 555"/>
                <a:gd name="T5" fmla="*/ 363 h 428"/>
                <a:gd name="T6" fmla="*/ 409 w 555"/>
                <a:gd name="T7" fmla="*/ 337 h 428"/>
                <a:gd name="T8" fmla="*/ 171 w 555"/>
                <a:gd name="T9" fmla="*/ 352 h 428"/>
                <a:gd name="T10" fmla="*/ 129 w 555"/>
                <a:gd name="T11" fmla="*/ 239 h 428"/>
                <a:gd name="T12" fmla="*/ 97 w 555"/>
                <a:gd name="T13" fmla="*/ 340 h 428"/>
                <a:gd name="T14" fmla="*/ 95 w 555"/>
                <a:gd name="T15" fmla="*/ 383 h 428"/>
                <a:gd name="T16" fmla="*/ 66 w 555"/>
                <a:gd name="T17" fmla="*/ 361 h 428"/>
                <a:gd name="T18" fmla="*/ 96 w 555"/>
                <a:gd name="T19" fmla="*/ 215 h 428"/>
                <a:gd name="T20" fmla="*/ 34 w 555"/>
                <a:gd name="T21" fmla="*/ 373 h 428"/>
                <a:gd name="T22" fmla="*/ 28 w 555"/>
                <a:gd name="T23" fmla="*/ 425 h 428"/>
                <a:gd name="T24" fmla="*/ 4 w 555"/>
                <a:gd name="T25" fmla="*/ 396 h 428"/>
                <a:gd name="T26" fmla="*/ 102 w 555"/>
                <a:gd name="T27" fmla="*/ 122 h 428"/>
                <a:gd name="T28" fmla="*/ 200 w 555"/>
                <a:gd name="T29" fmla="*/ 92 h 428"/>
                <a:gd name="T30" fmla="*/ 185 w 555"/>
                <a:gd name="T31" fmla="*/ 72 h 428"/>
                <a:gd name="T32" fmla="*/ 401 w 555"/>
                <a:gd name="T33" fmla="*/ 70 h 428"/>
                <a:gd name="T34" fmla="*/ 383 w 555"/>
                <a:gd name="T35" fmla="*/ 91 h 428"/>
                <a:gd name="T36" fmla="*/ 544 w 555"/>
                <a:gd name="T37" fmla="*/ 378 h 428"/>
                <a:gd name="T38" fmla="*/ 550 w 555"/>
                <a:gd name="T39" fmla="*/ 421 h 428"/>
                <a:gd name="T40" fmla="*/ 518 w 555"/>
                <a:gd name="T41" fmla="*/ 402 h 428"/>
                <a:gd name="T42" fmla="*/ 457 w 555"/>
                <a:gd name="T43" fmla="*/ 215 h 428"/>
                <a:gd name="T44" fmla="*/ 321 w 555"/>
                <a:gd name="T45" fmla="*/ 344 h 428"/>
                <a:gd name="T46" fmla="*/ 404 w 555"/>
                <a:gd name="T47" fmla="*/ 329 h 428"/>
                <a:gd name="T48" fmla="*/ 399 w 555"/>
                <a:gd name="T49" fmla="*/ 187 h 428"/>
                <a:gd name="T50" fmla="*/ 366 w 555"/>
                <a:gd name="T51" fmla="*/ 166 h 428"/>
                <a:gd name="T52" fmla="*/ 135 w 555"/>
                <a:gd name="T53" fmla="*/ 226 h 428"/>
                <a:gd name="T54" fmla="*/ 237 w 555"/>
                <a:gd name="T55" fmla="*/ 341 h 428"/>
                <a:gd name="T56" fmla="*/ 211 w 555"/>
                <a:gd name="T57" fmla="*/ 336 h 428"/>
                <a:gd name="T58" fmla="*/ 185 w 555"/>
                <a:gd name="T59" fmla="*/ 256 h 428"/>
                <a:gd name="T60" fmla="*/ 255 w 555"/>
                <a:gd name="T61" fmla="*/ 218 h 428"/>
                <a:gd name="T62" fmla="*/ 328 w 555"/>
                <a:gd name="T63" fmla="*/ 232 h 428"/>
                <a:gd name="T64" fmla="*/ 365 w 555"/>
                <a:gd name="T65" fmla="*/ 284 h 428"/>
                <a:gd name="T66" fmla="*/ 321 w 555"/>
                <a:gd name="T67" fmla="*/ 283 h 428"/>
                <a:gd name="T68" fmla="*/ 231 w 555"/>
                <a:gd name="T69" fmla="*/ 283 h 428"/>
                <a:gd name="T70" fmla="*/ 321 w 555"/>
                <a:gd name="T71" fmla="*/ 283 h 428"/>
                <a:gd name="T72" fmla="*/ 370 w 555"/>
                <a:gd name="T73" fmla="*/ 86 h 428"/>
                <a:gd name="T74" fmla="*/ 227 w 555"/>
                <a:gd name="T75" fmla="*/ 77 h 428"/>
                <a:gd name="T76" fmla="*/ 218 w 555"/>
                <a:gd name="T77" fmla="*/ 92 h 428"/>
                <a:gd name="T78" fmla="*/ 367 w 555"/>
                <a:gd name="T79" fmla="*/ 92 h 428"/>
                <a:gd name="T80" fmla="*/ 235 w 555"/>
                <a:gd name="T81" fmla="*/ 129 h 428"/>
                <a:gd name="T82" fmla="*/ 202 w 555"/>
                <a:gd name="T83" fmla="*/ 131 h 428"/>
                <a:gd name="T84" fmla="*/ 300 w 555"/>
                <a:gd name="T85" fmla="*/ 130 h 428"/>
                <a:gd name="T86" fmla="*/ 259 w 555"/>
                <a:gd name="T87" fmla="*/ 131 h 428"/>
                <a:gd name="T88" fmla="*/ 300 w 555"/>
                <a:gd name="T89" fmla="*/ 130 h 428"/>
                <a:gd name="T90" fmla="*/ 161 w 555"/>
                <a:gd name="T91" fmla="*/ 113 h 428"/>
                <a:gd name="T92" fmla="*/ 162 w 555"/>
                <a:gd name="T93" fmla="*/ 146 h 428"/>
                <a:gd name="T94" fmla="*/ 388 w 555"/>
                <a:gd name="T95" fmla="*/ 104 h 428"/>
                <a:gd name="T96" fmla="*/ 388 w 555"/>
                <a:gd name="T97" fmla="*/ 146 h 428"/>
                <a:gd name="T98" fmla="*/ 388 w 555"/>
                <a:gd name="T99" fmla="*/ 104 h 428"/>
                <a:gd name="T100" fmla="*/ 331 w 555"/>
                <a:gd name="T101" fmla="*/ 113 h 428"/>
                <a:gd name="T102" fmla="*/ 332 w 555"/>
                <a:gd name="T103" fmla="*/ 14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5" h="428">
                  <a:moveTo>
                    <a:pt x="457" y="215"/>
                  </a:moveTo>
                  <a:cubicBezTo>
                    <a:pt x="465" y="257"/>
                    <a:pt x="472" y="299"/>
                    <a:pt x="480" y="341"/>
                  </a:cubicBezTo>
                  <a:cubicBezTo>
                    <a:pt x="481" y="347"/>
                    <a:pt x="487" y="352"/>
                    <a:pt x="488" y="358"/>
                  </a:cubicBezTo>
                  <a:cubicBezTo>
                    <a:pt x="489" y="366"/>
                    <a:pt x="489" y="377"/>
                    <a:pt x="484" y="381"/>
                  </a:cubicBezTo>
                  <a:cubicBezTo>
                    <a:pt x="479" y="386"/>
                    <a:pt x="467" y="388"/>
                    <a:pt x="461" y="384"/>
                  </a:cubicBezTo>
                  <a:cubicBezTo>
                    <a:pt x="456" y="381"/>
                    <a:pt x="451" y="369"/>
                    <a:pt x="453" y="363"/>
                  </a:cubicBezTo>
                  <a:cubicBezTo>
                    <a:pt x="466" y="321"/>
                    <a:pt x="443" y="286"/>
                    <a:pt x="430" y="249"/>
                  </a:cubicBezTo>
                  <a:cubicBezTo>
                    <a:pt x="423" y="278"/>
                    <a:pt x="415" y="308"/>
                    <a:pt x="409" y="337"/>
                  </a:cubicBezTo>
                  <a:cubicBezTo>
                    <a:pt x="407" y="349"/>
                    <a:pt x="401" y="352"/>
                    <a:pt x="390" y="352"/>
                  </a:cubicBezTo>
                  <a:cubicBezTo>
                    <a:pt x="317" y="351"/>
                    <a:pt x="244" y="351"/>
                    <a:pt x="171" y="352"/>
                  </a:cubicBezTo>
                  <a:cubicBezTo>
                    <a:pt x="159" y="352"/>
                    <a:pt x="154" y="348"/>
                    <a:pt x="152" y="337"/>
                  </a:cubicBezTo>
                  <a:cubicBezTo>
                    <a:pt x="145" y="304"/>
                    <a:pt x="137" y="271"/>
                    <a:pt x="129" y="239"/>
                  </a:cubicBezTo>
                  <a:cubicBezTo>
                    <a:pt x="127" y="238"/>
                    <a:pt x="125" y="238"/>
                    <a:pt x="122" y="238"/>
                  </a:cubicBezTo>
                  <a:cubicBezTo>
                    <a:pt x="114" y="272"/>
                    <a:pt x="105" y="306"/>
                    <a:pt x="97" y="340"/>
                  </a:cubicBezTo>
                  <a:cubicBezTo>
                    <a:pt x="96" y="346"/>
                    <a:pt x="102" y="353"/>
                    <a:pt x="102" y="360"/>
                  </a:cubicBezTo>
                  <a:cubicBezTo>
                    <a:pt x="101" y="368"/>
                    <a:pt x="100" y="379"/>
                    <a:pt x="95" y="383"/>
                  </a:cubicBezTo>
                  <a:cubicBezTo>
                    <a:pt x="90" y="387"/>
                    <a:pt x="78" y="387"/>
                    <a:pt x="73" y="383"/>
                  </a:cubicBezTo>
                  <a:cubicBezTo>
                    <a:pt x="67" y="379"/>
                    <a:pt x="65" y="368"/>
                    <a:pt x="66" y="361"/>
                  </a:cubicBezTo>
                  <a:cubicBezTo>
                    <a:pt x="68" y="344"/>
                    <a:pt x="74" y="327"/>
                    <a:pt x="78" y="310"/>
                  </a:cubicBezTo>
                  <a:cubicBezTo>
                    <a:pt x="85" y="279"/>
                    <a:pt x="92" y="248"/>
                    <a:pt x="96" y="215"/>
                  </a:cubicBezTo>
                  <a:cubicBezTo>
                    <a:pt x="84" y="235"/>
                    <a:pt x="71" y="253"/>
                    <a:pt x="63" y="274"/>
                  </a:cubicBezTo>
                  <a:cubicBezTo>
                    <a:pt x="51" y="306"/>
                    <a:pt x="42" y="340"/>
                    <a:pt x="34" y="373"/>
                  </a:cubicBezTo>
                  <a:cubicBezTo>
                    <a:pt x="31" y="382"/>
                    <a:pt x="37" y="392"/>
                    <a:pt x="36" y="402"/>
                  </a:cubicBezTo>
                  <a:cubicBezTo>
                    <a:pt x="35" y="410"/>
                    <a:pt x="33" y="422"/>
                    <a:pt x="28" y="425"/>
                  </a:cubicBezTo>
                  <a:cubicBezTo>
                    <a:pt x="22" y="428"/>
                    <a:pt x="8" y="426"/>
                    <a:pt x="4" y="420"/>
                  </a:cubicBezTo>
                  <a:cubicBezTo>
                    <a:pt x="0" y="416"/>
                    <a:pt x="2" y="404"/>
                    <a:pt x="4" y="396"/>
                  </a:cubicBezTo>
                  <a:cubicBezTo>
                    <a:pt x="5" y="388"/>
                    <a:pt x="11" y="382"/>
                    <a:pt x="12" y="375"/>
                  </a:cubicBezTo>
                  <a:cubicBezTo>
                    <a:pt x="18" y="282"/>
                    <a:pt x="52" y="199"/>
                    <a:pt x="102" y="122"/>
                  </a:cubicBezTo>
                  <a:cubicBezTo>
                    <a:pt x="116" y="101"/>
                    <a:pt x="139" y="93"/>
                    <a:pt x="164" y="92"/>
                  </a:cubicBezTo>
                  <a:cubicBezTo>
                    <a:pt x="176" y="91"/>
                    <a:pt x="188" y="92"/>
                    <a:pt x="200" y="92"/>
                  </a:cubicBezTo>
                  <a:cubicBezTo>
                    <a:pt x="201" y="89"/>
                    <a:pt x="202" y="87"/>
                    <a:pt x="203" y="85"/>
                  </a:cubicBezTo>
                  <a:cubicBezTo>
                    <a:pt x="197" y="81"/>
                    <a:pt x="191" y="77"/>
                    <a:pt x="185" y="72"/>
                  </a:cubicBezTo>
                  <a:cubicBezTo>
                    <a:pt x="187" y="63"/>
                    <a:pt x="253" y="16"/>
                    <a:pt x="270" y="12"/>
                  </a:cubicBezTo>
                  <a:cubicBezTo>
                    <a:pt x="328" y="0"/>
                    <a:pt x="361" y="42"/>
                    <a:pt x="401" y="70"/>
                  </a:cubicBezTo>
                  <a:cubicBezTo>
                    <a:pt x="393" y="76"/>
                    <a:pt x="388" y="81"/>
                    <a:pt x="382" y="85"/>
                  </a:cubicBezTo>
                  <a:cubicBezTo>
                    <a:pt x="382" y="87"/>
                    <a:pt x="383" y="89"/>
                    <a:pt x="383" y="91"/>
                  </a:cubicBezTo>
                  <a:cubicBezTo>
                    <a:pt x="430" y="89"/>
                    <a:pt x="453" y="117"/>
                    <a:pt x="473" y="153"/>
                  </a:cubicBezTo>
                  <a:cubicBezTo>
                    <a:pt x="511" y="224"/>
                    <a:pt x="538" y="297"/>
                    <a:pt x="544" y="378"/>
                  </a:cubicBezTo>
                  <a:cubicBezTo>
                    <a:pt x="544" y="385"/>
                    <a:pt x="552" y="391"/>
                    <a:pt x="553" y="398"/>
                  </a:cubicBezTo>
                  <a:cubicBezTo>
                    <a:pt x="554" y="406"/>
                    <a:pt x="555" y="418"/>
                    <a:pt x="550" y="421"/>
                  </a:cubicBezTo>
                  <a:cubicBezTo>
                    <a:pt x="545" y="426"/>
                    <a:pt x="532" y="428"/>
                    <a:pt x="526" y="424"/>
                  </a:cubicBezTo>
                  <a:cubicBezTo>
                    <a:pt x="521" y="422"/>
                    <a:pt x="518" y="410"/>
                    <a:pt x="518" y="402"/>
                  </a:cubicBezTo>
                  <a:cubicBezTo>
                    <a:pt x="517" y="391"/>
                    <a:pt x="522" y="379"/>
                    <a:pt x="520" y="368"/>
                  </a:cubicBezTo>
                  <a:cubicBezTo>
                    <a:pt x="511" y="312"/>
                    <a:pt x="492" y="259"/>
                    <a:pt x="457" y="215"/>
                  </a:cubicBezTo>
                  <a:close/>
                  <a:moveTo>
                    <a:pt x="322" y="338"/>
                  </a:moveTo>
                  <a:cubicBezTo>
                    <a:pt x="322" y="340"/>
                    <a:pt x="321" y="342"/>
                    <a:pt x="321" y="344"/>
                  </a:cubicBezTo>
                  <a:cubicBezTo>
                    <a:pt x="343" y="344"/>
                    <a:pt x="364" y="343"/>
                    <a:pt x="386" y="344"/>
                  </a:cubicBezTo>
                  <a:cubicBezTo>
                    <a:pt x="398" y="345"/>
                    <a:pt x="402" y="339"/>
                    <a:pt x="404" y="329"/>
                  </a:cubicBezTo>
                  <a:cubicBezTo>
                    <a:pt x="408" y="309"/>
                    <a:pt x="410" y="289"/>
                    <a:pt x="417" y="271"/>
                  </a:cubicBezTo>
                  <a:cubicBezTo>
                    <a:pt x="431" y="237"/>
                    <a:pt x="419" y="211"/>
                    <a:pt x="399" y="187"/>
                  </a:cubicBezTo>
                  <a:cubicBezTo>
                    <a:pt x="396" y="183"/>
                    <a:pt x="395" y="179"/>
                    <a:pt x="391" y="177"/>
                  </a:cubicBezTo>
                  <a:cubicBezTo>
                    <a:pt x="383" y="173"/>
                    <a:pt x="375" y="166"/>
                    <a:pt x="366" y="166"/>
                  </a:cubicBezTo>
                  <a:cubicBezTo>
                    <a:pt x="309" y="165"/>
                    <a:pt x="252" y="165"/>
                    <a:pt x="194" y="165"/>
                  </a:cubicBezTo>
                  <a:cubicBezTo>
                    <a:pt x="172" y="165"/>
                    <a:pt x="131" y="204"/>
                    <a:pt x="135" y="226"/>
                  </a:cubicBezTo>
                  <a:cubicBezTo>
                    <a:pt x="141" y="266"/>
                    <a:pt x="152" y="305"/>
                    <a:pt x="161" y="341"/>
                  </a:cubicBezTo>
                  <a:cubicBezTo>
                    <a:pt x="188" y="341"/>
                    <a:pt x="213" y="341"/>
                    <a:pt x="237" y="341"/>
                  </a:cubicBezTo>
                  <a:cubicBezTo>
                    <a:pt x="237" y="339"/>
                    <a:pt x="236" y="338"/>
                    <a:pt x="236" y="336"/>
                  </a:cubicBezTo>
                  <a:cubicBezTo>
                    <a:pt x="228" y="336"/>
                    <a:pt x="220" y="336"/>
                    <a:pt x="211" y="336"/>
                  </a:cubicBezTo>
                  <a:cubicBezTo>
                    <a:pt x="193" y="337"/>
                    <a:pt x="184" y="328"/>
                    <a:pt x="185" y="310"/>
                  </a:cubicBezTo>
                  <a:cubicBezTo>
                    <a:pt x="185" y="292"/>
                    <a:pt x="184" y="274"/>
                    <a:pt x="185" y="256"/>
                  </a:cubicBezTo>
                  <a:cubicBezTo>
                    <a:pt x="186" y="248"/>
                    <a:pt x="191" y="237"/>
                    <a:pt x="197" y="235"/>
                  </a:cubicBezTo>
                  <a:cubicBezTo>
                    <a:pt x="216" y="228"/>
                    <a:pt x="236" y="229"/>
                    <a:pt x="255" y="218"/>
                  </a:cubicBezTo>
                  <a:cubicBezTo>
                    <a:pt x="269" y="211"/>
                    <a:pt x="301" y="201"/>
                    <a:pt x="316" y="230"/>
                  </a:cubicBezTo>
                  <a:cubicBezTo>
                    <a:pt x="318" y="232"/>
                    <a:pt x="324" y="231"/>
                    <a:pt x="328" y="232"/>
                  </a:cubicBezTo>
                  <a:cubicBezTo>
                    <a:pt x="364" y="233"/>
                    <a:pt x="365" y="234"/>
                    <a:pt x="365" y="270"/>
                  </a:cubicBezTo>
                  <a:cubicBezTo>
                    <a:pt x="365" y="274"/>
                    <a:pt x="365" y="279"/>
                    <a:pt x="365" y="284"/>
                  </a:cubicBezTo>
                  <a:cubicBezTo>
                    <a:pt x="365" y="330"/>
                    <a:pt x="365" y="330"/>
                    <a:pt x="322" y="338"/>
                  </a:cubicBezTo>
                  <a:close/>
                  <a:moveTo>
                    <a:pt x="321" y="283"/>
                  </a:moveTo>
                  <a:cubicBezTo>
                    <a:pt x="321" y="257"/>
                    <a:pt x="301" y="238"/>
                    <a:pt x="275" y="238"/>
                  </a:cubicBezTo>
                  <a:cubicBezTo>
                    <a:pt x="250" y="239"/>
                    <a:pt x="231" y="257"/>
                    <a:pt x="231" y="283"/>
                  </a:cubicBezTo>
                  <a:cubicBezTo>
                    <a:pt x="231" y="309"/>
                    <a:pt x="250" y="328"/>
                    <a:pt x="277" y="328"/>
                  </a:cubicBezTo>
                  <a:cubicBezTo>
                    <a:pt x="302" y="327"/>
                    <a:pt x="321" y="308"/>
                    <a:pt x="321" y="283"/>
                  </a:cubicBezTo>
                  <a:close/>
                  <a:moveTo>
                    <a:pt x="367" y="92"/>
                  </a:moveTo>
                  <a:cubicBezTo>
                    <a:pt x="368" y="90"/>
                    <a:pt x="369" y="88"/>
                    <a:pt x="370" y="86"/>
                  </a:cubicBezTo>
                  <a:cubicBezTo>
                    <a:pt x="365" y="83"/>
                    <a:pt x="361" y="77"/>
                    <a:pt x="357" y="77"/>
                  </a:cubicBezTo>
                  <a:cubicBezTo>
                    <a:pt x="314" y="77"/>
                    <a:pt x="271" y="77"/>
                    <a:pt x="227" y="77"/>
                  </a:cubicBezTo>
                  <a:cubicBezTo>
                    <a:pt x="223" y="77"/>
                    <a:pt x="219" y="83"/>
                    <a:pt x="215" y="86"/>
                  </a:cubicBezTo>
                  <a:cubicBezTo>
                    <a:pt x="216" y="88"/>
                    <a:pt x="217" y="90"/>
                    <a:pt x="218" y="92"/>
                  </a:cubicBezTo>
                  <a:cubicBezTo>
                    <a:pt x="261" y="92"/>
                    <a:pt x="304" y="92"/>
                    <a:pt x="347" y="92"/>
                  </a:cubicBezTo>
                  <a:cubicBezTo>
                    <a:pt x="353" y="92"/>
                    <a:pt x="360" y="92"/>
                    <a:pt x="367" y="92"/>
                  </a:cubicBezTo>
                  <a:close/>
                  <a:moveTo>
                    <a:pt x="220" y="155"/>
                  </a:moveTo>
                  <a:cubicBezTo>
                    <a:pt x="227" y="143"/>
                    <a:pt x="236" y="135"/>
                    <a:pt x="235" y="129"/>
                  </a:cubicBezTo>
                  <a:cubicBezTo>
                    <a:pt x="234" y="123"/>
                    <a:pt x="224" y="118"/>
                    <a:pt x="217" y="112"/>
                  </a:cubicBezTo>
                  <a:cubicBezTo>
                    <a:pt x="212" y="118"/>
                    <a:pt x="202" y="124"/>
                    <a:pt x="202" y="131"/>
                  </a:cubicBezTo>
                  <a:cubicBezTo>
                    <a:pt x="201" y="137"/>
                    <a:pt x="211" y="143"/>
                    <a:pt x="220" y="155"/>
                  </a:cubicBezTo>
                  <a:close/>
                  <a:moveTo>
                    <a:pt x="300" y="130"/>
                  </a:moveTo>
                  <a:cubicBezTo>
                    <a:pt x="288" y="121"/>
                    <a:pt x="281" y="112"/>
                    <a:pt x="275" y="113"/>
                  </a:cubicBezTo>
                  <a:cubicBezTo>
                    <a:pt x="268" y="114"/>
                    <a:pt x="260" y="124"/>
                    <a:pt x="259" y="131"/>
                  </a:cubicBezTo>
                  <a:cubicBezTo>
                    <a:pt x="258" y="135"/>
                    <a:pt x="269" y="146"/>
                    <a:pt x="275" y="146"/>
                  </a:cubicBezTo>
                  <a:cubicBezTo>
                    <a:pt x="281" y="146"/>
                    <a:pt x="288" y="138"/>
                    <a:pt x="300" y="130"/>
                  </a:cubicBezTo>
                  <a:close/>
                  <a:moveTo>
                    <a:pt x="186" y="129"/>
                  </a:moveTo>
                  <a:cubicBezTo>
                    <a:pt x="175" y="121"/>
                    <a:pt x="167" y="112"/>
                    <a:pt x="161" y="113"/>
                  </a:cubicBezTo>
                  <a:cubicBezTo>
                    <a:pt x="155" y="114"/>
                    <a:pt x="146" y="124"/>
                    <a:pt x="145" y="130"/>
                  </a:cubicBezTo>
                  <a:cubicBezTo>
                    <a:pt x="145" y="136"/>
                    <a:pt x="156" y="146"/>
                    <a:pt x="162" y="146"/>
                  </a:cubicBezTo>
                  <a:cubicBezTo>
                    <a:pt x="168" y="146"/>
                    <a:pt x="175" y="138"/>
                    <a:pt x="186" y="129"/>
                  </a:cubicBezTo>
                  <a:close/>
                  <a:moveTo>
                    <a:pt x="388" y="104"/>
                  </a:moveTo>
                  <a:cubicBezTo>
                    <a:pt x="380" y="117"/>
                    <a:pt x="373" y="124"/>
                    <a:pt x="373" y="131"/>
                  </a:cubicBezTo>
                  <a:cubicBezTo>
                    <a:pt x="373" y="136"/>
                    <a:pt x="384" y="147"/>
                    <a:pt x="388" y="146"/>
                  </a:cubicBezTo>
                  <a:cubicBezTo>
                    <a:pt x="395" y="144"/>
                    <a:pt x="404" y="136"/>
                    <a:pt x="405" y="130"/>
                  </a:cubicBezTo>
                  <a:cubicBezTo>
                    <a:pt x="406" y="124"/>
                    <a:pt x="397" y="116"/>
                    <a:pt x="388" y="104"/>
                  </a:cubicBezTo>
                  <a:close/>
                  <a:moveTo>
                    <a:pt x="357" y="129"/>
                  </a:moveTo>
                  <a:cubicBezTo>
                    <a:pt x="345" y="121"/>
                    <a:pt x="337" y="112"/>
                    <a:pt x="331" y="113"/>
                  </a:cubicBezTo>
                  <a:cubicBezTo>
                    <a:pt x="325" y="114"/>
                    <a:pt x="317" y="125"/>
                    <a:pt x="316" y="132"/>
                  </a:cubicBezTo>
                  <a:cubicBezTo>
                    <a:pt x="316" y="136"/>
                    <a:pt x="326" y="146"/>
                    <a:pt x="332" y="146"/>
                  </a:cubicBezTo>
                  <a:cubicBezTo>
                    <a:pt x="339" y="146"/>
                    <a:pt x="345" y="137"/>
                    <a:pt x="357" y="129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A429DFA8-6B36-6ADD-1735-A29F882BA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450" y="4865688"/>
              <a:ext cx="560388" cy="109538"/>
            </a:xfrm>
            <a:custGeom>
              <a:avLst/>
              <a:gdLst>
                <a:gd name="T0" fmla="*/ 129 w 513"/>
                <a:gd name="T1" fmla="*/ 28 h 100"/>
                <a:gd name="T2" fmla="*/ 298 w 513"/>
                <a:gd name="T3" fmla="*/ 28 h 100"/>
                <a:gd name="T4" fmla="*/ 318 w 513"/>
                <a:gd name="T5" fmla="*/ 0 h 100"/>
                <a:gd name="T6" fmla="*/ 337 w 513"/>
                <a:gd name="T7" fmla="*/ 26 h 100"/>
                <a:gd name="T8" fmla="*/ 511 w 513"/>
                <a:gd name="T9" fmla="*/ 26 h 100"/>
                <a:gd name="T10" fmla="*/ 513 w 513"/>
                <a:gd name="T11" fmla="*/ 33 h 100"/>
                <a:gd name="T12" fmla="*/ 489 w 513"/>
                <a:gd name="T13" fmla="*/ 43 h 100"/>
                <a:gd name="T14" fmla="*/ 365 w 513"/>
                <a:gd name="T15" fmla="*/ 37 h 100"/>
                <a:gd name="T16" fmla="*/ 336 w 513"/>
                <a:gd name="T17" fmla="*/ 35 h 100"/>
                <a:gd name="T18" fmla="*/ 333 w 513"/>
                <a:gd name="T19" fmla="*/ 49 h 100"/>
                <a:gd name="T20" fmla="*/ 309 w 513"/>
                <a:gd name="T21" fmla="*/ 86 h 100"/>
                <a:gd name="T22" fmla="*/ 241 w 513"/>
                <a:gd name="T23" fmla="*/ 98 h 100"/>
                <a:gd name="T24" fmla="*/ 91 w 513"/>
                <a:gd name="T25" fmla="*/ 99 h 100"/>
                <a:gd name="T26" fmla="*/ 31 w 513"/>
                <a:gd name="T27" fmla="*/ 79 h 100"/>
                <a:gd name="T28" fmla="*/ 0 w 513"/>
                <a:gd name="T29" fmla="*/ 56 h 100"/>
                <a:gd name="T30" fmla="*/ 302 w 513"/>
                <a:gd name="T31" fmla="*/ 56 h 100"/>
                <a:gd name="T32" fmla="*/ 303 w 513"/>
                <a:gd name="T33" fmla="*/ 35 h 100"/>
                <a:gd name="T34" fmla="*/ 128 w 513"/>
                <a:gd name="T35" fmla="*/ 36 h 100"/>
                <a:gd name="T36" fmla="*/ 129 w 513"/>
                <a:gd name="T37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3" h="100">
                  <a:moveTo>
                    <a:pt x="129" y="28"/>
                  </a:moveTo>
                  <a:cubicBezTo>
                    <a:pt x="187" y="28"/>
                    <a:pt x="245" y="28"/>
                    <a:pt x="298" y="28"/>
                  </a:cubicBezTo>
                  <a:cubicBezTo>
                    <a:pt x="306" y="16"/>
                    <a:pt x="312" y="8"/>
                    <a:pt x="318" y="0"/>
                  </a:cubicBezTo>
                  <a:cubicBezTo>
                    <a:pt x="324" y="8"/>
                    <a:pt x="329" y="15"/>
                    <a:pt x="337" y="26"/>
                  </a:cubicBezTo>
                  <a:cubicBezTo>
                    <a:pt x="391" y="26"/>
                    <a:pt x="451" y="26"/>
                    <a:pt x="511" y="26"/>
                  </a:cubicBezTo>
                  <a:cubicBezTo>
                    <a:pt x="512" y="28"/>
                    <a:pt x="512" y="31"/>
                    <a:pt x="513" y="33"/>
                  </a:cubicBezTo>
                  <a:cubicBezTo>
                    <a:pt x="505" y="36"/>
                    <a:pt x="497" y="43"/>
                    <a:pt x="489" y="43"/>
                  </a:cubicBezTo>
                  <a:cubicBezTo>
                    <a:pt x="448" y="42"/>
                    <a:pt x="406" y="39"/>
                    <a:pt x="365" y="37"/>
                  </a:cubicBezTo>
                  <a:cubicBezTo>
                    <a:pt x="355" y="36"/>
                    <a:pt x="346" y="36"/>
                    <a:pt x="336" y="35"/>
                  </a:cubicBezTo>
                  <a:cubicBezTo>
                    <a:pt x="335" y="40"/>
                    <a:pt x="332" y="45"/>
                    <a:pt x="333" y="49"/>
                  </a:cubicBezTo>
                  <a:cubicBezTo>
                    <a:pt x="340" y="71"/>
                    <a:pt x="330" y="82"/>
                    <a:pt x="309" y="86"/>
                  </a:cubicBezTo>
                  <a:cubicBezTo>
                    <a:pt x="286" y="91"/>
                    <a:pt x="264" y="97"/>
                    <a:pt x="241" y="98"/>
                  </a:cubicBezTo>
                  <a:cubicBezTo>
                    <a:pt x="191" y="100"/>
                    <a:pt x="141" y="97"/>
                    <a:pt x="91" y="99"/>
                  </a:cubicBezTo>
                  <a:cubicBezTo>
                    <a:pt x="68" y="100"/>
                    <a:pt x="49" y="95"/>
                    <a:pt x="31" y="79"/>
                  </a:cubicBezTo>
                  <a:cubicBezTo>
                    <a:pt x="23" y="72"/>
                    <a:pt x="14" y="66"/>
                    <a:pt x="0" y="56"/>
                  </a:cubicBezTo>
                  <a:cubicBezTo>
                    <a:pt x="104" y="56"/>
                    <a:pt x="203" y="56"/>
                    <a:pt x="302" y="56"/>
                  </a:cubicBezTo>
                  <a:cubicBezTo>
                    <a:pt x="303" y="48"/>
                    <a:pt x="303" y="43"/>
                    <a:pt x="303" y="35"/>
                  </a:cubicBezTo>
                  <a:cubicBezTo>
                    <a:pt x="244" y="42"/>
                    <a:pt x="186" y="54"/>
                    <a:pt x="128" y="36"/>
                  </a:cubicBezTo>
                  <a:cubicBezTo>
                    <a:pt x="128" y="33"/>
                    <a:pt x="128" y="30"/>
                    <a:pt x="129" y="2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F3BBF0AC-57D8-9023-07E9-C191446EE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825" y="4867276"/>
              <a:ext cx="547688" cy="112713"/>
            </a:xfrm>
            <a:custGeom>
              <a:avLst/>
              <a:gdLst>
                <a:gd name="T0" fmla="*/ 501 w 501"/>
                <a:gd name="T1" fmla="*/ 54 h 103"/>
                <a:gd name="T2" fmla="*/ 398 w 501"/>
                <a:gd name="T3" fmla="*/ 98 h 103"/>
                <a:gd name="T4" fmla="*/ 278 w 501"/>
                <a:gd name="T5" fmla="*/ 98 h 103"/>
                <a:gd name="T6" fmla="*/ 195 w 501"/>
                <a:gd name="T7" fmla="*/ 83 h 103"/>
                <a:gd name="T8" fmla="*/ 178 w 501"/>
                <a:gd name="T9" fmla="*/ 55 h 103"/>
                <a:gd name="T10" fmla="*/ 178 w 501"/>
                <a:gd name="T11" fmla="*/ 34 h 103"/>
                <a:gd name="T12" fmla="*/ 86 w 501"/>
                <a:gd name="T13" fmla="*/ 42 h 103"/>
                <a:gd name="T14" fmla="*/ 0 w 501"/>
                <a:gd name="T15" fmla="*/ 28 h 103"/>
                <a:gd name="T16" fmla="*/ 173 w 501"/>
                <a:gd name="T17" fmla="*/ 28 h 103"/>
                <a:gd name="T18" fmla="*/ 195 w 501"/>
                <a:gd name="T19" fmla="*/ 0 h 103"/>
                <a:gd name="T20" fmla="*/ 213 w 501"/>
                <a:gd name="T21" fmla="*/ 26 h 103"/>
                <a:gd name="T22" fmla="*/ 383 w 501"/>
                <a:gd name="T23" fmla="*/ 26 h 103"/>
                <a:gd name="T24" fmla="*/ 385 w 501"/>
                <a:gd name="T25" fmla="*/ 33 h 103"/>
                <a:gd name="T26" fmla="*/ 354 w 501"/>
                <a:gd name="T27" fmla="*/ 42 h 103"/>
                <a:gd name="T28" fmla="*/ 233 w 501"/>
                <a:gd name="T29" fmla="*/ 35 h 103"/>
                <a:gd name="T30" fmla="*/ 210 w 501"/>
                <a:gd name="T31" fmla="*/ 35 h 103"/>
                <a:gd name="T32" fmla="*/ 209 w 501"/>
                <a:gd name="T33" fmla="*/ 54 h 103"/>
                <a:gd name="T34" fmla="*/ 501 w 501"/>
                <a:gd name="T35" fmla="*/ 5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1" h="103">
                  <a:moveTo>
                    <a:pt x="501" y="54"/>
                  </a:moveTo>
                  <a:cubicBezTo>
                    <a:pt x="471" y="79"/>
                    <a:pt x="442" y="103"/>
                    <a:pt x="398" y="98"/>
                  </a:cubicBezTo>
                  <a:cubicBezTo>
                    <a:pt x="359" y="94"/>
                    <a:pt x="318" y="96"/>
                    <a:pt x="278" y="98"/>
                  </a:cubicBezTo>
                  <a:cubicBezTo>
                    <a:pt x="249" y="99"/>
                    <a:pt x="222" y="94"/>
                    <a:pt x="195" y="83"/>
                  </a:cubicBezTo>
                  <a:cubicBezTo>
                    <a:pt x="180" y="77"/>
                    <a:pt x="174" y="70"/>
                    <a:pt x="178" y="55"/>
                  </a:cubicBezTo>
                  <a:cubicBezTo>
                    <a:pt x="179" y="49"/>
                    <a:pt x="178" y="42"/>
                    <a:pt x="178" y="34"/>
                  </a:cubicBezTo>
                  <a:cubicBezTo>
                    <a:pt x="146" y="37"/>
                    <a:pt x="116" y="43"/>
                    <a:pt x="86" y="42"/>
                  </a:cubicBezTo>
                  <a:cubicBezTo>
                    <a:pt x="57" y="42"/>
                    <a:pt x="26" y="52"/>
                    <a:pt x="0" y="28"/>
                  </a:cubicBezTo>
                  <a:cubicBezTo>
                    <a:pt x="59" y="28"/>
                    <a:pt x="119" y="28"/>
                    <a:pt x="173" y="28"/>
                  </a:cubicBezTo>
                  <a:cubicBezTo>
                    <a:pt x="182" y="15"/>
                    <a:pt x="189" y="8"/>
                    <a:pt x="195" y="0"/>
                  </a:cubicBezTo>
                  <a:cubicBezTo>
                    <a:pt x="200" y="7"/>
                    <a:pt x="206" y="15"/>
                    <a:pt x="213" y="26"/>
                  </a:cubicBezTo>
                  <a:cubicBezTo>
                    <a:pt x="267" y="26"/>
                    <a:pt x="325" y="26"/>
                    <a:pt x="383" y="26"/>
                  </a:cubicBezTo>
                  <a:cubicBezTo>
                    <a:pt x="384" y="29"/>
                    <a:pt x="385" y="31"/>
                    <a:pt x="385" y="33"/>
                  </a:cubicBezTo>
                  <a:cubicBezTo>
                    <a:pt x="375" y="36"/>
                    <a:pt x="364" y="43"/>
                    <a:pt x="354" y="42"/>
                  </a:cubicBezTo>
                  <a:cubicBezTo>
                    <a:pt x="314" y="41"/>
                    <a:pt x="274" y="38"/>
                    <a:pt x="233" y="35"/>
                  </a:cubicBezTo>
                  <a:cubicBezTo>
                    <a:pt x="226" y="35"/>
                    <a:pt x="219" y="35"/>
                    <a:pt x="210" y="35"/>
                  </a:cubicBezTo>
                  <a:cubicBezTo>
                    <a:pt x="210" y="41"/>
                    <a:pt x="209" y="47"/>
                    <a:pt x="209" y="54"/>
                  </a:cubicBezTo>
                  <a:cubicBezTo>
                    <a:pt x="307" y="54"/>
                    <a:pt x="404" y="54"/>
                    <a:pt x="501" y="5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CD537482-B087-ED1D-DC02-1E7BA0EEF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9975" y="5175251"/>
              <a:ext cx="71438" cy="73025"/>
            </a:xfrm>
            <a:custGeom>
              <a:avLst/>
              <a:gdLst>
                <a:gd name="T0" fmla="*/ 32 w 66"/>
                <a:gd name="T1" fmla="*/ 66 h 66"/>
                <a:gd name="T2" fmla="*/ 0 w 66"/>
                <a:gd name="T3" fmla="*/ 33 h 66"/>
                <a:gd name="T4" fmla="*/ 33 w 66"/>
                <a:gd name="T5" fmla="*/ 0 h 66"/>
                <a:gd name="T6" fmla="*/ 66 w 66"/>
                <a:gd name="T7" fmla="*/ 32 h 66"/>
                <a:gd name="T8" fmla="*/ 32 w 66"/>
                <a:gd name="T9" fmla="*/ 66 h 66"/>
                <a:gd name="T10" fmla="*/ 56 w 66"/>
                <a:gd name="T11" fmla="*/ 39 h 66"/>
                <a:gd name="T12" fmla="*/ 57 w 66"/>
                <a:gd name="T13" fmla="*/ 29 h 66"/>
                <a:gd name="T14" fmla="*/ 33 w 66"/>
                <a:gd name="T15" fmla="*/ 14 h 66"/>
                <a:gd name="T16" fmla="*/ 13 w 66"/>
                <a:gd name="T17" fmla="*/ 32 h 66"/>
                <a:gd name="T18" fmla="*/ 32 w 66"/>
                <a:gd name="T19" fmla="*/ 53 h 66"/>
                <a:gd name="T20" fmla="*/ 56 w 66"/>
                <a:gd name="T21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66">
                  <a:moveTo>
                    <a:pt x="32" y="66"/>
                  </a:moveTo>
                  <a:cubicBezTo>
                    <a:pt x="13" y="66"/>
                    <a:pt x="0" y="52"/>
                    <a:pt x="0" y="33"/>
                  </a:cubicBezTo>
                  <a:cubicBezTo>
                    <a:pt x="0" y="14"/>
                    <a:pt x="14" y="0"/>
                    <a:pt x="33" y="0"/>
                  </a:cubicBezTo>
                  <a:cubicBezTo>
                    <a:pt x="51" y="0"/>
                    <a:pt x="66" y="14"/>
                    <a:pt x="66" y="32"/>
                  </a:cubicBezTo>
                  <a:cubicBezTo>
                    <a:pt x="66" y="52"/>
                    <a:pt x="52" y="66"/>
                    <a:pt x="32" y="66"/>
                  </a:cubicBezTo>
                  <a:close/>
                  <a:moveTo>
                    <a:pt x="56" y="39"/>
                  </a:moveTo>
                  <a:cubicBezTo>
                    <a:pt x="56" y="35"/>
                    <a:pt x="56" y="32"/>
                    <a:pt x="57" y="29"/>
                  </a:cubicBezTo>
                  <a:cubicBezTo>
                    <a:pt x="49" y="24"/>
                    <a:pt x="42" y="15"/>
                    <a:pt x="33" y="14"/>
                  </a:cubicBezTo>
                  <a:cubicBezTo>
                    <a:pt x="21" y="11"/>
                    <a:pt x="13" y="20"/>
                    <a:pt x="13" y="32"/>
                  </a:cubicBezTo>
                  <a:cubicBezTo>
                    <a:pt x="13" y="45"/>
                    <a:pt x="20" y="54"/>
                    <a:pt x="32" y="53"/>
                  </a:cubicBezTo>
                  <a:cubicBezTo>
                    <a:pt x="41" y="52"/>
                    <a:pt x="48" y="43"/>
                    <a:pt x="56" y="39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E703F6D-024A-464F-B5AE-E8546FB2DA7B}"/>
              </a:ext>
            </a:extLst>
          </p:cNvPr>
          <p:cNvGrpSpPr/>
          <p:nvPr/>
        </p:nvGrpSpPr>
        <p:grpSpPr>
          <a:xfrm>
            <a:off x="1787474" y="2795536"/>
            <a:ext cx="3933092" cy="869319"/>
            <a:chOff x="1522304" y="1737589"/>
            <a:chExt cx="3933092" cy="86931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5F6D841-32ED-49A6-AB6E-01E24CC6EA31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432EA73-A96E-476F-A4E9-94C66BF30B02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0BDAE1C-E3C0-4610-94B5-FEF271FC04B6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4DCA360-E548-4E31-B7C1-962B758C2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FD5C51A-FED1-48F2-A476-B7A44582391E}"/>
              </a:ext>
            </a:extLst>
          </p:cNvPr>
          <p:cNvGrpSpPr/>
          <p:nvPr/>
        </p:nvGrpSpPr>
        <p:grpSpPr>
          <a:xfrm>
            <a:off x="1522304" y="3853483"/>
            <a:ext cx="3933092" cy="869319"/>
            <a:chOff x="1522304" y="1737589"/>
            <a:chExt cx="3933092" cy="86931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E87165D-FE92-4EB9-BA5E-D1245BD01377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66FF020-6CE9-41B2-B88C-8321D9F49C4A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776E0FB-5FB0-40C1-936B-C4C9A230CDAD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1DB8E0-D64D-4877-B056-26E8C0559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7C47B9-F413-4B82-A8CB-14B5452D25CB}"/>
              </a:ext>
            </a:extLst>
          </p:cNvPr>
          <p:cNvGrpSpPr/>
          <p:nvPr/>
        </p:nvGrpSpPr>
        <p:grpSpPr>
          <a:xfrm>
            <a:off x="1787474" y="4911430"/>
            <a:ext cx="3933092" cy="869319"/>
            <a:chOff x="1522304" y="1737589"/>
            <a:chExt cx="3933092" cy="86931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0C0BDDC-7E57-4C8F-ACFF-F9FE78F65CDD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0C6821-90FD-434E-A5BD-7813DF98C2B4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5E95B2F-6BD4-42FD-9A84-1C37C420A4F3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039B4D6-857A-4E28-913F-EB9AA2BB0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BF9F99-BDCC-4FE7-AA93-8176F69365D2}"/>
              </a:ext>
            </a:extLst>
          </p:cNvPr>
          <p:cNvSpPr>
            <a:spLocks/>
          </p:cNvSpPr>
          <p:nvPr/>
        </p:nvSpPr>
        <p:spPr bwMode="auto">
          <a:xfrm>
            <a:off x="0" y="5745389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EFEB4C-A7B1-4010-A4EF-74621940F127}"/>
              </a:ext>
            </a:extLst>
          </p:cNvPr>
          <p:cNvSpPr>
            <a:spLocks/>
          </p:cNvSpPr>
          <p:nvPr/>
        </p:nvSpPr>
        <p:spPr bwMode="auto">
          <a:xfrm>
            <a:off x="5577327" y="5745389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sp>
        <p:nvSpPr>
          <p:cNvPr id="3" name="Graphic 39">
            <a:extLst>
              <a:ext uri="{FF2B5EF4-FFF2-40B4-BE49-F238E27FC236}">
                <a16:creationId xmlns:a16="http://schemas.microsoft.com/office/drawing/2014/main" id="{13BE785E-5236-4FA9-B5EC-9F89192A00CC}"/>
              </a:ext>
            </a:extLst>
          </p:cNvPr>
          <p:cNvSpPr/>
          <p:nvPr/>
        </p:nvSpPr>
        <p:spPr>
          <a:xfrm>
            <a:off x="8765854" y="3888828"/>
            <a:ext cx="3434666" cy="2969604"/>
          </a:xfrm>
          <a:custGeom>
            <a:avLst/>
            <a:gdLst>
              <a:gd name="connsiteX0" fmla="*/ 153659 w 4546260"/>
              <a:gd name="connsiteY0" fmla="*/ 565670 h 3930686"/>
              <a:gd name="connsiteX1" fmla="*/ 30956 w 4546260"/>
              <a:gd name="connsiteY1" fmla="*/ 434296 h 3930686"/>
              <a:gd name="connsiteX2" fmla="*/ 26620 w 4546260"/>
              <a:gd name="connsiteY2" fmla="*/ 609028 h 3930686"/>
              <a:gd name="connsiteX3" fmla="*/ 494020 w 4546260"/>
              <a:gd name="connsiteY3" fmla="*/ 1713357 h 3930686"/>
              <a:gd name="connsiteX4" fmla="*/ 450228 w 4546260"/>
              <a:gd name="connsiteY4" fmla="*/ 1777961 h 3930686"/>
              <a:gd name="connsiteX5" fmla="*/ 435920 w 4546260"/>
              <a:gd name="connsiteY5" fmla="*/ 2041144 h 3930686"/>
              <a:gd name="connsiteX6" fmla="*/ 493153 w 4546260"/>
              <a:gd name="connsiteY6" fmla="*/ 2163847 h 3930686"/>
              <a:gd name="connsiteX7" fmla="*/ 522636 w 4546260"/>
              <a:gd name="connsiteY7" fmla="*/ 2390610 h 3930686"/>
              <a:gd name="connsiteX8" fmla="*/ 564260 w 4546260"/>
              <a:gd name="connsiteY8" fmla="*/ 2560573 h 3930686"/>
              <a:gd name="connsiteX9" fmla="*/ 675256 w 4546260"/>
              <a:gd name="connsiteY9" fmla="*/ 2682409 h 3930686"/>
              <a:gd name="connsiteX10" fmla="*/ 764574 w 4546260"/>
              <a:gd name="connsiteY10" fmla="*/ 2873618 h 3930686"/>
              <a:gd name="connsiteX11" fmla="*/ 1047268 w 4546260"/>
              <a:gd name="connsiteY11" fmla="*/ 3180593 h 3930686"/>
              <a:gd name="connsiteX12" fmla="*/ 1146992 w 4546260"/>
              <a:gd name="connsiteY12" fmla="*/ 3930687 h 3930686"/>
              <a:gd name="connsiteX13" fmla="*/ 1878442 w 4546260"/>
              <a:gd name="connsiteY13" fmla="*/ 3923749 h 3930686"/>
              <a:gd name="connsiteX14" fmla="*/ 1598782 w 4546260"/>
              <a:gd name="connsiteY14" fmla="*/ 3177124 h 3930686"/>
              <a:gd name="connsiteX15" fmla="*/ 1744899 w 4546260"/>
              <a:gd name="connsiteY15" fmla="*/ 2974209 h 3930686"/>
              <a:gd name="connsiteX16" fmla="*/ 1969927 w 4546260"/>
              <a:gd name="connsiteY16" fmla="*/ 2954698 h 3930686"/>
              <a:gd name="connsiteX17" fmla="*/ 1969927 w 4546260"/>
              <a:gd name="connsiteY17" fmla="*/ 2954698 h 3930686"/>
              <a:gd name="connsiteX18" fmla="*/ 1969927 w 4546260"/>
              <a:gd name="connsiteY18" fmla="*/ 2954698 h 3930686"/>
              <a:gd name="connsiteX19" fmla="*/ 2410011 w 4546260"/>
              <a:gd name="connsiteY19" fmla="*/ 2864079 h 3930686"/>
              <a:gd name="connsiteX20" fmla="*/ 2595150 w 4546260"/>
              <a:gd name="connsiteY20" fmla="*/ 2800343 h 3930686"/>
              <a:gd name="connsiteX21" fmla="*/ 2727825 w 4546260"/>
              <a:gd name="connsiteY21" fmla="*/ 3014532 h 3930686"/>
              <a:gd name="connsiteX22" fmla="*/ 2630703 w 4546260"/>
              <a:gd name="connsiteY22" fmla="*/ 3237392 h 3930686"/>
              <a:gd name="connsiteX23" fmla="*/ 2397004 w 4546260"/>
              <a:gd name="connsiteY23" fmla="*/ 3930253 h 3930686"/>
              <a:gd name="connsiteX24" fmla="*/ 4546261 w 4546260"/>
              <a:gd name="connsiteY24" fmla="*/ 3930253 h 3930686"/>
              <a:gd name="connsiteX25" fmla="*/ 4546261 w 4546260"/>
              <a:gd name="connsiteY25" fmla="*/ 1066022 h 3930686"/>
              <a:gd name="connsiteX26" fmla="*/ 3743270 w 4546260"/>
              <a:gd name="connsiteY26" fmla="*/ 1401613 h 3930686"/>
              <a:gd name="connsiteX27" fmla="*/ 3097236 w 4546260"/>
              <a:gd name="connsiteY27" fmla="*/ 2147371 h 3930686"/>
              <a:gd name="connsiteX28" fmla="*/ 3075557 w 4546260"/>
              <a:gd name="connsiteY28" fmla="*/ 2220213 h 3930686"/>
              <a:gd name="connsiteX29" fmla="*/ 2977568 w 4546260"/>
              <a:gd name="connsiteY29" fmla="*/ 2252298 h 3930686"/>
              <a:gd name="connsiteX30" fmla="*/ 2772918 w 4546260"/>
              <a:gd name="connsiteY30" fmla="*/ 2027703 h 3930686"/>
              <a:gd name="connsiteX31" fmla="*/ 2275601 w 4546260"/>
              <a:gd name="connsiteY31" fmla="*/ 1593256 h 3930686"/>
              <a:gd name="connsiteX32" fmla="*/ 1841587 w 4546260"/>
              <a:gd name="connsiteY32" fmla="*/ 1492665 h 3930686"/>
              <a:gd name="connsiteX33" fmla="*/ 1790425 w 4546260"/>
              <a:gd name="connsiteY33" fmla="*/ 1564206 h 3930686"/>
              <a:gd name="connsiteX34" fmla="*/ 1860665 w 4546260"/>
              <a:gd name="connsiteY34" fmla="*/ 1700783 h 3930686"/>
              <a:gd name="connsiteX35" fmla="*/ 1412343 w 4546260"/>
              <a:gd name="connsiteY35" fmla="*/ 1587186 h 3930686"/>
              <a:gd name="connsiteX36" fmla="*/ 1588376 w 4546260"/>
              <a:gd name="connsiteY36" fmla="*/ 1402914 h 3930686"/>
              <a:gd name="connsiteX37" fmla="*/ 1880176 w 4546260"/>
              <a:gd name="connsiteY37" fmla="*/ 1281078 h 3930686"/>
              <a:gd name="connsiteX38" fmla="*/ 2099568 w 4546260"/>
              <a:gd name="connsiteY38" fmla="*/ 1094205 h 3930686"/>
              <a:gd name="connsiteX39" fmla="*/ 2040167 w 4546260"/>
              <a:gd name="connsiteY39" fmla="*/ 1036972 h 3930686"/>
              <a:gd name="connsiteX40" fmla="*/ 1789558 w 4546260"/>
              <a:gd name="connsiteY40" fmla="*/ 890856 h 3930686"/>
              <a:gd name="connsiteX41" fmla="*/ 1752270 w 4546260"/>
              <a:gd name="connsiteY41" fmla="*/ 784628 h 3930686"/>
              <a:gd name="connsiteX42" fmla="*/ 1772214 w 4546260"/>
              <a:gd name="connsiteY42" fmla="*/ 747774 h 3930686"/>
              <a:gd name="connsiteX43" fmla="*/ 2114309 w 4546260"/>
              <a:gd name="connsiteY43" fmla="*/ 735634 h 3930686"/>
              <a:gd name="connsiteX44" fmla="*/ 2179346 w 4546260"/>
              <a:gd name="connsiteY44" fmla="*/ 605560 h 3930686"/>
              <a:gd name="connsiteX45" fmla="*/ 1936108 w 4546260"/>
              <a:gd name="connsiteY45" fmla="*/ 232681 h 3930686"/>
              <a:gd name="connsiteX46" fmla="*/ 1797796 w 4546260"/>
              <a:gd name="connsiteY46" fmla="*/ 160273 h 3930686"/>
              <a:gd name="connsiteX47" fmla="*/ 1412776 w 4546260"/>
              <a:gd name="connsiteY47" fmla="*/ 206666 h 3930686"/>
              <a:gd name="connsiteX48" fmla="*/ 1278800 w 4546260"/>
              <a:gd name="connsiteY48" fmla="*/ 55780 h 3930686"/>
              <a:gd name="connsiteX49" fmla="*/ 1052471 w 4546260"/>
              <a:gd name="connsiteY49" fmla="*/ 1582 h 3930686"/>
              <a:gd name="connsiteX50" fmla="*/ 846521 w 4546260"/>
              <a:gd name="connsiteY50" fmla="*/ 36269 h 3930686"/>
              <a:gd name="connsiteX51" fmla="*/ 723817 w 4546260"/>
              <a:gd name="connsiteY51" fmla="*/ 148566 h 3930686"/>
              <a:gd name="connsiteX52" fmla="*/ 668753 w 4546260"/>
              <a:gd name="connsiteY52" fmla="*/ 300753 h 3930686"/>
              <a:gd name="connsiteX53" fmla="*/ 951881 w 4546260"/>
              <a:gd name="connsiteY53" fmla="*/ 665827 h 3930686"/>
              <a:gd name="connsiteX54" fmla="*/ 1135285 w 4546260"/>
              <a:gd name="connsiteY54" fmla="*/ 816713 h 3930686"/>
              <a:gd name="connsiteX55" fmla="*/ 1377656 w 4546260"/>
              <a:gd name="connsiteY55" fmla="*/ 1245524 h 3930686"/>
              <a:gd name="connsiteX56" fmla="*/ 963587 w 4546260"/>
              <a:gd name="connsiteY56" fmla="*/ 1591088 h 3930686"/>
              <a:gd name="connsiteX57" fmla="*/ 803163 w 4546260"/>
              <a:gd name="connsiteY57" fmla="*/ 1643117 h 3930686"/>
              <a:gd name="connsiteX58" fmla="*/ 618024 w 4546260"/>
              <a:gd name="connsiteY58" fmla="*/ 1634446 h 3930686"/>
              <a:gd name="connsiteX59" fmla="*/ 2169808 w 4546260"/>
              <a:gd name="connsiteY59" fmla="*/ 1964834 h 3930686"/>
              <a:gd name="connsiteX60" fmla="*/ 1944346 w 4546260"/>
              <a:gd name="connsiteY60" fmla="*/ 1763653 h 3930686"/>
              <a:gd name="connsiteX61" fmla="*/ 1990739 w 4546260"/>
              <a:gd name="connsiteY61" fmla="*/ 1694280 h 3930686"/>
              <a:gd name="connsiteX62" fmla="*/ 2204494 w 4546260"/>
              <a:gd name="connsiteY62" fmla="*/ 1784031 h 3930686"/>
              <a:gd name="connsiteX63" fmla="*/ 2169808 w 4546260"/>
              <a:gd name="connsiteY63" fmla="*/ 1964834 h 393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546260" h="3930686">
                <a:moveTo>
                  <a:pt x="153659" y="565670"/>
                </a:moveTo>
                <a:cubicBezTo>
                  <a:pt x="123742" y="496731"/>
                  <a:pt x="83419" y="409581"/>
                  <a:pt x="30956" y="434296"/>
                </a:cubicBezTo>
                <a:cubicBezTo>
                  <a:pt x="-24976" y="459010"/>
                  <a:pt x="8410" y="566971"/>
                  <a:pt x="26620" y="609028"/>
                </a:cubicBezTo>
                <a:cubicBezTo>
                  <a:pt x="122442" y="802405"/>
                  <a:pt x="352239" y="1398144"/>
                  <a:pt x="494020" y="1713357"/>
                </a:cubicBezTo>
                <a:cubicBezTo>
                  <a:pt x="477977" y="1732001"/>
                  <a:pt x="497922" y="1740673"/>
                  <a:pt x="450228" y="1777961"/>
                </a:cubicBezTo>
                <a:cubicBezTo>
                  <a:pt x="347470" y="1858173"/>
                  <a:pt x="342267" y="1950959"/>
                  <a:pt x="435920" y="2041144"/>
                </a:cubicBezTo>
                <a:cubicBezTo>
                  <a:pt x="488383" y="2091439"/>
                  <a:pt x="503992" y="2092740"/>
                  <a:pt x="493153" y="2163847"/>
                </a:cubicBezTo>
                <a:cubicBezTo>
                  <a:pt x="469739" y="2317768"/>
                  <a:pt x="452830" y="2249263"/>
                  <a:pt x="522636" y="2390610"/>
                </a:cubicBezTo>
                <a:cubicBezTo>
                  <a:pt x="548217" y="2442639"/>
                  <a:pt x="545182" y="2489466"/>
                  <a:pt x="564260" y="2560573"/>
                </a:cubicBezTo>
                <a:cubicBezTo>
                  <a:pt x="580302" y="2621708"/>
                  <a:pt x="645773" y="2632114"/>
                  <a:pt x="675256" y="2682409"/>
                </a:cubicBezTo>
                <a:cubicBezTo>
                  <a:pt x="710376" y="2742677"/>
                  <a:pt x="657913" y="2821588"/>
                  <a:pt x="764574" y="2873618"/>
                </a:cubicBezTo>
                <a:cubicBezTo>
                  <a:pt x="866899" y="2923480"/>
                  <a:pt x="1002176" y="2930851"/>
                  <a:pt x="1047268" y="3180593"/>
                </a:cubicBezTo>
                <a:cubicBezTo>
                  <a:pt x="1086291" y="3398684"/>
                  <a:pt x="1120977" y="3740345"/>
                  <a:pt x="1146992" y="3930687"/>
                </a:cubicBezTo>
                <a:cubicBezTo>
                  <a:pt x="1273164" y="3925050"/>
                  <a:pt x="1786956" y="3923749"/>
                  <a:pt x="1878442" y="3923749"/>
                </a:cubicBezTo>
                <a:cubicBezTo>
                  <a:pt x="1798229" y="3684413"/>
                  <a:pt x="1638238" y="3292023"/>
                  <a:pt x="1598782" y="3177124"/>
                </a:cubicBezTo>
                <a:cubicBezTo>
                  <a:pt x="1532011" y="2983748"/>
                  <a:pt x="1533312" y="2982013"/>
                  <a:pt x="1744899" y="2974209"/>
                </a:cubicBezTo>
                <a:cubicBezTo>
                  <a:pt x="1747067" y="2974209"/>
                  <a:pt x="1910527" y="2978545"/>
                  <a:pt x="1969927" y="2954698"/>
                </a:cubicBezTo>
                <a:cubicBezTo>
                  <a:pt x="1969927" y="2954698"/>
                  <a:pt x="1969927" y="2954698"/>
                  <a:pt x="1969927" y="2954698"/>
                </a:cubicBezTo>
                <a:cubicBezTo>
                  <a:pt x="1969927" y="2954698"/>
                  <a:pt x="1969927" y="2954698"/>
                  <a:pt x="1969927" y="2954698"/>
                </a:cubicBezTo>
                <a:cubicBezTo>
                  <a:pt x="2124282" y="2978545"/>
                  <a:pt x="2266063" y="2922179"/>
                  <a:pt x="2410011" y="2864079"/>
                </a:cubicBezTo>
                <a:cubicBezTo>
                  <a:pt x="2481552" y="2835030"/>
                  <a:pt x="2517539" y="2795140"/>
                  <a:pt x="2595150" y="2800343"/>
                </a:cubicBezTo>
                <a:cubicBezTo>
                  <a:pt x="2698342" y="2807714"/>
                  <a:pt x="2832318" y="2788636"/>
                  <a:pt x="2727825" y="3014532"/>
                </a:cubicBezTo>
                <a:cubicBezTo>
                  <a:pt x="2694006" y="3088240"/>
                  <a:pt x="2662788" y="3162816"/>
                  <a:pt x="2630703" y="3237392"/>
                </a:cubicBezTo>
                <a:cubicBezTo>
                  <a:pt x="2542687" y="3440741"/>
                  <a:pt x="2485888" y="3689183"/>
                  <a:pt x="2397004" y="3930253"/>
                </a:cubicBezTo>
                <a:cubicBezTo>
                  <a:pt x="3077291" y="3929386"/>
                  <a:pt x="3865974" y="3926785"/>
                  <a:pt x="4546261" y="3930253"/>
                </a:cubicBezTo>
                <a:cubicBezTo>
                  <a:pt x="4538457" y="3642356"/>
                  <a:pt x="4543660" y="1934483"/>
                  <a:pt x="4546261" y="1066022"/>
                </a:cubicBezTo>
                <a:cubicBezTo>
                  <a:pt x="4430495" y="1066889"/>
                  <a:pt x="3962229" y="1285847"/>
                  <a:pt x="3743270" y="1401613"/>
                </a:cubicBezTo>
                <a:cubicBezTo>
                  <a:pt x="3445834" y="1558569"/>
                  <a:pt x="3147965" y="1771024"/>
                  <a:pt x="3097236" y="2147371"/>
                </a:cubicBezTo>
                <a:cubicBezTo>
                  <a:pt x="3093767" y="2172085"/>
                  <a:pt x="3082061" y="2195499"/>
                  <a:pt x="3075557" y="2220213"/>
                </a:cubicBezTo>
                <a:cubicBezTo>
                  <a:pt x="3054311" y="2301292"/>
                  <a:pt x="3041304" y="2324706"/>
                  <a:pt x="2977568" y="2252298"/>
                </a:cubicBezTo>
                <a:cubicBezTo>
                  <a:pt x="2910796" y="2176421"/>
                  <a:pt x="2842291" y="2101412"/>
                  <a:pt x="2772918" y="2027703"/>
                </a:cubicBezTo>
                <a:cubicBezTo>
                  <a:pt x="2622032" y="1866845"/>
                  <a:pt x="2489356" y="1696881"/>
                  <a:pt x="2275601" y="1593256"/>
                </a:cubicBezTo>
                <a:cubicBezTo>
                  <a:pt x="2130785" y="1523016"/>
                  <a:pt x="2062713" y="1600193"/>
                  <a:pt x="1841587" y="1492665"/>
                </a:cubicBezTo>
                <a:cubicBezTo>
                  <a:pt x="1799530" y="1472287"/>
                  <a:pt x="1755738" y="1490931"/>
                  <a:pt x="1790425" y="1564206"/>
                </a:cubicBezTo>
                <a:cubicBezTo>
                  <a:pt x="1812537" y="1610599"/>
                  <a:pt x="1894051" y="1627508"/>
                  <a:pt x="1860665" y="1700783"/>
                </a:cubicBezTo>
                <a:cubicBezTo>
                  <a:pt x="1750535" y="1701651"/>
                  <a:pt x="1537214" y="1624040"/>
                  <a:pt x="1412343" y="1587186"/>
                </a:cubicBezTo>
                <a:cubicBezTo>
                  <a:pt x="1457002" y="1452776"/>
                  <a:pt x="1483884" y="1314030"/>
                  <a:pt x="1588376" y="1402914"/>
                </a:cubicBezTo>
                <a:cubicBezTo>
                  <a:pt x="1724521" y="1463615"/>
                  <a:pt x="1768746" y="1236419"/>
                  <a:pt x="1880176" y="1281078"/>
                </a:cubicBezTo>
                <a:cubicBezTo>
                  <a:pt x="2043202" y="1346548"/>
                  <a:pt x="2059678" y="1237720"/>
                  <a:pt x="2099568" y="1094205"/>
                </a:cubicBezTo>
                <a:cubicBezTo>
                  <a:pt x="2094365" y="1059518"/>
                  <a:pt x="2072252" y="1034804"/>
                  <a:pt x="2040167" y="1036972"/>
                </a:cubicBezTo>
                <a:cubicBezTo>
                  <a:pt x="1882777" y="1046511"/>
                  <a:pt x="1832049" y="1008356"/>
                  <a:pt x="1789558" y="890856"/>
                </a:cubicBezTo>
                <a:cubicBezTo>
                  <a:pt x="1756606" y="845763"/>
                  <a:pt x="1756606" y="845763"/>
                  <a:pt x="1752270" y="784628"/>
                </a:cubicBezTo>
                <a:cubicBezTo>
                  <a:pt x="1750969" y="766418"/>
                  <a:pt x="1753571" y="748641"/>
                  <a:pt x="1772214" y="747774"/>
                </a:cubicBezTo>
                <a:cubicBezTo>
                  <a:pt x="1941311" y="739536"/>
                  <a:pt x="1975997" y="729130"/>
                  <a:pt x="2114309" y="735634"/>
                </a:cubicBezTo>
                <a:cubicBezTo>
                  <a:pt x="2200592" y="739536"/>
                  <a:pt x="2222704" y="689674"/>
                  <a:pt x="2179346" y="605560"/>
                </a:cubicBezTo>
                <a:cubicBezTo>
                  <a:pt x="2112142" y="475486"/>
                  <a:pt x="2028460" y="351915"/>
                  <a:pt x="1936108" y="232681"/>
                </a:cubicBezTo>
                <a:cubicBezTo>
                  <a:pt x="1901855" y="188456"/>
                  <a:pt x="1855028" y="149867"/>
                  <a:pt x="1797796" y="160273"/>
                </a:cubicBezTo>
                <a:cubicBezTo>
                  <a:pt x="1681596" y="181085"/>
                  <a:pt x="1527242" y="196694"/>
                  <a:pt x="1412776" y="206666"/>
                </a:cubicBezTo>
                <a:cubicBezTo>
                  <a:pt x="1347739" y="129922"/>
                  <a:pt x="1354677" y="118216"/>
                  <a:pt x="1278800" y="55780"/>
                </a:cubicBezTo>
                <a:cubicBezTo>
                  <a:pt x="1126180" y="86131"/>
                  <a:pt x="1106669" y="-13593"/>
                  <a:pt x="1052471" y="1582"/>
                </a:cubicBezTo>
                <a:lnTo>
                  <a:pt x="846521" y="36269"/>
                </a:lnTo>
                <a:cubicBezTo>
                  <a:pt x="809666" y="74424"/>
                  <a:pt x="777581" y="150734"/>
                  <a:pt x="723817" y="148566"/>
                </a:cubicBezTo>
                <a:cubicBezTo>
                  <a:pt x="558623" y="142496"/>
                  <a:pt x="611520" y="224876"/>
                  <a:pt x="668753" y="300753"/>
                </a:cubicBezTo>
                <a:cubicBezTo>
                  <a:pt x="761539" y="423890"/>
                  <a:pt x="857360" y="544425"/>
                  <a:pt x="951881" y="665827"/>
                </a:cubicBezTo>
                <a:cubicBezTo>
                  <a:pt x="1019953" y="707451"/>
                  <a:pt x="1094962" y="741270"/>
                  <a:pt x="1135285" y="816713"/>
                </a:cubicBezTo>
                <a:cubicBezTo>
                  <a:pt x="1207259" y="964564"/>
                  <a:pt x="1331697" y="1082932"/>
                  <a:pt x="1377656" y="1245524"/>
                </a:cubicBezTo>
                <a:cubicBezTo>
                  <a:pt x="1262758" y="1579381"/>
                  <a:pt x="1317822" y="1643551"/>
                  <a:pt x="963587" y="1591088"/>
                </a:cubicBezTo>
                <a:cubicBezTo>
                  <a:pt x="899417" y="1581549"/>
                  <a:pt x="858661" y="1619270"/>
                  <a:pt x="803163" y="1643117"/>
                </a:cubicBezTo>
                <a:cubicBezTo>
                  <a:pt x="734657" y="1672601"/>
                  <a:pt x="788854" y="1545995"/>
                  <a:pt x="618024" y="1634446"/>
                </a:cubicBezTo>
                <a:moveTo>
                  <a:pt x="2169808" y="1964834"/>
                </a:moveTo>
                <a:cubicBezTo>
                  <a:pt x="2149429" y="1948791"/>
                  <a:pt x="1965591" y="1781863"/>
                  <a:pt x="1944346" y="1763653"/>
                </a:cubicBezTo>
                <a:cubicBezTo>
                  <a:pt x="1923968" y="1743274"/>
                  <a:pt x="1936541" y="1698616"/>
                  <a:pt x="1990739" y="1694280"/>
                </a:cubicBezTo>
                <a:cubicBezTo>
                  <a:pt x="2063580" y="1688210"/>
                  <a:pt x="2113009" y="1721162"/>
                  <a:pt x="2204494" y="1784031"/>
                </a:cubicBezTo>
                <a:cubicBezTo>
                  <a:pt x="2369255" y="1896762"/>
                  <a:pt x="2250453" y="2012528"/>
                  <a:pt x="2169808" y="1964834"/>
                </a:cubicBezTo>
                <a:close/>
              </a:path>
            </a:pathLst>
          </a:custGeom>
          <a:solidFill>
            <a:schemeClr val="accent1"/>
          </a:solidFill>
          <a:ln w="4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070B9E-4CD4-4372-A407-3D728CCAB51C}"/>
              </a:ext>
            </a:extLst>
          </p:cNvPr>
          <p:cNvSpPr/>
          <p:nvPr/>
        </p:nvSpPr>
        <p:spPr>
          <a:xfrm rot="20640512">
            <a:off x="6557027" y="1890842"/>
            <a:ext cx="3219473" cy="1259376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Trapezoid 13">
            <a:extLst>
              <a:ext uri="{FF2B5EF4-FFF2-40B4-BE49-F238E27FC236}">
                <a16:creationId xmlns:a16="http://schemas.microsoft.com/office/drawing/2014/main" id="{17B34F36-C02B-4991-90AB-6A88957FEC68}"/>
              </a:ext>
            </a:extLst>
          </p:cNvPr>
          <p:cNvSpPr/>
          <p:nvPr/>
        </p:nvSpPr>
        <p:spPr>
          <a:xfrm>
            <a:off x="696238" y="1884593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0D05F0C1-29EF-4EE1-A528-86BD726C80A4}"/>
              </a:ext>
            </a:extLst>
          </p:cNvPr>
          <p:cNvSpPr/>
          <p:nvPr/>
        </p:nvSpPr>
        <p:spPr>
          <a:xfrm>
            <a:off x="6008468" y="5100250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9D7EAF92-1D40-41F6-8715-AB4A19EB785C}"/>
              </a:ext>
            </a:extLst>
          </p:cNvPr>
          <p:cNvSpPr/>
          <p:nvPr/>
        </p:nvSpPr>
        <p:spPr>
          <a:xfrm>
            <a:off x="5893397" y="3025902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ounded Rectangle 25">
            <a:extLst>
              <a:ext uri="{FF2B5EF4-FFF2-40B4-BE49-F238E27FC236}">
                <a16:creationId xmlns:a16="http://schemas.microsoft.com/office/drawing/2014/main" id="{456842C7-BBA9-4CF0-AD32-B4B939E10501}"/>
              </a:ext>
            </a:extLst>
          </p:cNvPr>
          <p:cNvSpPr/>
          <p:nvPr/>
        </p:nvSpPr>
        <p:spPr>
          <a:xfrm>
            <a:off x="809830" y="4067981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D13B2A-1379-432C-A9C7-590B4D92E762}"/>
              </a:ext>
            </a:extLst>
          </p:cNvPr>
          <p:cNvGrpSpPr/>
          <p:nvPr/>
        </p:nvGrpSpPr>
        <p:grpSpPr>
          <a:xfrm>
            <a:off x="1522304" y="1737589"/>
            <a:ext cx="3933092" cy="869319"/>
            <a:chOff x="1522304" y="1737589"/>
            <a:chExt cx="3933092" cy="8693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85BAF4-8C4A-44CD-B068-078D238474D1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B8C59E-1B33-48A6-8DDE-4E68C85D272E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14DABC-3B46-402B-BAA3-053C2DAEC473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1167911-72C6-47B2-BCBD-6B29008FD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47B320-64BC-434F-B8B8-D5D5ECC3C240}"/>
              </a:ext>
            </a:extLst>
          </p:cNvPr>
          <p:cNvGrpSpPr/>
          <p:nvPr/>
        </p:nvGrpSpPr>
        <p:grpSpPr>
          <a:xfrm>
            <a:off x="5439111" y="3438525"/>
            <a:ext cx="1975762" cy="3429000"/>
            <a:chOff x="8528048" y="3188450"/>
            <a:chExt cx="1965005" cy="3410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61808B-4AC0-4ED5-B403-C8FDEAB992B7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4" name="Rounded Rectangle 17">
                <a:extLst>
                  <a:ext uri="{FF2B5EF4-FFF2-40B4-BE49-F238E27FC236}">
                    <a16:creationId xmlns:a16="http://schemas.microsoft.com/office/drawing/2014/main" id="{4AB04768-D1A5-4D75-A7BF-9253644AAE20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7E9516-7431-4C14-A312-A63104234B16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Rounded Rectangle 20">
                <a:extLst>
                  <a:ext uri="{FF2B5EF4-FFF2-40B4-BE49-F238E27FC236}">
                    <a16:creationId xmlns:a16="http://schemas.microsoft.com/office/drawing/2014/main" id="{EBDA3963-F5D4-4DA3-83A0-079D12FEF0D2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4967C8-D9C7-49C4-9C6C-E1ADA65B8CC3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F6B38A-EBA5-42F9-9131-1A4B19476F43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ctangle 58">
                <a:extLst>
                  <a:ext uri="{FF2B5EF4-FFF2-40B4-BE49-F238E27FC236}">
                    <a16:creationId xmlns:a16="http://schemas.microsoft.com/office/drawing/2014/main" id="{28D6C59D-0514-4429-BF17-8478C094A71F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825B1D-BBDA-4334-AC52-CCD3C1826FC4}"/>
                </a:ext>
              </a:extLst>
            </p:cNvPr>
            <p:cNvGrpSpPr/>
            <p:nvPr/>
          </p:nvGrpSpPr>
          <p:grpSpPr>
            <a:xfrm>
              <a:off x="8866408" y="4331282"/>
              <a:ext cx="881930" cy="881930"/>
              <a:chOff x="8866408" y="4331282"/>
              <a:chExt cx="881930" cy="88193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635F40-65BC-406A-8C4B-097FA084FA11}"/>
                  </a:ext>
                </a:extLst>
              </p:cNvPr>
              <p:cNvSpPr/>
              <p:nvPr/>
            </p:nvSpPr>
            <p:spPr>
              <a:xfrm>
                <a:off x="9068993" y="4530349"/>
                <a:ext cx="476761" cy="4767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B9660F6C-BEFD-4D17-9A91-242D9CBBDFB8}"/>
                  </a:ext>
                </a:extLst>
              </p:cNvPr>
              <p:cNvSpPr/>
              <p:nvPr/>
            </p:nvSpPr>
            <p:spPr>
              <a:xfrm>
                <a:off x="8866408" y="4331282"/>
                <a:ext cx="881930" cy="881930"/>
              </a:xfrm>
              <a:prstGeom prst="donut">
                <a:avLst>
                  <a:gd name="adj" fmla="val 1507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955A108-CC00-4579-A52F-61E90EA30F06}"/>
                </a:ext>
              </a:extLst>
            </p:cNvPr>
            <p:cNvGrpSpPr/>
            <p:nvPr/>
          </p:nvGrpSpPr>
          <p:grpSpPr>
            <a:xfrm>
              <a:off x="9180778" y="4311678"/>
              <a:ext cx="1312275" cy="2287102"/>
              <a:chOff x="9190506" y="4311678"/>
              <a:chExt cx="1312275" cy="2287102"/>
            </a:xfrm>
          </p:grpSpPr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1C752CE0-4B2A-48F7-88CA-65DF971F5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506" y="4311678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16C2CD22-E792-43E6-8A94-A0AADAC34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9274" y="4680765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1729E0F-3E46-4A2C-A791-94FF6A47772D}"/>
              </a:ext>
            </a:extLst>
          </p:cNvPr>
          <p:cNvSpPr/>
          <p:nvPr/>
        </p:nvSpPr>
        <p:spPr>
          <a:xfrm>
            <a:off x="3630317" y="1609909"/>
            <a:ext cx="4927677" cy="794174"/>
          </a:xfrm>
          <a:custGeom>
            <a:avLst/>
            <a:gdLst>
              <a:gd name="connsiteX0" fmla="*/ 3998255 w 7797114"/>
              <a:gd name="connsiteY0" fmla="*/ 1009685 h 1256630"/>
              <a:gd name="connsiteX1" fmla="*/ 4036856 w 7797114"/>
              <a:gd name="connsiteY1" fmla="*/ 1048261 h 1256630"/>
              <a:gd name="connsiteX2" fmla="*/ 3998255 w 7797114"/>
              <a:gd name="connsiteY2" fmla="*/ 1086835 h 1256630"/>
              <a:gd name="connsiteX3" fmla="*/ 3959652 w 7797114"/>
              <a:gd name="connsiteY3" fmla="*/ 1048261 h 1256630"/>
              <a:gd name="connsiteX4" fmla="*/ 3998255 w 7797114"/>
              <a:gd name="connsiteY4" fmla="*/ 1009685 h 1256630"/>
              <a:gd name="connsiteX5" fmla="*/ 3998277 w 7797114"/>
              <a:gd name="connsiteY5" fmla="*/ 967692 h 1256630"/>
              <a:gd name="connsiteX6" fmla="*/ 3917642 w 7797114"/>
              <a:gd name="connsiteY6" fmla="*/ 1048270 h 1256630"/>
              <a:gd name="connsiteX7" fmla="*/ 3998277 w 7797114"/>
              <a:gd name="connsiteY7" fmla="*/ 1128848 h 1256630"/>
              <a:gd name="connsiteX8" fmla="*/ 4078912 w 7797114"/>
              <a:gd name="connsiteY8" fmla="*/ 1048270 h 1256630"/>
              <a:gd name="connsiteX9" fmla="*/ 3998277 w 7797114"/>
              <a:gd name="connsiteY9" fmla="*/ 967692 h 1256630"/>
              <a:gd name="connsiteX10" fmla="*/ 4100358 w 7797114"/>
              <a:gd name="connsiteY10" fmla="*/ 720385 h 1256630"/>
              <a:gd name="connsiteX11" fmla="*/ 4093495 w 7797114"/>
              <a:gd name="connsiteY11" fmla="*/ 727243 h 1256630"/>
              <a:gd name="connsiteX12" fmla="*/ 4100358 w 7797114"/>
              <a:gd name="connsiteY12" fmla="*/ 734100 h 1256630"/>
              <a:gd name="connsiteX13" fmla="*/ 4420751 w 7797114"/>
              <a:gd name="connsiteY13" fmla="*/ 734100 h 1256630"/>
              <a:gd name="connsiteX14" fmla="*/ 4427614 w 7797114"/>
              <a:gd name="connsiteY14" fmla="*/ 727243 h 1256630"/>
              <a:gd name="connsiteX15" fmla="*/ 4420751 w 7797114"/>
              <a:gd name="connsiteY15" fmla="*/ 720385 h 1256630"/>
              <a:gd name="connsiteX16" fmla="*/ 3396949 w 7797114"/>
              <a:gd name="connsiteY16" fmla="*/ 720385 h 1256630"/>
              <a:gd name="connsiteX17" fmla="*/ 3390086 w 7797114"/>
              <a:gd name="connsiteY17" fmla="*/ 727243 h 1256630"/>
              <a:gd name="connsiteX18" fmla="*/ 3396949 w 7797114"/>
              <a:gd name="connsiteY18" fmla="*/ 734100 h 1256630"/>
              <a:gd name="connsiteX19" fmla="*/ 3717343 w 7797114"/>
              <a:gd name="connsiteY19" fmla="*/ 734100 h 1256630"/>
              <a:gd name="connsiteX20" fmla="*/ 3724206 w 7797114"/>
              <a:gd name="connsiteY20" fmla="*/ 727243 h 1256630"/>
              <a:gd name="connsiteX21" fmla="*/ 3717343 w 7797114"/>
              <a:gd name="connsiteY21" fmla="*/ 720385 h 1256630"/>
              <a:gd name="connsiteX22" fmla="*/ 4114940 w 7797114"/>
              <a:gd name="connsiteY22" fmla="*/ 688669 h 1256630"/>
              <a:gd name="connsiteX23" fmla="*/ 4108078 w 7797114"/>
              <a:gd name="connsiteY23" fmla="*/ 695526 h 1256630"/>
              <a:gd name="connsiteX24" fmla="*/ 4114940 w 7797114"/>
              <a:gd name="connsiteY24" fmla="*/ 702384 h 1256630"/>
              <a:gd name="connsiteX25" fmla="*/ 4435334 w 7797114"/>
              <a:gd name="connsiteY25" fmla="*/ 702384 h 1256630"/>
              <a:gd name="connsiteX26" fmla="*/ 4442196 w 7797114"/>
              <a:gd name="connsiteY26" fmla="*/ 695526 h 1256630"/>
              <a:gd name="connsiteX27" fmla="*/ 4435334 w 7797114"/>
              <a:gd name="connsiteY27" fmla="*/ 688669 h 1256630"/>
              <a:gd name="connsiteX28" fmla="*/ 3382366 w 7797114"/>
              <a:gd name="connsiteY28" fmla="*/ 688669 h 1256630"/>
              <a:gd name="connsiteX29" fmla="*/ 3375504 w 7797114"/>
              <a:gd name="connsiteY29" fmla="*/ 695526 h 1256630"/>
              <a:gd name="connsiteX30" fmla="*/ 3382366 w 7797114"/>
              <a:gd name="connsiteY30" fmla="*/ 702384 h 1256630"/>
              <a:gd name="connsiteX31" fmla="*/ 3702760 w 7797114"/>
              <a:gd name="connsiteY31" fmla="*/ 702384 h 1256630"/>
              <a:gd name="connsiteX32" fmla="*/ 3709623 w 7797114"/>
              <a:gd name="connsiteY32" fmla="*/ 695526 h 1256630"/>
              <a:gd name="connsiteX33" fmla="*/ 3702760 w 7797114"/>
              <a:gd name="connsiteY33" fmla="*/ 688669 h 1256630"/>
              <a:gd name="connsiteX34" fmla="*/ 4129094 w 7797114"/>
              <a:gd name="connsiteY34" fmla="*/ 657380 h 1256630"/>
              <a:gd name="connsiteX35" fmla="*/ 4122232 w 7797114"/>
              <a:gd name="connsiteY35" fmla="*/ 664237 h 1256630"/>
              <a:gd name="connsiteX36" fmla="*/ 4129094 w 7797114"/>
              <a:gd name="connsiteY36" fmla="*/ 671095 h 1256630"/>
              <a:gd name="connsiteX37" fmla="*/ 4449489 w 7797114"/>
              <a:gd name="connsiteY37" fmla="*/ 671095 h 1256630"/>
              <a:gd name="connsiteX38" fmla="*/ 4456351 w 7797114"/>
              <a:gd name="connsiteY38" fmla="*/ 664237 h 1256630"/>
              <a:gd name="connsiteX39" fmla="*/ 4449489 w 7797114"/>
              <a:gd name="connsiteY39" fmla="*/ 657380 h 1256630"/>
              <a:gd name="connsiteX40" fmla="*/ 3368211 w 7797114"/>
              <a:gd name="connsiteY40" fmla="*/ 656951 h 1256630"/>
              <a:gd name="connsiteX41" fmla="*/ 3361349 w 7797114"/>
              <a:gd name="connsiteY41" fmla="*/ 663809 h 1256630"/>
              <a:gd name="connsiteX42" fmla="*/ 3368211 w 7797114"/>
              <a:gd name="connsiteY42" fmla="*/ 670666 h 1256630"/>
              <a:gd name="connsiteX43" fmla="*/ 3688606 w 7797114"/>
              <a:gd name="connsiteY43" fmla="*/ 670666 h 1256630"/>
              <a:gd name="connsiteX44" fmla="*/ 3695469 w 7797114"/>
              <a:gd name="connsiteY44" fmla="*/ 663809 h 1256630"/>
              <a:gd name="connsiteX45" fmla="*/ 3688606 w 7797114"/>
              <a:gd name="connsiteY45" fmla="*/ 656951 h 1256630"/>
              <a:gd name="connsiteX46" fmla="*/ 2685391 w 7797114"/>
              <a:gd name="connsiteY46" fmla="*/ 362497 h 1256630"/>
              <a:gd name="connsiteX47" fmla="*/ 2685391 w 7797114"/>
              <a:gd name="connsiteY47" fmla="*/ 643664 h 1256630"/>
              <a:gd name="connsiteX48" fmla="*/ 2645075 w 7797114"/>
              <a:gd name="connsiteY48" fmla="*/ 483364 h 1256630"/>
              <a:gd name="connsiteX49" fmla="*/ 2685391 w 7797114"/>
              <a:gd name="connsiteY49" fmla="*/ 362497 h 1256630"/>
              <a:gd name="connsiteX50" fmla="*/ 5102287 w 7797114"/>
              <a:gd name="connsiteY50" fmla="*/ 361212 h 1256630"/>
              <a:gd name="connsiteX51" fmla="*/ 5102287 w 7797114"/>
              <a:gd name="connsiteY51" fmla="*/ 644951 h 1256630"/>
              <a:gd name="connsiteX52" fmla="*/ 5102287 w 7797114"/>
              <a:gd name="connsiteY52" fmla="*/ 361212 h 1256630"/>
              <a:gd name="connsiteX53" fmla="*/ 5224097 w 7797114"/>
              <a:gd name="connsiteY53" fmla="*/ 237773 h 1256630"/>
              <a:gd name="connsiteX54" fmla="*/ 7795399 w 7797114"/>
              <a:gd name="connsiteY54" fmla="*/ 237773 h 1256630"/>
              <a:gd name="connsiteX55" fmla="*/ 7797114 w 7797114"/>
              <a:gd name="connsiteY55" fmla="*/ 266061 h 1256630"/>
              <a:gd name="connsiteX56" fmla="*/ 7722913 w 7797114"/>
              <a:gd name="connsiteY56" fmla="*/ 275491 h 1256630"/>
              <a:gd name="connsiteX57" fmla="*/ 6725702 w 7797114"/>
              <a:gd name="connsiteY57" fmla="*/ 279777 h 1256630"/>
              <a:gd name="connsiteX58" fmla="*/ 6553282 w 7797114"/>
              <a:gd name="connsiteY58" fmla="*/ 314494 h 1256630"/>
              <a:gd name="connsiteX59" fmla="*/ 6630485 w 7797114"/>
              <a:gd name="connsiteY59" fmla="*/ 574230 h 1256630"/>
              <a:gd name="connsiteX60" fmla="*/ 6621050 w 7797114"/>
              <a:gd name="connsiteY60" fmla="*/ 689955 h 1256630"/>
              <a:gd name="connsiteX61" fmla="*/ 6596601 w 7797114"/>
              <a:gd name="connsiteY61" fmla="*/ 773104 h 1256630"/>
              <a:gd name="connsiteX62" fmla="*/ 6441766 w 7797114"/>
              <a:gd name="connsiteY62" fmla="*/ 775247 h 1256630"/>
              <a:gd name="connsiteX63" fmla="*/ 6422894 w 7797114"/>
              <a:gd name="connsiteY63" fmla="*/ 736244 h 1256630"/>
              <a:gd name="connsiteX64" fmla="*/ 6413029 w 7797114"/>
              <a:gd name="connsiteY64" fmla="*/ 634236 h 1256630"/>
              <a:gd name="connsiteX65" fmla="*/ 5254978 w 7797114"/>
              <a:gd name="connsiteY65" fmla="*/ 634236 h 1256630"/>
              <a:gd name="connsiteX66" fmla="*/ 5254978 w 7797114"/>
              <a:gd name="connsiteY66" fmla="*/ 385214 h 1256630"/>
              <a:gd name="connsiteX67" fmla="*/ 6408740 w 7797114"/>
              <a:gd name="connsiteY67" fmla="*/ 590945 h 1256630"/>
              <a:gd name="connsiteX68" fmla="*/ 6496666 w 7797114"/>
              <a:gd name="connsiteY68" fmla="*/ 314494 h 1256630"/>
              <a:gd name="connsiteX69" fmla="*/ 6482084 w 7797114"/>
              <a:gd name="connsiteY69" fmla="*/ 295206 h 1256630"/>
              <a:gd name="connsiteX70" fmla="*/ 6285643 w 7797114"/>
              <a:gd name="connsiteY70" fmla="*/ 280633 h 1256630"/>
              <a:gd name="connsiteX71" fmla="*/ 5281999 w 7797114"/>
              <a:gd name="connsiteY71" fmla="*/ 274205 h 1256630"/>
              <a:gd name="connsiteX72" fmla="*/ 5224097 w 7797114"/>
              <a:gd name="connsiteY72" fmla="*/ 266061 h 1256630"/>
              <a:gd name="connsiteX73" fmla="*/ 5224097 w 7797114"/>
              <a:gd name="connsiteY73" fmla="*/ 237773 h 1256630"/>
              <a:gd name="connsiteX74" fmla="*/ 1285169 w 7797114"/>
              <a:gd name="connsiteY74" fmla="*/ 233433 h 1256630"/>
              <a:gd name="connsiteX75" fmla="*/ 2570015 w 7797114"/>
              <a:gd name="connsiteY75" fmla="*/ 242487 h 1256630"/>
              <a:gd name="connsiteX76" fmla="*/ 2571730 w 7797114"/>
              <a:gd name="connsiteY76" fmla="*/ 266918 h 1256630"/>
              <a:gd name="connsiteX77" fmla="*/ 2503963 w 7797114"/>
              <a:gd name="connsiteY77" fmla="*/ 275062 h 1256630"/>
              <a:gd name="connsiteX78" fmla="*/ 1500320 w 7797114"/>
              <a:gd name="connsiteY78" fmla="*/ 280205 h 1256630"/>
              <a:gd name="connsiteX79" fmla="*/ 1326612 w 7797114"/>
              <a:gd name="connsiteY79" fmla="*/ 304636 h 1256630"/>
              <a:gd name="connsiteX80" fmla="*/ 1404673 w 7797114"/>
              <a:gd name="connsiteY80" fmla="*/ 595660 h 1256630"/>
              <a:gd name="connsiteX81" fmla="*/ 2533558 w 7797114"/>
              <a:gd name="connsiteY81" fmla="*/ 394214 h 1256630"/>
              <a:gd name="connsiteX82" fmla="*/ 2533558 w 7797114"/>
              <a:gd name="connsiteY82" fmla="*/ 629521 h 1256630"/>
              <a:gd name="connsiteX83" fmla="*/ 1402099 w 7797114"/>
              <a:gd name="connsiteY83" fmla="*/ 629521 h 1256630"/>
              <a:gd name="connsiteX84" fmla="*/ 1395237 w 7797114"/>
              <a:gd name="connsiteY84" fmla="*/ 707527 h 1256630"/>
              <a:gd name="connsiteX85" fmla="*/ 1313315 w 7797114"/>
              <a:gd name="connsiteY85" fmla="*/ 782533 h 1256630"/>
              <a:gd name="connsiteX86" fmla="*/ 1245978 w 7797114"/>
              <a:gd name="connsiteY86" fmla="*/ 780390 h 1256630"/>
              <a:gd name="connsiteX87" fmla="*/ 1196224 w 7797114"/>
              <a:gd name="connsiteY87" fmla="*/ 732815 h 1256630"/>
              <a:gd name="connsiteX88" fmla="*/ 1180354 w 7797114"/>
              <a:gd name="connsiteY88" fmla="*/ 433647 h 1256630"/>
              <a:gd name="connsiteX89" fmla="*/ 1256700 w 7797114"/>
              <a:gd name="connsiteY89" fmla="*/ 298635 h 1256630"/>
              <a:gd name="connsiteX90" fmla="*/ 1094144 w 7797114"/>
              <a:gd name="connsiteY90" fmla="*/ 279776 h 1256630"/>
              <a:gd name="connsiteX91" fmla="*/ 90500 w 7797114"/>
              <a:gd name="connsiteY91" fmla="*/ 276776 h 1256630"/>
              <a:gd name="connsiteX92" fmla="*/ 0 w 7797114"/>
              <a:gd name="connsiteY92" fmla="*/ 254917 h 1256630"/>
              <a:gd name="connsiteX93" fmla="*/ 1285169 w 7797114"/>
              <a:gd name="connsiteY93" fmla="*/ 233433 h 1256630"/>
              <a:gd name="connsiteX94" fmla="*/ 3907671 w 7797114"/>
              <a:gd name="connsiteY94" fmla="*/ 3 h 1256630"/>
              <a:gd name="connsiteX95" fmla="*/ 4199435 w 7797114"/>
              <a:gd name="connsiteY95" fmla="*/ 72330 h 1256630"/>
              <a:gd name="connsiteX96" fmla="*/ 4301086 w 7797114"/>
              <a:gd name="connsiteY96" fmla="*/ 167482 h 1256630"/>
              <a:gd name="connsiteX97" fmla="*/ 4393302 w 7797114"/>
              <a:gd name="connsiteY97" fmla="*/ 230916 h 1256630"/>
              <a:gd name="connsiteX98" fmla="*/ 4904560 w 7797114"/>
              <a:gd name="connsiteY98" fmla="*/ 319637 h 1256630"/>
              <a:gd name="connsiteX99" fmla="*/ 4990340 w 7797114"/>
              <a:gd name="connsiteY99" fmla="*/ 417360 h 1256630"/>
              <a:gd name="connsiteX100" fmla="*/ 4990340 w 7797114"/>
              <a:gd name="connsiteY100" fmla="*/ 634664 h 1256630"/>
              <a:gd name="connsiteX101" fmla="*/ 5561646 w 7797114"/>
              <a:gd name="connsiteY101" fmla="*/ 1166565 h 1256630"/>
              <a:gd name="connsiteX102" fmla="*/ 5607110 w 7797114"/>
              <a:gd name="connsiteY102" fmla="*/ 1202140 h 1256630"/>
              <a:gd name="connsiteX103" fmla="*/ 5659008 w 7797114"/>
              <a:gd name="connsiteY103" fmla="*/ 1219284 h 1256630"/>
              <a:gd name="connsiteX104" fmla="*/ 5656435 w 7797114"/>
              <a:gd name="connsiteY104" fmla="*/ 1254002 h 1256630"/>
              <a:gd name="connsiteX105" fmla="*/ 5445411 w 7797114"/>
              <a:gd name="connsiteY105" fmla="*/ 1252716 h 1256630"/>
              <a:gd name="connsiteX106" fmla="*/ 5429543 w 7797114"/>
              <a:gd name="connsiteY106" fmla="*/ 1223571 h 1256630"/>
              <a:gd name="connsiteX107" fmla="*/ 5489161 w 7797114"/>
              <a:gd name="connsiteY107" fmla="*/ 1189710 h 1256630"/>
              <a:gd name="connsiteX108" fmla="*/ 4553712 w 7797114"/>
              <a:gd name="connsiteY108" fmla="*/ 635521 h 1256630"/>
              <a:gd name="connsiteX109" fmla="*/ 4539988 w 7797114"/>
              <a:gd name="connsiteY109" fmla="*/ 650522 h 1256630"/>
              <a:gd name="connsiteX110" fmla="*/ 4327250 w 7797114"/>
              <a:gd name="connsiteY110" fmla="*/ 786391 h 1256630"/>
              <a:gd name="connsiteX111" fmla="*/ 4081485 w 7797114"/>
              <a:gd name="connsiteY111" fmla="*/ 785533 h 1256630"/>
              <a:gd name="connsiteX112" fmla="*/ 3996991 w 7797114"/>
              <a:gd name="connsiteY112" fmla="*/ 898686 h 1256630"/>
              <a:gd name="connsiteX113" fmla="*/ 4118371 w 7797114"/>
              <a:gd name="connsiteY113" fmla="*/ 1033268 h 1256630"/>
              <a:gd name="connsiteX114" fmla="*/ 3971685 w 7797114"/>
              <a:gd name="connsiteY114" fmla="*/ 1179424 h 1256630"/>
              <a:gd name="connsiteX115" fmla="*/ 3787254 w 7797114"/>
              <a:gd name="connsiteY115" fmla="*/ 1179853 h 1256630"/>
              <a:gd name="connsiteX116" fmla="*/ 3699758 w 7797114"/>
              <a:gd name="connsiteY116" fmla="*/ 1089845 h 1256630"/>
              <a:gd name="connsiteX117" fmla="*/ 3699758 w 7797114"/>
              <a:gd name="connsiteY117" fmla="*/ 1021696 h 1256630"/>
              <a:gd name="connsiteX118" fmla="*/ 3817707 w 7797114"/>
              <a:gd name="connsiteY118" fmla="*/ 901258 h 1256630"/>
              <a:gd name="connsiteX119" fmla="*/ 3828859 w 7797114"/>
              <a:gd name="connsiteY119" fmla="*/ 874255 h 1256630"/>
              <a:gd name="connsiteX120" fmla="*/ 3770099 w 7797114"/>
              <a:gd name="connsiteY120" fmla="*/ 788962 h 1256630"/>
              <a:gd name="connsiteX121" fmla="*/ 3435551 w 7797114"/>
              <a:gd name="connsiteY121" fmla="*/ 792819 h 1256630"/>
              <a:gd name="connsiteX122" fmla="*/ 3310309 w 7797114"/>
              <a:gd name="connsiteY122" fmla="*/ 702384 h 1256630"/>
              <a:gd name="connsiteX123" fmla="*/ 3206084 w 7797114"/>
              <a:gd name="connsiteY123" fmla="*/ 646665 h 1256630"/>
              <a:gd name="connsiteX124" fmla="*/ 2406600 w 7797114"/>
              <a:gd name="connsiteY124" fmla="*/ 1087273 h 1256630"/>
              <a:gd name="connsiteX125" fmla="*/ 2308381 w 7797114"/>
              <a:gd name="connsiteY125" fmla="*/ 1194854 h 1256630"/>
              <a:gd name="connsiteX126" fmla="*/ 2343552 w 7797114"/>
              <a:gd name="connsiteY126" fmla="*/ 1204283 h 1256630"/>
              <a:gd name="connsiteX127" fmla="*/ 2374863 w 7797114"/>
              <a:gd name="connsiteY127" fmla="*/ 1229571 h 1256630"/>
              <a:gd name="connsiteX128" fmla="*/ 2343122 w 7797114"/>
              <a:gd name="connsiteY128" fmla="*/ 1254858 h 1256630"/>
              <a:gd name="connsiteX129" fmla="*/ 2179280 w 7797114"/>
              <a:gd name="connsiteY129" fmla="*/ 1254858 h 1256630"/>
              <a:gd name="connsiteX130" fmla="*/ 2147970 w 7797114"/>
              <a:gd name="connsiteY130" fmla="*/ 1234714 h 1256630"/>
              <a:gd name="connsiteX131" fmla="*/ 2177135 w 7797114"/>
              <a:gd name="connsiteY131" fmla="*/ 1204283 h 1256630"/>
              <a:gd name="connsiteX132" fmla="*/ 2244902 w 7797114"/>
              <a:gd name="connsiteY132" fmla="*/ 1159279 h 1256630"/>
              <a:gd name="connsiteX133" fmla="*/ 2778893 w 7797114"/>
              <a:gd name="connsiteY133" fmla="*/ 650094 h 1256630"/>
              <a:gd name="connsiteX134" fmla="*/ 2802482 w 7797114"/>
              <a:gd name="connsiteY134" fmla="*/ 596089 h 1256630"/>
              <a:gd name="connsiteX135" fmla="*/ 2798622 w 7797114"/>
              <a:gd name="connsiteY135" fmla="*/ 405787 h 1256630"/>
              <a:gd name="connsiteX136" fmla="*/ 2867678 w 7797114"/>
              <a:gd name="connsiteY136" fmla="*/ 332067 h 1256630"/>
              <a:gd name="connsiteX137" fmla="*/ 3425685 w 7797114"/>
              <a:gd name="connsiteY137" fmla="*/ 234345 h 1256630"/>
              <a:gd name="connsiteX138" fmla="*/ 3502032 w 7797114"/>
              <a:gd name="connsiteY138" fmla="*/ 181197 h 1256630"/>
              <a:gd name="connsiteX139" fmla="*/ 3615263 w 7797114"/>
              <a:gd name="connsiteY139" fmla="*/ 69759 h 1256630"/>
              <a:gd name="connsiteX140" fmla="*/ 3907671 w 7797114"/>
              <a:gd name="connsiteY140" fmla="*/ 3 h 12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797114" h="1256630">
                <a:moveTo>
                  <a:pt x="3998255" y="1009685"/>
                </a:moveTo>
                <a:cubicBezTo>
                  <a:pt x="4019574" y="1009685"/>
                  <a:pt x="4036856" y="1026956"/>
                  <a:pt x="4036856" y="1048261"/>
                </a:cubicBezTo>
                <a:cubicBezTo>
                  <a:pt x="4036856" y="1069565"/>
                  <a:pt x="4019574" y="1086835"/>
                  <a:pt x="3998255" y="1086835"/>
                </a:cubicBezTo>
                <a:cubicBezTo>
                  <a:pt x="3976935" y="1086835"/>
                  <a:pt x="3959652" y="1069565"/>
                  <a:pt x="3959652" y="1048261"/>
                </a:cubicBezTo>
                <a:cubicBezTo>
                  <a:pt x="3959652" y="1026956"/>
                  <a:pt x="3976935" y="1009685"/>
                  <a:pt x="3998255" y="1009685"/>
                </a:cubicBezTo>
                <a:close/>
                <a:moveTo>
                  <a:pt x="3998277" y="967692"/>
                </a:moveTo>
                <a:cubicBezTo>
                  <a:pt x="3953670" y="967692"/>
                  <a:pt x="3917213" y="1003694"/>
                  <a:pt x="3917642" y="1048270"/>
                </a:cubicBezTo>
                <a:cubicBezTo>
                  <a:pt x="3917642" y="1092845"/>
                  <a:pt x="3953670" y="1128848"/>
                  <a:pt x="3998277" y="1128848"/>
                </a:cubicBezTo>
                <a:cubicBezTo>
                  <a:pt x="4042883" y="1128848"/>
                  <a:pt x="4078912" y="1092845"/>
                  <a:pt x="4078912" y="1048270"/>
                </a:cubicBezTo>
                <a:cubicBezTo>
                  <a:pt x="4078912" y="1003694"/>
                  <a:pt x="4042883" y="967692"/>
                  <a:pt x="3998277" y="967692"/>
                </a:cubicBezTo>
                <a:close/>
                <a:moveTo>
                  <a:pt x="4100358" y="720385"/>
                </a:moveTo>
                <a:cubicBezTo>
                  <a:pt x="4096497" y="720385"/>
                  <a:pt x="4093495" y="723385"/>
                  <a:pt x="4093495" y="727243"/>
                </a:cubicBezTo>
                <a:cubicBezTo>
                  <a:pt x="4093495" y="731100"/>
                  <a:pt x="4096497" y="734100"/>
                  <a:pt x="4100358" y="734100"/>
                </a:cubicBezTo>
                <a:lnTo>
                  <a:pt x="4420751" y="734100"/>
                </a:lnTo>
                <a:cubicBezTo>
                  <a:pt x="4424611" y="734100"/>
                  <a:pt x="4427614" y="731100"/>
                  <a:pt x="4427614" y="727243"/>
                </a:cubicBezTo>
                <a:cubicBezTo>
                  <a:pt x="4427614" y="723385"/>
                  <a:pt x="4424611" y="720385"/>
                  <a:pt x="4420751" y="720385"/>
                </a:cubicBezTo>
                <a:close/>
                <a:moveTo>
                  <a:pt x="3396949" y="720385"/>
                </a:moveTo>
                <a:cubicBezTo>
                  <a:pt x="3393090" y="720385"/>
                  <a:pt x="3390086" y="723385"/>
                  <a:pt x="3390086" y="727243"/>
                </a:cubicBezTo>
                <a:cubicBezTo>
                  <a:pt x="3390086" y="731100"/>
                  <a:pt x="3393090" y="734100"/>
                  <a:pt x="3396949" y="734100"/>
                </a:cubicBezTo>
                <a:lnTo>
                  <a:pt x="3717343" y="734100"/>
                </a:lnTo>
                <a:cubicBezTo>
                  <a:pt x="3721203" y="734100"/>
                  <a:pt x="3724634" y="731100"/>
                  <a:pt x="3724206" y="727243"/>
                </a:cubicBezTo>
                <a:cubicBezTo>
                  <a:pt x="3724206" y="723385"/>
                  <a:pt x="3721203" y="720385"/>
                  <a:pt x="3717343" y="720385"/>
                </a:cubicBezTo>
                <a:close/>
                <a:moveTo>
                  <a:pt x="4114940" y="688669"/>
                </a:moveTo>
                <a:cubicBezTo>
                  <a:pt x="4111080" y="688669"/>
                  <a:pt x="4108078" y="691669"/>
                  <a:pt x="4108078" y="695526"/>
                </a:cubicBezTo>
                <a:cubicBezTo>
                  <a:pt x="4108078" y="699384"/>
                  <a:pt x="4111080" y="702384"/>
                  <a:pt x="4114940" y="702384"/>
                </a:cubicBezTo>
                <a:lnTo>
                  <a:pt x="4435334" y="702384"/>
                </a:lnTo>
                <a:cubicBezTo>
                  <a:pt x="4439194" y="702384"/>
                  <a:pt x="4442196" y="699384"/>
                  <a:pt x="4442196" y="695526"/>
                </a:cubicBezTo>
                <a:cubicBezTo>
                  <a:pt x="4442196" y="691669"/>
                  <a:pt x="4439194" y="688669"/>
                  <a:pt x="4435334" y="688669"/>
                </a:cubicBezTo>
                <a:close/>
                <a:moveTo>
                  <a:pt x="3382366" y="688669"/>
                </a:moveTo>
                <a:cubicBezTo>
                  <a:pt x="3378506" y="688669"/>
                  <a:pt x="3375504" y="691669"/>
                  <a:pt x="3375504" y="695526"/>
                </a:cubicBezTo>
                <a:cubicBezTo>
                  <a:pt x="3375504" y="699384"/>
                  <a:pt x="3378936" y="702384"/>
                  <a:pt x="3382366" y="702384"/>
                </a:cubicBezTo>
                <a:lnTo>
                  <a:pt x="3702760" y="702384"/>
                </a:lnTo>
                <a:cubicBezTo>
                  <a:pt x="3706621" y="702384"/>
                  <a:pt x="3709623" y="699384"/>
                  <a:pt x="3709623" y="695526"/>
                </a:cubicBezTo>
                <a:cubicBezTo>
                  <a:pt x="3709623" y="691669"/>
                  <a:pt x="3706621" y="688669"/>
                  <a:pt x="3702760" y="688669"/>
                </a:cubicBezTo>
                <a:close/>
                <a:moveTo>
                  <a:pt x="4129094" y="657380"/>
                </a:moveTo>
                <a:cubicBezTo>
                  <a:pt x="4125234" y="657380"/>
                  <a:pt x="4122232" y="660380"/>
                  <a:pt x="4122232" y="664237"/>
                </a:cubicBezTo>
                <a:cubicBezTo>
                  <a:pt x="4122232" y="668095"/>
                  <a:pt x="4125234" y="671095"/>
                  <a:pt x="4129094" y="671095"/>
                </a:cubicBezTo>
                <a:lnTo>
                  <a:pt x="4449489" y="671095"/>
                </a:lnTo>
                <a:cubicBezTo>
                  <a:pt x="4453349" y="671095"/>
                  <a:pt x="4456351" y="668095"/>
                  <a:pt x="4456351" y="664237"/>
                </a:cubicBezTo>
                <a:cubicBezTo>
                  <a:pt x="4456351" y="660380"/>
                  <a:pt x="4453349" y="657380"/>
                  <a:pt x="4449489" y="657380"/>
                </a:cubicBezTo>
                <a:close/>
                <a:moveTo>
                  <a:pt x="3368211" y="656951"/>
                </a:moveTo>
                <a:cubicBezTo>
                  <a:pt x="3364353" y="656951"/>
                  <a:pt x="3361349" y="659951"/>
                  <a:pt x="3361349" y="663809"/>
                </a:cubicBezTo>
                <a:cubicBezTo>
                  <a:pt x="3361349" y="667666"/>
                  <a:pt x="3364353" y="671095"/>
                  <a:pt x="3368211" y="670666"/>
                </a:cubicBezTo>
                <a:lnTo>
                  <a:pt x="3688606" y="670666"/>
                </a:lnTo>
                <a:cubicBezTo>
                  <a:pt x="3692466" y="670666"/>
                  <a:pt x="3695469" y="667666"/>
                  <a:pt x="3695469" y="663809"/>
                </a:cubicBezTo>
                <a:cubicBezTo>
                  <a:pt x="3695469" y="659951"/>
                  <a:pt x="3692466" y="656951"/>
                  <a:pt x="3688606" y="656951"/>
                </a:cubicBezTo>
                <a:close/>
                <a:moveTo>
                  <a:pt x="2685391" y="362497"/>
                </a:moveTo>
                <a:cubicBezTo>
                  <a:pt x="2685391" y="458934"/>
                  <a:pt x="2685391" y="542941"/>
                  <a:pt x="2685391" y="643664"/>
                </a:cubicBezTo>
                <a:cubicBezTo>
                  <a:pt x="2634781" y="590088"/>
                  <a:pt x="2648076" y="532655"/>
                  <a:pt x="2645075" y="483364"/>
                </a:cubicBezTo>
                <a:cubicBezTo>
                  <a:pt x="2642072" y="443933"/>
                  <a:pt x="2630063" y="393786"/>
                  <a:pt x="2685391" y="362497"/>
                </a:cubicBezTo>
                <a:close/>
                <a:moveTo>
                  <a:pt x="5102287" y="361212"/>
                </a:moveTo>
                <a:cubicBezTo>
                  <a:pt x="5154186" y="388215"/>
                  <a:pt x="5161907" y="555800"/>
                  <a:pt x="5102287" y="644951"/>
                </a:cubicBezTo>
                <a:cubicBezTo>
                  <a:pt x="5102287" y="541656"/>
                  <a:pt x="5102287" y="452934"/>
                  <a:pt x="5102287" y="361212"/>
                </a:cubicBezTo>
                <a:close/>
                <a:moveTo>
                  <a:pt x="5224097" y="237773"/>
                </a:moveTo>
                <a:cubicBezTo>
                  <a:pt x="6081055" y="237773"/>
                  <a:pt x="6938441" y="237773"/>
                  <a:pt x="7795399" y="237773"/>
                </a:cubicBezTo>
                <a:cubicBezTo>
                  <a:pt x="7795827" y="247202"/>
                  <a:pt x="7796686" y="256632"/>
                  <a:pt x="7797114" y="266061"/>
                </a:cubicBezTo>
                <a:cubicBezTo>
                  <a:pt x="7772238" y="269490"/>
                  <a:pt x="7747790" y="275491"/>
                  <a:pt x="7722913" y="275491"/>
                </a:cubicBezTo>
                <a:cubicBezTo>
                  <a:pt x="7390510" y="277205"/>
                  <a:pt x="7058107" y="277205"/>
                  <a:pt x="6725702" y="279777"/>
                </a:cubicBezTo>
                <a:cubicBezTo>
                  <a:pt x="6671231" y="280206"/>
                  <a:pt x="6556284" y="277205"/>
                  <a:pt x="6553282" y="314494"/>
                </a:cubicBezTo>
                <a:cubicBezTo>
                  <a:pt x="6666514" y="385214"/>
                  <a:pt x="6636491" y="478651"/>
                  <a:pt x="6630485" y="574230"/>
                </a:cubicBezTo>
                <a:cubicBezTo>
                  <a:pt x="6627912" y="612804"/>
                  <a:pt x="6627054" y="651808"/>
                  <a:pt x="6621050" y="689955"/>
                </a:cubicBezTo>
                <a:cubicBezTo>
                  <a:pt x="6616331" y="719529"/>
                  <a:pt x="6609898" y="770533"/>
                  <a:pt x="6596601" y="773104"/>
                </a:cubicBezTo>
                <a:cubicBezTo>
                  <a:pt x="6546849" y="782962"/>
                  <a:pt x="6493664" y="778676"/>
                  <a:pt x="6441766" y="775247"/>
                </a:cubicBezTo>
                <a:cubicBezTo>
                  <a:pt x="6434475" y="774819"/>
                  <a:pt x="6425039" y="750388"/>
                  <a:pt x="6422894" y="736244"/>
                </a:cubicBezTo>
                <a:cubicBezTo>
                  <a:pt x="6417748" y="704956"/>
                  <a:pt x="6416461" y="673238"/>
                  <a:pt x="6413029" y="634236"/>
                </a:cubicBezTo>
                <a:cubicBezTo>
                  <a:pt x="6024868" y="634236"/>
                  <a:pt x="5639280" y="634236"/>
                  <a:pt x="5254978" y="634236"/>
                </a:cubicBezTo>
                <a:cubicBezTo>
                  <a:pt x="5254978" y="548085"/>
                  <a:pt x="5254978" y="470078"/>
                  <a:pt x="5254978" y="385214"/>
                </a:cubicBezTo>
                <a:cubicBezTo>
                  <a:pt x="5637993" y="453363"/>
                  <a:pt x="6020150" y="521511"/>
                  <a:pt x="6408740" y="590945"/>
                </a:cubicBezTo>
                <a:cubicBezTo>
                  <a:pt x="6419034" y="491509"/>
                  <a:pt x="6361990" y="376214"/>
                  <a:pt x="6496666" y="314494"/>
                </a:cubicBezTo>
                <a:cubicBezTo>
                  <a:pt x="6491949" y="308065"/>
                  <a:pt x="6486801" y="301636"/>
                  <a:pt x="6482084" y="295206"/>
                </a:cubicBezTo>
                <a:cubicBezTo>
                  <a:pt x="6416461" y="290063"/>
                  <a:pt x="6351267" y="281491"/>
                  <a:pt x="6285643" y="280633"/>
                </a:cubicBezTo>
                <a:cubicBezTo>
                  <a:pt x="5951096" y="277633"/>
                  <a:pt x="5616548" y="276776"/>
                  <a:pt x="5281999" y="274205"/>
                </a:cubicBezTo>
                <a:cubicBezTo>
                  <a:pt x="5262699" y="274205"/>
                  <a:pt x="5243398" y="269062"/>
                  <a:pt x="5224097" y="266061"/>
                </a:cubicBezTo>
                <a:cubicBezTo>
                  <a:pt x="5224097" y="257061"/>
                  <a:pt x="5224097" y="247202"/>
                  <a:pt x="5224097" y="237773"/>
                </a:cubicBezTo>
                <a:close/>
                <a:moveTo>
                  <a:pt x="1285169" y="233433"/>
                </a:moveTo>
                <a:cubicBezTo>
                  <a:pt x="1713487" y="231558"/>
                  <a:pt x="2141751" y="234772"/>
                  <a:pt x="2570015" y="242487"/>
                </a:cubicBezTo>
                <a:cubicBezTo>
                  <a:pt x="2570445" y="250631"/>
                  <a:pt x="2571302" y="258774"/>
                  <a:pt x="2571730" y="266918"/>
                </a:cubicBezTo>
                <a:cubicBezTo>
                  <a:pt x="2548999" y="269918"/>
                  <a:pt x="2526696" y="275062"/>
                  <a:pt x="2503963" y="275062"/>
                </a:cubicBezTo>
                <a:cubicBezTo>
                  <a:pt x="2169415" y="276776"/>
                  <a:pt x="1834867" y="277205"/>
                  <a:pt x="1500320" y="280205"/>
                </a:cubicBezTo>
                <a:cubicBezTo>
                  <a:pt x="1444991" y="280633"/>
                  <a:pt x="1389662" y="290491"/>
                  <a:pt x="1326612" y="304636"/>
                </a:cubicBezTo>
                <a:cubicBezTo>
                  <a:pt x="1439843" y="377499"/>
                  <a:pt x="1409391" y="485080"/>
                  <a:pt x="1404673" y="595660"/>
                </a:cubicBezTo>
                <a:cubicBezTo>
                  <a:pt x="1784256" y="527511"/>
                  <a:pt x="2156549" y="461506"/>
                  <a:pt x="2533558" y="394214"/>
                </a:cubicBezTo>
                <a:cubicBezTo>
                  <a:pt x="2533558" y="478222"/>
                  <a:pt x="2533558" y="550656"/>
                  <a:pt x="2533558" y="629521"/>
                </a:cubicBezTo>
                <a:cubicBezTo>
                  <a:pt x="2162553" y="629521"/>
                  <a:pt x="1785972" y="629521"/>
                  <a:pt x="1402099" y="629521"/>
                </a:cubicBezTo>
                <a:cubicBezTo>
                  <a:pt x="1399097" y="659522"/>
                  <a:pt x="1393522" y="683954"/>
                  <a:pt x="1395237" y="707527"/>
                </a:cubicBezTo>
                <a:cubicBezTo>
                  <a:pt x="1399955" y="769247"/>
                  <a:pt x="1370360" y="788962"/>
                  <a:pt x="1313315" y="782533"/>
                </a:cubicBezTo>
                <a:cubicBezTo>
                  <a:pt x="1291012" y="779962"/>
                  <a:pt x="1265278" y="788534"/>
                  <a:pt x="1245978" y="780390"/>
                </a:cubicBezTo>
                <a:cubicBezTo>
                  <a:pt x="1225819" y="771818"/>
                  <a:pt x="1198368" y="750817"/>
                  <a:pt x="1196224" y="732815"/>
                </a:cubicBezTo>
                <a:cubicBezTo>
                  <a:pt x="1185930" y="633378"/>
                  <a:pt x="1174350" y="532655"/>
                  <a:pt x="1180354" y="433647"/>
                </a:cubicBezTo>
                <a:cubicBezTo>
                  <a:pt x="1182928" y="390785"/>
                  <a:pt x="1225819" y="350496"/>
                  <a:pt x="1256700" y="298635"/>
                </a:cubicBezTo>
                <a:cubicBezTo>
                  <a:pt x="1202228" y="291777"/>
                  <a:pt x="1148186" y="280205"/>
                  <a:pt x="1094144" y="279776"/>
                </a:cubicBezTo>
                <a:cubicBezTo>
                  <a:pt x="759596" y="277205"/>
                  <a:pt x="425048" y="277633"/>
                  <a:pt x="90500" y="276776"/>
                </a:cubicBezTo>
                <a:cubicBezTo>
                  <a:pt x="60477" y="275918"/>
                  <a:pt x="30024" y="271204"/>
                  <a:pt x="0" y="254917"/>
                </a:cubicBezTo>
                <a:cubicBezTo>
                  <a:pt x="428479" y="242273"/>
                  <a:pt x="856851" y="235308"/>
                  <a:pt x="1285169" y="233433"/>
                </a:cubicBezTo>
                <a:close/>
                <a:moveTo>
                  <a:pt x="3907671" y="3"/>
                </a:moveTo>
                <a:cubicBezTo>
                  <a:pt x="4005462" y="324"/>
                  <a:pt x="4103145" y="24326"/>
                  <a:pt x="4199435" y="72330"/>
                </a:cubicBezTo>
                <a:cubicBezTo>
                  <a:pt x="4240181" y="92475"/>
                  <a:pt x="4283501" y="128049"/>
                  <a:pt x="4301086" y="167482"/>
                </a:cubicBezTo>
                <a:cubicBezTo>
                  <a:pt x="4322103" y="215057"/>
                  <a:pt x="4352126" y="223629"/>
                  <a:pt x="4393302" y="230916"/>
                </a:cubicBezTo>
                <a:cubicBezTo>
                  <a:pt x="4564007" y="260490"/>
                  <a:pt x="4733425" y="294349"/>
                  <a:pt x="4904560" y="319637"/>
                </a:cubicBezTo>
                <a:cubicBezTo>
                  <a:pt x="4968467" y="329067"/>
                  <a:pt x="4990340" y="359927"/>
                  <a:pt x="4990340" y="417360"/>
                </a:cubicBezTo>
                <a:cubicBezTo>
                  <a:pt x="4990340" y="487651"/>
                  <a:pt x="4990340" y="557514"/>
                  <a:pt x="4990340" y="634664"/>
                </a:cubicBezTo>
                <a:cubicBezTo>
                  <a:pt x="5229243" y="750388"/>
                  <a:pt x="5405952" y="947119"/>
                  <a:pt x="5561646" y="1166565"/>
                </a:cubicBezTo>
                <a:cubicBezTo>
                  <a:pt x="5572368" y="1181567"/>
                  <a:pt x="5590383" y="1193139"/>
                  <a:pt x="5607110" y="1202140"/>
                </a:cubicBezTo>
                <a:cubicBezTo>
                  <a:pt x="5622980" y="1210712"/>
                  <a:pt x="5641423" y="1214141"/>
                  <a:pt x="5659008" y="1219284"/>
                </a:cubicBezTo>
                <a:cubicBezTo>
                  <a:pt x="5658150" y="1230857"/>
                  <a:pt x="5657292" y="1242429"/>
                  <a:pt x="5656435" y="1254002"/>
                </a:cubicBezTo>
                <a:cubicBezTo>
                  <a:pt x="5586094" y="1254002"/>
                  <a:pt x="5515753" y="1254858"/>
                  <a:pt x="5445411" y="1252716"/>
                </a:cubicBezTo>
                <a:cubicBezTo>
                  <a:pt x="5439407" y="1252716"/>
                  <a:pt x="5428255" y="1224428"/>
                  <a:pt x="5429543" y="1223571"/>
                </a:cubicBezTo>
                <a:cubicBezTo>
                  <a:pt x="5445411" y="1212427"/>
                  <a:pt x="5463426" y="1203426"/>
                  <a:pt x="5489161" y="1189710"/>
                </a:cubicBezTo>
                <a:cubicBezTo>
                  <a:pt x="5242539" y="891829"/>
                  <a:pt x="4910993" y="741387"/>
                  <a:pt x="4553712" y="635521"/>
                </a:cubicBezTo>
                <a:cubicBezTo>
                  <a:pt x="4545993" y="644093"/>
                  <a:pt x="4540846" y="647094"/>
                  <a:pt x="4539988" y="650522"/>
                </a:cubicBezTo>
                <a:cubicBezTo>
                  <a:pt x="4517255" y="771389"/>
                  <a:pt x="4438766" y="797963"/>
                  <a:pt x="4327250" y="786391"/>
                </a:cubicBezTo>
                <a:cubicBezTo>
                  <a:pt x="4246185" y="778247"/>
                  <a:pt x="4163407" y="785104"/>
                  <a:pt x="4081485" y="785533"/>
                </a:cubicBezTo>
                <a:cubicBezTo>
                  <a:pt x="3963965" y="786391"/>
                  <a:pt x="3960962" y="790248"/>
                  <a:pt x="3996991" y="898686"/>
                </a:cubicBezTo>
                <a:cubicBezTo>
                  <a:pt x="4117942" y="911973"/>
                  <a:pt x="4117942" y="911973"/>
                  <a:pt x="4118371" y="1033268"/>
                </a:cubicBezTo>
                <a:cubicBezTo>
                  <a:pt x="4118801" y="1179424"/>
                  <a:pt x="4118801" y="1179424"/>
                  <a:pt x="3971685" y="1179424"/>
                </a:cubicBezTo>
                <a:cubicBezTo>
                  <a:pt x="3910351" y="1179424"/>
                  <a:pt x="3848589" y="1177280"/>
                  <a:pt x="3787254" y="1179853"/>
                </a:cubicBezTo>
                <a:cubicBezTo>
                  <a:pt x="3721632" y="1182853"/>
                  <a:pt x="3695469" y="1153279"/>
                  <a:pt x="3699758" y="1089845"/>
                </a:cubicBezTo>
                <a:cubicBezTo>
                  <a:pt x="3701045" y="1067128"/>
                  <a:pt x="3699758" y="1044412"/>
                  <a:pt x="3699758" y="1021696"/>
                </a:cubicBezTo>
                <a:cubicBezTo>
                  <a:pt x="3698900" y="911544"/>
                  <a:pt x="3703618" y="906830"/>
                  <a:pt x="3817707" y="901258"/>
                </a:cubicBezTo>
                <a:cubicBezTo>
                  <a:pt x="3820709" y="893542"/>
                  <a:pt x="3825427" y="884114"/>
                  <a:pt x="3828859" y="874255"/>
                </a:cubicBezTo>
                <a:cubicBezTo>
                  <a:pt x="3852449" y="803963"/>
                  <a:pt x="3842154" y="788534"/>
                  <a:pt x="3770099" y="788962"/>
                </a:cubicBezTo>
                <a:cubicBezTo>
                  <a:pt x="3658582" y="789819"/>
                  <a:pt x="3546637" y="786391"/>
                  <a:pt x="3435551" y="792819"/>
                </a:cubicBezTo>
                <a:cubicBezTo>
                  <a:pt x="3363495" y="797106"/>
                  <a:pt x="3321462" y="774389"/>
                  <a:pt x="3310309" y="702384"/>
                </a:cubicBezTo>
                <a:cubicBezTo>
                  <a:pt x="3300445" y="636378"/>
                  <a:pt x="3267419" y="627377"/>
                  <a:pt x="3206084" y="646665"/>
                </a:cubicBezTo>
                <a:cubicBezTo>
                  <a:pt x="2910139" y="740958"/>
                  <a:pt x="2632635" y="866969"/>
                  <a:pt x="2406600" y="1087273"/>
                </a:cubicBezTo>
                <a:cubicBezTo>
                  <a:pt x="2374004" y="1118561"/>
                  <a:pt x="2345267" y="1154136"/>
                  <a:pt x="2308381" y="1194854"/>
                </a:cubicBezTo>
                <a:cubicBezTo>
                  <a:pt x="2325967" y="1199139"/>
                  <a:pt x="2335831" y="1199568"/>
                  <a:pt x="2343552" y="1204283"/>
                </a:cubicBezTo>
                <a:cubicBezTo>
                  <a:pt x="2354702" y="1211141"/>
                  <a:pt x="2364569" y="1220998"/>
                  <a:pt x="2374863" y="1229571"/>
                </a:cubicBezTo>
                <a:cubicBezTo>
                  <a:pt x="2364569" y="1238143"/>
                  <a:pt x="2354274" y="1254431"/>
                  <a:pt x="2343122" y="1254858"/>
                </a:cubicBezTo>
                <a:cubicBezTo>
                  <a:pt x="2288652" y="1257431"/>
                  <a:pt x="2233752" y="1257002"/>
                  <a:pt x="2179280" y="1254858"/>
                </a:cubicBezTo>
                <a:cubicBezTo>
                  <a:pt x="2168557" y="1254431"/>
                  <a:pt x="2158263" y="1241572"/>
                  <a:pt x="2147970" y="1234714"/>
                </a:cubicBezTo>
                <a:cubicBezTo>
                  <a:pt x="2157835" y="1224428"/>
                  <a:pt x="2165983" y="1212427"/>
                  <a:pt x="2177135" y="1204283"/>
                </a:cubicBezTo>
                <a:cubicBezTo>
                  <a:pt x="2199439" y="1187996"/>
                  <a:pt x="2229891" y="1179853"/>
                  <a:pt x="2244902" y="1159279"/>
                </a:cubicBezTo>
                <a:cubicBezTo>
                  <a:pt x="2391589" y="956548"/>
                  <a:pt x="2554144" y="770961"/>
                  <a:pt x="2778893" y="650094"/>
                </a:cubicBezTo>
                <a:cubicBezTo>
                  <a:pt x="2792619" y="642379"/>
                  <a:pt x="2802054" y="614520"/>
                  <a:pt x="2802482" y="596089"/>
                </a:cubicBezTo>
                <a:cubicBezTo>
                  <a:pt x="2803769" y="532655"/>
                  <a:pt x="2800339" y="469221"/>
                  <a:pt x="2798622" y="405787"/>
                </a:cubicBezTo>
                <a:cubicBezTo>
                  <a:pt x="2797336" y="358212"/>
                  <a:pt x="2821783" y="339782"/>
                  <a:pt x="2867678" y="332067"/>
                </a:cubicBezTo>
                <a:cubicBezTo>
                  <a:pt x="3053822" y="301208"/>
                  <a:pt x="3239539" y="266919"/>
                  <a:pt x="3425685" y="234345"/>
                </a:cubicBezTo>
                <a:cubicBezTo>
                  <a:pt x="3460427" y="228344"/>
                  <a:pt x="3481874" y="217200"/>
                  <a:pt x="3502032" y="181197"/>
                </a:cubicBezTo>
                <a:cubicBezTo>
                  <a:pt x="3527338" y="136193"/>
                  <a:pt x="3569369" y="92047"/>
                  <a:pt x="3615263" y="69759"/>
                </a:cubicBezTo>
                <a:cubicBezTo>
                  <a:pt x="3711981" y="23041"/>
                  <a:pt x="3809880" y="-319"/>
                  <a:pt x="3907671" y="3"/>
                </a:cubicBezTo>
                <a:close/>
              </a:path>
            </a:pathLst>
          </a:custGeom>
          <a:solidFill>
            <a:schemeClr val="accent5"/>
          </a:solidFill>
          <a:ln w="42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Trapezoid 3">
            <a:extLst>
              <a:ext uri="{FF2B5EF4-FFF2-40B4-BE49-F238E27FC236}">
                <a16:creationId xmlns:a16="http://schemas.microsoft.com/office/drawing/2014/main" id="{62700DCD-F12B-4F81-9CA1-E83C12E6530E}"/>
              </a:ext>
            </a:extLst>
          </p:cNvPr>
          <p:cNvSpPr>
            <a:spLocks noChangeAspect="1"/>
          </p:cNvSpPr>
          <p:nvPr/>
        </p:nvSpPr>
        <p:spPr>
          <a:xfrm>
            <a:off x="5841776" y="3899757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rapezoid 1">
            <a:extLst>
              <a:ext uri="{FF2B5EF4-FFF2-40B4-BE49-F238E27FC236}">
                <a16:creationId xmlns:a16="http://schemas.microsoft.com/office/drawing/2014/main" id="{A05D8E7A-5267-46AB-AA76-FB5083277B8B}"/>
              </a:ext>
            </a:extLst>
          </p:cNvPr>
          <p:cNvSpPr>
            <a:spLocks noChangeAspect="1"/>
          </p:cNvSpPr>
          <p:nvPr/>
        </p:nvSpPr>
        <p:spPr>
          <a:xfrm rot="10800000">
            <a:off x="5673739" y="2598991"/>
            <a:ext cx="843350" cy="645303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7726DB-C286-43FE-84C1-A664A5E37018}"/>
              </a:ext>
            </a:extLst>
          </p:cNvPr>
          <p:cNvGrpSpPr>
            <a:grpSpLocks noChangeAspect="1"/>
          </p:cNvGrpSpPr>
          <p:nvPr/>
        </p:nvGrpSpPr>
        <p:grpSpPr>
          <a:xfrm>
            <a:off x="6362984" y="2969333"/>
            <a:ext cx="521208" cy="290511"/>
            <a:chOff x="2620468" y="2341685"/>
            <a:chExt cx="3916551" cy="2183011"/>
          </a:xfrm>
          <a:solidFill>
            <a:schemeClr val="accent6">
              <a:lumMod val="75000"/>
            </a:schemeClr>
          </a:solidFill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20FD05D0-53D2-4F13-9BAA-EC03925B42DB}"/>
                </a:ext>
              </a:extLst>
            </p:cNvPr>
            <p:cNvSpPr>
              <a:spLocks/>
            </p:cNvSpPr>
            <p:nvPr/>
          </p:nvSpPr>
          <p:spPr>
            <a:xfrm>
              <a:off x="2620468" y="2364696"/>
              <a:ext cx="1658027" cy="2160000"/>
            </a:xfrm>
            <a:custGeom>
              <a:avLst/>
              <a:gdLst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8192" h="2158772">
                  <a:moveTo>
                    <a:pt x="230222" y="0"/>
                  </a:moveTo>
                  <a:lnTo>
                    <a:pt x="1598374" y="0"/>
                  </a:lnTo>
                  <a:lnTo>
                    <a:pt x="1598374" y="576064"/>
                  </a:lnTo>
                  <a:lnTo>
                    <a:pt x="718210" y="576064"/>
                  </a:lnTo>
                  <a:lnTo>
                    <a:pt x="685796" y="779840"/>
                  </a:lnTo>
                  <a:cubicBezTo>
                    <a:pt x="743293" y="769761"/>
                    <a:pt x="802953" y="764638"/>
                    <a:pt x="864096" y="764638"/>
                  </a:cubicBezTo>
                  <a:cubicBezTo>
                    <a:pt x="1341323" y="764638"/>
                    <a:pt x="1728192" y="1076726"/>
                    <a:pt x="1728192" y="1461705"/>
                  </a:cubicBezTo>
                  <a:cubicBezTo>
                    <a:pt x="1728192" y="1846684"/>
                    <a:pt x="1341323" y="2158772"/>
                    <a:pt x="864096" y="2158772"/>
                  </a:cubicBezTo>
                  <a:cubicBezTo>
                    <a:pt x="386869" y="2158772"/>
                    <a:pt x="0" y="1846684"/>
                    <a:pt x="0" y="1461705"/>
                  </a:cubicBezTo>
                  <a:lnTo>
                    <a:pt x="571750" y="1461705"/>
                  </a:lnTo>
                  <a:cubicBezTo>
                    <a:pt x="601946" y="1576072"/>
                    <a:pt x="747125" y="1667785"/>
                    <a:pt x="828205" y="1662227"/>
                  </a:cubicBezTo>
                  <a:cubicBezTo>
                    <a:pt x="1014063" y="1649487"/>
                    <a:pt x="1064403" y="1547333"/>
                    <a:pt x="1053343" y="1385256"/>
                  </a:cubicBezTo>
                  <a:cubicBezTo>
                    <a:pt x="1042283" y="1223179"/>
                    <a:pt x="952244" y="1114684"/>
                    <a:pt x="664377" y="1152747"/>
                  </a:cubicBezTo>
                  <a:lnTo>
                    <a:pt x="32742" y="1152747"/>
                  </a:lnTo>
                  <a:lnTo>
                    <a:pt x="222741" y="23854"/>
                  </a:lnTo>
                  <a:lnTo>
                    <a:pt x="230222" y="25044"/>
                  </a:lnTo>
                  <a:lnTo>
                    <a:pt x="23022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69CA1F1D-A80F-47E9-B1BD-578562783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019" y="2341685"/>
              <a:ext cx="2160000" cy="2160000"/>
            </a:xfrm>
            <a:custGeom>
              <a:avLst/>
              <a:gdLst/>
              <a:ahLst/>
              <a:cxnLst/>
              <a:rect l="l" t="t" r="r" b="b"/>
              <a:pathLst>
                <a:path w="1714959" h="1656185">
                  <a:moveTo>
                    <a:pt x="720080" y="0"/>
                  </a:moveTo>
                  <a:cubicBezTo>
                    <a:pt x="888132" y="0"/>
                    <a:pt x="1042739" y="66204"/>
                    <a:pt x="1163634" y="178869"/>
                  </a:cubicBezTo>
                  <a:lnTo>
                    <a:pt x="1163634" y="1"/>
                  </a:lnTo>
                  <a:lnTo>
                    <a:pt x="1530610" y="1"/>
                  </a:lnTo>
                  <a:lnTo>
                    <a:pt x="1530610" y="698903"/>
                  </a:lnTo>
                  <a:lnTo>
                    <a:pt x="1163634" y="698903"/>
                  </a:lnTo>
                  <a:lnTo>
                    <a:pt x="1163634" y="698871"/>
                  </a:lnTo>
                  <a:lnTo>
                    <a:pt x="1154018" y="698871"/>
                  </a:lnTo>
                  <a:cubicBezTo>
                    <a:pt x="1113214" y="529604"/>
                    <a:pt x="997926" y="408345"/>
                    <a:pt x="862309" y="408345"/>
                  </a:cubicBezTo>
                  <a:cubicBezTo>
                    <a:pt x="691022" y="408345"/>
                    <a:pt x="552166" y="601779"/>
                    <a:pt x="552166" y="840393"/>
                  </a:cubicBezTo>
                  <a:cubicBezTo>
                    <a:pt x="552166" y="1079007"/>
                    <a:pt x="691022" y="1272441"/>
                    <a:pt x="862309" y="1272441"/>
                  </a:cubicBezTo>
                  <a:cubicBezTo>
                    <a:pt x="967441" y="1272441"/>
                    <a:pt x="1060356" y="1199570"/>
                    <a:pt x="1113146" y="1086549"/>
                  </a:cubicBezTo>
                  <a:lnTo>
                    <a:pt x="1113146" y="1021987"/>
                  </a:lnTo>
                  <a:lnTo>
                    <a:pt x="922871" y="1021987"/>
                  </a:lnTo>
                  <a:lnTo>
                    <a:pt x="922871" y="805987"/>
                  </a:lnTo>
                  <a:lnTo>
                    <a:pt x="1714959" y="805987"/>
                  </a:lnTo>
                  <a:lnTo>
                    <a:pt x="1714959" y="1021987"/>
                  </a:lnTo>
                  <a:lnTo>
                    <a:pt x="1606810" y="1021987"/>
                  </a:lnTo>
                  <a:lnTo>
                    <a:pt x="1606810" y="1656185"/>
                  </a:lnTo>
                  <a:lnTo>
                    <a:pt x="1113146" y="1656185"/>
                  </a:lnTo>
                  <a:lnTo>
                    <a:pt x="1113146" y="1518603"/>
                  </a:lnTo>
                  <a:cubicBezTo>
                    <a:pt x="1001517" y="1606368"/>
                    <a:pt x="865857" y="1656184"/>
                    <a:pt x="720080" y="1656184"/>
                  </a:cubicBezTo>
                  <a:cubicBezTo>
                    <a:pt x="322391" y="1656184"/>
                    <a:pt x="0" y="1285435"/>
                    <a:pt x="0" y="828092"/>
                  </a:cubicBezTo>
                  <a:cubicBezTo>
                    <a:pt x="0" y="370749"/>
                    <a:pt x="322391" y="0"/>
                    <a:pt x="7200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Trapezoid 10">
            <a:extLst>
              <a:ext uri="{FF2B5EF4-FFF2-40B4-BE49-F238E27FC236}">
                <a16:creationId xmlns:a16="http://schemas.microsoft.com/office/drawing/2014/main" id="{AB585FD6-F338-4FF2-87D8-075B4F3AE5EA}"/>
              </a:ext>
            </a:extLst>
          </p:cNvPr>
          <p:cNvSpPr/>
          <p:nvPr/>
        </p:nvSpPr>
        <p:spPr>
          <a:xfrm>
            <a:off x="3852704" y="3664357"/>
            <a:ext cx="707178" cy="70635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Rounded Rectangle 12">
            <a:extLst>
              <a:ext uri="{FF2B5EF4-FFF2-40B4-BE49-F238E27FC236}">
                <a16:creationId xmlns:a16="http://schemas.microsoft.com/office/drawing/2014/main" id="{64CF1530-A330-4701-80E5-56129A0FC842}"/>
              </a:ext>
            </a:extLst>
          </p:cNvPr>
          <p:cNvSpPr>
            <a:spLocks noChangeAspect="1"/>
          </p:cNvSpPr>
          <p:nvPr/>
        </p:nvSpPr>
        <p:spPr>
          <a:xfrm>
            <a:off x="7752109" y="5032647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ounded Rectangle 1">
            <a:extLst>
              <a:ext uri="{FF2B5EF4-FFF2-40B4-BE49-F238E27FC236}">
                <a16:creationId xmlns:a16="http://schemas.microsoft.com/office/drawing/2014/main" id="{5A9430AC-B6EF-4E21-92A3-B7B58B583285}"/>
              </a:ext>
            </a:extLst>
          </p:cNvPr>
          <p:cNvSpPr>
            <a:spLocks/>
          </p:cNvSpPr>
          <p:nvPr/>
        </p:nvSpPr>
        <p:spPr>
          <a:xfrm>
            <a:off x="3908386" y="5073287"/>
            <a:ext cx="629452" cy="62945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DA9B8CDA-1AF1-4FDA-BFA9-7029EEA6C5BD}"/>
              </a:ext>
            </a:extLst>
          </p:cNvPr>
          <p:cNvSpPr/>
          <p:nvPr/>
        </p:nvSpPr>
        <p:spPr>
          <a:xfrm>
            <a:off x="7672113" y="3727022"/>
            <a:ext cx="756404" cy="5810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D48772-4364-4784-A02B-E0612B494955}"/>
              </a:ext>
            </a:extLst>
          </p:cNvPr>
          <p:cNvGrpSpPr/>
          <p:nvPr/>
        </p:nvGrpSpPr>
        <p:grpSpPr>
          <a:xfrm>
            <a:off x="8632094" y="4742394"/>
            <a:ext cx="2986841" cy="1195989"/>
            <a:chOff x="8632094" y="4742394"/>
            <a:chExt cx="2986841" cy="119598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A44A0A-4597-459F-B11C-4EF85E83B78C}"/>
                </a:ext>
              </a:extLst>
            </p:cNvPr>
            <p:cNvSpPr txBox="1"/>
            <p:nvPr/>
          </p:nvSpPr>
          <p:spPr>
            <a:xfrm>
              <a:off x="8641319" y="5107386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738BD0-C0E2-4A3F-8ABA-C8A27AABB2AC}"/>
                </a:ext>
              </a:extLst>
            </p:cNvPr>
            <p:cNvSpPr txBox="1"/>
            <p:nvPr/>
          </p:nvSpPr>
          <p:spPr>
            <a:xfrm>
              <a:off x="8632094" y="4742394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C25D8F2-D7A0-4CB1-8969-5E8BD8236E95}"/>
                </a:ext>
              </a:extLst>
            </p:cNvPr>
            <p:cNvCxnSpPr>
              <a:cxnSpLocks/>
            </p:cNvCxnSpPr>
            <p:nvPr/>
          </p:nvCxnSpPr>
          <p:spPr>
            <a:xfrm>
              <a:off x="8685757" y="5073287"/>
              <a:ext cx="2810918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11CA01-B392-42B4-BE8F-25F9C16F3777}"/>
              </a:ext>
            </a:extLst>
          </p:cNvPr>
          <p:cNvGrpSpPr/>
          <p:nvPr/>
        </p:nvGrpSpPr>
        <p:grpSpPr>
          <a:xfrm>
            <a:off x="8632094" y="3371913"/>
            <a:ext cx="2986841" cy="1195989"/>
            <a:chOff x="8632094" y="3371913"/>
            <a:chExt cx="2986841" cy="119598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8D8288-372B-4BCA-A59A-0F83A0CB8A27}"/>
                </a:ext>
              </a:extLst>
            </p:cNvPr>
            <p:cNvSpPr txBox="1"/>
            <p:nvPr/>
          </p:nvSpPr>
          <p:spPr>
            <a:xfrm>
              <a:off x="8641319" y="3736905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A60B7F5-9441-43B8-A8B3-0F89FEE72AD2}"/>
                </a:ext>
              </a:extLst>
            </p:cNvPr>
            <p:cNvSpPr txBox="1"/>
            <p:nvPr/>
          </p:nvSpPr>
          <p:spPr>
            <a:xfrm>
              <a:off x="8632094" y="3371913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27EE04A-A53B-485F-95E1-0A397757542B}"/>
                </a:ext>
              </a:extLst>
            </p:cNvPr>
            <p:cNvCxnSpPr>
              <a:cxnSpLocks/>
            </p:cNvCxnSpPr>
            <p:nvPr/>
          </p:nvCxnSpPr>
          <p:spPr>
            <a:xfrm>
              <a:off x="8641319" y="3690673"/>
              <a:ext cx="2810918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C492C3-DD4B-4AEC-9954-C3447F477CD9}"/>
              </a:ext>
            </a:extLst>
          </p:cNvPr>
          <p:cNvGrpSpPr/>
          <p:nvPr/>
        </p:nvGrpSpPr>
        <p:grpSpPr>
          <a:xfrm>
            <a:off x="573065" y="4742394"/>
            <a:ext cx="2986841" cy="1195989"/>
            <a:chOff x="573065" y="4742394"/>
            <a:chExt cx="2986841" cy="119598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E2BD77-FA00-406C-B0A8-F2C50A51D477}"/>
                </a:ext>
              </a:extLst>
            </p:cNvPr>
            <p:cNvSpPr txBox="1"/>
            <p:nvPr/>
          </p:nvSpPr>
          <p:spPr>
            <a:xfrm>
              <a:off x="582290" y="5107386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9725FC-8C29-489A-BC8B-970A8AEFB118}"/>
                </a:ext>
              </a:extLst>
            </p:cNvPr>
            <p:cNvSpPr txBox="1"/>
            <p:nvPr/>
          </p:nvSpPr>
          <p:spPr>
            <a:xfrm>
              <a:off x="573065" y="4742394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DF40908-A3BA-432D-8A51-941A6882F037}"/>
                </a:ext>
              </a:extLst>
            </p:cNvPr>
            <p:cNvCxnSpPr>
              <a:cxnSpLocks/>
            </p:cNvCxnSpPr>
            <p:nvPr/>
          </p:nvCxnSpPr>
          <p:spPr>
            <a:xfrm>
              <a:off x="705464" y="5073287"/>
              <a:ext cx="2810918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F16E94-A8F6-4B24-8569-420A2E9D2EE5}"/>
              </a:ext>
            </a:extLst>
          </p:cNvPr>
          <p:cNvGrpSpPr/>
          <p:nvPr/>
        </p:nvGrpSpPr>
        <p:grpSpPr>
          <a:xfrm>
            <a:off x="573065" y="3371913"/>
            <a:ext cx="2986841" cy="1195989"/>
            <a:chOff x="573065" y="3371913"/>
            <a:chExt cx="2986841" cy="119598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BC160C-F83F-4D9A-A9E0-9B8337F1D8C0}"/>
                </a:ext>
              </a:extLst>
            </p:cNvPr>
            <p:cNvSpPr txBox="1"/>
            <p:nvPr/>
          </p:nvSpPr>
          <p:spPr>
            <a:xfrm>
              <a:off x="582290" y="3736905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18F8A9-BCBB-49B5-ABCC-FCF505E7203B}"/>
                </a:ext>
              </a:extLst>
            </p:cNvPr>
            <p:cNvSpPr txBox="1"/>
            <p:nvPr/>
          </p:nvSpPr>
          <p:spPr>
            <a:xfrm>
              <a:off x="573065" y="3371913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C2C925F-7304-43E9-87A5-21AED332FCD3}"/>
                </a:ext>
              </a:extLst>
            </p:cNvPr>
            <p:cNvCxnSpPr>
              <a:cxnSpLocks/>
            </p:cNvCxnSpPr>
            <p:nvPr/>
          </p:nvCxnSpPr>
          <p:spPr>
            <a:xfrm>
              <a:off x="661026" y="3690673"/>
              <a:ext cx="2810918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309E5-37D7-40E9-8B3C-B0B7DD508972}"/>
              </a:ext>
            </a:extLst>
          </p:cNvPr>
          <p:cNvGrpSpPr/>
          <p:nvPr/>
        </p:nvGrpSpPr>
        <p:grpSpPr>
          <a:xfrm>
            <a:off x="1853360" y="2465901"/>
            <a:ext cx="3028217" cy="3026664"/>
            <a:chOff x="4574848" y="1897856"/>
            <a:chExt cx="3028217" cy="3026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885441-F5CC-4617-82D9-507F7E8421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C4C749-A050-4531-9F9B-1221DDB374E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5B4C5"/>
                </a:solidFill>
              </a:rPr>
              <a:t>Infographic Style</a:t>
            </a: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6E5EDFCA-022D-4D8C-B506-D48E7987FC6D}"/>
              </a:ext>
            </a:extLst>
          </p:cNvPr>
          <p:cNvGrpSpPr/>
          <p:nvPr/>
        </p:nvGrpSpPr>
        <p:grpSpPr>
          <a:xfrm>
            <a:off x="1431122" y="1667654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D30939D-7BAB-4EB5-8569-0029344FA1A4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DDF060-EEDF-4988-9BF7-DF5C80C3C6B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AF1C4F-1585-4324-97C6-A80BBCD98325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37CBE5-6FD2-4BFF-9EC9-16F2B14D4873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4C6482-C76F-45F7-B58F-789F906C3898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85AFA3-65FA-40AA-AF30-441647ADF4D4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2F06E0B-6481-4998-BDC8-AA32FCD8A6F0}"/>
              </a:ext>
            </a:extLst>
          </p:cNvPr>
          <p:cNvGrpSpPr/>
          <p:nvPr/>
        </p:nvGrpSpPr>
        <p:grpSpPr>
          <a:xfrm>
            <a:off x="1242221" y="1853985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FB8DD43-B8B8-4836-A71E-65995597970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9AD61B8-64DB-48B2-A293-8BA2A4FFDBB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FDED364F-5E0B-4B82-97AD-7355D6905102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2918E7AD-0C23-4EA7-81FF-19DDBCFDFCA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8C64DB15-620D-42E8-B431-290C3885137E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041D7C-4357-4F13-9FF3-B80C4B30E9EA}"/>
              </a:ext>
            </a:extLst>
          </p:cNvPr>
          <p:cNvSpPr/>
          <p:nvPr/>
        </p:nvSpPr>
        <p:spPr>
          <a:xfrm>
            <a:off x="2158000" y="3603942"/>
            <a:ext cx="2418936" cy="946224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13165D-9B9D-4A8F-9FC9-4A86D3E30A04}"/>
              </a:ext>
            </a:extLst>
          </p:cNvPr>
          <p:cNvSpPr txBox="1"/>
          <p:nvPr/>
        </p:nvSpPr>
        <p:spPr>
          <a:xfrm>
            <a:off x="235131" y="3975832"/>
            <a:ext cx="235364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C4DDC2-6A8F-4C62-846C-B1B8E22A792D}"/>
              </a:ext>
            </a:extLst>
          </p:cNvPr>
          <p:cNvGrpSpPr/>
          <p:nvPr/>
        </p:nvGrpSpPr>
        <p:grpSpPr>
          <a:xfrm>
            <a:off x="5832711" y="1578800"/>
            <a:ext cx="4623159" cy="821993"/>
            <a:chOff x="5832711" y="1578800"/>
            <a:chExt cx="4623159" cy="8219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1C5C5-D0A7-4884-B2AD-182D1BB8B900}"/>
                </a:ext>
              </a:extLst>
            </p:cNvPr>
            <p:cNvSpPr txBox="1"/>
            <p:nvPr/>
          </p:nvSpPr>
          <p:spPr>
            <a:xfrm>
              <a:off x="5832711" y="1939128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161E3B-C131-425F-89F5-A4EE74B71014}"/>
                </a:ext>
              </a:extLst>
            </p:cNvPr>
            <p:cNvSpPr txBox="1"/>
            <p:nvPr/>
          </p:nvSpPr>
          <p:spPr>
            <a:xfrm>
              <a:off x="5832711" y="1578800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415DC2-66BA-45E0-A613-AD5B685BB9FA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1932038"/>
              <a:ext cx="4623159" cy="709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052AF4-2879-48AE-94B7-5AD4887731D8}"/>
              </a:ext>
            </a:extLst>
          </p:cNvPr>
          <p:cNvGrpSpPr/>
          <p:nvPr/>
        </p:nvGrpSpPr>
        <p:grpSpPr>
          <a:xfrm>
            <a:off x="6476519" y="2592034"/>
            <a:ext cx="4670837" cy="821993"/>
            <a:chOff x="6476519" y="2592034"/>
            <a:chExt cx="4670837" cy="8219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50734-303C-41B0-9C8A-74783E9A3617}"/>
                </a:ext>
              </a:extLst>
            </p:cNvPr>
            <p:cNvSpPr txBox="1"/>
            <p:nvPr/>
          </p:nvSpPr>
          <p:spPr>
            <a:xfrm>
              <a:off x="6524197" y="2952362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9196-494B-4490-A63F-DC650A20B2E9}"/>
                </a:ext>
              </a:extLst>
            </p:cNvPr>
            <p:cNvSpPr txBox="1"/>
            <p:nvPr/>
          </p:nvSpPr>
          <p:spPr>
            <a:xfrm>
              <a:off x="6524197" y="2592034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2477C7-A17E-485E-A9D8-0FE0ED832BA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2922541"/>
              <a:ext cx="4623159" cy="709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A54DC4-4042-4040-9469-D508D4954746}"/>
              </a:ext>
            </a:extLst>
          </p:cNvPr>
          <p:cNvGrpSpPr/>
          <p:nvPr/>
        </p:nvGrpSpPr>
        <p:grpSpPr>
          <a:xfrm>
            <a:off x="6884237" y="3605268"/>
            <a:ext cx="4623159" cy="821993"/>
            <a:chOff x="6884237" y="3605268"/>
            <a:chExt cx="4623159" cy="8219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7AC50-34DB-458D-B763-E8A287319F8A}"/>
                </a:ext>
              </a:extLst>
            </p:cNvPr>
            <p:cNvSpPr txBox="1"/>
            <p:nvPr/>
          </p:nvSpPr>
          <p:spPr>
            <a:xfrm>
              <a:off x="6884237" y="3965596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D1F280-B7BD-4C25-B944-D0F7FD13AD3A}"/>
                </a:ext>
              </a:extLst>
            </p:cNvPr>
            <p:cNvSpPr txBox="1"/>
            <p:nvPr/>
          </p:nvSpPr>
          <p:spPr>
            <a:xfrm>
              <a:off x="6884237" y="3605268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6828D3-8C27-4CD4-A49E-B9FD18921677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37" y="3932230"/>
              <a:ext cx="4623159" cy="709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AE915-EDF8-42E4-A20C-1344C81E2532}"/>
              </a:ext>
            </a:extLst>
          </p:cNvPr>
          <p:cNvGrpSpPr/>
          <p:nvPr/>
        </p:nvGrpSpPr>
        <p:grpSpPr>
          <a:xfrm>
            <a:off x="6476519" y="4618502"/>
            <a:ext cx="4670837" cy="821993"/>
            <a:chOff x="6476519" y="4618502"/>
            <a:chExt cx="4670837" cy="8219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058C9-E62B-4B97-881A-2AC1CE44475F}"/>
                </a:ext>
              </a:extLst>
            </p:cNvPr>
            <p:cNvSpPr txBox="1"/>
            <p:nvPr/>
          </p:nvSpPr>
          <p:spPr>
            <a:xfrm>
              <a:off x="6524197" y="4978830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7F58CA-56F2-4821-BB73-B8BB382EFA5C}"/>
                </a:ext>
              </a:extLst>
            </p:cNvPr>
            <p:cNvSpPr txBox="1"/>
            <p:nvPr/>
          </p:nvSpPr>
          <p:spPr>
            <a:xfrm>
              <a:off x="6524197" y="4618502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A62838-0FEC-4220-858E-5ADA084C762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4950863"/>
              <a:ext cx="4623159" cy="709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E72D9B-451D-4732-908F-2A23327D1CC9}"/>
              </a:ext>
            </a:extLst>
          </p:cNvPr>
          <p:cNvGrpSpPr/>
          <p:nvPr/>
        </p:nvGrpSpPr>
        <p:grpSpPr>
          <a:xfrm>
            <a:off x="5832711" y="5631735"/>
            <a:ext cx="4623159" cy="821993"/>
            <a:chOff x="5832711" y="5631735"/>
            <a:chExt cx="4623159" cy="8219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1972C4-8DE6-4550-8F9C-FBD0443E89E7}"/>
                </a:ext>
              </a:extLst>
            </p:cNvPr>
            <p:cNvSpPr txBox="1"/>
            <p:nvPr/>
          </p:nvSpPr>
          <p:spPr>
            <a:xfrm>
              <a:off x="5832711" y="5992063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06B6B4-207D-4597-9EE9-AE5D2EEF0BE9}"/>
                </a:ext>
              </a:extLst>
            </p:cNvPr>
            <p:cNvSpPr txBox="1"/>
            <p:nvPr/>
          </p:nvSpPr>
          <p:spPr>
            <a:xfrm>
              <a:off x="5832711" y="5631735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D8B808-BE47-4D6E-806F-99BAC33E5555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5958697"/>
              <a:ext cx="4623159" cy="709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360FE3E-63E1-443D-B2F1-D05415F48554}"/>
              </a:ext>
            </a:extLst>
          </p:cNvPr>
          <p:cNvSpPr/>
          <p:nvPr/>
        </p:nvSpPr>
        <p:spPr>
          <a:xfrm rot="20354136">
            <a:off x="894328" y="1117929"/>
            <a:ext cx="6211176" cy="2429652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그룹 21">
            <a:extLst>
              <a:ext uri="{FF2B5EF4-FFF2-40B4-BE49-F238E27FC236}">
                <a16:creationId xmlns:a16="http://schemas.microsoft.com/office/drawing/2014/main" id="{58B2791D-EB5B-4994-A8AA-808D53FCBF61}"/>
              </a:ext>
            </a:extLst>
          </p:cNvPr>
          <p:cNvGrpSpPr/>
          <p:nvPr/>
        </p:nvGrpSpPr>
        <p:grpSpPr>
          <a:xfrm>
            <a:off x="243908" y="3814888"/>
            <a:ext cx="3756009" cy="1015663"/>
            <a:chOff x="959011" y="2597626"/>
            <a:chExt cx="3756009" cy="10156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419169-7B5D-40F1-A40C-E5A0DA5FB687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96945F-E638-477A-8707-F82E3805B6FE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7" name="Chevron 25">
              <a:extLst>
                <a:ext uri="{FF2B5EF4-FFF2-40B4-BE49-F238E27FC236}">
                  <a16:creationId xmlns:a16="http://schemas.microsoft.com/office/drawing/2014/main" id="{F7F68BEA-5E08-4D1A-AED8-3F024B6893FC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그룹 20">
            <a:extLst>
              <a:ext uri="{FF2B5EF4-FFF2-40B4-BE49-F238E27FC236}">
                <a16:creationId xmlns:a16="http://schemas.microsoft.com/office/drawing/2014/main" id="{D88330F6-14A6-4A43-BA5F-554DE29A709B}"/>
              </a:ext>
            </a:extLst>
          </p:cNvPr>
          <p:cNvGrpSpPr/>
          <p:nvPr/>
        </p:nvGrpSpPr>
        <p:grpSpPr>
          <a:xfrm>
            <a:off x="243908" y="4826642"/>
            <a:ext cx="4035801" cy="830997"/>
            <a:chOff x="959011" y="3630156"/>
            <a:chExt cx="4035801" cy="8309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075B37-4644-492C-946F-0175FFA277E3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ADA7D4-70C0-4CF8-A515-5AD5CD19FE56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Chevron 26">
              <a:extLst>
                <a:ext uri="{FF2B5EF4-FFF2-40B4-BE49-F238E27FC236}">
                  <a16:creationId xmlns:a16="http://schemas.microsoft.com/office/drawing/2014/main" id="{0DFC8C03-D879-417F-BD19-5A38FC621F0A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그룹 3">
            <a:extLst>
              <a:ext uri="{FF2B5EF4-FFF2-40B4-BE49-F238E27FC236}">
                <a16:creationId xmlns:a16="http://schemas.microsoft.com/office/drawing/2014/main" id="{74872623-48C5-4AA2-9D3C-CD86FD29DC7C}"/>
              </a:ext>
            </a:extLst>
          </p:cNvPr>
          <p:cNvGrpSpPr/>
          <p:nvPr/>
        </p:nvGrpSpPr>
        <p:grpSpPr>
          <a:xfrm>
            <a:off x="243908" y="5838396"/>
            <a:ext cx="4529733" cy="646331"/>
            <a:chOff x="959011" y="5695216"/>
            <a:chExt cx="4529733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27DDCD-10EB-4C53-93A8-4B14FE301E5D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C9D1BE-9518-416D-89B2-0D658F5E9232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5" name="Chevron 28">
              <a:extLst>
                <a:ext uri="{FF2B5EF4-FFF2-40B4-BE49-F238E27FC236}">
                  <a16:creationId xmlns:a16="http://schemas.microsoft.com/office/drawing/2014/main" id="{AEC084D5-E7DA-436D-9986-DE564F88834E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BD7E09B-956D-4B98-9D3B-B786934FF1AE}"/>
              </a:ext>
            </a:extLst>
          </p:cNvPr>
          <p:cNvSpPr txBox="1"/>
          <p:nvPr/>
        </p:nvSpPr>
        <p:spPr>
          <a:xfrm>
            <a:off x="7418361" y="469977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EA270C-4BE3-4D9B-916E-10BAB8891544}"/>
              </a:ext>
            </a:extLst>
          </p:cNvPr>
          <p:cNvSpPr txBox="1"/>
          <p:nvPr/>
        </p:nvSpPr>
        <p:spPr>
          <a:xfrm>
            <a:off x="7418361" y="1117139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2748C3-A1AE-44C1-B927-7A57579DF627}"/>
              </a:ext>
            </a:extLst>
          </p:cNvPr>
          <p:cNvSpPr txBox="1"/>
          <p:nvPr/>
        </p:nvSpPr>
        <p:spPr>
          <a:xfrm>
            <a:off x="7418361" y="1681607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2105AC-87CF-4536-A5DF-2946873F000F}"/>
              </a:ext>
            </a:extLst>
          </p:cNvPr>
          <p:cNvSpPr txBox="1"/>
          <p:nvPr/>
        </p:nvSpPr>
        <p:spPr>
          <a:xfrm>
            <a:off x="7534433" y="4303422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664F25-76C6-4A52-BB01-7AFF6E06676F}"/>
              </a:ext>
            </a:extLst>
          </p:cNvPr>
          <p:cNvSpPr txBox="1"/>
          <p:nvPr/>
        </p:nvSpPr>
        <p:spPr>
          <a:xfrm>
            <a:off x="9004532" y="6084043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D4C232-2B5D-406B-8BBD-3BCF47424EBD}"/>
              </a:ext>
            </a:extLst>
          </p:cNvPr>
          <p:cNvSpPr txBox="1"/>
          <p:nvPr/>
        </p:nvSpPr>
        <p:spPr>
          <a:xfrm>
            <a:off x="7534433" y="4952481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CDBAF2-8F26-461D-BB9D-7B39CD67A4BB}"/>
              </a:ext>
            </a:extLst>
          </p:cNvPr>
          <p:cNvSpPr txBox="1"/>
          <p:nvPr/>
        </p:nvSpPr>
        <p:spPr>
          <a:xfrm>
            <a:off x="7552941" y="6084043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FE9AC5-AEFB-477F-BFD6-8225A2D3B1D0}"/>
              </a:ext>
            </a:extLst>
          </p:cNvPr>
          <p:cNvSpPr txBox="1"/>
          <p:nvPr/>
        </p:nvSpPr>
        <p:spPr>
          <a:xfrm>
            <a:off x="10560822" y="6084043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91C213D3-28E0-4AFC-AF63-A49A14520640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noFill/>
          <a:ln w="57150">
            <a:solidFill>
              <a:srgbClr val="75B4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A0D82ED-BB49-4344-A1D1-ACD8055A53B0}"/>
              </a:ext>
            </a:extLst>
          </p:cNvPr>
          <p:cNvGrpSpPr/>
          <p:nvPr/>
        </p:nvGrpSpPr>
        <p:grpSpPr>
          <a:xfrm>
            <a:off x="8241784" y="2809977"/>
            <a:ext cx="2606698" cy="1282807"/>
            <a:chOff x="4081463" y="2439988"/>
            <a:chExt cx="4029076" cy="198278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FA08D892-8E8E-41D5-902E-FB51220BD3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65688" y="2711450"/>
              <a:ext cx="2460625" cy="1711325"/>
            </a:xfrm>
            <a:custGeom>
              <a:avLst/>
              <a:gdLst>
                <a:gd name="T0" fmla="*/ 84 w 652"/>
                <a:gd name="T1" fmla="*/ 452 h 452"/>
                <a:gd name="T2" fmla="*/ 0 w 652"/>
                <a:gd name="T3" fmla="*/ 452 h 452"/>
                <a:gd name="T4" fmla="*/ 27 w 652"/>
                <a:gd name="T5" fmla="*/ 428 h 452"/>
                <a:gd name="T6" fmla="*/ 39 w 652"/>
                <a:gd name="T7" fmla="*/ 401 h 452"/>
                <a:gd name="T8" fmla="*/ 26 w 652"/>
                <a:gd name="T9" fmla="*/ 230 h 452"/>
                <a:gd name="T10" fmla="*/ 53 w 652"/>
                <a:gd name="T11" fmla="*/ 185 h 452"/>
                <a:gd name="T12" fmla="*/ 237 w 652"/>
                <a:gd name="T13" fmla="*/ 55 h 452"/>
                <a:gd name="T14" fmla="*/ 415 w 652"/>
                <a:gd name="T15" fmla="*/ 51 h 452"/>
                <a:gd name="T16" fmla="*/ 621 w 652"/>
                <a:gd name="T17" fmla="*/ 192 h 452"/>
                <a:gd name="T18" fmla="*/ 632 w 652"/>
                <a:gd name="T19" fmla="*/ 219 h 452"/>
                <a:gd name="T20" fmla="*/ 626 w 652"/>
                <a:gd name="T21" fmla="*/ 256 h 452"/>
                <a:gd name="T22" fmla="*/ 617 w 652"/>
                <a:gd name="T23" fmla="*/ 385 h 452"/>
                <a:gd name="T24" fmla="*/ 639 w 652"/>
                <a:gd name="T25" fmla="*/ 437 h 452"/>
                <a:gd name="T26" fmla="*/ 652 w 652"/>
                <a:gd name="T27" fmla="*/ 445 h 452"/>
                <a:gd name="T28" fmla="*/ 649 w 652"/>
                <a:gd name="T29" fmla="*/ 451 h 452"/>
                <a:gd name="T30" fmla="*/ 566 w 652"/>
                <a:gd name="T31" fmla="*/ 451 h 452"/>
                <a:gd name="T32" fmla="*/ 590 w 652"/>
                <a:gd name="T33" fmla="*/ 428 h 452"/>
                <a:gd name="T34" fmla="*/ 603 w 652"/>
                <a:gd name="T35" fmla="*/ 403 h 452"/>
                <a:gd name="T36" fmla="*/ 564 w 652"/>
                <a:gd name="T37" fmla="*/ 232 h 452"/>
                <a:gd name="T38" fmla="*/ 546 w 652"/>
                <a:gd name="T39" fmla="*/ 215 h 452"/>
                <a:gd name="T40" fmla="*/ 541 w 652"/>
                <a:gd name="T41" fmla="*/ 218 h 452"/>
                <a:gd name="T42" fmla="*/ 530 w 652"/>
                <a:gd name="T43" fmla="*/ 369 h 452"/>
                <a:gd name="T44" fmla="*/ 542 w 652"/>
                <a:gd name="T45" fmla="*/ 388 h 452"/>
                <a:gd name="T46" fmla="*/ 565 w 652"/>
                <a:gd name="T47" fmla="*/ 408 h 452"/>
                <a:gd name="T48" fmla="*/ 488 w 652"/>
                <a:gd name="T49" fmla="*/ 408 h 452"/>
                <a:gd name="T50" fmla="*/ 513 w 652"/>
                <a:gd name="T51" fmla="*/ 305 h 452"/>
                <a:gd name="T52" fmla="*/ 492 w 652"/>
                <a:gd name="T53" fmla="*/ 230 h 452"/>
                <a:gd name="T54" fmla="*/ 484 w 652"/>
                <a:gd name="T55" fmla="*/ 219 h 452"/>
                <a:gd name="T56" fmla="*/ 414 w 652"/>
                <a:gd name="T57" fmla="*/ 226 h 452"/>
                <a:gd name="T58" fmla="*/ 359 w 652"/>
                <a:gd name="T59" fmla="*/ 257 h 452"/>
                <a:gd name="T60" fmla="*/ 347 w 652"/>
                <a:gd name="T61" fmla="*/ 279 h 452"/>
                <a:gd name="T62" fmla="*/ 368 w 652"/>
                <a:gd name="T63" fmla="*/ 281 h 452"/>
                <a:gd name="T64" fmla="*/ 394 w 652"/>
                <a:gd name="T65" fmla="*/ 287 h 452"/>
                <a:gd name="T66" fmla="*/ 408 w 652"/>
                <a:gd name="T67" fmla="*/ 319 h 452"/>
                <a:gd name="T68" fmla="*/ 405 w 652"/>
                <a:gd name="T69" fmla="*/ 339 h 452"/>
                <a:gd name="T70" fmla="*/ 351 w 652"/>
                <a:gd name="T71" fmla="*/ 435 h 452"/>
                <a:gd name="T72" fmla="*/ 256 w 652"/>
                <a:gd name="T73" fmla="*/ 387 h 452"/>
                <a:gd name="T74" fmla="*/ 299 w 652"/>
                <a:gd name="T75" fmla="*/ 287 h 452"/>
                <a:gd name="T76" fmla="*/ 311 w 652"/>
                <a:gd name="T77" fmla="*/ 271 h 452"/>
                <a:gd name="T78" fmla="*/ 298 w 652"/>
                <a:gd name="T79" fmla="*/ 258 h 452"/>
                <a:gd name="T80" fmla="*/ 246 w 652"/>
                <a:gd name="T81" fmla="*/ 230 h 452"/>
                <a:gd name="T82" fmla="*/ 172 w 652"/>
                <a:gd name="T83" fmla="*/ 218 h 452"/>
                <a:gd name="T84" fmla="*/ 164 w 652"/>
                <a:gd name="T85" fmla="*/ 228 h 452"/>
                <a:gd name="T86" fmla="*/ 137 w 652"/>
                <a:gd name="T87" fmla="*/ 366 h 452"/>
                <a:gd name="T88" fmla="*/ 147 w 652"/>
                <a:gd name="T89" fmla="*/ 386 h 452"/>
                <a:gd name="T90" fmla="*/ 172 w 652"/>
                <a:gd name="T91" fmla="*/ 408 h 452"/>
                <a:gd name="T92" fmla="*/ 94 w 652"/>
                <a:gd name="T93" fmla="*/ 408 h 452"/>
                <a:gd name="T94" fmla="*/ 100 w 652"/>
                <a:gd name="T95" fmla="*/ 399 h 452"/>
                <a:gd name="T96" fmla="*/ 125 w 652"/>
                <a:gd name="T97" fmla="*/ 340 h 452"/>
                <a:gd name="T98" fmla="*/ 114 w 652"/>
                <a:gd name="T99" fmla="*/ 213 h 452"/>
                <a:gd name="T100" fmla="*/ 94 w 652"/>
                <a:gd name="T101" fmla="*/ 227 h 452"/>
                <a:gd name="T102" fmla="*/ 53 w 652"/>
                <a:gd name="T103" fmla="*/ 407 h 452"/>
                <a:gd name="T104" fmla="*/ 64 w 652"/>
                <a:gd name="T105" fmla="*/ 427 h 452"/>
                <a:gd name="T106" fmla="*/ 87 w 652"/>
                <a:gd name="T107" fmla="*/ 448 h 452"/>
                <a:gd name="T108" fmla="*/ 84 w 652"/>
                <a:gd name="T109" fmla="*/ 452 h 452"/>
                <a:gd name="T110" fmla="*/ 331 w 652"/>
                <a:gd name="T111" fmla="*/ 313 h 452"/>
                <a:gd name="T112" fmla="*/ 283 w 652"/>
                <a:gd name="T113" fmla="*/ 359 h 452"/>
                <a:gd name="T114" fmla="*/ 329 w 652"/>
                <a:gd name="T115" fmla="*/ 406 h 452"/>
                <a:gd name="T116" fmla="*/ 377 w 652"/>
                <a:gd name="T117" fmla="*/ 361 h 452"/>
                <a:gd name="T118" fmla="*/ 331 w 652"/>
                <a:gd name="T119" fmla="*/ 31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2" h="452">
                  <a:moveTo>
                    <a:pt x="84" y="452"/>
                  </a:moveTo>
                  <a:cubicBezTo>
                    <a:pt x="58" y="452"/>
                    <a:pt x="32" y="452"/>
                    <a:pt x="0" y="452"/>
                  </a:cubicBezTo>
                  <a:cubicBezTo>
                    <a:pt x="12" y="442"/>
                    <a:pt x="21" y="436"/>
                    <a:pt x="27" y="428"/>
                  </a:cubicBezTo>
                  <a:cubicBezTo>
                    <a:pt x="33" y="420"/>
                    <a:pt x="40" y="410"/>
                    <a:pt x="39" y="401"/>
                  </a:cubicBezTo>
                  <a:cubicBezTo>
                    <a:pt x="36" y="344"/>
                    <a:pt x="32" y="287"/>
                    <a:pt x="26" y="230"/>
                  </a:cubicBezTo>
                  <a:cubicBezTo>
                    <a:pt x="23" y="197"/>
                    <a:pt x="22" y="198"/>
                    <a:pt x="53" y="185"/>
                  </a:cubicBezTo>
                  <a:cubicBezTo>
                    <a:pt x="123" y="154"/>
                    <a:pt x="186" y="113"/>
                    <a:pt x="237" y="55"/>
                  </a:cubicBezTo>
                  <a:cubicBezTo>
                    <a:pt x="284" y="3"/>
                    <a:pt x="368" y="0"/>
                    <a:pt x="415" y="51"/>
                  </a:cubicBezTo>
                  <a:cubicBezTo>
                    <a:pt x="473" y="115"/>
                    <a:pt x="543" y="159"/>
                    <a:pt x="621" y="192"/>
                  </a:cubicBezTo>
                  <a:cubicBezTo>
                    <a:pt x="634" y="198"/>
                    <a:pt x="640" y="203"/>
                    <a:pt x="632" y="219"/>
                  </a:cubicBezTo>
                  <a:cubicBezTo>
                    <a:pt x="626" y="229"/>
                    <a:pt x="627" y="243"/>
                    <a:pt x="626" y="256"/>
                  </a:cubicBezTo>
                  <a:cubicBezTo>
                    <a:pt x="623" y="299"/>
                    <a:pt x="621" y="342"/>
                    <a:pt x="617" y="385"/>
                  </a:cubicBezTo>
                  <a:cubicBezTo>
                    <a:pt x="614" y="408"/>
                    <a:pt x="617" y="426"/>
                    <a:pt x="639" y="437"/>
                  </a:cubicBezTo>
                  <a:cubicBezTo>
                    <a:pt x="644" y="439"/>
                    <a:pt x="648" y="443"/>
                    <a:pt x="652" y="445"/>
                  </a:cubicBezTo>
                  <a:cubicBezTo>
                    <a:pt x="651" y="447"/>
                    <a:pt x="650" y="449"/>
                    <a:pt x="649" y="451"/>
                  </a:cubicBezTo>
                  <a:cubicBezTo>
                    <a:pt x="623" y="451"/>
                    <a:pt x="597" y="451"/>
                    <a:pt x="566" y="451"/>
                  </a:cubicBezTo>
                  <a:cubicBezTo>
                    <a:pt x="576" y="442"/>
                    <a:pt x="584" y="436"/>
                    <a:pt x="590" y="428"/>
                  </a:cubicBezTo>
                  <a:cubicBezTo>
                    <a:pt x="596" y="421"/>
                    <a:pt x="604" y="411"/>
                    <a:pt x="603" y="403"/>
                  </a:cubicBezTo>
                  <a:cubicBezTo>
                    <a:pt x="601" y="344"/>
                    <a:pt x="594" y="285"/>
                    <a:pt x="564" y="232"/>
                  </a:cubicBezTo>
                  <a:cubicBezTo>
                    <a:pt x="560" y="225"/>
                    <a:pt x="552" y="220"/>
                    <a:pt x="546" y="215"/>
                  </a:cubicBezTo>
                  <a:cubicBezTo>
                    <a:pt x="544" y="216"/>
                    <a:pt x="542" y="217"/>
                    <a:pt x="541" y="218"/>
                  </a:cubicBezTo>
                  <a:cubicBezTo>
                    <a:pt x="537" y="268"/>
                    <a:pt x="533" y="318"/>
                    <a:pt x="530" y="369"/>
                  </a:cubicBezTo>
                  <a:cubicBezTo>
                    <a:pt x="530" y="375"/>
                    <a:pt x="537" y="382"/>
                    <a:pt x="542" y="388"/>
                  </a:cubicBezTo>
                  <a:cubicBezTo>
                    <a:pt x="547" y="394"/>
                    <a:pt x="554" y="399"/>
                    <a:pt x="565" y="408"/>
                  </a:cubicBezTo>
                  <a:cubicBezTo>
                    <a:pt x="536" y="408"/>
                    <a:pt x="513" y="408"/>
                    <a:pt x="488" y="408"/>
                  </a:cubicBezTo>
                  <a:cubicBezTo>
                    <a:pt x="529" y="379"/>
                    <a:pt x="520" y="341"/>
                    <a:pt x="513" y="305"/>
                  </a:cubicBezTo>
                  <a:cubicBezTo>
                    <a:pt x="508" y="279"/>
                    <a:pt x="499" y="255"/>
                    <a:pt x="492" y="230"/>
                  </a:cubicBezTo>
                  <a:cubicBezTo>
                    <a:pt x="491" y="226"/>
                    <a:pt x="488" y="221"/>
                    <a:pt x="484" y="219"/>
                  </a:cubicBezTo>
                  <a:cubicBezTo>
                    <a:pt x="475" y="212"/>
                    <a:pt x="424" y="220"/>
                    <a:pt x="414" y="226"/>
                  </a:cubicBezTo>
                  <a:cubicBezTo>
                    <a:pt x="397" y="238"/>
                    <a:pt x="378" y="249"/>
                    <a:pt x="359" y="257"/>
                  </a:cubicBezTo>
                  <a:cubicBezTo>
                    <a:pt x="347" y="262"/>
                    <a:pt x="342" y="269"/>
                    <a:pt x="347" y="279"/>
                  </a:cubicBezTo>
                  <a:cubicBezTo>
                    <a:pt x="349" y="282"/>
                    <a:pt x="363" y="284"/>
                    <a:pt x="368" y="281"/>
                  </a:cubicBezTo>
                  <a:cubicBezTo>
                    <a:pt x="380" y="275"/>
                    <a:pt x="387" y="279"/>
                    <a:pt x="394" y="287"/>
                  </a:cubicBezTo>
                  <a:cubicBezTo>
                    <a:pt x="402" y="296"/>
                    <a:pt x="414" y="304"/>
                    <a:pt x="408" y="319"/>
                  </a:cubicBezTo>
                  <a:cubicBezTo>
                    <a:pt x="405" y="325"/>
                    <a:pt x="404" y="333"/>
                    <a:pt x="405" y="339"/>
                  </a:cubicBezTo>
                  <a:cubicBezTo>
                    <a:pt x="415" y="383"/>
                    <a:pt x="393" y="423"/>
                    <a:pt x="351" y="435"/>
                  </a:cubicBezTo>
                  <a:cubicBezTo>
                    <a:pt x="312" y="447"/>
                    <a:pt x="271" y="426"/>
                    <a:pt x="256" y="387"/>
                  </a:cubicBezTo>
                  <a:cubicBezTo>
                    <a:pt x="241" y="347"/>
                    <a:pt x="260" y="306"/>
                    <a:pt x="299" y="287"/>
                  </a:cubicBezTo>
                  <a:cubicBezTo>
                    <a:pt x="305" y="284"/>
                    <a:pt x="311" y="277"/>
                    <a:pt x="311" y="271"/>
                  </a:cubicBezTo>
                  <a:cubicBezTo>
                    <a:pt x="312" y="267"/>
                    <a:pt x="303" y="261"/>
                    <a:pt x="298" y="258"/>
                  </a:cubicBezTo>
                  <a:cubicBezTo>
                    <a:pt x="280" y="248"/>
                    <a:pt x="260" y="242"/>
                    <a:pt x="246" y="230"/>
                  </a:cubicBezTo>
                  <a:cubicBezTo>
                    <a:pt x="223" y="208"/>
                    <a:pt x="197" y="221"/>
                    <a:pt x="172" y="218"/>
                  </a:cubicBezTo>
                  <a:cubicBezTo>
                    <a:pt x="170" y="218"/>
                    <a:pt x="166" y="225"/>
                    <a:pt x="164" y="228"/>
                  </a:cubicBezTo>
                  <a:cubicBezTo>
                    <a:pt x="145" y="272"/>
                    <a:pt x="137" y="319"/>
                    <a:pt x="137" y="366"/>
                  </a:cubicBezTo>
                  <a:cubicBezTo>
                    <a:pt x="137" y="373"/>
                    <a:pt x="143" y="381"/>
                    <a:pt x="147" y="386"/>
                  </a:cubicBezTo>
                  <a:cubicBezTo>
                    <a:pt x="153" y="393"/>
                    <a:pt x="161" y="398"/>
                    <a:pt x="172" y="408"/>
                  </a:cubicBezTo>
                  <a:cubicBezTo>
                    <a:pt x="143" y="408"/>
                    <a:pt x="120" y="408"/>
                    <a:pt x="94" y="408"/>
                  </a:cubicBezTo>
                  <a:cubicBezTo>
                    <a:pt x="97" y="404"/>
                    <a:pt x="98" y="400"/>
                    <a:pt x="100" y="399"/>
                  </a:cubicBezTo>
                  <a:cubicBezTo>
                    <a:pt x="125" y="386"/>
                    <a:pt x="128" y="365"/>
                    <a:pt x="125" y="340"/>
                  </a:cubicBezTo>
                  <a:cubicBezTo>
                    <a:pt x="120" y="300"/>
                    <a:pt x="118" y="259"/>
                    <a:pt x="114" y="213"/>
                  </a:cubicBezTo>
                  <a:cubicBezTo>
                    <a:pt x="105" y="219"/>
                    <a:pt x="98" y="222"/>
                    <a:pt x="94" y="227"/>
                  </a:cubicBezTo>
                  <a:cubicBezTo>
                    <a:pt x="62" y="283"/>
                    <a:pt x="53" y="344"/>
                    <a:pt x="53" y="407"/>
                  </a:cubicBezTo>
                  <a:cubicBezTo>
                    <a:pt x="53" y="414"/>
                    <a:pt x="59" y="421"/>
                    <a:pt x="64" y="427"/>
                  </a:cubicBezTo>
                  <a:cubicBezTo>
                    <a:pt x="71" y="434"/>
                    <a:pt x="79" y="441"/>
                    <a:pt x="87" y="448"/>
                  </a:cubicBezTo>
                  <a:cubicBezTo>
                    <a:pt x="86" y="449"/>
                    <a:pt x="85" y="450"/>
                    <a:pt x="84" y="452"/>
                  </a:cubicBezTo>
                  <a:close/>
                  <a:moveTo>
                    <a:pt x="331" y="313"/>
                  </a:moveTo>
                  <a:cubicBezTo>
                    <a:pt x="305" y="313"/>
                    <a:pt x="283" y="333"/>
                    <a:pt x="283" y="359"/>
                  </a:cubicBezTo>
                  <a:cubicBezTo>
                    <a:pt x="282" y="385"/>
                    <a:pt x="303" y="406"/>
                    <a:pt x="329" y="406"/>
                  </a:cubicBezTo>
                  <a:cubicBezTo>
                    <a:pt x="355" y="406"/>
                    <a:pt x="377" y="386"/>
                    <a:pt x="377" y="361"/>
                  </a:cubicBezTo>
                  <a:cubicBezTo>
                    <a:pt x="377" y="335"/>
                    <a:pt x="356" y="314"/>
                    <a:pt x="331" y="313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CED534E-1349-46F5-8F81-F34A659C43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52951" y="2735263"/>
              <a:ext cx="1116013" cy="623888"/>
            </a:xfrm>
            <a:custGeom>
              <a:avLst/>
              <a:gdLst>
                <a:gd name="T0" fmla="*/ 2 w 296"/>
                <a:gd name="T1" fmla="*/ 15 h 165"/>
                <a:gd name="T2" fmla="*/ 145 w 296"/>
                <a:gd name="T3" fmla="*/ 44 h 165"/>
                <a:gd name="T4" fmla="*/ 275 w 296"/>
                <a:gd name="T5" fmla="*/ 72 h 165"/>
                <a:gd name="T6" fmla="*/ 288 w 296"/>
                <a:gd name="T7" fmla="*/ 68 h 165"/>
                <a:gd name="T8" fmla="*/ 296 w 296"/>
                <a:gd name="T9" fmla="*/ 70 h 165"/>
                <a:gd name="T10" fmla="*/ 205 w 296"/>
                <a:gd name="T11" fmla="*/ 135 h 165"/>
                <a:gd name="T12" fmla="*/ 168 w 296"/>
                <a:gd name="T13" fmla="*/ 156 h 165"/>
                <a:gd name="T14" fmla="*/ 134 w 296"/>
                <a:gd name="T15" fmla="*/ 155 h 165"/>
                <a:gd name="T16" fmla="*/ 57 w 296"/>
                <a:gd name="T17" fmla="*/ 67 h 165"/>
                <a:gd name="T18" fmla="*/ 18 w 296"/>
                <a:gd name="T19" fmla="*/ 31 h 165"/>
                <a:gd name="T20" fmla="*/ 0 w 296"/>
                <a:gd name="T21" fmla="*/ 21 h 165"/>
                <a:gd name="T22" fmla="*/ 2 w 296"/>
                <a:gd name="T23" fmla="*/ 1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165">
                  <a:moveTo>
                    <a:pt x="2" y="15"/>
                  </a:moveTo>
                  <a:cubicBezTo>
                    <a:pt x="51" y="19"/>
                    <a:pt x="102" y="0"/>
                    <a:pt x="145" y="44"/>
                  </a:cubicBezTo>
                  <a:cubicBezTo>
                    <a:pt x="181" y="81"/>
                    <a:pt x="227" y="85"/>
                    <a:pt x="275" y="72"/>
                  </a:cubicBezTo>
                  <a:cubicBezTo>
                    <a:pt x="279" y="71"/>
                    <a:pt x="284" y="70"/>
                    <a:pt x="288" y="68"/>
                  </a:cubicBezTo>
                  <a:cubicBezTo>
                    <a:pt x="289" y="68"/>
                    <a:pt x="289" y="69"/>
                    <a:pt x="296" y="70"/>
                  </a:cubicBezTo>
                  <a:cubicBezTo>
                    <a:pt x="263" y="94"/>
                    <a:pt x="234" y="115"/>
                    <a:pt x="205" y="135"/>
                  </a:cubicBezTo>
                  <a:cubicBezTo>
                    <a:pt x="193" y="143"/>
                    <a:pt x="179" y="147"/>
                    <a:pt x="168" y="156"/>
                  </a:cubicBezTo>
                  <a:cubicBezTo>
                    <a:pt x="156" y="165"/>
                    <a:pt x="146" y="162"/>
                    <a:pt x="134" y="155"/>
                  </a:cubicBezTo>
                  <a:cubicBezTo>
                    <a:pt x="101" y="132"/>
                    <a:pt x="75" y="102"/>
                    <a:pt x="57" y="67"/>
                  </a:cubicBezTo>
                  <a:cubicBezTo>
                    <a:pt x="48" y="50"/>
                    <a:pt x="36" y="37"/>
                    <a:pt x="18" y="31"/>
                  </a:cubicBezTo>
                  <a:cubicBezTo>
                    <a:pt x="11" y="29"/>
                    <a:pt x="6" y="25"/>
                    <a:pt x="0" y="21"/>
                  </a:cubicBezTo>
                  <a:cubicBezTo>
                    <a:pt x="1" y="19"/>
                    <a:pt x="1" y="17"/>
                    <a:pt x="2" y="15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3945D390-0B6F-4406-BF43-7598DDF17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0663" y="2784475"/>
              <a:ext cx="1079500" cy="566738"/>
            </a:xfrm>
            <a:custGeom>
              <a:avLst/>
              <a:gdLst>
                <a:gd name="T0" fmla="*/ 0 w 286"/>
                <a:gd name="T1" fmla="*/ 61 h 150"/>
                <a:gd name="T2" fmla="*/ 78 w 286"/>
                <a:gd name="T3" fmla="*/ 62 h 150"/>
                <a:gd name="T4" fmla="*/ 142 w 286"/>
                <a:gd name="T5" fmla="*/ 29 h 150"/>
                <a:gd name="T6" fmla="*/ 214 w 286"/>
                <a:gd name="T7" fmla="*/ 1 h 150"/>
                <a:gd name="T8" fmla="*/ 284 w 286"/>
                <a:gd name="T9" fmla="*/ 2 h 150"/>
                <a:gd name="T10" fmla="*/ 286 w 286"/>
                <a:gd name="T11" fmla="*/ 8 h 150"/>
                <a:gd name="T12" fmla="*/ 267 w 286"/>
                <a:gd name="T13" fmla="*/ 19 h 150"/>
                <a:gd name="T14" fmla="*/ 229 w 286"/>
                <a:gd name="T15" fmla="*/ 54 h 150"/>
                <a:gd name="T16" fmla="*/ 149 w 286"/>
                <a:gd name="T17" fmla="*/ 143 h 150"/>
                <a:gd name="T18" fmla="*/ 129 w 286"/>
                <a:gd name="T19" fmla="*/ 148 h 150"/>
                <a:gd name="T20" fmla="*/ 0 w 286"/>
                <a:gd name="T21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150">
                  <a:moveTo>
                    <a:pt x="0" y="61"/>
                  </a:moveTo>
                  <a:cubicBezTo>
                    <a:pt x="25" y="62"/>
                    <a:pt x="53" y="67"/>
                    <a:pt x="78" y="62"/>
                  </a:cubicBezTo>
                  <a:cubicBezTo>
                    <a:pt x="100" y="57"/>
                    <a:pt x="123" y="44"/>
                    <a:pt x="142" y="29"/>
                  </a:cubicBezTo>
                  <a:cubicBezTo>
                    <a:pt x="164" y="12"/>
                    <a:pt x="185" y="0"/>
                    <a:pt x="214" y="1"/>
                  </a:cubicBezTo>
                  <a:cubicBezTo>
                    <a:pt x="237" y="2"/>
                    <a:pt x="261" y="2"/>
                    <a:pt x="284" y="2"/>
                  </a:cubicBezTo>
                  <a:cubicBezTo>
                    <a:pt x="285" y="4"/>
                    <a:pt x="285" y="6"/>
                    <a:pt x="286" y="8"/>
                  </a:cubicBezTo>
                  <a:cubicBezTo>
                    <a:pt x="280" y="12"/>
                    <a:pt x="274" y="17"/>
                    <a:pt x="267" y="19"/>
                  </a:cubicBezTo>
                  <a:cubicBezTo>
                    <a:pt x="249" y="25"/>
                    <a:pt x="238" y="37"/>
                    <a:pt x="229" y="54"/>
                  </a:cubicBezTo>
                  <a:cubicBezTo>
                    <a:pt x="210" y="90"/>
                    <a:pt x="184" y="121"/>
                    <a:pt x="149" y="143"/>
                  </a:cubicBezTo>
                  <a:cubicBezTo>
                    <a:pt x="143" y="146"/>
                    <a:pt x="134" y="150"/>
                    <a:pt x="129" y="148"/>
                  </a:cubicBezTo>
                  <a:cubicBezTo>
                    <a:pt x="81" y="124"/>
                    <a:pt x="36" y="97"/>
                    <a:pt x="0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3B46034-FB00-4B2F-85B1-748CAD3137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1463" y="2511425"/>
              <a:ext cx="849313" cy="227013"/>
            </a:xfrm>
            <a:custGeom>
              <a:avLst/>
              <a:gdLst>
                <a:gd name="T0" fmla="*/ 181 w 225"/>
                <a:gd name="T1" fmla="*/ 22 h 60"/>
                <a:gd name="T2" fmla="*/ 187 w 225"/>
                <a:gd name="T3" fmla="*/ 51 h 60"/>
                <a:gd name="T4" fmla="*/ 225 w 225"/>
                <a:gd name="T5" fmla="*/ 55 h 60"/>
                <a:gd name="T6" fmla="*/ 224 w 225"/>
                <a:gd name="T7" fmla="*/ 60 h 60"/>
                <a:gd name="T8" fmla="*/ 124 w 225"/>
                <a:gd name="T9" fmla="*/ 60 h 60"/>
                <a:gd name="T10" fmla="*/ 124 w 225"/>
                <a:gd name="T11" fmla="*/ 56 h 60"/>
                <a:gd name="T12" fmla="*/ 156 w 225"/>
                <a:gd name="T13" fmla="*/ 51 h 60"/>
                <a:gd name="T14" fmla="*/ 156 w 225"/>
                <a:gd name="T15" fmla="*/ 25 h 60"/>
                <a:gd name="T16" fmla="*/ 46 w 225"/>
                <a:gd name="T17" fmla="*/ 21 h 60"/>
                <a:gd name="T18" fmla="*/ 0 w 225"/>
                <a:gd name="T19" fmla="*/ 11 h 60"/>
                <a:gd name="T20" fmla="*/ 0 w 225"/>
                <a:gd name="T21" fmla="*/ 6 h 60"/>
                <a:gd name="T22" fmla="*/ 24 w 225"/>
                <a:gd name="T23" fmla="*/ 4 h 60"/>
                <a:gd name="T24" fmla="*/ 128 w 225"/>
                <a:gd name="T25" fmla="*/ 1 h 60"/>
                <a:gd name="T26" fmla="*/ 163 w 225"/>
                <a:gd name="T27" fmla="*/ 12 h 60"/>
                <a:gd name="T28" fmla="*/ 182 w 225"/>
                <a:gd name="T29" fmla="*/ 22 h 60"/>
                <a:gd name="T30" fmla="*/ 181 w 225"/>
                <a:gd name="T31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60">
                  <a:moveTo>
                    <a:pt x="181" y="22"/>
                  </a:moveTo>
                  <a:cubicBezTo>
                    <a:pt x="183" y="32"/>
                    <a:pt x="185" y="41"/>
                    <a:pt x="187" y="51"/>
                  </a:cubicBezTo>
                  <a:cubicBezTo>
                    <a:pt x="199" y="52"/>
                    <a:pt x="212" y="54"/>
                    <a:pt x="225" y="55"/>
                  </a:cubicBezTo>
                  <a:cubicBezTo>
                    <a:pt x="225" y="57"/>
                    <a:pt x="225" y="58"/>
                    <a:pt x="224" y="60"/>
                  </a:cubicBezTo>
                  <a:cubicBezTo>
                    <a:pt x="191" y="60"/>
                    <a:pt x="158" y="60"/>
                    <a:pt x="124" y="60"/>
                  </a:cubicBezTo>
                  <a:cubicBezTo>
                    <a:pt x="124" y="59"/>
                    <a:pt x="124" y="57"/>
                    <a:pt x="124" y="56"/>
                  </a:cubicBezTo>
                  <a:cubicBezTo>
                    <a:pt x="134" y="54"/>
                    <a:pt x="144" y="53"/>
                    <a:pt x="156" y="51"/>
                  </a:cubicBezTo>
                  <a:cubicBezTo>
                    <a:pt x="156" y="43"/>
                    <a:pt x="156" y="34"/>
                    <a:pt x="156" y="25"/>
                  </a:cubicBezTo>
                  <a:cubicBezTo>
                    <a:pt x="118" y="49"/>
                    <a:pt x="82" y="22"/>
                    <a:pt x="46" y="21"/>
                  </a:cubicBezTo>
                  <a:cubicBezTo>
                    <a:pt x="30" y="20"/>
                    <a:pt x="15" y="15"/>
                    <a:pt x="0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8" y="5"/>
                    <a:pt x="16" y="4"/>
                    <a:pt x="24" y="4"/>
                  </a:cubicBezTo>
                  <a:cubicBezTo>
                    <a:pt x="58" y="2"/>
                    <a:pt x="93" y="0"/>
                    <a:pt x="128" y="1"/>
                  </a:cubicBezTo>
                  <a:cubicBezTo>
                    <a:pt x="139" y="1"/>
                    <a:pt x="151" y="8"/>
                    <a:pt x="163" y="12"/>
                  </a:cubicBezTo>
                  <a:cubicBezTo>
                    <a:pt x="169" y="15"/>
                    <a:pt x="175" y="19"/>
                    <a:pt x="182" y="22"/>
                  </a:cubicBezTo>
                  <a:lnTo>
                    <a:pt x="181" y="22"/>
                  </a:ln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6F13E9A5-7436-4E9A-BC20-9F41827E04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4663" y="2489200"/>
              <a:ext cx="641350" cy="169863"/>
            </a:xfrm>
            <a:custGeom>
              <a:avLst/>
              <a:gdLst>
                <a:gd name="T0" fmla="*/ 157 w 170"/>
                <a:gd name="T1" fmla="*/ 28 h 45"/>
                <a:gd name="T2" fmla="*/ 94 w 170"/>
                <a:gd name="T3" fmla="*/ 37 h 45"/>
                <a:gd name="T4" fmla="*/ 0 w 170"/>
                <a:gd name="T5" fmla="*/ 15 h 45"/>
                <a:gd name="T6" fmla="*/ 154 w 170"/>
                <a:gd name="T7" fmla="*/ 12 h 45"/>
                <a:gd name="T8" fmla="*/ 170 w 170"/>
                <a:gd name="T9" fmla="*/ 22 h 45"/>
                <a:gd name="T10" fmla="*/ 157 w 170"/>
                <a:gd name="T11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45">
                  <a:moveTo>
                    <a:pt x="157" y="28"/>
                  </a:moveTo>
                  <a:cubicBezTo>
                    <a:pt x="138" y="45"/>
                    <a:pt x="117" y="42"/>
                    <a:pt x="94" y="37"/>
                  </a:cubicBezTo>
                  <a:cubicBezTo>
                    <a:pt x="63" y="29"/>
                    <a:pt x="31" y="24"/>
                    <a:pt x="0" y="15"/>
                  </a:cubicBezTo>
                  <a:cubicBezTo>
                    <a:pt x="51" y="11"/>
                    <a:pt x="103" y="0"/>
                    <a:pt x="154" y="12"/>
                  </a:cubicBezTo>
                  <a:cubicBezTo>
                    <a:pt x="160" y="15"/>
                    <a:pt x="165" y="18"/>
                    <a:pt x="170" y="22"/>
                  </a:cubicBezTo>
                  <a:cubicBezTo>
                    <a:pt x="166" y="24"/>
                    <a:pt x="162" y="26"/>
                    <a:pt x="157" y="28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793C5F59-B466-4748-95E4-CA325EFEFE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80301" y="2514600"/>
              <a:ext cx="630238" cy="144463"/>
            </a:xfrm>
            <a:custGeom>
              <a:avLst/>
              <a:gdLst>
                <a:gd name="T0" fmla="*/ 11 w 167"/>
                <a:gd name="T1" fmla="*/ 7 h 38"/>
                <a:gd name="T2" fmla="*/ 51 w 167"/>
                <a:gd name="T3" fmla="*/ 0 h 38"/>
                <a:gd name="T4" fmla="*/ 147 w 167"/>
                <a:gd name="T5" fmla="*/ 3 h 38"/>
                <a:gd name="T6" fmla="*/ 167 w 167"/>
                <a:gd name="T7" fmla="*/ 5 h 38"/>
                <a:gd name="T8" fmla="*/ 167 w 167"/>
                <a:gd name="T9" fmla="*/ 11 h 38"/>
                <a:gd name="T10" fmla="*/ 99 w 167"/>
                <a:gd name="T11" fmla="*/ 24 h 38"/>
                <a:gd name="T12" fmla="*/ 67 w 167"/>
                <a:gd name="T13" fmla="*/ 30 h 38"/>
                <a:gd name="T14" fmla="*/ 8 w 167"/>
                <a:gd name="T15" fmla="*/ 21 h 38"/>
                <a:gd name="T16" fmla="*/ 0 w 167"/>
                <a:gd name="T17" fmla="*/ 14 h 38"/>
                <a:gd name="T18" fmla="*/ 11 w 167"/>
                <a:gd name="T1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38">
                  <a:moveTo>
                    <a:pt x="11" y="7"/>
                  </a:moveTo>
                  <a:cubicBezTo>
                    <a:pt x="24" y="5"/>
                    <a:pt x="38" y="0"/>
                    <a:pt x="51" y="0"/>
                  </a:cubicBezTo>
                  <a:cubicBezTo>
                    <a:pt x="83" y="0"/>
                    <a:pt x="115" y="2"/>
                    <a:pt x="147" y="3"/>
                  </a:cubicBezTo>
                  <a:cubicBezTo>
                    <a:pt x="154" y="3"/>
                    <a:pt x="160" y="5"/>
                    <a:pt x="167" y="5"/>
                  </a:cubicBezTo>
                  <a:cubicBezTo>
                    <a:pt x="167" y="7"/>
                    <a:pt x="167" y="9"/>
                    <a:pt x="167" y="11"/>
                  </a:cubicBezTo>
                  <a:cubicBezTo>
                    <a:pt x="144" y="15"/>
                    <a:pt x="122" y="20"/>
                    <a:pt x="99" y="24"/>
                  </a:cubicBezTo>
                  <a:cubicBezTo>
                    <a:pt x="88" y="26"/>
                    <a:pt x="77" y="27"/>
                    <a:pt x="67" y="30"/>
                  </a:cubicBezTo>
                  <a:cubicBezTo>
                    <a:pt x="46" y="38"/>
                    <a:pt x="26" y="36"/>
                    <a:pt x="8" y="21"/>
                  </a:cubicBezTo>
                  <a:cubicBezTo>
                    <a:pt x="5" y="19"/>
                    <a:pt x="2" y="16"/>
                    <a:pt x="0" y="14"/>
                  </a:cubicBezTo>
                  <a:cubicBezTo>
                    <a:pt x="3" y="12"/>
                    <a:pt x="7" y="10"/>
                    <a:pt x="11" y="7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B79B689C-3C49-4169-B0F7-A7547FC8B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2976" y="2533650"/>
              <a:ext cx="619125" cy="128588"/>
            </a:xfrm>
            <a:custGeom>
              <a:avLst/>
              <a:gdLst>
                <a:gd name="T0" fmla="*/ 4 w 164"/>
                <a:gd name="T1" fmla="*/ 16 h 34"/>
                <a:gd name="T2" fmla="*/ 0 w 164"/>
                <a:gd name="T3" fmla="*/ 4 h 34"/>
                <a:gd name="T4" fmla="*/ 7 w 164"/>
                <a:gd name="T5" fmla="*/ 0 h 34"/>
                <a:gd name="T6" fmla="*/ 163 w 164"/>
                <a:gd name="T7" fmla="*/ 0 h 34"/>
                <a:gd name="T8" fmla="*/ 164 w 164"/>
                <a:gd name="T9" fmla="*/ 3 h 34"/>
                <a:gd name="T10" fmla="*/ 154 w 164"/>
                <a:gd name="T11" fmla="*/ 8 h 34"/>
                <a:gd name="T12" fmla="*/ 53 w 164"/>
                <a:gd name="T13" fmla="*/ 28 h 34"/>
                <a:gd name="T14" fmla="*/ 3 w 164"/>
                <a:gd name="T15" fmla="*/ 16 h 34"/>
                <a:gd name="T16" fmla="*/ 4 w 164"/>
                <a:gd name="T17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4">
                  <a:moveTo>
                    <a:pt x="4" y="16"/>
                  </a:moveTo>
                  <a:cubicBezTo>
                    <a:pt x="3" y="12"/>
                    <a:pt x="1" y="8"/>
                    <a:pt x="0" y="4"/>
                  </a:cubicBezTo>
                  <a:cubicBezTo>
                    <a:pt x="3" y="3"/>
                    <a:pt x="5" y="1"/>
                    <a:pt x="7" y="0"/>
                  </a:cubicBezTo>
                  <a:cubicBezTo>
                    <a:pt x="59" y="0"/>
                    <a:pt x="111" y="0"/>
                    <a:pt x="163" y="0"/>
                  </a:cubicBezTo>
                  <a:cubicBezTo>
                    <a:pt x="163" y="1"/>
                    <a:pt x="164" y="2"/>
                    <a:pt x="164" y="3"/>
                  </a:cubicBezTo>
                  <a:cubicBezTo>
                    <a:pt x="161" y="5"/>
                    <a:pt x="158" y="7"/>
                    <a:pt x="154" y="8"/>
                  </a:cubicBezTo>
                  <a:cubicBezTo>
                    <a:pt x="120" y="15"/>
                    <a:pt x="86" y="19"/>
                    <a:pt x="53" y="28"/>
                  </a:cubicBezTo>
                  <a:cubicBezTo>
                    <a:pt x="32" y="34"/>
                    <a:pt x="19" y="21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7F098A05-71DA-45D1-B804-D9494672C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72338" y="2568575"/>
              <a:ext cx="381000" cy="173038"/>
            </a:xfrm>
            <a:custGeom>
              <a:avLst/>
              <a:gdLst>
                <a:gd name="T0" fmla="*/ 55 w 101"/>
                <a:gd name="T1" fmla="*/ 0 h 46"/>
                <a:gd name="T2" fmla="*/ 63 w 101"/>
                <a:gd name="T3" fmla="*/ 7 h 46"/>
                <a:gd name="T4" fmla="*/ 63 w 101"/>
                <a:gd name="T5" fmla="*/ 36 h 46"/>
                <a:gd name="T6" fmla="*/ 101 w 101"/>
                <a:gd name="T7" fmla="*/ 41 h 46"/>
                <a:gd name="T8" fmla="*/ 101 w 101"/>
                <a:gd name="T9" fmla="*/ 46 h 46"/>
                <a:gd name="T10" fmla="*/ 0 w 101"/>
                <a:gd name="T11" fmla="*/ 46 h 46"/>
                <a:gd name="T12" fmla="*/ 0 w 101"/>
                <a:gd name="T13" fmla="*/ 41 h 46"/>
                <a:gd name="T14" fmla="*/ 34 w 101"/>
                <a:gd name="T15" fmla="*/ 36 h 46"/>
                <a:gd name="T16" fmla="*/ 38 w 101"/>
                <a:gd name="T17" fmla="*/ 7 h 46"/>
                <a:gd name="T18" fmla="*/ 51 w 101"/>
                <a:gd name="T19" fmla="*/ 1 h 46"/>
                <a:gd name="T20" fmla="*/ 55 w 101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46">
                  <a:moveTo>
                    <a:pt x="55" y="0"/>
                  </a:moveTo>
                  <a:cubicBezTo>
                    <a:pt x="57" y="2"/>
                    <a:pt x="60" y="5"/>
                    <a:pt x="63" y="7"/>
                  </a:cubicBezTo>
                  <a:cubicBezTo>
                    <a:pt x="63" y="16"/>
                    <a:pt x="63" y="26"/>
                    <a:pt x="63" y="36"/>
                  </a:cubicBezTo>
                  <a:cubicBezTo>
                    <a:pt x="77" y="37"/>
                    <a:pt x="89" y="39"/>
                    <a:pt x="101" y="41"/>
                  </a:cubicBezTo>
                  <a:cubicBezTo>
                    <a:pt x="101" y="42"/>
                    <a:pt x="101" y="44"/>
                    <a:pt x="101" y="46"/>
                  </a:cubicBezTo>
                  <a:cubicBezTo>
                    <a:pt x="67" y="46"/>
                    <a:pt x="34" y="46"/>
                    <a:pt x="0" y="46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11" y="39"/>
                    <a:pt x="22" y="38"/>
                    <a:pt x="34" y="36"/>
                  </a:cubicBezTo>
                  <a:cubicBezTo>
                    <a:pt x="35" y="27"/>
                    <a:pt x="37" y="17"/>
                    <a:pt x="38" y="7"/>
                  </a:cubicBezTo>
                  <a:cubicBezTo>
                    <a:pt x="43" y="5"/>
                    <a:pt x="47" y="3"/>
                    <a:pt x="51" y="1"/>
                  </a:cubicBezTo>
                  <a:cubicBezTo>
                    <a:pt x="52" y="0"/>
                    <a:pt x="53" y="0"/>
                    <a:pt x="55" y="0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877EE7EA-DADA-483D-98AE-CCD4565A5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5688" y="2439988"/>
              <a:ext cx="115888" cy="131763"/>
            </a:xfrm>
            <a:custGeom>
              <a:avLst/>
              <a:gdLst>
                <a:gd name="T0" fmla="*/ 20 w 31"/>
                <a:gd name="T1" fmla="*/ 34 h 35"/>
                <a:gd name="T2" fmla="*/ 16 w 31"/>
                <a:gd name="T3" fmla="*/ 35 h 35"/>
                <a:gd name="T4" fmla="*/ 0 w 31"/>
                <a:gd name="T5" fmla="*/ 25 h 35"/>
                <a:gd name="T6" fmla="*/ 16 w 31"/>
                <a:gd name="T7" fmla="*/ 0 h 35"/>
                <a:gd name="T8" fmla="*/ 31 w 31"/>
                <a:gd name="T9" fmla="*/ 27 h 35"/>
                <a:gd name="T10" fmla="*/ 20 w 31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5">
                  <a:moveTo>
                    <a:pt x="20" y="34"/>
                  </a:moveTo>
                  <a:cubicBezTo>
                    <a:pt x="18" y="34"/>
                    <a:pt x="17" y="34"/>
                    <a:pt x="16" y="35"/>
                  </a:cubicBezTo>
                  <a:cubicBezTo>
                    <a:pt x="11" y="31"/>
                    <a:pt x="6" y="28"/>
                    <a:pt x="0" y="25"/>
                  </a:cubicBezTo>
                  <a:cubicBezTo>
                    <a:pt x="5" y="18"/>
                    <a:pt x="9" y="11"/>
                    <a:pt x="16" y="0"/>
                  </a:cubicBezTo>
                  <a:cubicBezTo>
                    <a:pt x="23" y="11"/>
                    <a:pt x="27" y="19"/>
                    <a:pt x="31" y="27"/>
                  </a:cubicBezTo>
                  <a:cubicBezTo>
                    <a:pt x="27" y="30"/>
                    <a:pt x="23" y="32"/>
                    <a:pt x="20" y="3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5EE61BCD-4139-4A33-8EC2-4F15C13EB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5663" y="2443163"/>
              <a:ext cx="114300" cy="106363"/>
            </a:xfrm>
            <a:custGeom>
              <a:avLst/>
              <a:gdLst>
                <a:gd name="T0" fmla="*/ 30 w 30"/>
                <a:gd name="T1" fmla="*/ 24 h 28"/>
                <a:gd name="T2" fmla="*/ 23 w 30"/>
                <a:gd name="T3" fmla="*/ 28 h 28"/>
                <a:gd name="T4" fmla="*/ 0 w 30"/>
                <a:gd name="T5" fmla="*/ 24 h 28"/>
                <a:gd name="T6" fmla="*/ 17 w 30"/>
                <a:gd name="T7" fmla="*/ 0 h 28"/>
                <a:gd name="T8" fmla="*/ 30 w 30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30" y="24"/>
                  </a:moveTo>
                  <a:cubicBezTo>
                    <a:pt x="28" y="25"/>
                    <a:pt x="26" y="27"/>
                    <a:pt x="23" y="28"/>
                  </a:cubicBezTo>
                  <a:cubicBezTo>
                    <a:pt x="16" y="27"/>
                    <a:pt x="9" y="26"/>
                    <a:pt x="0" y="24"/>
                  </a:cubicBezTo>
                  <a:cubicBezTo>
                    <a:pt x="6" y="15"/>
                    <a:pt x="10" y="9"/>
                    <a:pt x="17" y="0"/>
                  </a:cubicBezTo>
                  <a:cubicBezTo>
                    <a:pt x="22" y="9"/>
                    <a:pt x="26" y="16"/>
                    <a:pt x="30" y="24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59464DC0-ACD9-4EB0-B85B-66113B6F99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2176" y="3938588"/>
              <a:ext cx="274638" cy="273050"/>
            </a:xfrm>
            <a:custGeom>
              <a:avLst/>
              <a:gdLst>
                <a:gd name="T0" fmla="*/ 72 w 73"/>
                <a:gd name="T1" fmla="*/ 35 h 72"/>
                <a:gd name="T2" fmla="*/ 37 w 73"/>
                <a:gd name="T3" fmla="*/ 72 h 72"/>
                <a:gd name="T4" fmla="*/ 1 w 73"/>
                <a:gd name="T5" fmla="*/ 37 h 72"/>
                <a:gd name="T6" fmla="*/ 37 w 73"/>
                <a:gd name="T7" fmla="*/ 0 h 72"/>
                <a:gd name="T8" fmla="*/ 72 w 73"/>
                <a:gd name="T9" fmla="*/ 35 h 72"/>
                <a:gd name="T10" fmla="*/ 32 w 73"/>
                <a:gd name="T11" fmla="*/ 61 h 72"/>
                <a:gd name="T12" fmla="*/ 42 w 73"/>
                <a:gd name="T13" fmla="*/ 61 h 72"/>
                <a:gd name="T14" fmla="*/ 58 w 73"/>
                <a:gd name="T15" fmla="*/ 36 h 72"/>
                <a:gd name="T16" fmla="*/ 36 w 73"/>
                <a:gd name="T17" fmla="*/ 14 h 72"/>
                <a:gd name="T18" fmla="*/ 16 w 73"/>
                <a:gd name="T19" fmla="*/ 36 h 72"/>
                <a:gd name="T20" fmla="*/ 32 w 73"/>
                <a:gd name="T2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72">
                  <a:moveTo>
                    <a:pt x="72" y="35"/>
                  </a:moveTo>
                  <a:cubicBezTo>
                    <a:pt x="73" y="55"/>
                    <a:pt x="56" y="72"/>
                    <a:pt x="37" y="72"/>
                  </a:cubicBezTo>
                  <a:cubicBezTo>
                    <a:pt x="18" y="72"/>
                    <a:pt x="1" y="56"/>
                    <a:pt x="1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6" y="0"/>
                    <a:pt x="72" y="15"/>
                    <a:pt x="72" y="35"/>
                  </a:cubicBezTo>
                  <a:close/>
                  <a:moveTo>
                    <a:pt x="32" y="61"/>
                  </a:moveTo>
                  <a:cubicBezTo>
                    <a:pt x="35" y="61"/>
                    <a:pt x="38" y="61"/>
                    <a:pt x="42" y="61"/>
                  </a:cubicBezTo>
                  <a:cubicBezTo>
                    <a:pt x="47" y="52"/>
                    <a:pt x="57" y="45"/>
                    <a:pt x="58" y="36"/>
                  </a:cubicBezTo>
                  <a:cubicBezTo>
                    <a:pt x="60" y="23"/>
                    <a:pt x="50" y="13"/>
                    <a:pt x="36" y="14"/>
                  </a:cubicBezTo>
                  <a:cubicBezTo>
                    <a:pt x="23" y="15"/>
                    <a:pt x="13" y="23"/>
                    <a:pt x="16" y="36"/>
                  </a:cubicBezTo>
                  <a:cubicBezTo>
                    <a:pt x="18" y="45"/>
                    <a:pt x="26" y="53"/>
                    <a:pt x="32" y="61"/>
                  </a:cubicBezTo>
                  <a:close/>
                </a:path>
              </a:pathLst>
            </a:custGeom>
            <a:solidFill>
              <a:srgbClr val="75B4C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61" name="Cerrar llave 60">
            <a:extLst>
              <a:ext uri="{FF2B5EF4-FFF2-40B4-BE49-F238E27FC236}">
                <a16:creationId xmlns:a16="http://schemas.microsoft.com/office/drawing/2014/main" id="{191C9DE9-9807-476F-8522-169920D58171}"/>
              </a:ext>
            </a:extLst>
          </p:cNvPr>
          <p:cNvSpPr/>
          <p:nvPr/>
        </p:nvSpPr>
        <p:spPr>
          <a:xfrm rot="5400000">
            <a:off x="9234439" y="-490490"/>
            <a:ext cx="504920" cy="5067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697761-60AD-4C6C-B32E-0CCB031DA7A3}"/>
              </a:ext>
            </a:extLst>
          </p:cNvPr>
          <p:cNvSpPr txBox="1"/>
          <p:nvPr/>
        </p:nvSpPr>
        <p:spPr>
          <a:xfrm>
            <a:off x="8154174" y="3677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56F501-8C1C-4797-856C-F53E9A65DD6F}"/>
              </a:ext>
            </a:extLst>
          </p:cNvPr>
          <p:cNvSpPr txBox="1"/>
          <p:nvPr/>
        </p:nvSpPr>
        <p:spPr>
          <a:xfrm>
            <a:off x="8751773" y="2860179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453992-2D30-4C37-AF9C-9ABD2B7AB56F}"/>
              </a:ext>
            </a:extLst>
          </p:cNvPr>
          <p:cNvSpPr txBox="1"/>
          <p:nvPr/>
        </p:nvSpPr>
        <p:spPr>
          <a:xfrm>
            <a:off x="8751772" y="202072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C47AF6-BAFB-48FA-BD23-7DB5F1158842}"/>
              </a:ext>
            </a:extLst>
          </p:cNvPr>
          <p:cNvSpPr txBox="1"/>
          <p:nvPr/>
        </p:nvSpPr>
        <p:spPr>
          <a:xfrm>
            <a:off x="8854661" y="4359475"/>
            <a:ext cx="32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Example Text :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3C447B-C71A-4DB0-A95D-D318AA66A795}"/>
              </a:ext>
            </a:extLst>
          </p:cNvPr>
          <p:cNvSpPr txBox="1"/>
          <p:nvPr/>
        </p:nvSpPr>
        <p:spPr>
          <a:xfrm>
            <a:off x="8406546" y="3894548"/>
            <a:ext cx="1837740" cy="369332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C593D5-1F3B-4554-B5FC-6043B81F3323}"/>
              </a:ext>
            </a:extLst>
          </p:cNvPr>
          <p:cNvSpPr txBox="1"/>
          <p:nvPr/>
        </p:nvSpPr>
        <p:spPr>
          <a:xfrm>
            <a:off x="7472129" y="5764224"/>
            <a:ext cx="321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Example Text :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726BDE-2CF0-4402-A3E5-11A72A17BD19}"/>
              </a:ext>
            </a:extLst>
          </p:cNvPr>
          <p:cNvSpPr txBox="1"/>
          <p:nvPr/>
        </p:nvSpPr>
        <p:spPr>
          <a:xfrm>
            <a:off x="7024014" y="5299297"/>
            <a:ext cx="1837740" cy="369332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4D4946-0580-4F87-B416-F227CEADB60F}"/>
              </a:ext>
            </a:extLst>
          </p:cNvPr>
          <p:cNvCxnSpPr>
            <a:cxnSpLocks/>
          </p:cNvCxnSpPr>
          <p:nvPr/>
        </p:nvCxnSpPr>
        <p:spPr>
          <a:xfrm flipV="1">
            <a:off x="8496300" y="1964938"/>
            <a:ext cx="3226314" cy="18756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2827</Words>
  <Application>Microsoft Office PowerPoint</Application>
  <PresentationFormat>Panorámica</PresentationFormat>
  <Paragraphs>325</Paragraphs>
  <Slides>36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DM Sans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RESOURCES</vt:lpstr>
      <vt:lpstr>RESOURCES</vt:lpstr>
      <vt:lpstr>RESOURCES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dron</dc:title>
  <dc:creator>Grym</dc:creator>
  <cp:lastModifiedBy>i201701069 (Sucasaca Mamani, Jean Carlo)</cp:lastModifiedBy>
  <cp:revision>82</cp:revision>
  <dcterms:created xsi:type="dcterms:W3CDTF">2020-01-20T05:08:25Z</dcterms:created>
  <dcterms:modified xsi:type="dcterms:W3CDTF">2022-07-30T09:01:32Z</dcterms:modified>
</cp:coreProperties>
</file>