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38"/>
  </p:notesMasterIdLst>
  <p:handoutMasterIdLst>
    <p:handoutMasterId r:id="rId39"/>
  </p:handoutMasterIdLst>
  <p:sldIdLst>
    <p:sldId id="256" r:id="rId4"/>
    <p:sldId id="267" r:id="rId5"/>
    <p:sldId id="264" r:id="rId6"/>
    <p:sldId id="268" r:id="rId7"/>
    <p:sldId id="271" r:id="rId8"/>
    <p:sldId id="272" r:id="rId9"/>
    <p:sldId id="273" r:id="rId10"/>
    <p:sldId id="277" r:id="rId11"/>
    <p:sldId id="281" r:id="rId12"/>
    <p:sldId id="274" r:id="rId13"/>
    <p:sldId id="292" r:id="rId14"/>
    <p:sldId id="295" r:id="rId15"/>
    <p:sldId id="282" r:id="rId16"/>
    <p:sldId id="294" r:id="rId17"/>
    <p:sldId id="275" r:id="rId18"/>
    <p:sldId id="284" r:id="rId19"/>
    <p:sldId id="285" r:id="rId20"/>
    <p:sldId id="324" r:id="rId21"/>
    <p:sldId id="296" r:id="rId22"/>
    <p:sldId id="287" r:id="rId23"/>
    <p:sldId id="279" r:id="rId24"/>
    <p:sldId id="286" r:id="rId25"/>
    <p:sldId id="288" r:id="rId26"/>
    <p:sldId id="280" r:id="rId27"/>
    <p:sldId id="289" r:id="rId28"/>
    <p:sldId id="290" r:id="rId29"/>
    <p:sldId id="278" r:id="rId30"/>
    <p:sldId id="266" r:id="rId31"/>
    <p:sldId id="262" r:id="rId32"/>
    <p:sldId id="317" r:id="rId33"/>
    <p:sldId id="325" r:id="rId34"/>
    <p:sldId id="323" r:id="rId35"/>
    <p:sldId id="320" r:id="rId36"/>
    <p:sldId id="321" r:id="rId3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375E"/>
    <a:srgbClr val="50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7" autoAdjust="0"/>
    <p:restoredTop sz="93447" autoAdjust="0"/>
  </p:normalViewPr>
  <p:slideViewPr>
    <p:cSldViewPr>
      <p:cViewPr varScale="1">
        <p:scale>
          <a:sx n="78" d="100"/>
          <a:sy n="78" d="100"/>
        </p:scale>
        <p:origin x="744" y="52"/>
      </p:cViewPr>
      <p:guideLst>
        <p:guide orient="horz" pos="193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12A-40E5-AA72-6BABEB377767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712A-40E5-AA72-6BABEB37776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2A-40E5-AA72-6BABEB377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729-4259-9141-DE2D951DF022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D729-4259-9141-DE2D951DF02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29-4259-9141-DE2D951DF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B333-459B-96D0-65BC2716EB0A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B333-459B-96D0-65BC2716EB0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33-459B-96D0-65BC2716E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60D-44B5-BBCB-770EFA359284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560D-44B5-BBCB-770EFA35928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0D-44B5-BBCB-770EFA3592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DA5-4CB8-A647-F813E47DB215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1DA5-4CB8-A647-F813E47DB21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A5-4CB8-A647-F813E47DB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CBED-4EA6-9C6B-97DADCD9999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CBED-4EA6-9C6B-97DADCD9999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ED-4EA6-9C6B-97DADCD99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2-60EF-4397-BB72-FD367C2EC64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noFill/>
              </a:ln>
            </c:spPr>
            <c:extLst>
              <c:ext xmlns:c16="http://schemas.microsoft.com/office/drawing/2014/chart" uri="{C3380CC4-5D6E-409C-BE32-E72D297353CC}">
                <c16:uniqueId val="{00000001-60EF-4397-BB72-FD367C2EC64C}"/>
              </c:ext>
            </c:extLst>
          </c:dPt>
          <c:cat>
            <c:strRef>
              <c:f>Sheet1!$A$2:$A$6</c:f>
              <c:strCache>
                <c:ptCount val="5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35</c:v>
                </c:pt>
                <c:pt idx="1">
                  <c:v>45</c:v>
                </c:pt>
                <c:pt idx="2">
                  <c:v>55</c:v>
                </c:pt>
                <c:pt idx="3">
                  <c:v>65</c:v>
                </c:pt>
                <c:pt idx="4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EF-4397-BB72-FD367C2EC6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2202880"/>
        <c:axId val="52204672"/>
      </c:barChart>
      <c:catAx>
        <c:axId val="5220288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2204672"/>
        <c:crosses val="autoZero"/>
        <c:auto val="1"/>
        <c:lblAlgn val="ctr"/>
        <c:lblOffset val="100"/>
        <c:noMultiLvlLbl val="0"/>
      </c:catAx>
      <c:valAx>
        <c:axId val="5220467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220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D637355-A2B8-4EBB-AFE5-6BEC998434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8898310-01CD-4620-97D9-242AB181F0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08F18-AF95-4CBB-B5B5-132A1E9EA749}" type="datetimeFigureOut">
              <a:rPr lang="es-ES" smtClean="0"/>
              <a:t>07/08/2022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59BE23-66E2-4C13-A98E-0E3C8B3A6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907E94-4685-499A-B19B-5E187C2997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F777C-51B3-4C1A-B85C-2E86444750F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9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524CC-EA93-4616-8DBE-3A731144C796}" type="datetimeFigureOut">
              <a:rPr lang="ko-KR" altLang="en-US" smtClean="0"/>
              <a:t>2022-08-07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3C278-6D3D-4AD7-A0B0-06F2A8724C81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97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49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981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605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844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927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521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967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325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638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ko-KR" sz="11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1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pPr marL="15875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557311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2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784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77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56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102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77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02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542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79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C278-6D3D-4AD7-A0B0-06F2A8724C8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06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BF2DE58-5509-4EA6-975D-A903B5A4EF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612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32750A2-A9D0-4286-B920-36E6F0383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06093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OF YOUR PRESENTATION HERE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29444" y="411510"/>
            <a:ext cx="8280920" cy="4320480"/>
          </a:xfrm>
          <a:prstGeom prst="rect">
            <a:avLst/>
          </a:prstGeom>
          <a:noFill/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9444" y="513998"/>
            <a:ext cx="828092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9444" y="1090062"/>
            <a:ext cx="828092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8114783" y="3640945"/>
            <a:ext cx="462274" cy="959688"/>
            <a:chOff x="1835696" y="1267768"/>
            <a:chExt cx="1471810" cy="3055501"/>
          </a:xfrm>
        </p:grpSpPr>
        <p:grpSp>
          <p:nvGrpSpPr>
            <p:cNvPr id="19" name="Group 18"/>
            <p:cNvGrpSpPr/>
            <p:nvPr/>
          </p:nvGrpSpPr>
          <p:grpSpPr>
            <a:xfrm>
              <a:off x="2267744" y="1267768"/>
              <a:ext cx="606542" cy="3055501"/>
              <a:chOff x="2267744" y="1267768"/>
              <a:chExt cx="606542" cy="3055501"/>
            </a:xfrm>
          </p:grpSpPr>
          <p:sp>
            <p:nvSpPr>
              <p:cNvPr id="26" name="Hexagon 7"/>
              <p:cNvSpPr/>
              <p:nvPr/>
            </p:nvSpPr>
            <p:spPr>
              <a:xfrm>
                <a:off x="2290592" y="1267768"/>
                <a:ext cx="560843" cy="496674"/>
              </a:xfrm>
              <a:custGeom>
                <a:avLst/>
                <a:gdLst>
                  <a:gd name="connsiteX0" fmla="*/ 0 w 864096"/>
                  <a:gd name="connsiteY0" fmla="*/ 432048 h 864096"/>
                  <a:gd name="connsiteX1" fmla="*/ 216024 w 864096"/>
                  <a:gd name="connsiteY1" fmla="*/ 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86164 w 864096"/>
                  <a:gd name="connsiteY1" fmla="*/ 101542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08267 h 793655"/>
                  <a:gd name="connsiteX1" fmla="*/ 186164 w 864096"/>
                  <a:gd name="connsiteY1" fmla="*/ 31101 h 793655"/>
                  <a:gd name="connsiteX2" fmla="*/ 693792 w 864096"/>
                  <a:gd name="connsiteY2" fmla="*/ 0 h 793655"/>
                  <a:gd name="connsiteX3" fmla="*/ 864096 w 864096"/>
                  <a:gd name="connsiteY3" fmla="*/ 315887 h 793655"/>
                  <a:gd name="connsiteX4" fmla="*/ 648072 w 864096"/>
                  <a:gd name="connsiteY4" fmla="*/ 793655 h 793655"/>
                  <a:gd name="connsiteX5" fmla="*/ 216024 w 864096"/>
                  <a:gd name="connsiteY5" fmla="*/ 793655 h 793655"/>
                  <a:gd name="connsiteX6" fmla="*/ 0 w 864096"/>
                  <a:gd name="connsiteY6" fmla="*/ 308267 h 793655"/>
                  <a:gd name="connsiteX0" fmla="*/ 0 w 864096"/>
                  <a:gd name="connsiteY0" fmla="*/ 277166 h 762554"/>
                  <a:gd name="connsiteX1" fmla="*/ 186164 w 864096"/>
                  <a:gd name="connsiteY1" fmla="*/ 0 h 762554"/>
                  <a:gd name="connsiteX2" fmla="*/ 693792 w 864096"/>
                  <a:gd name="connsiteY2" fmla="*/ 15860 h 762554"/>
                  <a:gd name="connsiteX3" fmla="*/ 864096 w 864096"/>
                  <a:gd name="connsiteY3" fmla="*/ 284786 h 762554"/>
                  <a:gd name="connsiteX4" fmla="*/ 648072 w 864096"/>
                  <a:gd name="connsiteY4" fmla="*/ 762554 h 762554"/>
                  <a:gd name="connsiteX5" fmla="*/ 216024 w 864096"/>
                  <a:gd name="connsiteY5" fmla="*/ 762554 h 762554"/>
                  <a:gd name="connsiteX6" fmla="*/ 0 w 864096"/>
                  <a:gd name="connsiteY6" fmla="*/ 277166 h 762554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1434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7612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93792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75254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4096" h="765230">
                    <a:moveTo>
                      <a:pt x="0" y="279842"/>
                    </a:moveTo>
                    <a:lnTo>
                      <a:pt x="186164" y="2676"/>
                    </a:lnTo>
                    <a:lnTo>
                      <a:pt x="675254" y="0"/>
                    </a:lnTo>
                    <a:lnTo>
                      <a:pt x="864096" y="287462"/>
                    </a:lnTo>
                    <a:lnTo>
                      <a:pt x="648072" y="765230"/>
                    </a:lnTo>
                    <a:lnTo>
                      <a:pt x="216024" y="765230"/>
                    </a:lnTo>
                    <a:lnTo>
                      <a:pt x="0" y="279842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egular Pentagon 8"/>
              <p:cNvSpPr/>
              <p:nvPr/>
            </p:nvSpPr>
            <p:spPr>
              <a:xfrm rot="10800000">
                <a:off x="2267744" y="1802995"/>
                <a:ext cx="606542" cy="2520274"/>
              </a:xfrm>
              <a:custGeom>
                <a:avLst/>
                <a:gdLst>
                  <a:gd name="connsiteX0" fmla="*/ 1 w 576064"/>
                  <a:gd name="connsiteY0" fmla="*/ 962659 h 2520280"/>
                  <a:gd name="connsiteX1" fmla="*/ 288032 w 576064"/>
                  <a:gd name="connsiteY1" fmla="*/ 0 h 2520280"/>
                  <a:gd name="connsiteX2" fmla="*/ 576063 w 576064"/>
                  <a:gd name="connsiteY2" fmla="*/ 962659 h 2520280"/>
                  <a:gd name="connsiteX3" fmla="*/ 466045 w 576064"/>
                  <a:gd name="connsiteY3" fmla="*/ 2520274 h 2520280"/>
                  <a:gd name="connsiteX4" fmla="*/ 110019 w 576064"/>
                  <a:gd name="connsiteY4" fmla="*/ 2520274 h 2520280"/>
                  <a:gd name="connsiteX5" fmla="*/ 1 w 576064"/>
                  <a:gd name="connsiteY5" fmla="*/ 962659 h 2520280"/>
                  <a:gd name="connsiteX0" fmla="*/ 0 w 583682"/>
                  <a:gd name="connsiteY0" fmla="*/ 962659 h 2520274"/>
                  <a:gd name="connsiteX1" fmla="*/ 288031 w 583682"/>
                  <a:gd name="connsiteY1" fmla="*/ 0 h 2520274"/>
                  <a:gd name="connsiteX2" fmla="*/ 583682 w 583682"/>
                  <a:gd name="connsiteY2" fmla="*/ 345439 h 2520274"/>
                  <a:gd name="connsiteX3" fmla="*/ 466044 w 583682"/>
                  <a:gd name="connsiteY3" fmla="*/ 2520274 h 2520274"/>
                  <a:gd name="connsiteX4" fmla="*/ 110018 w 583682"/>
                  <a:gd name="connsiteY4" fmla="*/ 2520274 h 2520274"/>
                  <a:gd name="connsiteX5" fmla="*/ 0 w 583682"/>
                  <a:gd name="connsiteY5" fmla="*/ 962659 h 2520274"/>
                  <a:gd name="connsiteX0" fmla="*/ 0 w 591302"/>
                  <a:gd name="connsiteY0" fmla="*/ 314959 h 2520274"/>
                  <a:gd name="connsiteX1" fmla="*/ 295651 w 591302"/>
                  <a:gd name="connsiteY1" fmla="*/ 0 h 2520274"/>
                  <a:gd name="connsiteX2" fmla="*/ 591302 w 591302"/>
                  <a:gd name="connsiteY2" fmla="*/ 345439 h 2520274"/>
                  <a:gd name="connsiteX3" fmla="*/ 473664 w 591302"/>
                  <a:gd name="connsiteY3" fmla="*/ 2520274 h 2520274"/>
                  <a:gd name="connsiteX4" fmla="*/ 117638 w 591302"/>
                  <a:gd name="connsiteY4" fmla="*/ 2520274 h 2520274"/>
                  <a:gd name="connsiteX5" fmla="*/ 0 w 591302"/>
                  <a:gd name="connsiteY5" fmla="*/ 314959 h 2520274"/>
                  <a:gd name="connsiteX0" fmla="*/ 0 w 614162"/>
                  <a:gd name="connsiteY0" fmla="*/ 330199 h 2520274"/>
                  <a:gd name="connsiteX1" fmla="*/ 318511 w 614162"/>
                  <a:gd name="connsiteY1" fmla="*/ 0 h 2520274"/>
                  <a:gd name="connsiteX2" fmla="*/ 614162 w 614162"/>
                  <a:gd name="connsiteY2" fmla="*/ 345439 h 2520274"/>
                  <a:gd name="connsiteX3" fmla="*/ 496524 w 614162"/>
                  <a:gd name="connsiteY3" fmla="*/ 2520274 h 2520274"/>
                  <a:gd name="connsiteX4" fmla="*/ 140498 w 614162"/>
                  <a:gd name="connsiteY4" fmla="*/ 2520274 h 2520274"/>
                  <a:gd name="connsiteX5" fmla="*/ 0 w 614162"/>
                  <a:gd name="connsiteY5" fmla="*/ 33019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3287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508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6542" h="2520274">
                    <a:moveTo>
                      <a:pt x="0" y="360679"/>
                    </a:moveTo>
                    <a:lnTo>
                      <a:pt x="310891" y="0"/>
                    </a:lnTo>
                    <a:lnTo>
                      <a:pt x="606542" y="345439"/>
                    </a:lnTo>
                    <a:lnTo>
                      <a:pt x="450804" y="2520274"/>
                    </a:lnTo>
                    <a:lnTo>
                      <a:pt x="163358" y="2520274"/>
                    </a:lnTo>
                    <a:lnTo>
                      <a:pt x="0" y="360679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1835696" y="1442389"/>
              <a:ext cx="484580" cy="322077"/>
              <a:chOff x="1835696" y="1427149"/>
              <a:chExt cx="484580" cy="322077"/>
            </a:xfrm>
          </p:grpSpPr>
          <p:sp>
            <p:nvSpPr>
              <p:cNvPr id="24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5" name="Straight Connector 24"/>
              <p:cNvCxnSpPr>
                <a:endCxn id="24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flipH="1">
              <a:off x="2822926" y="1434343"/>
              <a:ext cx="484580" cy="322077"/>
              <a:chOff x="1835696" y="1427149"/>
              <a:chExt cx="484580" cy="322077"/>
            </a:xfrm>
          </p:grpSpPr>
          <p:sp>
            <p:nvSpPr>
              <p:cNvPr id="22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3" name="Straight Connector 22"/>
              <p:cNvCxnSpPr>
                <a:endCxn id="22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8692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29444" y="411510"/>
            <a:ext cx="8280920" cy="4320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9444" y="513998"/>
            <a:ext cx="828092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9444" y="1090062"/>
            <a:ext cx="828092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8114783" y="3640945"/>
            <a:ext cx="462274" cy="959688"/>
            <a:chOff x="1835696" y="1267768"/>
            <a:chExt cx="1471810" cy="3055501"/>
          </a:xfrm>
        </p:grpSpPr>
        <p:grpSp>
          <p:nvGrpSpPr>
            <p:cNvPr id="6" name="Group 5"/>
            <p:cNvGrpSpPr/>
            <p:nvPr/>
          </p:nvGrpSpPr>
          <p:grpSpPr>
            <a:xfrm>
              <a:off x="2267744" y="1267768"/>
              <a:ext cx="606542" cy="3055501"/>
              <a:chOff x="2267744" y="1267768"/>
              <a:chExt cx="606542" cy="3055501"/>
            </a:xfrm>
          </p:grpSpPr>
          <p:sp>
            <p:nvSpPr>
              <p:cNvPr id="15" name="Hexagon 7"/>
              <p:cNvSpPr/>
              <p:nvPr/>
            </p:nvSpPr>
            <p:spPr>
              <a:xfrm>
                <a:off x="2290592" y="1267768"/>
                <a:ext cx="560843" cy="496674"/>
              </a:xfrm>
              <a:custGeom>
                <a:avLst/>
                <a:gdLst>
                  <a:gd name="connsiteX0" fmla="*/ 0 w 864096"/>
                  <a:gd name="connsiteY0" fmla="*/ 432048 h 864096"/>
                  <a:gd name="connsiteX1" fmla="*/ 216024 w 864096"/>
                  <a:gd name="connsiteY1" fmla="*/ 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86164 w 864096"/>
                  <a:gd name="connsiteY1" fmla="*/ 101542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08267 h 793655"/>
                  <a:gd name="connsiteX1" fmla="*/ 186164 w 864096"/>
                  <a:gd name="connsiteY1" fmla="*/ 31101 h 793655"/>
                  <a:gd name="connsiteX2" fmla="*/ 693792 w 864096"/>
                  <a:gd name="connsiteY2" fmla="*/ 0 h 793655"/>
                  <a:gd name="connsiteX3" fmla="*/ 864096 w 864096"/>
                  <a:gd name="connsiteY3" fmla="*/ 315887 h 793655"/>
                  <a:gd name="connsiteX4" fmla="*/ 648072 w 864096"/>
                  <a:gd name="connsiteY4" fmla="*/ 793655 h 793655"/>
                  <a:gd name="connsiteX5" fmla="*/ 216024 w 864096"/>
                  <a:gd name="connsiteY5" fmla="*/ 793655 h 793655"/>
                  <a:gd name="connsiteX6" fmla="*/ 0 w 864096"/>
                  <a:gd name="connsiteY6" fmla="*/ 308267 h 793655"/>
                  <a:gd name="connsiteX0" fmla="*/ 0 w 864096"/>
                  <a:gd name="connsiteY0" fmla="*/ 277166 h 762554"/>
                  <a:gd name="connsiteX1" fmla="*/ 186164 w 864096"/>
                  <a:gd name="connsiteY1" fmla="*/ 0 h 762554"/>
                  <a:gd name="connsiteX2" fmla="*/ 693792 w 864096"/>
                  <a:gd name="connsiteY2" fmla="*/ 15860 h 762554"/>
                  <a:gd name="connsiteX3" fmla="*/ 864096 w 864096"/>
                  <a:gd name="connsiteY3" fmla="*/ 284786 h 762554"/>
                  <a:gd name="connsiteX4" fmla="*/ 648072 w 864096"/>
                  <a:gd name="connsiteY4" fmla="*/ 762554 h 762554"/>
                  <a:gd name="connsiteX5" fmla="*/ 216024 w 864096"/>
                  <a:gd name="connsiteY5" fmla="*/ 762554 h 762554"/>
                  <a:gd name="connsiteX6" fmla="*/ 0 w 864096"/>
                  <a:gd name="connsiteY6" fmla="*/ 277166 h 762554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1434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7612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93792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75254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4096" h="765230">
                    <a:moveTo>
                      <a:pt x="0" y="279842"/>
                    </a:moveTo>
                    <a:lnTo>
                      <a:pt x="186164" y="2676"/>
                    </a:lnTo>
                    <a:lnTo>
                      <a:pt x="675254" y="0"/>
                    </a:lnTo>
                    <a:lnTo>
                      <a:pt x="864096" y="287462"/>
                    </a:lnTo>
                    <a:lnTo>
                      <a:pt x="648072" y="765230"/>
                    </a:lnTo>
                    <a:lnTo>
                      <a:pt x="216024" y="765230"/>
                    </a:lnTo>
                    <a:lnTo>
                      <a:pt x="0" y="279842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egular Pentagon 8"/>
              <p:cNvSpPr/>
              <p:nvPr/>
            </p:nvSpPr>
            <p:spPr>
              <a:xfrm rot="10800000">
                <a:off x="2267744" y="1802995"/>
                <a:ext cx="606542" cy="2520274"/>
              </a:xfrm>
              <a:custGeom>
                <a:avLst/>
                <a:gdLst>
                  <a:gd name="connsiteX0" fmla="*/ 1 w 576064"/>
                  <a:gd name="connsiteY0" fmla="*/ 962659 h 2520280"/>
                  <a:gd name="connsiteX1" fmla="*/ 288032 w 576064"/>
                  <a:gd name="connsiteY1" fmla="*/ 0 h 2520280"/>
                  <a:gd name="connsiteX2" fmla="*/ 576063 w 576064"/>
                  <a:gd name="connsiteY2" fmla="*/ 962659 h 2520280"/>
                  <a:gd name="connsiteX3" fmla="*/ 466045 w 576064"/>
                  <a:gd name="connsiteY3" fmla="*/ 2520274 h 2520280"/>
                  <a:gd name="connsiteX4" fmla="*/ 110019 w 576064"/>
                  <a:gd name="connsiteY4" fmla="*/ 2520274 h 2520280"/>
                  <a:gd name="connsiteX5" fmla="*/ 1 w 576064"/>
                  <a:gd name="connsiteY5" fmla="*/ 962659 h 2520280"/>
                  <a:gd name="connsiteX0" fmla="*/ 0 w 583682"/>
                  <a:gd name="connsiteY0" fmla="*/ 962659 h 2520274"/>
                  <a:gd name="connsiteX1" fmla="*/ 288031 w 583682"/>
                  <a:gd name="connsiteY1" fmla="*/ 0 h 2520274"/>
                  <a:gd name="connsiteX2" fmla="*/ 583682 w 583682"/>
                  <a:gd name="connsiteY2" fmla="*/ 345439 h 2520274"/>
                  <a:gd name="connsiteX3" fmla="*/ 466044 w 583682"/>
                  <a:gd name="connsiteY3" fmla="*/ 2520274 h 2520274"/>
                  <a:gd name="connsiteX4" fmla="*/ 110018 w 583682"/>
                  <a:gd name="connsiteY4" fmla="*/ 2520274 h 2520274"/>
                  <a:gd name="connsiteX5" fmla="*/ 0 w 583682"/>
                  <a:gd name="connsiteY5" fmla="*/ 962659 h 2520274"/>
                  <a:gd name="connsiteX0" fmla="*/ 0 w 591302"/>
                  <a:gd name="connsiteY0" fmla="*/ 314959 h 2520274"/>
                  <a:gd name="connsiteX1" fmla="*/ 295651 w 591302"/>
                  <a:gd name="connsiteY1" fmla="*/ 0 h 2520274"/>
                  <a:gd name="connsiteX2" fmla="*/ 591302 w 591302"/>
                  <a:gd name="connsiteY2" fmla="*/ 345439 h 2520274"/>
                  <a:gd name="connsiteX3" fmla="*/ 473664 w 591302"/>
                  <a:gd name="connsiteY3" fmla="*/ 2520274 h 2520274"/>
                  <a:gd name="connsiteX4" fmla="*/ 117638 w 591302"/>
                  <a:gd name="connsiteY4" fmla="*/ 2520274 h 2520274"/>
                  <a:gd name="connsiteX5" fmla="*/ 0 w 591302"/>
                  <a:gd name="connsiteY5" fmla="*/ 314959 h 2520274"/>
                  <a:gd name="connsiteX0" fmla="*/ 0 w 614162"/>
                  <a:gd name="connsiteY0" fmla="*/ 330199 h 2520274"/>
                  <a:gd name="connsiteX1" fmla="*/ 318511 w 614162"/>
                  <a:gd name="connsiteY1" fmla="*/ 0 h 2520274"/>
                  <a:gd name="connsiteX2" fmla="*/ 614162 w 614162"/>
                  <a:gd name="connsiteY2" fmla="*/ 345439 h 2520274"/>
                  <a:gd name="connsiteX3" fmla="*/ 496524 w 614162"/>
                  <a:gd name="connsiteY3" fmla="*/ 2520274 h 2520274"/>
                  <a:gd name="connsiteX4" fmla="*/ 140498 w 614162"/>
                  <a:gd name="connsiteY4" fmla="*/ 2520274 h 2520274"/>
                  <a:gd name="connsiteX5" fmla="*/ 0 w 614162"/>
                  <a:gd name="connsiteY5" fmla="*/ 33019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3287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508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6542" h="2520274">
                    <a:moveTo>
                      <a:pt x="0" y="360679"/>
                    </a:moveTo>
                    <a:lnTo>
                      <a:pt x="310891" y="0"/>
                    </a:lnTo>
                    <a:lnTo>
                      <a:pt x="606542" y="345439"/>
                    </a:lnTo>
                    <a:lnTo>
                      <a:pt x="450804" y="2520274"/>
                    </a:lnTo>
                    <a:lnTo>
                      <a:pt x="163358" y="2520274"/>
                    </a:lnTo>
                    <a:lnTo>
                      <a:pt x="0" y="360679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835696" y="1442389"/>
              <a:ext cx="484580" cy="322077"/>
              <a:chOff x="1835696" y="1427149"/>
              <a:chExt cx="484580" cy="322077"/>
            </a:xfrm>
          </p:grpSpPr>
          <p:sp>
            <p:nvSpPr>
              <p:cNvPr id="13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4" name="Straight Connector 13"/>
              <p:cNvCxnSpPr>
                <a:endCxn id="13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 flipH="1">
              <a:off x="2822926" y="1434343"/>
              <a:ext cx="484580" cy="322077"/>
              <a:chOff x="1835696" y="1427149"/>
              <a:chExt cx="484580" cy="322077"/>
            </a:xfrm>
          </p:grpSpPr>
          <p:sp>
            <p:nvSpPr>
              <p:cNvPr id="9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2" name="Straight Connector 11"/>
              <p:cNvCxnSpPr>
                <a:endCxn id="9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180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29444" y="411510"/>
            <a:ext cx="8280920" cy="43204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9444" y="513998"/>
            <a:ext cx="828092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9444" y="1090062"/>
            <a:ext cx="828092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707654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99792" y="1707654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6016" y="1707654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32240" y="1707654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97080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36180" y="0"/>
            <a:ext cx="5907819" cy="5151451"/>
          </a:xfrm>
          <a:custGeom>
            <a:avLst/>
            <a:gdLst>
              <a:gd name="connsiteX0" fmla="*/ 0 w 4644008"/>
              <a:gd name="connsiteY0" fmla="*/ 0 h 5143500"/>
              <a:gd name="connsiteX1" fmla="*/ 4644008 w 4644008"/>
              <a:gd name="connsiteY1" fmla="*/ 0 h 5143500"/>
              <a:gd name="connsiteX2" fmla="*/ 4644008 w 4644008"/>
              <a:gd name="connsiteY2" fmla="*/ 5143500 h 5143500"/>
              <a:gd name="connsiteX3" fmla="*/ 0 w 4644008"/>
              <a:gd name="connsiteY3" fmla="*/ 5143500 h 5143500"/>
              <a:gd name="connsiteX4" fmla="*/ 0 w 4644008"/>
              <a:gd name="connsiteY4" fmla="*/ 0 h 5143500"/>
              <a:gd name="connsiteX0" fmla="*/ 1263811 w 5907819"/>
              <a:gd name="connsiteY0" fmla="*/ 0 h 5143500"/>
              <a:gd name="connsiteX1" fmla="*/ 5907819 w 5907819"/>
              <a:gd name="connsiteY1" fmla="*/ 0 h 5143500"/>
              <a:gd name="connsiteX2" fmla="*/ 5907819 w 5907819"/>
              <a:gd name="connsiteY2" fmla="*/ 5143500 h 5143500"/>
              <a:gd name="connsiteX3" fmla="*/ 1263811 w 5907819"/>
              <a:gd name="connsiteY3" fmla="*/ 5143500 h 5143500"/>
              <a:gd name="connsiteX4" fmla="*/ 0 w 5907819"/>
              <a:gd name="connsiteY4" fmla="*/ 1359673 h 5143500"/>
              <a:gd name="connsiteX5" fmla="*/ 1263811 w 5907819"/>
              <a:gd name="connsiteY5" fmla="*/ 0 h 5143500"/>
              <a:gd name="connsiteX0" fmla="*/ 1263811 w 5907819"/>
              <a:gd name="connsiteY0" fmla="*/ 0 h 5143500"/>
              <a:gd name="connsiteX1" fmla="*/ 5907819 w 5907819"/>
              <a:gd name="connsiteY1" fmla="*/ 0 h 5143500"/>
              <a:gd name="connsiteX2" fmla="*/ 5907819 w 5907819"/>
              <a:gd name="connsiteY2" fmla="*/ 5143500 h 5143500"/>
              <a:gd name="connsiteX3" fmla="*/ 1263811 w 5907819"/>
              <a:gd name="connsiteY3" fmla="*/ 5143500 h 5143500"/>
              <a:gd name="connsiteX4" fmla="*/ 0 w 5907819"/>
              <a:gd name="connsiteY4" fmla="*/ 1359673 h 5143500"/>
              <a:gd name="connsiteX5" fmla="*/ 1263811 w 5907819"/>
              <a:gd name="connsiteY5" fmla="*/ 0 h 5143500"/>
              <a:gd name="connsiteX0" fmla="*/ 1263811 w 5907819"/>
              <a:gd name="connsiteY0" fmla="*/ 0 h 5151451"/>
              <a:gd name="connsiteX1" fmla="*/ 5907819 w 5907819"/>
              <a:gd name="connsiteY1" fmla="*/ 0 h 5151451"/>
              <a:gd name="connsiteX2" fmla="*/ 5907819 w 5907819"/>
              <a:gd name="connsiteY2" fmla="*/ 5143500 h 5151451"/>
              <a:gd name="connsiteX3" fmla="*/ 3267539 w 5907819"/>
              <a:gd name="connsiteY3" fmla="*/ 5151451 h 5151451"/>
              <a:gd name="connsiteX4" fmla="*/ 0 w 5907819"/>
              <a:gd name="connsiteY4" fmla="*/ 1359673 h 5151451"/>
              <a:gd name="connsiteX5" fmla="*/ 1263811 w 5907819"/>
              <a:gd name="connsiteY5" fmla="*/ 0 h 5151451"/>
              <a:gd name="connsiteX0" fmla="*/ 1263811 w 5907819"/>
              <a:gd name="connsiteY0" fmla="*/ 0 h 5151451"/>
              <a:gd name="connsiteX1" fmla="*/ 5907819 w 5907819"/>
              <a:gd name="connsiteY1" fmla="*/ 0 h 5151451"/>
              <a:gd name="connsiteX2" fmla="*/ 5907819 w 5907819"/>
              <a:gd name="connsiteY2" fmla="*/ 5143500 h 5151451"/>
              <a:gd name="connsiteX3" fmla="*/ 3267539 w 5907819"/>
              <a:gd name="connsiteY3" fmla="*/ 5151451 h 5151451"/>
              <a:gd name="connsiteX4" fmla="*/ 0 w 5907819"/>
              <a:gd name="connsiteY4" fmla="*/ 1359673 h 5151451"/>
              <a:gd name="connsiteX5" fmla="*/ 1263811 w 5907819"/>
              <a:gd name="connsiteY5" fmla="*/ 0 h 51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07819" h="5151451">
                <a:moveTo>
                  <a:pt x="1263811" y="0"/>
                </a:moveTo>
                <a:lnTo>
                  <a:pt x="5907819" y="0"/>
                </a:lnTo>
                <a:lnTo>
                  <a:pt x="5907819" y="5143500"/>
                </a:lnTo>
                <a:lnTo>
                  <a:pt x="3267539" y="5151451"/>
                </a:lnTo>
                <a:cubicBezTo>
                  <a:pt x="2438102" y="4216178"/>
                  <a:pt x="1242905" y="2891293"/>
                  <a:pt x="0" y="1359673"/>
                </a:cubicBezTo>
                <a:lnTo>
                  <a:pt x="1263811" y="0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3528" y="757696"/>
            <a:ext cx="882047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3" name="Isosceles Triangle 2"/>
          <p:cNvSpPr/>
          <p:nvPr userDrawn="1"/>
        </p:nvSpPr>
        <p:spPr>
          <a:xfrm>
            <a:off x="5043803" y="4227934"/>
            <a:ext cx="1368152" cy="914400"/>
          </a:xfrm>
          <a:prstGeom prst="triangle">
            <a:avLst>
              <a:gd name="adj" fmla="val 41283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194537" y="1580027"/>
            <a:ext cx="2865482" cy="21183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52914" y="1707626"/>
            <a:ext cx="2520280" cy="1863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1362" y="1707626"/>
            <a:ext cx="2520280" cy="18631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865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635896" cy="51435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E:\002-KIMS BUSINESS\007-02-Fullslidesppt-Contents\20161219\03-busi\businessman-item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t="4020"/>
          <a:stretch/>
        </p:blipFill>
        <p:spPr bwMode="auto">
          <a:xfrm>
            <a:off x="0" y="880472"/>
            <a:ext cx="1242265" cy="338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123478"/>
            <a:ext cx="2232247" cy="165618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15617" y="1779662"/>
            <a:ext cx="2160240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B51EDCD8-823C-4EA8-A57E-20E9396D460B}"/>
              </a:ext>
            </a:extLst>
          </p:cNvPr>
          <p:cNvGrpSpPr/>
          <p:nvPr userDrawn="1"/>
        </p:nvGrpSpPr>
        <p:grpSpPr>
          <a:xfrm>
            <a:off x="8186475" y="4454081"/>
            <a:ext cx="957525" cy="689419"/>
            <a:chOff x="4279809" y="5618018"/>
            <a:chExt cx="2202288" cy="1562100"/>
          </a:xfrm>
          <a:solidFill>
            <a:srgbClr val="17375E"/>
          </a:solidFill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288EE13D-DCE4-47CB-9BCA-9E78EBF0B8CB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1AB26DA-8F89-4B79-8D8F-B75314A48E78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1C430DD9-1874-4C33-9C74-505DA8404038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07239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9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187624" y="529791"/>
            <a:ext cx="4067944" cy="40839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178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2786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987574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44008" y="2571750"/>
            <a:ext cx="4176464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288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724128" y="1311750"/>
            <a:ext cx="108000" cy="25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-2498" y="0"/>
            <a:ext cx="5726626" cy="51435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334786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03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ombre con chaqueta de traje azul y jeans azules de pie junto a las barandillas">
            <a:extLst>
              <a:ext uri="{FF2B5EF4-FFF2-40B4-BE49-F238E27FC236}">
                <a16:creationId xmlns:a16="http://schemas.microsoft.com/office/drawing/2014/main" id="{135F7378-6246-4DF9-AD51-F67854FA775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1" r="1882" b="29236"/>
          <a:stretch/>
        </p:blipFill>
        <p:spPr bwMode="auto">
          <a:xfrm>
            <a:off x="-148" y="-34331"/>
            <a:ext cx="9144000" cy="51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sosceles Triangle 2"/>
          <p:cNvSpPr/>
          <p:nvPr userDrawn="1"/>
        </p:nvSpPr>
        <p:spPr>
          <a:xfrm rot="10800000">
            <a:off x="0" y="0"/>
            <a:ext cx="8964488" cy="3291830"/>
          </a:xfrm>
          <a:prstGeom prst="triangle">
            <a:avLst>
              <a:gd name="adj" fmla="val 50000"/>
            </a:avLst>
          </a:prstGeom>
          <a:solidFill>
            <a:srgbClr val="17375E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183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86789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23928" y="1995686"/>
            <a:ext cx="522007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491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35294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10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rgbClr val="000000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 dirty="0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42358" y="972505"/>
            <a:ext cx="98156" cy="3199323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047037" y="1366628"/>
            <a:ext cx="1674186" cy="1419105"/>
            <a:chOff x="1476865" y="1865995"/>
            <a:chExt cx="2232248" cy="13378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65995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Resize without losing quality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63966"/>
              <a:ext cx="2232248" cy="739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Line Color</a:t>
              </a:r>
              <a:endParaRPr lang="ko-KR" altLang="en-U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209895" y="4375423"/>
            <a:ext cx="167400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3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www.slidesppt.net</a:t>
            </a:r>
            <a:endParaRPr lang="ko-KR" altLang="en-US" sz="13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683251" y="3016435"/>
            <a:ext cx="2037972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GOOGLE </a:t>
            </a:r>
            <a:r>
              <a:rPr lang="en-US" altLang="ko-KR" sz="1800" b="1" baseline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SLIDES AND </a:t>
            </a:r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</a:t>
            </a:r>
          </a:p>
          <a:p>
            <a:pPr algn="r"/>
            <a:r>
              <a:rPr lang="en-US" altLang="ko-KR" sz="1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425369" y="4052569"/>
            <a:ext cx="732341" cy="732341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5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>
                <a:spLocks/>
              </p:cNvSpPr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0" name="Freeform 15"/>
              <p:cNvSpPr>
                <a:spLocks/>
              </p:cNvSpPr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  <p:sp>
            <p:nvSpPr>
              <p:cNvPr id="21" name="Freeform 16"/>
              <p:cNvSpPr>
                <a:spLocks/>
              </p:cNvSpPr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5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1948930" y="3912558"/>
            <a:ext cx="76235" cy="1668469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141950" y="972505"/>
            <a:ext cx="679333" cy="682777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13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470428" y="4093526"/>
            <a:ext cx="637025" cy="63702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17375E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 dirty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/>
            </a:p>
          </p:txBody>
        </p:sp>
      </p:grpSp>
    </p:spTree>
    <p:extLst>
      <p:ext uri="{BB962C8B-B14F-4D97-AF65-F5344CB8AC3E}">
        <p14:creationId xmlns:p14="http://schemas.microsoft.com/office/powerpoint/2010/main" val="40179920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ombre de traje azul con anteojos negros enmarcados">
            <a:extLst>
              <a:ext uri="{FF2B5EF4-FFF2-40B4-BE49-F238E27FC236}">
                <a16:creationId xmlns:a16="http://schemas.microsoft.com/office/drawing/2014/main" id="{D2D48537-2916-47F7-92A0-5D929A9F7D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Google Shape;73;p10"/>
          <p:cNvSpPr/>
          <p:nvPr/>
        </p:nvSpPr>
        <p:spPr>
          <a:xfrm>
            <a:off x="-38250" y="-19125"/>
            <a:ext cx="3403525" cy="5162625"/>
          </a:xfrm>
          <a:custGeom>
            <a:avLst/>
            <a:gdLst/>
            <a:ahLst/>
            <a:cxnLst/>
            <a:rect l="l" t="t" r="r" b="b"/>
            <a:pathLst>
              <a:path w="136141" h="208545" extrusionOk="0">
                <a:moveTo>
                  <a:pt x="114980" y="0"/>
                </a:moveTo>
                <a:lnTo>
                  <a:pt x="136141" y="208545"/>
                </a:lnTo>
                <a:lnTo>
                  <a:pt x="0" y="208545"/>
                </a:lnTo>
                <a:lnTo>
                  <a:pt x="0" y="255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</p:sp>
      <p:sp>
        <p:nvSpPr>
          <p:cNvPr id="75" name="Google Shape;75;p10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ctrTitle" idx="2"/>
          </p:nvPr>
        </p:nvSpPr>
        <p:spPr>
          <a:xfrm flipH="1">
            <a:off x="71997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 flipH="1">
            <a:off x="72000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ctrTitle" idx="3"/>
          </p:nvPr>
        </p:nvSpPr>
        <p:spPr>
          <a:xfrm flipH="1">
            <a:off x="3884850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ubTitle" idx="4"/>
          </p:nvPr>
        </p:nvSpPr>
        <p:spPr>
          <a:xfrm flipH="1">
            <a:off x="357945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ctrTitle" idx="5"/>
          </p:nvPr>
        </p:nvSpPr>
        <p:spPr>
          <a:xfrm flipH="1">
            <a:off x="704322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6"/>
          </p:nvPr>
        </p:nvSpPr>
        <p:spPr>
          <a:xfrm flipH="1">
            <a:off x="6432425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73;p10">
            <a:extLst>
              <a:ext uri="{FF2B5EF4-FFF2-40B4-BE49-F238E27FC236}">
                <a16:creationId xmlns:a16="http://schemas.microsoft.com/office/drawing/2014/main" id="{26ECF284-0066-4F7A-93F5-A5C84789CD9A}"/>
              </a:ext>
            </a:extLst>
          </p:cNvPr>
          <p:cNvSpPr/>
          <p:nvPr userDrawn="1"/>
        </p:nvSpPr>
        <p:spPr>
          <a:xfrm rot="10800000">
            <a:off x="5723212" y="0"/>
            <a:ext cx="3403525" cy="5143500"/>
          </a:xfrm>
          <a:custGeom>
            <a:avLst/>
            <a:gdLst/>
            <a:ahLst/>
            <a:cxnLst/>
            <a:rect l="l" t="t" r="r" b="b"/>
            <a:pathLst>
              <a:path w="136141" h="208545" extrusionOk="0">
                <a:moveTo>
                  <a:pt x="114980" y="0"/>
                </a:moveTo>
                <a:lnTo>
                  <a:pt x="136141" y="208545"/>
                </a:lnTo>
                <a:lnTo>
                  <a:pt x="0" y="208545"/>
                </a:lnTo>
                <a:lnTo>
                  <a:pt x="0" y="255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431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2262688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262688" y="0"/>
            <a:ext cx="6884016" cy="51435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547565" y="1101840"/>
            <a:ext cx="1412769" cy="2932930"/>
            <a:chOff x="1835696" y="1267768"/>
            <a:chExt cx="1471810" cy="3055501"/>
          </a:xfrm>
        </p:grpSpPr>
        <p:grpSp>
          <p:nvGrpSpPr>
            <p:cNvPr id="7" name="Group 6"/>
            <p:cNvGrpSpPr/>
            <p:nvPr/>
          </p:nvGrpSpPr>
          <p:grpSpPr>
            <a:xfrm>
              <a:off x="2267744" y="1267768"/>
              <a:ext cx="606542" cy="3055501"/>
              <a:chOff x="2267744" y="1267768"/>
              <a:chExt cx="606542" cy="3055501"/>
            </a:xfrm>
          </p:grpSpPr>
          <p:sp>
            <p:nvSpPr>
              <p:cNvPr id="16" name="Hexagon 7"/>
              <p:cNvSpPr/>
              <p:nvPr/>
            </p:nvSpPr>
            <p:spPr>
              <a:xfrm>
                <a:off x="2290592" y="1267768"/>
                <a:ext cx="560843" cy="496674"/>
              </a:xfrm>
              <a:custGeom>
                <a:avLst/>
                <a:gdLst>
                  <a:gd name="connsiteX0" fmla="*/ 0 w 864096"/>
                  <a:gd name="connsiteY0" fmla="*/ 432048 h 864096"/>
                  <a:gd name="connsiteX1" fmla="*/ 216024 w 864096"/>
                  <a:gd name="connsiteY1" fmla="*/ 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4807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43204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43204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43204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62684 w 864096"/>
                  <a:gd name="connsiteY1" fmla="*/ 7620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78708 h 864096"/>
                  <a:gd name="connsiteX1" fmla="*/ 186164 w 864096"/>
                  <a:gd name="connsiteY1" fmla="*/ 101542 h 864096"/>
                  <a:gd name="connsiteX2" fmla="*/ 693792 w 864096"/>
                  <a:gd name="connsiteY2" fmla="*/ 0 h 864096"/>
                  <a:gd name="connsiteX3" fmla="*/ 864096 w 864096"/>
                  <a:gd name="connsiteY3" fmla="*/ 386328 h 864096"/>
                  <a:gd name="connsiteX4" fmla="*/ 648072 w 864096"/>
                  <a:gd name="connsiteY4" fmla="*/ 864096 h 864096"/>
                  <a:gd name="connsiteX5" fmla="*/ 216024 w 864096"/>
                  <a:gd name="connsiteY5" fmla="*/ 864096 h 864096"/>
                  <a:gd name="connsiteX6" fmla="*/ 0 w 864096"/>
                  <a:gd name="connsiteY6" fmla="*/ 378708 h 864096"/>
                  <a:gd name="connsiteX0" fmla="*/ 0 w 864096"/>
                  <a:gd name="connsiteY0" fmla="*/ 308267 h 793655"/>
                  <a:gd name="connsiteX1" fmla="*/ 186164 w 864096"/>
                  <a:gd name="connsiteY1" fmla="*/ 31101 h 793655"/>
                  <a:gd name="connsiteX2" fmla="*/ 693792 w 864096"/>
                  <a:gd name="connsiteY2" fmla="*/ 0 h 793655"/>
                  <a:gd name="connsiteX3" fmla="*/ 864096 w 864096"/>
                  <a:gd name="connsiteY3" fmla="*/ 315887 h 793655"/>
                  <a:gd name="connsiteX4" fmla="*/ 648072 w 864096"/>
                  <a:gd name="connsiteY4" fmla="*/ 793655 h 793655"/>
                  <a:gd name="connsiteX5" fmla="*/ 216024 w 864096"/>
                  <a:gd name="connsiteY5" fmla="*/ 793655 h 793655"/>
                  <a:gd name="connsiteX6" fmla="*/ 0 w 864096"/>
                  <a:gd name="connsiteY6" fmla="*/ 308267 h 793655"/>
                  <a:gd name="connsiteX0" fmla="*/ 0 w 864096"/>
                  <a:gd name="connsiteY0" fmla="*/ 277166 h 762554"/>
                  <a:gd name="connsiteX1" fmla="*/ 186164 w 864096"/>
                  <a:gd name="connsiteY1" fmla="*/ 0 h 762554"/>
                  <a:gd name="connsiteX2" fmla="*/ 693792 w 864096"/>
                  <a:gd name="connsiteY2" fmla="*/ 15860 h 762554"/>
                  <a:gd name="connsiteX3" fmla="*/ 864096 w 864096"/>
                  <a:gd name="connsiteY3" fmla="*/ 284786 h 762554"/>
                  <a:gd name="connsiteX4" fmla="*/ 648072 w 864096"/>
                  <a:gd name="connsiteY4" fmla="*/ 762554 h 762554"/>
                  <a:gd name="connsiteX5" fmla="*/ 216024 w 864096"/>
                  <a:gd name="connsiteY5" fmla="*/ 762554 h 762554"/>
                  <a:gd name="connsiteX6" fmla="*/ 0 w 864096"/>
                  <a:gd name="connsiteY6" fmla="*/ 277166 h 762554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1434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92200 h 777588"/>
                  <a:gd name="connsiteX1" fmla="*/ 186164 w 864096"/>
                  <a:gd name="connsiteY1" fmla="*/ 15034 h 777588"/>
                  <a:gd name="connsiteX2" fmla="*/ 687612 w 864096"/>
                  <a:gd name="connsiteY2" fmla="*/ 0 h 777588"/>
                  <a:gd name="connsiteX3" fmla="*/ 864096 w 864096"/>
                  <a:gd name="connsiteY3" fmla="*/ 299820 h 777588"/>
                  <a:gd name="connsiteX4" fmla="*/ 648072 w 864096"/>
                  <a:gd name="connsiteY4" fmla="*/ 777588 h 777588"/>
                  <a:gd name="connsiteX5" fmla="*/ 216024 w 864096"/>
                  <a:gd name="connsiteY5" fmla="*/ 777588 h 777588"/>
                  <a:gd name="connsiteX6" fmla="*/ 0 w 864096"/>
                  <a:gd name="connsiteY6" fmla="*/ 292200 h 777588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93792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  <a:gd name="connsiteX0" fmla="*/ 0 w 864096"/>
                  <a:gd name="connsiteY0" fmla="*/ 279842 h 765230"/>
                  <a:gd name="connsiteX1" fmla="*/ 186164 w 864096"/>
                  <a:gd name="connsiteY1" fmla="*/ 2676 h 765230"/>
                  <a:gd name="connsiteX2" fmla="*/ 675254 w 864096"/>
                  <a:gd name="connsiteY2" fmla="*/ 0 h 765230"/>
                  <a:gd name="connsiteX3" fmla="*/ 864096 w 864096"/>
                  <a:gd name="connsiteY3" fmla="*/ 287462 h 765230"/>
                  <a:gd name="connsiteX4" fmla="*/ 648072 w 864096"/>
                  <a:gd name="connsiteY4" fmla="*/ 765230 h 765230"/>
                  <a:gd name="connsiteX5" fmla="*/ 216024 w 864096"/>
                  <a:gd name="connsiteY5" fmla="*/ 765230 h 765230"/>
                  <a:gd name="connsiteX6" fmla="*/ 0 w 864096"/>
                  <a:gd name="connsiteY6" fmla="*/ 279842 h 76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4096" h="765230">
                    <a:moveTo>
                      <a:pt x="0" y="279842"/>
                    </a:moveTo>
                    <a:lnTo>
                      <a:pt x="186164" y="2676"/>
                    </a:lnTo>
                    <a:lnTo>
                      <a:pt x="675254" y="0"/>
                    </a:lnTo>
                    <a:lnTo>
                      <a:pt x="864096" y="287462"/>
                    </a:lnTo>
                    <a:lnTo>
                      <a:pt x="648072" y="765230"/>
                    </a:lnTo>
                    <a:lnTo>
                      <a:pt x="216024" y="765230"/>
                    </a:lnTo>
                    <a:lnTo>
                      <a:pt x="0" y="279842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7" name="Regular Pentagon 8"/>
              <p:cNvSpPr/>
              <p:nvPr/>
            </p:nvSpPr>
            <p:spPr>
              <a:xfrm rot="10800000">
                <a:off x="2267744" y="1802995"/>
                <a:ext cx="606542" cy="2520274"/>
              </a:xfrm>
              <a:custGeom>
                <a:avLst/>
                <a:gdLst>
                  <a:gd name="connsiteX0" fmla="*/ 1 w 576064"/>
                  <a:gd name="connsiteY0" fmla="*/ 962659 h 2520280"/>
                  <a:gd name="connsiteX1" fmla="*/ 288032 w 576064"/>
                  <a:gd name="connsiteY1" fmla="*/ 0 h 2520280"/>
                  <a:gd name="connsiteX2" fmla="*/ 576063 w 576064"/>
                  <a:gd name="connsiteY2" fmla="*/ 962659 h 2520280"/>
                  <a:gd name="connsiteX3" fmla="*/ 466045 w 576064"/>
                  <a:gd name="connsiteY3" fmla="*/ 2520274 h 2520280"/>
                  <a:gd name="connsiteX4" fmla="*/ 110019 w 576064"/>
                  <a:gd name="connsiteY4" fmla="*/ 2520274 h 2520280"/>
                  <a:gd name="connsiteX5" fmla="*/ 1 w 576064"/>
                  <a:gd name="connsiteY5" fmla="*/ 962659 h 2520280"/>
                  <a:gd name="connsiteX0" fmla="*/ 0 w 583682"/>
                  <a:gd name="connsiteY0" fmla="*/ 962659 h 2520274"/>
                  <a:gd name="connsiteX1" fmla="*/ 288031 w 583682"/>
                  <a:gd name="connsiteY1" fmla="*/ 0 h 2520274"/>
                  <a:gd name="connsiteX2" fmla="*/ 583682 w 583682"/>
                  <a:gd name="connsiteY2" fmla="*/ 345439 h 2520274"/>
                  <a:gd name="connsiteX3" fmla="*/ 466044 w 583682"/>
                  <a:gd name="connsiteY3" fmla="*/ 2520274 h 2520274"/>
                  <a:gd name="connsiteX4" fmla="*/ 110018 w 583682"/>
                  <a:gd name="connsiteY4" fmla="*/ 2520274 h 2520274"/>
                  <a:gd name="connsiteX5" fmla="*/ 0 w 583682"/>
                  <a:gd name="connsiteY5" fmla="*/ 962659 h 2520274"/>
                  <a:gd name="connsiteX0" fmla="*/ 0 w 591302"/>
                  <a:gd name="connsiteY0" fmla="*/ 314959 h 2520274"/>
                  <a:gd name="connsiteX1" fmla="*/ 295651 w 591302"/>
                  <a:gd name="connsiteY1" fmla="*/ 0 h 2520274"/>
                  <a:gd name="connsiteX2" fmla="*/ 591302 w 591302"/>
                  <a:gd name="connsiteY2" fmla="*/ 345439 h 2520274"/>
                  <a:gd name="connsiteX3" fmla="*/ 473664 w 591302"/>
                  <a:gd name="connsiteY3" fmla="*/ 2520274 h 2520274"/>
                  <a:gd name="connsiteX4" fmla="*/ 117638 w 591302"/>
                  <a:gd name="connsiteY4" fmla="*/ 2520274 h 2520274"/>
                  <a:gd name="connsiteX5" fmla="*/ 0 w 591302"/>
                  <a:gd name="connsiteY5" fmla="*/ 314959 h 2520274"/>
                  <a:gd name="connsiteX0" fmla="*/ 0 w 614162"/>
                  <a:gd name="connsiteY0" fmla="*/ 330199 h 2520274"/>
                  <a:gd name="connsiteX1" fmla="*/ 318511 w 614162"/>
                  <a:gd name="connsiteY1" fmla="*/ 0 h 2520274"/>
                  <a:gd name="connsiteX2" fmla="*/ 614162 w 614162"/>
                  <a:gd name="connsiteY2" fmla="*/ 345439 h 2520274"/>
                  <a:gd name="connsiteX3" fmla="*/ 496524 w 614162"/>
                  <a:gd name="connsiteY3" fmla="*/ 2520274 h 2520274"/>
                  <a:gd name="connsiteX4" fmla="*/ 140498 w 614162"/>
                  <a:gd name="connsiteY4" fmla="*/ 2520274 h 2520274"/>
                  <a:gd name="connsiteX5" fmla="*/ 0 w 614162"/>
                  <a:gd name="connsiteY5" fmla="*/ 33019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3287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889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  <a:gd name="connsiteX0" fmla="*/ 0 w 606542"/>
                  <a:gd name="connsiteY0" fmla="*/ 360679 h 2520274"/>
                  <a:gd name="connsiteX1" fmla="*/ 310891 w 606542"/>
                  <a:gd name="connsiteY1" fmla="*/ 0 h 2520274"/>
                  <a:gd name="connsiteX2" fmla="*/ 606542 w 606542"/>
                  <a:gd name="connsiteY2" fmla="*/ 345439 h 2520274"/>
                  <a:gd name="connsiteX3" fmla="*/ 450804 w 606542"/>
                  <a:gd name="connsiteY3" fmla="*/ 2520274 h 2520274"/>
                  <a:gd name="connsiteX4" fmla="*/ 163358 w 606542"/>
                  <a:gd name="connsiteY4" fmla="*/ 2520274 h 2520274"/>
                  <a:gd name="connsiteX5" fmla="*/ 0 w 606542"/>
                  <a:gd name="connsiteY5" fmla="*/ 360679 h 2520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6542" h="2520274">
                    <a:moveTo>
                      <a:pt x="0" y="360679"/>
                    </a:moveTo>
                    <a:lnTo>
                      <a:pt x="310891" y="0"/>
                    </a:lnTo>
                    <a:lnTo>
                      <a:pt x="606542" y="345439"/>
                    </a:lnTo>
                    <a:lnTo>
                      <a:pt x="450804" y="2520274"/>
                    </a:lnTo>
                    <a:lnTo>
                      <a:pt x="163358" y="2520274"/>
                    </a:lnTo>
                    <a:lnTo>
                      <a:pt x="0" y="360679"/>
                    </a:ln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1835696" y="1442389"/>
              <a:ext cx="484580" cy="322077"/>
              <a:chOff x="1835696" y="1427149"/>
              <a:chExt cx="484580" cy="322077"/>
            </a:xfrm>
          </p:grpSpPr>
          <p:sp>
            <p:nvSpPr>
              <p:cNvPr id="14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5" name="Straight Connector 14"/>
              <p:cNvCxnSpPr>
                <a:endCxn id="14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 flipH="1">
              <a:off x="2822926" y="1434343"/>
              <a:ext cx="484580" cy="322077"/>
              <a:chOff x="1835696" y="1427149"/>
              <a:chExt cx="484580" cy="322077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2062220" y="1427149"/>
                <a:ext cx="258056" cy="322077"/>
              </a:xfrm>
              <a:custGeom>
                <a:avLst/>
                <a:gdLst>
                  <a:gd name="connsiteX0" fmla="*/ 0 w 1008112"/>
                  <a:gd name="connsiteY0" fmla="*/ 447269 h 447269"/>
                  <a:gd name="connsiteX1" fmla="*/ 504056 w 1008112"/>
                  <a:gd name="connsiteY1" fmla="*/ 0 h 447269"/>
                  <a:gd name="connsiteX2" fmla="*/ 1008112 w 1008112"/>
                  <a:gd name="connsiteY2" fmla="*/ 447269 h 447269"/>
                  <a:gd name="connsiteX3" fmla="*/ 0 w 1008112"/>
                  <a:gd name="connsiteY3" fmla="*/ 447269 h 447269"/>
                  <a:gd name="connsiteX0" fmla="*/ 0 w 573772"/>
                  <a:gd name="connsiteY0" fmla="*/ 447269 h 447269"/>
                  <a:gd name="connsiteX1" fmla="*/ 504056 w 573772"/>
                  <a:gd name="connsiteY1" fmla="*/ 0 h 447269"/>
                  <a:gd name="connsiteX2" fmla="*/ 573772 w 573772"/>
                  <a:gd name="connsiteY2" fmla="*/ 134849 h 447269"/>
                  <a:gd name="connsiteX3" fmla="*/ 0 w 573772"/>
                  <a:gd name="connsiteY3" fmla="*/ 447269 h 447269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34849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5 h 520366"/>
                  <a:gd name="connsiteX3" fmla="*/ 0 w 460805"/>
                  <a:gd name="connsiteY3" fmla="*/ 520366 h 520366"/>
                  <a:gd name="connsiteX0" fmla="*/ 0 w 487385"/>
                  <a:gd name="connsiteY0" fmla="*/ 520366 h 520366"/>
                  <a:gd name="connsiteX1" fmla="*/ 417669 w 487385"/>
                  <a:gd name="connsiteY1" fmla="*/ 0 h 520366"/>
                  <a:gd name="connsiteX2" fmla="*/ 487385 w 487385"/>
                  <a:gd name="connsiteY2" fmla="*/ 141494 h 520366"/>
                  <a:gd name="connsiteX3" fmla="*/ 0 w 48738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68076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74721 h 520366"/>
                  <a:gd name="connsiteX3" fmla="*/ 0 w 460805"/>
                  <a:gd name="connsiteY3" fmla="*/ 520366 h 520366"/>
                  <a:gd name="connsiteX0" fmla="*/ 0 w 460805"/>
                  <a:gd name="connsiteY0" fmla="*/ 520366 h 520366"/>
                  <a:gd name="connsiteX1" fmla="*/ 417669 w 460805"/>
                  <a:gd name="connsiteY1" fmla="*/ 0 h 520366"/>
                  <a:gd name="connsiteX2" fmla="*/ 460805 w 460805"/>
                  <a:gd name="connsiteY2" fmla="*/ 154786 h 520366"/>
                  <a:gd name="connsiteX3" fmla="*/ 0 w 460805"/>
                  <a:gd name="connsiteY3" fmla="*/ 520366 h 520366"/>
                  <a:gd name="connsiteX0" fmla="*/ 0 w 427579"/>
                  <a:gd name="connsiteY0" fmla="*/ 533656 h 533656"/>
                  <a:gd name="connsiteX1" fmla="*/ 384443 w 427579"/>
                  <a:gd name="connsiteY1" fmla="*/ 0 h 533656"/>
                  <a:gd name="connsiteX2" fmla="*/ 427579 w 427579"/>
                  <a:gd name="connsiteY2" fmla="*/ 154786 h 533656"/>
                  <a:gd name="connsiteX3" fmla="*/ 0 w 427579"/>
                  <a:gd name="connsiteY3" fmla="*/ 533656 h 533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7579" h="533656">
                    <a:moveTo>
                      <a:pt x="0" y="533656"/>
                    </a:moveTo>
                    <a:lnTo>
                      <a:pt x="384443" y="0"/>
                    </a:lnTo>
                    <a:lnTo>
                      <a:pt x="427579" y="154786"/>
                    </a:lnTo>
                    <a:lnTo>
                      <a:pt x="0" y="53365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3" name="Straight Connector 12"/>
              <p:cNvCxnSpPr>
                <a:endCxn id="12" idx="0"/>
              </p:cNvCxnSpPr>
              <p:nvPr/>
            </p:nvCxnSpPr>
            <p:spPr>
              <a:xfrm>
                <a:off x="1835696" y="1588187"/>
                <a:ext cx="226524" cy="16103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988068" y="98856"/>
            <a:ext cx="7169308" cy="64929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009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79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17375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79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rgbClr val="17375E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CD96C67-DB02-45CF-A53F-428A44CA9E04}"/>
              </a:ext>
            </a:extLst>
          </p:cNvPr>
          <p:cNvGrpSpPr/>
          <p:nvPr userDrawn="1"/>
        </p:nvGrpSpPr>
        <p:grpSpPr>
          <a:xfrm>
            <a:off x="8186475" y="4454081"/>
            <a:ext cx="957525" cy="689419"/>
            <a:chOff x="4279809" y="5618018"/>
            <a:chExt cx="2202288" cy="1562100"/>
          </a:xfrm>
          <a:solidFill>
            <a:srgbClr val="17375E"/>
          </a:solid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19883D8-0520-4905-AD8B-D8D1F3EFE253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43A63E6-AED7-469B-B391-2B461B31AAE9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9C0CF37-AF7A-40ED-9E5A-E4D6453C241C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7F747B83-9F74-43E2-B910-649F78ADC52E}"/>
              </a:ext>
            </a:extLst>
          </p:cNvPr>
          <p:cNvGrpSpPr/>
          <p:nvPr userDrawn="1"/>
        </p:nvGrpSpPr>
        <p:grpSpPr>
          <a:xfrm>
            <a:off x="1817438" y="244691"/>
            <a:ext cx="153236" cy="784915"/>
            <a:chOff x="2267744" y="1250648"/>
            <a:chExt cx="606542" cy="3106861"/>
          </a:xfrm>
          <a:solidFill>
            <a:srgbClr val="17375E"/>
          </a:solidFill>
        </p:grpSpPr>
        <p:sp>
          <p:nvSpPr>
            <p:cNvPr id="24" name="Hexagon 7">
              <a:extLst>
                <a:ext uri="{FF2B5EF4-FFF2-40B4-BE49-F238E27FC236}">
                  <a16:creationId xmlns:a16="http://schemas.microsoft.com/office/drawing/2014/main" id="{740B6E54-CFA4-4AC3-B0F5-C0E12F776C20}"/>
                </a:ext>
              </a:extLst>
            </p:cNvPr>
            <p:cNvSpPr/>
            <p:nvPr/>
          </p:nvSpPr>
          <p:spPr>
            <a:xfrm>
              <a:off x="2290593" y="1250648"/>
              <a:ext cx="560844" cy="496673"/>
            </a:xfrm>
            <a:custGeom>
              <a:avLst/>
              <a:gdLst>
                <a:gd name="connsiteX0" fmla="*/ 0 w 864096"/>
                <a:gd name="connsiteY0" fmla="*/ 432048 h 864096"/>
                <a:gd name="connsiteX1" fmla="*/ 216024 w 864096"/>
                <a:gd name="connsiteY1" fmla="*/ 0 h 864096"/>
                <a:gd name="connsiteX2" fmla="*/ 64807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432048 h 864096"/>
                <a:gd name="connsiteX1" fmla="*/ 162684 w 864096"/>
                <a:gd name="connsiteY1" fmla="*/ 7620 h 864096"/>
                <a:gd name="connsiteX2" fmla="*/ 64807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43204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37870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7870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38632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78708 h 864096"/>
                <a:gd name="connsiteX1" fmla="*/ 186164 w 864096"/>
                <a:gd name="connsiteY1" fmla="*/ 101542 h 864096"/>
                <a:gd name="connsiteX2" fmla="*/ 693792 w 864096"/>
                <a:gd name="connsiteY2" fmla="*/ 0 h 864096"/>
                <a:gd name="connsiteX3" fmla="*/ 864096 w 864096"/>
                <a:gd name="connsiteY3" fmla="*/ 38632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08267 h 793655"/>
                <a:gd name="connsiteX1" fmla="*/ 186164 w 864096"/>
                <a:gd name="connsiteY1" fmla="*/ 31101 h 793655"/>
                <a:gd name="connsiteX2" fmla="*/ 693792 w 864096"/>
                <a:gd name="connsiteY2" fmla="*/ 0 h 793655"/>
                <a:gd name="connsiteX3" fmla="*/ 864096 w 864096"/>
                <a:gd name="connsiteY3" fmla="*/ 315887 h 793655"/>
                <a:gd name="connsiteX4" fmla="*/ 648072 w 864096"/>
                <a:gd name="connsiteY4" fmla="*/ 793655 h 793655"/>
                <a:gd name="connsiteX5" fmla="*/ 216024 w 864096"/>
                <a:gd name="connsiteY5" fmla="*/ 793655 h 793655"/>
                <a:gd name="connsiteX6" fmla="*/ 0 w 864096"/>
                <a:gd name="connsiteY6" fmla="*/ 308267 h 793655"/>
                <a:gd name="connsiteX0" fmla="*/ 0 w 864096"/>
                <a:gd name="connsiteY0" fmla="*/ 277166 h 762554"/>
                <a:gd name="connsiteX1" fmla="*/ 186164 w 864096"/>
                <a:gd name="connsiteY1" fmla="*/ 0 h 762554"/>
                <a:gd name="connsiteX2" fmla="*/ 693792 w 864096"/>
                <a:gd name="connsiteY2" fmla="*/ 15860 h 762554"/>
                <a:gd name="connsiteX3" fmla="*/ 864096 w 864096"/>
                <a:gd name="connsiteY3" fmla="*/ 284786 h 762554"/>
                <a:gd name="connsiteX4" fmla="*/ 648072 w 864096"/>
                <a:gd name="connsiteY4" fmla="*/ 762554 h 762554"/>
                <a:gd name="connsiteX5" fmla="*/ 216024 w 864096"/>
                <a:gd name="connsiteY5" fmla="*/ 762554 h 762554"/>
                <a:gd name="connsiteX6" fmla="*/ 0 w 864096"/>
                <a:gd name="connsiteY6" fmla="*/ 277166 h 762554"/>
                <a:gd name="connsiteX0" fmla="*/ 0 w 864096"/>
                <a:gd name="connsiteY0" fmla="*/ 292200 h 777588"/>
                <a:gd name="connsiteX1" fmla="*/ 186164 w 864096"/>
                <a:gd name="connsiteY1" fmla="*/ 15034 h 777588"/>
                <a:gd name="connsiteX2" fmla="*/ 681434 w 864096"/>
                <a:gd name="connsiteY2" fmla="*/ 0 h 777588"/>
                <a:gd name="connsiteX3" fmla="*/ 864096 w 864096"/>
                <a:gd name="connsiteY3" fmla="*/ 299820 h 777588"/>
                <a:gd name="connsiteX4" fmla="*/ 648072 w 864096"/>
                <a:gd name="connsiteY4" fmla="*/ 777588 h 777588"/>
                <a:gd name="connsiteX5" fmla="*/ 216024 w 864096"/>
                <a:gd name="connsiteY5" fmla="*/ 777588 h 777588"/>
                <a:gd name="connsiteX6" fmla="*/ 0 w 864096"/>
                <a:gd name="connsiteY6" fmla="*/ 292200 h 777588"/>
                <a:gd name="connsiteX0" fmla="*/ 0 w 864096"/>
                <a:gd name="connsiteY0" fmla="*/ 292200 h 777588"/>
                <a:gd name="connsiteX1" fmla="*/ 186164 w 864096"/>
                <a:gd name="connsiteY1" fmla="*/ 15034 h 777588"/>
                <a:gd name="connsiteX2" fmla="*/ 687612 w 864096"/>
                <a:gd name="connsiteY2" fmla="*/ 0 h 777588"/>
                <a:gd name="connsiteX3" fmla="*/ 864096 w 864096"/>
                <a:gd name="connsiteY3" fmla="*/ 299820 h 777588"/>
                <a:gd name="connsiteX4" fmla="*/ 648072 w 864096"/>
                <a:gd name="connsiteY4" fmla="*/ 777588 h 777588"/>
                <a:gd name="connsiteX5" fmla="*/ 216024 w 864096"/>
                <a:gd name="connsiteY5" fmla="*/ 777588 h 777588"/>
                <a:gd name="connsiteX6" fmla="*/ 0 w 864096"/>
                <a:gd name="connsiteY6" fmla="*/ 292200 h 777588"/>
                <a:gd name="connsiteX0" fmla="*/ 0 w 864096"/>
                <a:gd name="connsiteY0" fmla="*/ 279842 h 765230"/>
                <a:gd name="connsiteX1" fmla="*/ 186164 w 864096"/>
                <a:gd name="connsiteY1" fmla="*/ 2676 h 765230"/>
                <a:gd name="connsiteX2" fmla="*/ 693792 w 864096"/>
                <a:gd name="connsiteY2" fmla="*/ 0 h 765230"/>
                <a:gd name="connsiteX3" fmla="*/ 864096 w 864096"/>
                <a:gd name="connsiteY3" fmla="*/ 287462 h 765230"/>
                <a:gd name="connsiteX4" fmla="*/ 648072 w 864096"/>
                <a:gd name="connsiteY4" fmla="*/ 765230 h 765230"/>
                <a:gd name="connsiteX5" fmla="*/ 216024 w 864096"/>
                <a:gd name="connsiteY5" fmla="*/ 765230 h 765230"/>
                <a:gd name="connsiteX6" fmla="*/ 0 w 864096"/>
                <a:gd name="connsiteY6" fmla="*/ 279842 h 765230"/>
                <a:gd name="connsiteX0" fmla="*/ 0 w 864096"/>
                <a:gd name="connsiteY0" fmla="*/ 279842 h 765230"/>
                <a:gd name="connsiteX1" fmla="*/ 186164 w 864096"/>
                <a:gd name="connsiteY1" fmla="*/ 2676 h 765230"/>
                <a:gd name="connsiteX2" fmla="*/ 675254 w 864096"/>
                <a:gd name="connsiteY2" fmla="*/ 0 h 765230"/>
                <a:gd name="connsiteX3" fmla="*/ 864096 w 864096"/>
                <a:gd name="connsiteY3" fmla="*/ 287462 h 765230"/>
                <a:gd name="connsiteX4" fmla="*/ 648072 w 864096"/>
                <a:gd name="connsiteY4" fmla="*/ 765230 h 765230"/>
                <a:gd name="connsiteX5" fmla="*/ 216024 w 864096"/>
                <a:gd name="connsiteY5" fmla="*/ 765230 h 765230"/>
                <a:gd name="connsiteX6" fmla="*/ 0 w 864096"/>
                <a:gd name="connsiteY6" fmla="*/ 279842 h 7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096" h="765230">
                  <a:moveTo>
                    <a:pt x="0" y="279842"/>
                  </a:moveTo>
                  <a:lnTo>
                    <a:pt x="186164" y="2676"/>
                  </a:lnTo>
                  <a:lnTo>
                    <a:pt x="675254" y="0"/>
                  </a:lnTo>
                  <a:lnTo>
                    <a:pt x="864096" y="287462"/>
                  </a:lnTo>
                  <a:lnTo>
                    <a:pt x="648072" y="765230"/>
                  </a:lnTo>
                  <a:lnTo>
                    <a:pt x="216024" y="765230"/>
                  </a:lnTo>
                  <a:lnTo>
                    <a:pt x="0" y="279842"/>
                  </a:lnTo>
                  <a:close/>
                </a:path>
              </a:pathLst>
            </a:custGeom>
            <a:grpFill/>
            <a:ln w="15875"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gular Pentagon 8">
              <a:extLst>
                <a:ext uri="{FF2B5EF4-FFF2-40B4-BE49-F238E27FC236}">
                  <a16:creationId xmlns:a16="http://schemas.microsoft.com/office/drawing/2014/main" id="{53271AEA-52CB-435F-B3C2-44E97CD4D96F}"/>
                </a:ext>
              </a:extLst>
            </p:cNvPr>
            <p:cNvSpPr/>
            <p:nvPr/>
          </p:nvSpPr>
          <p:spPr>
            <a:xfrm rot="10800000">
              <a:off x="2267744" y="1837234"/>
              <a:ext cx="606542" cy="2520275"/>
            </a:xfrm>
            <a:custGeom>
              <a:avLst/>
              <a:gdLst>
                <a:gd name="connsiteX0" fmla="*/ 1 w 576064"/>
                <a:gd name="connsiteY0" fmla="*/ 962659 h 2520280"/>
                <a:gd name="connsiteX1" fmla="*/ 288032 w 576064"/>
                <a:gd name="connsiteY1" fmla="*/ 0 h 2520280"/>
                <a:gd name="connsiteX2" fmla="*/ 576063 w 576064"/>
                <a:gd name="connsiteY2" fmla="*/ 962659 h 2520280"/>
                <a:gd name="connsiteX3" fmla="*/ 466045 w 576064"/>
                <a:gd name="connsiteY3" fmla="*/ 2520274 h 2520280"/>
                <a:gd name="connsiteX4" fmla="*/ 110019 w 576064"/>
                <a:gd name="connsiteY4" fmla="*/ 2520274 h 2520280"/>
                <a:gd name="connsiteX5" fmla="*/ 1 w 576064"/>
                <a:gd name="connsiteY5" fmla="*/ 962659 h 2520280"/>
                <a:gd name="connsiteX0" fmla="*/ 0 w 583682"/>
                <a:gd name="connsiteY0" fmla="*/ 962659 h 2520274"/>
                <a:gd name="connsiteX1" fmla="*/ 288031 w 583682"/>
                <a:gd name="connsiteY1" fmla="*/ 0 h 2520274"/>
                <a:gd name="connsiteX2" fmla="*/ 583682 w 583682"/>
                <a:gd name="connsiteY2" fmla="*/ 345439 h 2520274"/>
                <a:gd name="connsiteX3" fmla="*/ 466044 w 583682"/>
                <a:gd name="connsiteY3" fmla="*/ 2520274 h 2520274"/>
                <a:gd name="connsiteX4" fmla="*/ 110018 w 583682"/>
                <a:gd name="connsiteY4" fmla="*/ 2520274 h 2520274"/>
                <a:gd name="connsiteX5" fmla="*/ 0 w 583682"/>
                <a:gd name="connsiteY5" fmla="*/ 962659 h 2520274"/>
                <a:gd name="connsiteX0" fmla="*/ 0 w 591302"/>
                <a:gd name="connsiteY0" fmla="*/ 314959 h 2520274"/>
                <a:gd name="connsiteX1" fmla="*/ 295651 w 591302"/>
                <a:gd name="connsiteY1" fmla="*/ 0 h 2520274"/>
                <a:gd name="connsiteX2" fmla="*/ 591302 w 591302"/>
                <a:gd name="connsiteY2" fmla="*/ 345439 h 2520274"/>
                <a:gd name="connsiteX3" fmla="*/ 473664 w 591302"/>
                <a:gd name="connsiteY3" fmla="*/ 2520274 h 2520274"/>
                <a:gd name="connsiteX4" fmla="*/ 117638 w 591302"/>
                <a:gd name="connsiteY4" fmla="*/ 2520274 h 2520274"/>
                <a:gd name="connsiteX5" fmla="*/ 0 w 591302"/>
                <a:gd name="connsiteY5" fmla="*/ 314959 h 2520274"/>
                <a:gd name="connsiteX0" fmla="*/ 0 w 614162"/>
                <a:gd name="connsiteY0" fmla="*/ 330199 h 2520274"/>
                <a:gd name="connsiteX1" fmla="*/ 318511 w 614162"/>
                <a:gd name="connsiteY1" fmla="*/ 0 h 2520274"/>
                <a:gd name="connsiteX2" fmla="*/ 614162 w 614162"/>
                <a:gd name="connsiteY2" fmla="*/ 345439 h 2520274"/>
                <a:gd name="connsiteX3" fmla="*/ 496524 w 614162"/>
                <a:gd name="connsiteY3" fmla="*/ 2520274 h 2520274"/>
                <a:gd name="connsiteX4" fmla="*/ 140498 w 614162"/>
                <a:gd name="connsiteY4" fmla="*/ 2520274 h 2520274"/>
                <a:gd name="connsiteX5" fmla="*/ 0 w 614162"/>
                <a:gd name="connsiteY5" fmla="*/ 33019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88904 w 606542"/>
                <a:gd name="connsiteY3" fmla="*/ 2520274 h 2520274"/>
                <a:gd name="connsiteX4" fmla="*/ 132878 w 606542"/>
                <a:gd name="connsiteY4" fmla="*/ 2520274 h 2520274"/>
                <a:gd name="connsiteX5" fmla="*/ 0 w 606542"/>
                <a:gd name="connsiteY5" fmla="*/ 36067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88904 w 606542"/>
                <a:gd name="connsiteY3" fmla="*/ 2520274 h 2520274"/>
                <a:gd name="connsiteX4" fmla="*/ 163358 w 606542"/>
                <a:gd name="connsiteY4" fmla="*/ 2520274 h 2520274"/>
                <a:gd name="connsiteX5" fmla="*/ 0 w 606542"/>
                <a:gd name="connsiteY5" fmla="*/ 36067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50804 w 606542"/>
                <a:gd name="connsiteY3" fmla="*/ 2520274 h 2520274"/>
                <a:gd name="connsiteX4" fmla="*/ 163358 w 606542"/>
                <a:gd name="connsiteY4" fmla="*/ 2520274 h 2520274"/>
                <a:gd name="connsiteX5" fmla="*/ 0 w 606542"/>
                <a:gd name="connsiteY5" fmla="*/ 360679 h 25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542" h="2520274">
                  <a:moveTo>
                    <a:pt x="0" y="360679"/>
                  </a:moveTo>
                  <a:lnTo>
                    <a:pt x="310891" y="0"/>
                  </a:lnTo>
                  <a:lnTo>
                    <a:pt x="606542" y="345439"/>
                  </a:lnTo>
                  <a:lnTo>
                    <a:pt x="450804" y="2520274"/>
                  </a:lnTo>
                  <a:lnTo>
                    <a:pt x="163358" y="2520274"/>
                  </a:lnTo>
                  <a:lnTo>
                    <a:pt x="0" y="360679"/>
                  </a:lnTo>
                  <a:close/>
                </a:path>
              </a:pathLst>
            </a:custGeom>
            <a:grpFill/>
            <a:ln w="15875"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" name="Straight Connector 34">
            <a:extLst>
              <a:ext uri="{FF2B5EF4-FFF2-40B4-BE49-F238E27FC236}">
                <a16:creationId xmlns:a16="http://schemas.microsoft.com/office/drawing/2014/main" id="{F914B1E2-9C73-4303-83E6-84B796E9F92E}"/>
              </a:ext>
            </a:extLst>
          </p:cNvPr>
          <p:cNvCxnSpPr/>
          <p:nvPr userDrawn="1"/>
        </p:nvCxnSpPr>
        <p:spPr>
          <a:xfrm>
            <a:off x="-1" y="1119683"/>
            <a:ext cx="9144000" cy="11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5">
            <a:extLst>
              <a:ext uri="{FF2B5EF4-FFF2-40B4-BE49-F238E27FC236}">
                <a16:creationId xmlns:a16="http://schemas.microsoft.com/office/drawing/2014/main" id="{13C279C8-50C6-4C85-9BEE-546FD4E9C70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747130" y="1130985"/>
            <a:ext cx="231079" cy="911681"/>
          </a:xfrm>
          <a:custGeom>
            <a:avLst/>
            <a:gdLst>
              <a:gd name="T0" fmla="*/ 336 w 670"/>
              <a:gd name="T1" fmla="*/ 1 h 2649"/>
              <a:gd name="T2" fmla="*/ 564 w 670"/>
              <a:gd name="T3" fmla="*/ 1 h 2649"/>
              <a:gd name="T4" fmla="*/ 622 w 670"/>
              <a:gd name="T5" fmla="*/ 81 h 2649"/>
              <a:gd name="T6" fmla="*/ 588 w 670"/>
              <a:gd name="T7" fmla="*/ 153 h 2649"/>
              <a:gd name="T8" fmla="*/ 503 w 670"/>
              <a:gd name="T9" fmla="*/ 314 h 2649"/>
              <a:gd name="T10" fmla="*/ 497 w 670"/>
              <a:gd name="T11" fmla="*/ 342 h 2649"/>
              <a:gd name="T12" fmla="*/ 532 w 670"/>
              <a:gd name="T13" fmla="*/ 720 h 2649"/>
              <a:gd name="T14" fmla="*/ 558 w 670"/>
              <a:gd name="T15" fmla="*/ 1005 h 2649"/>
              <a:gd name="T16" fmla="*/ 589 w 670"/>
              <a:gd name="T17" fmla="*/ 1319 h 2649"/>
              <a:gd name="T18" fmla="*/ 618 w 670"/>
              <a:gd name="T19" fmla="*/ 1637 h 2649"/>
              <a:gd name="T20" fmla="*/ 644 w 670"/>
              <a:gd name="T21" fmla="*/ 1912 h 2649"/>
              <a:gd name="T22" fmla="*/ 669 w 670"/>
              <a:gd name="T23" fmla="*/ 2179 h 2649"/>
              <a:gd name="T24" fmla="*/ 660 w 670"/>
              <a:gd name="T25" fmla="*/ 2210 h 2649"/>
              <a:gd name="T26" fmla="*/ 359 w 670"/>
              <a:gd name="T27" fmla="*/ 2626 h 2649"/>
              <a:gd name="T28" fmla="*/ 311 w 670"/>
              <a:gd name="T29" fmla="*/ 2626 h 2649"/>
              <a:gd name="T30" fmla="*/ 20 w 670"/>
              <a:gd name="T31" fmla="*/ 2224 h 2649"/>
              <a:gd name="T32" fmla="*/ 3 w 670"/>
              <a:gd name="T33" fmla="*/ 2155 h 2649"/>
              <a:gd name="T34" fmla="*/ 30 w 670"/>
              <a:gd name="T35" fmla="*/ 1877 h 2649"/>
              <a:gd name="T36" fmla="*/ 56 w 670"/>
              <a:gd name="T37" fmla="*/ 1596 h 2649"/>
              <a:gd name="T38" fmla="*/ 82 w 670"/>
              <a:gd name="T39" fmla="*/ 1320 h 2649"/>
              <a:gd name="T40" fmla="*/ 111 w 670"/>
              <a:gd name="T41" fmla="*/ 1009 h 2649"/>
              <a:gd name="T42" fmla="*/ 134 w 670"/>
              <a:gd name="T43" fmla="*/ 769 h 2649"/>
              <a:gd name="T44" fmla="*/ 160 w 670"/>
              <a:gd name="T45" fmla="*/ 486 h 2649"/>
              <a:gd name="T46" fmla="*/ 173 w 670"/>
              <a:gd name="T47" fmla="*/ 345 h 2649"/>
              <a:gd name="T48" fmla="*/ 165 w 670"/>
              <a:gd name="T49" fmla="*/ 311 h 2649"/>
              <a:gd name="T50" fmla="*/ 63 w 670"/>
              <a:gd name="T51" fmla="*/ 116 h 2649"/>
              <a:gd name="T52" fmla="*/ 44 w 670"/>
              <a:gd name="T53" fmla="*/ 60 h 2649"/>
              <a:gd name="T54" fmla="*/ 86 w 670"/>
              <a:gd name="T55" fmla="*/ 3 h 2649"/>
              <a:gd name="T56" fmla="*/ 148 w 670"/>
              <a:gd name="T57" fmla="*/ 1 h 2649"/>
              <a:gd name="T58" fmla="*/ 336 w 670"/>
              <a:gd name="T59" fmla="*/ 1 h 2649"/>
              <a:gd name="T60" fmla="*/ 335 w 670"/>
              <a:gd name="T61" fmla="*/ 2579 h 2649"/>
              <a:gd name="T62" fmla="*/ 348 w 670"/>
              <a:gd name="T63" fmla="*/ 2562 h 2649"/>
              <a:gd name="T64" fmla="*/ 607 w 670"/>
              <a:gd name="T65" fmla="*/ 2204 h 2649"/>
              <a:gd name="T66" fmla="*/ 620 w 670"/>
              <a:gd name="T67" fmla="*/ 2152 h 2649"/>
              <a:gd name="T68" fmla="*/ 610 w 670"/>
              <a:gd name="T69" fmla="*/ 2049 h 2649"/>
              <a:gd name="T70" fmla="*/ 584 w 670"/>
              <a:gd name="T71" fmla="*/ 1772 h 2649"/>
              <a:gd name="T72" fmla="*/ 558 w 670"/>
              <a:gd name="T73" fmla="*/ 1494 h 2649"/>
              <a:gd name="T74" fmla="*/ 532 w 670"/>
              <a:gd name="T75" fmla="*/ 1219 h 2649"/>
              <a:gd name="T76" fmla="*/ 506 w 670"/>
              <a:gd name="T77" fmla="*/ 941 h 2649"/>
              <a:gd name="T78" fmla="*/ 476 w 670"/>
              <a:gd name="T79" fmla="*/ 623 h 2649"/>
              <a:gd name="T80" fmla="*/ 450 w 670"/>
              <a:gd name="T81" fmla="*/ 334 h 2649"/>
              <a:gd name="T82" fmla="*/ 457 w 670"/>
              <a:gd name="T83" fmla="*/ 302 h 2649"/>
              <a:gd name="T84" fmla="*/ 563 w 670"/>
              <a:gd name="T85" fmla="*/ 101 h 2649"/>
              <a:gd name="T86" fmla="*/ 584 w 670"/>
              <a:gd name="T87" fmla="*/ 50 h 2649"/>
              <a:gd name="T88" fmla="*/ 86 w 670"/>
              <a:gd name="T89" fmla="*/ 50 h 2649"/>
              <a:gd name="T90" fmla="*/ 107 w 670"/>
              <a:gd name="T91" fmla="*/ 99 h 2649"/>
              <a:gd name="T92" fmla="*/ 207 w 670"/>
              <a:gd name="T93" fmla="*/ 288 h 2649"/>
              <a:gd name="T94" fmla="*/ 219 w 670"/>
              <a:gd name="T95" fmla="*/ 357 h 2649"/>
              <a:gd name="T96" fmla="*/ 210 w 670"/>
              <a:gd name="T97" fmla="*/ 454 h 2649"/>
              <a:gd name="T98" fmla="*/ 184 w 670"/>
              <a:gd name="T99" fmla="*/ 733 h 2649"/>
              <a:gd name="T100" fmla="*/ 153 w 670"/>
              <a:gd name="T101" fmla="*/ 1055 h 2649"/>
              <a:gd name="T102" fmla="*/ 128 w 670"/>
              <a:gd name="T103" fmla="*/ 1327 h 2649"/>
              <a:gd name="T104" fmla="*/ 102 w 670"/>
              <a:gd name="T105" fmla="*/ 1612 h 2649"/>
              <a:gd name="T106" fmla="*/ 76 w 670"/>
              <a:gd name="T107" fmla="*/ 1888 h 2649"/>
              <a:gd name="T108" fmla="*/ 50 w 670"/>
              <a:gd name="T109" fmla="*/ 2163 h 2649"/>
              <a:gd name="T110" fmla="*/ 61 w 670"/>
              <a:gd name="T111" fmla="*/ 2199 h 2649"/>
              <a:gd name="T112" fmla="*/ 250 w 670"/>
              <a:gd name="T113" fmla="*/ 2462 h 2649"/>
              <a:gd name="T114" fmla="*/ 335 w 670"/>
              <a:gd name="T115" fmla="*/ 2579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0" h="2649">
                <a:moveTo>
                  <a:pt x="336" y="1"/>
                </a:moveTo>
                <a:cubicBezTo>
                  <a:pt x="412" y="1"/>
                  <a:pt x="488" y="1"/>
                  <a:pt x="564" y="1"/>
                </a:cubicBezTo>
                <a:cubicBezTo>
                  <a:pt x="615" y="1"/>
                  <a:pt x="639" y="32"/>
                  <a:pt x="622" y="81"/>
                </a:cubicBezTo>
                <a:cubicBezTo>
                  <a:pt x="613" y="106"/>
                  <a:pt x="600" y="130"/>
                  <a:pt x="588" y="153"/>
                </a:cubicBezTo>
                <a:cubicBezTo>
                  <a:pt x="560" y="207"/>
                  <a:pt x="531" y="260"/>
                  <a:pt x="503" y="314"/>
                </a:cubicBezTo>
                <a:cubicBezTo>
                  <a:pt x="499" y="322"/>
                  <a:pt x="497" y="333"/>
                  <a:pt x="497" y="342"/>
                </a:cubicBezTo>
                <a:cubicBezTo>
                  <a:pt x="509" y="468"/>
                  <a:pt x="521" y="594"/>
                  <a:pt x="532" y="720"/>
                </a:cubicBezTo>
                <a:cubicBezTo>
                  <a:pt x="541" y="815"/>
                  <a:pt x="549" y="910"/>
                  <a:pt x="558" y="1005"/>
                </a:cubicBezTo>
                <a:cubicBezTo>
                  <a:pt x="568" y="1110"/>
                  <a:pt x="579" y="1214"/>
                  <a:pt x="589" y="1319"/>
                </a:cubicBezTo>
                <a:cubicBezTo>
                  <a:pt x="599" y="1425"/>
                  <a:pt x="608" y="1531"/>
                  <a:pt x="618" y="1637"/>
                </a:cubicBezTo>
                <a:cubicBezTo>
                  <a:pt x="627" y="1729"/>
                  <a:pt x="636" y="1820"/>
                  <a:pt x="644" y="1912"/>
                </a:cubicBezTo>
                <a:cubicBezTo>
                  <a:pt x="653" y="2001"/>
                  <a:pt x="661" y="2090"/>
                  <a:pt x="669" y="2179"/>
                </a:cubicBezTo>
                <a:cubicBezTo>
                  <a:pt x="670" y="2189"/>
                  <a:pt x="666" y="2201"/>
                  <a:pt x="660" y="2210"/>
                </a:cubicBezTo>
                <a:cubicBezTo>
                  <a:pt x="560" y="2349"/>
                  <a:pt x="460" y="2487"/>
                  <a:pt x="359" y="2626"/>
                </a:cubicBezTo>
                <a:cubicBezTo>
                  <a:pt x="343" y="2649"/>
                  <a:pt x="327" y="2649"/>
                  <a:pt x="311" y="2626"/>
                </a:cubicBezTo>
                <a:cubicBezTo>
                  <a:pt x="214" y="2492"/>
                  <a:pt x="118" y="2357"/>
                  <a:pt x="20" y="2224"/>
                </a:cubicBezTo>
                <a:cubicBezTo>
                  <a:pt x="4" y="2202"/>
                  <a:pt x="0" y="2181"/>
                  <a:pt x="3" y="2155"/>
                </a:cubicBezTo>
                <a:cubicBezTo>
                  <a:pt x="12" y="2063"/>
                  <a:pt x="21" y="1970"/>
                  <a:pt x="30" y="1877"/>
                </a:cubicBezTo>
                <a:cubicBezTo>
                  <a:pt x="38" y="1783"/>
                  <a:pt x="47" y="1690"/>
                  <a:pt x="56" y="1596"/>
                </a:cubicBezTo>
                <a:cubicBezTo>
                  <a:pt x="65" y="1504"/>
                  <a:pt x="73" y="1412"/>
                  <a:pt x="82" y="1320"/>
                </a:cubicBezTo>
                <a:cubicBezTo>
                  <a:pt x="92" y="1216"/>
                  <a:pt x="102" y="1113"/>
                  <a:pt x="111" y="1009"/>
                </a:cubicBezTo>
                <a:cubicBezTo>
                  <a:pt x="119" y="929"/>
                  <a:pt x="126" y="849"/>
                  <a:pt x="134" y="769"/>
                </a:cubicBezTo>
                <a:cubicBezTo>
                  <a:pt x="143" y="674"/>
                  <a:pt x="151" y="580"/>
                  <a:pt x="160" y="486"/>
                </a:cubicBezTo>
                <a:cubicBezTo>
                  <a:pt x="165" y="439"/>
                  <a:pt x="170" y="392"/>
                  <a:pt x="173" y="345"/>
                </a:cubicBezTo>
                <a:cubicBezTo>
                  <a:pt x="174" y="334"/>
                  <a:pt x="170" y="321"/>
                  <a:pt x="165" y="311"/>
                </a:cubicBezTo>
                <a:cubicBezTo>
                  <a:pt x="132" y="246"/>
                  <a:pt x="97" y="182"/>
                  <a:pt x="63" y="116"/>
                </a:cubicBezTo>
                <a:cubicBezTo>
                  <a:pt x="54" y="99"/>
                  <a:pt x="47" y="80"/>
                  <a:pt x="44" y="60"/>
                </a:cubicBezTo>
                <a:cubicBezTo>
                  <a:pt x="39" y="31"/>
                  <a:pt x="56" y="7"/>
                  <a:pt x="86" y="3"/>
                </a:cubicBezTo>
                <a:cubicBezTo>
                  <a:pt x="106" y="0"/>
                  <a:pt x="127" y="1"/>
                  <a:pt x="148" y="1"/>
                </a:cubicBezTo>
                <a:cubicBezTo>
                  <a:pt x="210" y="1"/>
                  <a:pt x="273" y="1"/>
                  <a:pt x="336" y="1"/>
                </a:cubicBezTo>
                <a:close/>
                <a:moveTo>
                  <a:pt x="335" y="2579"/>
                </a:moveTo>
                <a:cubicBezTo>
                  <a:pt x="340" y="2572"/>
                  <a:pt x="344" y="2567"/>
                  <a:pt x="348" y="2562"/>
                </a:cubicBezTo>
                <a:cubicBezTo>
                  <a:pt x="435" y="2442"/>
                  <a:pt x="520" y="2323"/>
                  <a:pt x="607" y="2204"/>
                </a:cubicBezTo>
                <a:cubicBezTo>
                  <a:pt x="619" y="2187"/>
                  <a:pt x="623" y="2172"/>
                  <a:pt x="620" y="2152"/>
                </a:cubicBezTo>
                <a:cubicBezTo>
                  <a:pt x="615" y="2118"/>
                  <a:pt x="613" y="2083"/>
                  <a:pt x="610" y="2049"/>
                </a:cubicBezTo>
                <a:cubicBezTo>
                  <a:pt x="601" y="1957"/>
                  <a:pt x="593" y="1865"/>
                  <a:pt x="584" y="1772"/>
                </a:cubicBezTo>
                <a:cubicBezTo>
                  <a:pt x="575" y="1680"/>
                  <a:pt x="566" y="1587"/>
                  <a:pt x="558" y="1494"/>
                </a:cubicBezTo>
                <a:cubicBezTo>
                  <a:pt x="549" y="1402"/>
                  <a:pt x="541" y="1311"/>
                  <a:pt x="532" y="1219"/>
                </a:cubicBezTo>
                <a:cubicBezTo>
                  <a:pt x="523" y="1127"/>
                  <a:pt x="515" y="1034"/>
                  <a:pt x="506" y="941"/>
                </a:cubicBezTo>
                <a:cubicBezTo>
                  <a:pt x="496" y="835"/>
                  <a:pt x="486" y="729"/>
                  <a:pt x="476" y="623"/>
                </a:cubicBezTo>
                <a:cubicBezTo>
                  <a:pt x="467" y="527"/>
                  <a:pt x="458" y="430"/>
                  <a:pt x="450" y="334"/>
                </a:cubicBezTo>
                <a:cubicBezTo>
                  <a:pt x="449" y="324"/>
                  <a:pt x="452" y="312"/>
                  <a:pt x="457" y="302"/>
                </a:cubicBezTo>
                <a:cubicBezTo>
                  <a:pt x="492" y="235"/>
                  <a:pt x="528" y="168"/>
                  <a:pt x="563" y="101"/>
                </a:cubicBezTo>
                <a:cubicBezTo>
                  <a:pt x="571" y="85"/>
                  <a:pt x="576" y="68"/>
                  <a:pt x="584" y="50"/>
                </a:cubicBezTo>
                <a:cubicBezTo>
                  <a:pt x="416" y="50"/>
                  <a:pt x="253" y="50"/>
                  <a:pt x="86" y="50"/>
                </a:cubicBezTo>
                <a:cubicBezTo>
                  <a:pt x="94" y="68"/>
                  <a:pt x="99" y="84"/>
                  <a:pt x="107" y="99"/>
                </a:cubicBezTo>
                <a:cubicBezTo>
                  <a:pt x="140" y="163"/>
                  <a:pt x="173" y="226"/>
                  <a:pt x="207" y="288"/>
                </a:cubicBezTo>
                <a:cubicBezTo>
                  <a:pt x="219" y="310"/>
                  <a:pt x="223" y="332"/>
                  <a:pt x="219" y="357"/>
                </a:cubicBezTo>
                <a:cubicBezTo>
                  <a:pt x="214" y="389"/>
                  <a:pt x="213" y="422"/>
                  <a:pt x="210" y="454"/>
                </a:cubicBezTo>
                <a:cubicBezTo>
                  <a:pt x="201" y="547"/>
                  <a:pt x="193" y="640"/>
                  <a:pt x="184" y="733"/>
                </a:cubicBezTo>
                <a:cubicBezTo>
                  <a:pt x="174" y="840"/>
                  <a:pt x="163" y="947"/>
                  <a:pt x="153" y="1055"/>
                </a:cubicBezTo>
                <a:cubicBezTo>
                  <a:pt x="145" y="1146"/>
                  <a:pt x="137" y="1237"/>
                  <a:pt x="128" y="1327"/>
                </a:cubicBezTo>
                <a:cubicBezTo>
                  <a:pt x="120" y="1422"/>
                  <a:pt x="111" y="1517"/>
                  <a:pt x="102" y="1612"/>
                </a:cubicBezTo>
                <a:cubicBezTo>
                  <a:pt x="93" y="1704"/>
                  <a:pt x="84" y="1796"/>
                  <a:pt x="76" y="1888"/>
                </a:cubicBezTo>
                <a:cubicBezTo>
                  <a:pt x="67" y="1980"/>
                  <a:pt x="58" y="2071"/>
                  <a:pt x="50" y="2163"/>
                </a:cubicBezTo>
                <a:cubicBezTo>
                  <a:pt x="49" y="2175"/>
                  <a:pt x="54" y="2189"/>
                  <a:pt x="61" y="2199"/>
                </a:cubicBezTo>
                <a:cubicBezTo>
                  <a:pt x="123" y="2287"/>
                  <a:pt x="187" y="2374"/>
                  <a:pt x="250" y="2462"/>
                </a:cubicBezTo>
                <a:cubicBezTo>
                  <a:pt x="278" y="2500"/>
                  <a:pt x="306" y="2539"/>
                  <a:pt x="335" y="25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7092279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rgbClr val="17375E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051720" y="699542"/>
            <a:ext cx="7092279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rgbClr val="17375E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CD96C67-DB02-45CF-A53F-428A44CA9E04}"/>
              </a:ext>
            </a:extLst>
          </p:cNvPr>
          <p:cNvGrpSpPr/>
          <p:nvPr userDrawn="1"/>
        </p:nvGrpSpPr>
        <p:grpSpPr>
          <a:xfrm>
            <a:off x="8186475" y="4454081"/>
            <a:ext cx="957525" cy="689419"/>
            <a:chOff x="4279809" y="5618018"/>
            <a:chExt cx="2202288" cy="1562100"/>
          </a:xfrm>
          <a:solidFill>
            <a:srgbClr val="17375E"/>
          </a:solid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E19883D8-0520-4905-AD8B-D8D1F3EFE253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43A63E6-AED7-469B-B391-2B461B31AAE9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B9C0CF37-AF7A-40ED-9E5A-E4D6453C241C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3" name="Group 21">
            <a:extLst>
              <a:ext uri="{FF2B5EF4-FFF2-40B4-BE49-F238E27FC236}">
                <a16:creationId xmlns:a16="http://schemas.microsoft.com/office/drawing/2014/main" id="{7F747B83-9F74-43E2-B910-649F78ADC52E}"/>
              </a:ext>
            </a:extLst>
          </p:cNvPr>
          <p:cNvGrpSpPr/>
          <p:nvPr userDrawn="1"/>
        </p:nvGrpSpPr>
        <p:grpSpPr>
          <a:xfrm>
            <a:off x="1817438" y="244691"/>
            <a:ext cx="153236" cy="784915"/>
            <a:chOff x="2267744" y="1250648"/>
            <a:chExt cx="606542" cy="3106861"/>
          </a:xfrm>
          <a:solidFill>
            <a:srgbClr val="17375E"/>
          </a:solidFill>
        </p:grpSpPr>
        <p:sp>
          <p:nvSpPr>
            <p:cNvPr id="24" name="Hexagon 7">
              <a:extLst>
                <a:ext uri="{FF2B5EF4-FFF2-40B4-BE49-F238E27FC236}">
                  <a16:creationId xmlns:a16="http://schemas.microsoft.com/office/drawing/2014/main" id="{740B6E54-CFA4-4AC3-B0F5-C0E12F776C20}"/>
                </a:ext>
              </a:extLst>
            </p:cNvPr>
            <p:cNvSpPr/>
            <p:nvPr/>
          </p:nvSpPr>
          <p:spPr>
            <a:xfrm>
              <a:off x="2290593" y="1250648"/>
              <a:ext cx="560844" cy="496673"/>
            </a:xfrm>
            <a:custGeom>
              <a:avLst/>
              <a:gdLst>
                <a:gd name="connsiteX0" fmla="*/ 0 w 864096"/>
                <a:gd name="connsiteY0" fmla="*/ 432048 h 864096"/>
                <a:gd name="connsiteX1" fmla="*/ 216024 w 864096"/>
                <a:gd name="connsiteY1" fmla="*/ 0 h 864096"/>
                <a:gd name="connsiteX2" fmla="*/ 64807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432048 h 864096"/>
                <a:gd name="connsiteX1" fmla="*/ 162684 w 864096"/>
                <a:gd name="connsiteY1" fmla="*/ 7620 h 864096"/>
                <a:gd name="connsiteX2" fmla="*/ 64807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43204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37870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7870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38632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78708 h 864096"/>
                <a:gd name="connsiteX1" fmla="*/ 186164 w 864096"/>
                <a:gd name="connsiteY1" fmla="*/ 101542 h 864096"/>
                <a:gd name="connsiteX2" fmla="*/ 693792 w 864096"/>
                <a:gd name="connsiteY2" fmla="*/ 0 h 864096"/>
                <a:gd name="connsiteX3" fmla="*/ 864096 w 864096"/>
                <a:gd name="connsiteY3" fmla="*/ 38632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08267 h 793655"/>
                <a:gd name="connsiteX1" fmla="*/ 186164 w 864096"/>
                <a:gd name="connsiteY1" fmla="*/ 31101 h 793655"/>
                <a:gd name="connsiteX2" fmla="*/ 693792 w 864096"/>
                <a:gd name="connsiteY2" fmla="*/ 0 h 793655"/>
                <a:gd name="connsiteX3" fmla="*/ 864096 w 864096"/>
                <a:gd name="connsiteY3" fmla="*/ 315887 h 793655"/>
                <a:gd name="connsiteX4" fmla="*/ 648072 w 864096"/>
                <a:gd name="connsiteY4" fmla="*/ 793655 h 793655"/>
                <a:gd name="connsiteX5" fmla="*/ 216024 w 864096"/>
                <a:gd name="connsiteY5" fmla="*/ 793655 h 793655"/>
                <a:gd name="connsiteX6" fmla="*/ 0 w 864096"/>
                <a:gd name="connsiteY6" fmla="*/ 308267 h 793655"/>
                <a:gd name="connsiteX0" fmla="*/ 0 w 864096"/>
                <a:gd name="connsiteY0" fmla="*/ 277166 h 762554"/>
                <a:gd name="connsiteX1" fmla="*/ 186164 w 864096"/>
                <a:gd name="connsiteY1" fmla="*/ 0 h 762554"/>
                <a:gd name="connsiteX2" fmla="*/ 693792 w 864096"/>
                <a:gd name="connsiteY2" fmla="*/ 15860 h 762554"/>
                <a:gd name="connsiteX3" fmla="*/ 864096 w 864096"/>
                <a:gd name="connsiteY3" fmla="*/ 284786 h 762554"/>
                <a:gd name="connsiteX4" fmla="*/ 648072 w 864096"/>
                <a:gd name="connsiteY4" fmla="*/ 762554 h 762554"/>
                <a:gd name="connsiteX5" fmla="*/ 216024 w 864096"/>
                <a:gd name="connsiteY5" fmla="*/ 762554 h 762554"/>
                <a:gd name="connsiteX6" fmla="*/ 0 w 864096"/>
                <a:gd name="connsiteY6" fmla="*/ 277166 h 762554"/>
                <a:gd name="connsiteX0" fmla="*/ 0 w 864096"/>
                <a:gd name="connsiteY0" fmla="*/ 292200 h 777588"/>
                <a:gd name="connsiteX1" fmla="*/ 186164 w 864096"/>
                <a:gd name="connsiteY1" fmla="*/ 15034 h 777588"/>
                <a:gd name="connsiteX2" fmla="*/ 681434 w 864096"/>
                <a:gd name="connsiteY2" fmla="*/ 0 h 777588"/>
                <a:gd name="connsiteX3" fmla="*/ 864096 w 864096"/>
                <a:gd name="connsiteY3" fmla="*/ 299820 h 777588"/>
                <a:gd name="connsiteX4" fmla="*/ 648072 w 864096"/>
                <a:gd name="connsiteY4" fmla="*/ 777588 h 777588"/>
                <a:gd name="connsiteX5" fmla="*/ 216024 w 864096"/>
                <a:gd name="connsiteY5" fmla="*/ 777588 h 777588"/>
                <a:gd name="connsiteX6" fmla="*/ 0 w 864096"/>
                <a:gd name="connsiteY6" fmla="*/ 292200 h 777588"/>
                <a:gd name="connsiteX0" fmla="*/ 0 w 864096"/>
                <a:gd name="connsiteY0" fmla="*/ 292200 h 777588"/>
                <a:gd name="connsiteX1" fmla="*/ 186164 w 864096"/>
                <a:gd name="connsiteY1" fmla="*/ 15034 h 777588"/>
                <a:gd name="connsiteX2" fmla="*/ 687612 w 864096"/>
                <a:gd name="connsiteY2" fmla="*/ 0 h 777588"/>
                <a:gd name="connsiteX3" fmla="*/ 864096 w 864096"/>
                <a:gd name="connsiteY3" fmla="*/ 299820 h 777588"/>
                <a:gd name="connsiteX4" fmla="*/ 648072 w 864096"/>
                <a:gd name="connsiteY4" fmla="*/ 777588 h 777588"/>
                <a:gd name="connsiteX5" fmla="*/ 216024 w 864096"/>
                <a:gd name="connsiteY5" fmla="*/ 777588 h 777588"/>
                <a:gd name="connsiteX6" fmla="*/ 0 w 864096"/>
                <a:gd name="connsiteY6" fmla="*/ 292200 h 777588"/>
                <a:gd name="connsiteX0" fmla="*/ 0 w 864096"/>
                <a:gd name="connsiteY0" fmla="*/ 279842 h 765230"/>
                <a:gd name="connsiteX1" fmla="*/ 186164 w 864096"/>
                <a:gd name="connsiteY1" fmla="*/ 2676 h 765230"/>
                <a:gd name="connsiteX2" fmla="*/ 693792 w 864096"/>
                <a:gd name="connsiteY2" fmla="*/ 0 h 765230"/>
                <a:gd name="connsiteX3" fmla="*/ 864096 w 864096"/>
                <a:gd name="connsiteY3" fmla="*/ 287462 h 765230"/>
                <a:gd name="connsiteX4" fmla="*/ 648072 w 864096"/>
                <a:gd name="connsiteY4" fmla="*/ 765230 h 765230"/>
                <a:gd name="connsiteX5" fmla="*/ 216024 w 864096"/>
                <a:gd name="connsiteY5" fmla="*/ 765230 h 765230"/>
                <a:gd name="connsiteX6" fmla="*/ 0 w 864096"/>
                <a:gd name="connsiteY6" fmla="*/ 279842 h 765230"/>
                <a:gd name="connsiteX0" fmla="*/ 0 w 864096"/>
                <a:gd name="connsiteY0" fmla="*/ 279842 h 765230"/>
                <a:gd name="connsiteX1" fmla="*/ 186164 w 864096"/>
                <a:gd name="connsiteY1" fmla="*/ 2676 h 765230"/>
                <a:gd name="connsiteX2" fmla="*/ 675254 w 864096"/>
                <a:gd name="connsiteY2" fmla="*/ 0 h 765230"/>
                <a:gd name="connsiteX3" fmla="*/ 864096 w 864096"/>
                <a:gd name="connsiteY3" fmla="*/ 287462 h 765230"/>
                <a:gd name="connsiteX4" fmla="*/ 648072 w 864096"/>
                <a:gd name="connsiteY4" fmla="*/ 765230 h 765230"/>
                <a:gd name="connsiteX5" fmla="*/ 216024 w 864096"/>
                <a:gd name="connsiteY5" fmla="*/ 765230 h 765230"/>
                <a:gd name="connsiteX6" fmla="*/ 0 w 864096"/>
                <a:gd name="connsiteY6" fmla="*/ 279842 h 7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096" h="765230">
                  <a:moveTo>
                    <a:pt x="0" y="279842"/>
                  </a:moveTo>
                  <a:lnTo>
                    <a:pt x="186164" y="2676"/>
                  </a:lnTo>
                  <a:lnTo>
                    <a:pt x="675254" y="0"/>
                  </a:lnTo>
                  <a:lnTo>
                    <a:pt x="864096" y="287462"/>
                  </a:lnTo>
                  <a:lnTo>
                    <a:pt x="648072" y="765230"/>
                  </a:lnTo>
                  <a:lnTo>
                    <a:pt x="216024" y="765230"/>
                  </a:lnTo>
                  <a:lnTo>
                    <a:pt x="0" y="279842"/>
                  </a:lnTo>
                  <a:close/>
                </a:path>
              </a:pathLst>
            </a:custGeom>
            <a:grpFill/>
            <a:ln w="15875"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gular Pentagon 8">
              <a:extLst>
                <a:ext uri="{FF2B5EF4-FFF2-40B4-BE49-F238E27FC236}">
                  <a16:creationId xmlns:a16="http://schemas.microsoft.com/office/drawing/2014/main" id="{53271AEA-52CB-435F-B3C2-44E97CD4D96F}"/>
                </a:ext>
              </a:extLst>
            </p:cNvPr>
            <p:cNvSpPr/>
            <p:nvPr/>
          </p:nvSpPr>
          <p:spPr>
            <a:xfrm rot="10800000">
              <a:off x="2267744" y="1837234"/>
              <a:ext cx="606542" cy="2520275"/>
            </a:xfrm>
            <a:custGeom>
              <a:avLst/>
              <a:gdLst>
                <a:gd name="connsiteX0" fmla="*/ 1 w 576064"/>
                <a:gd name="connsiteY0" fmla="*/ 962659 h 2520280"/>
                <a:gd name="connsiteX1" fmla="*/ 288032 w 576064"/>
                <a:gd name="connsiteY1" fmla="*/ 0 h 2520280"/>
                <a:gd name="connsiteX2" fmla="*/ 576063 w 576064"/>
                <a:gd name="connsiteY2" fmla="*/ 962659 h 2520280"/>
                <a:gd name="connsiteX3" fmla="*/ 466045 w 576064"/>
                <a:gd name="connsiteY3" fmla="*/ 2520274 h 2520280"/>
                <a:gd name="connsiteX4" fmla="*/ 110019 w 576064"/>
                <a:gd name="connsiteY4" fmla="*/ 2520274 h 2520280"/>
                <a:gd name="connsiteX5" fmla="*/ 1 w 576064"/>
                <a:gd name="connsiteY5" fmla="*/ 962659 h 2520280"/>
                <a:gd name="connsiteX0" fmla="*/ 0 w 583682"/>
                <a:gd name="connsiteY0" fmla="*/ 962659 h 2520274"/>
                <a:gd name="connsiteX1" fmla="*/ 288031 w 583682"/>
                <a:gd name="connsiteY1" fmla="*/ 0 h 2520274"/>
                <a:gd name="connsiteX2" fmla="*/ 583682 w 583682"/>
                <a:gd name="connsiteY2" fmla="*/ 345439 h 2520274"/>
                <a:gd name="connsiteX3" fmla="*/ 466044 w 583682"/>
                <a:gd name="connsiteY3" fmla="*/ 2520274 h 2520274"/>
                <a:gd name="connsiteX4" fmla="*/ 110018 w 583682"/>
                <a:gd name="connsiteY4" fmla="*/ 2520274 h 2520274"/>
                <a:gd name="connsiteX5" fmla="*/ 0 w 583682"/>
                <a:gd name="connsiteY5" fmla="*/ 962659 h 2520274"/>
                <a:gd name="connsiteX0" fmla="*/ 0 w 591302"/>
                <a:gd name="connsiteY0" fmla="*/ 314959 h 2520274"/>
                <a:gd name="connsiteX1" fmla="*/ 295651 w 591302"/>
                <a:gd name="connsiteY1" fmla="*/ 0 h 2520274"/>
                <a:gd name="connsiteX2" fmla="*/ 591302 w 591302"/>
                <a:gd name="connsiteY2" fmla="*/ 345439 h 2520274"/>
                <a:gd name="connsiteX3" fmla="*/ 473664 w 591302"/>
                <a:gd name="connsiteY3" fmla="*/ 2520274 h 2520274"/>
                <a:gd name="connsiteX4" fmla="*/ 117638 w 591302"/>
                <a:gd name="connsiteY4" fmla="*/ 2520274 h 2520274"/>
                <a:gd name="connsiteX5" fmla="*/ 0 w 591302"/>
                <a:gd name="connsiteY5" fmla="*/ 314959 h 2520274"/>
                <a:gd name="connsiteX0" fmla="*/ 0 w 614162"/>
                <a:gd name="connsiteY0" fmla="*/ 330199 h 2520274"/>
                <a:gd name="connsiteX1" fmla="*/ 318511 w 614162"/>
                <a:gd name="connsiteY1" fmla="*/ 0 h 2520274"/>
                <a:gd name="connsiteX2" fmla="*/ 614162 w 614162"/>
                <a:gd name="connsiteY2" fmla="*/ 345439 h 2520274"/>
                <a:gd name="connsiteX3" fmla="*/ 496524 w 614162"/>
                <a:gd name="connsiteY3" fmla="*/ 2520274 h 2520274"/>
                <a:gd name="connsiteX4" fmla="*/ 140498 w 614162"/>
                <a:gd name="connsiteY4" fmla="*/ 2520274 h 2520274"/>
                <a:gd name="connsiteX5" fmla="*/ 0 w 614162"/>
                <a:gd name="connsiteY5" fmla="*/ 33019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88904 w 606542"/>
                <a:gd name="connsiteY3" fmla="*/ 2520274 h 2520274"/>
                <a:gd name="connsiteX4" fmla="*/ 132878 w 606542"/>
                <a:gd name="connsiteY4" fmla="*/ 2520274 h 2520274"/>
                <a:gd name="connsiteX5" fmla="*/ 0 w 606542"/>
                <a:gd name="connsiteY5" fmla="*/ 36067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88904 w 606542"/>
                <a:gd name="connsiteY3" fmla="*/ 2520274 h 2520274"/>
                <a:gd name="connsiteX4" fmla="*/ 163358 w 606542"/>
                <a:gd name="connsiteY4" fmla="*/ 2520274 h 2520274"/>
                <a:gd name="connsiteX5" fmla="*/ 0 w 606542"/>
                <a:gd name="connsiteY5" fmla="*/ 36067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50804 w 606542"/>
                <a:gd name="connsiteY3" fmla="*/ 2520274 h 2520274"/>
                <a:gd name="connsiteX4" fmla="*/ 163358 w 606542"/>
                <a:gd name="connsiteY4" fmla="*/ 2520274 h 2520274"/>
                <a:gd name="connsiteX5" fmla="*/ 0 w 606542"/>
                <a:gd name="connsiteY5" fmla="*/ 360679 h 25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542" h="2520274">
                  <a:moveTo>
                    <a:pt x="0" y="360679"/>
                  </a:moveTo>
                  <a:lnTo>
                    <a:pt x="310891" y="0"/>
                  </a:lnTo>
                  <a:lnTo>
                    <a:pt x="606542" y="345439"/>
                  </a:lnTo>
                  <a:lnTo>
                    <a:pt x="450804" y="2520274"/>
                  </a:lnTo>
                  <a:lnTo>
                    <a:pt x="163358" y="2520274"/>
                  </a:lnTo>
                  <a:lnTo>
                    <a:pt x="0" y="360679"/>
                  </a:lnTo>
                  <a:close/>
                </a:path>
              </a:pathLst>
            </a:custGeom>
            <a:grpFill/>
            <a:ln w="15875"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26" name="Straight Connector 34">
            <a:extLst>
              <a:ext uri="{FF2B5EF4-FFF2-40B4-BE49-F238E27FC236}">
                <a16:creationId xmlns:a16="http://schemas.microsoft.com/office/drawing/2014/main" id="{F914B1E2-9C73-4303-83E6-84B796E9F92E}"/>
              </a:ext>
            </a:extLst>
          </p:cNvPr>
          <p:cNvCxnSpPr/>
          <p:nvPr userDrawn="1"/>
        </p:nvCxnSpPr>
        <p:spPr>
          <a:xfrm>
            <a:off x="28240" y="1130985"/>
            <a:ext cx="9144000" cy="11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5">
            <a:extLst>
              <a:ext uri="{FF2B5EF4-FFF2-40B4-BE49-F238E27FC236}">
                <a16:creationId xmlns:a16="http://schemas.microsoft.com/office/drawing/2014/main" id="{13C279C8-50C6-4C85-9BEE-546FD4E9C70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747130" y="1130985"/>
            <a:ext cx="231079" cy="911681"/>
          </a:xfrm>
          <a:custGeom>
            <a:avLst/>
            <a:gdLst>
              <a:gd name="T0" fmla="*/ 336 w 670"/>
              <a:gd name="T1" fmla="*/ 1 h 2649"/>
              <a:gd name="T2" fmla="*/ 564 w 670"/>
              <a:gd name="T3" fmla="*/ 1 h 2649"/>
              <a:gd name="T4" fmla="*/ 622 w 670"/>
              <a:gd name="T5" fmla="*/ 81 h 2649"/>
              <a:gd name="T6" fmla="*/ 588 w 670"/>
              <a:gd name="T7" fmla="*/ 153 h 2649"/>
              <a:gd name="T8" fmla="*/ 503 w 670"/>
              <a:gd name="T9" fmla="*/ 314 h 2649"/>
              <a:gd name="T10" fmla="*/ 497 w 670"/>
              <a:gd name="T11" fmla="*/ 342 h 2649"/>
              <a:gd name="T12" fmla="*/ 532 w 670"/>
              <a:gd name="T13" fmla="*/ 720 h 2649"/>
              <a:gd name="T14" fmla="*/ 558 w 670"/>
              <a:gd name="T15" fmla="*/ 1005 h 2649"/>
              <a:gd name="T16" fmla="*/ 589 w 670"/>
              <a:gd name="T17" fmla="*/ 1319 h 2649"/>
              <a:gd name="T18" fmla="*/ 618 w 670"/>
              <a:gd name="T19" fmla="*/ 1637 h 2649"/>
              <a:gd name="T20" fmla="*/ 644 w 670"/>
              <a:gd name="T21" fmla="*/ 1912 h 2649"/>
              <a:gd name="T22" fmla="*/ 669 w 670"/>
              <a:gd name="T23" fmla="*/ 2179 h 2649"/>
              <a:gd name="T24" fmla="*/ 660 w 670"/>
              <a:gd name="T25" fmla="*/ 2210 h 2649"/>
              <a:gd name="T26" fmla="*/ 359 w 670"/>
              <a:gd name="T27" fmla="*/ 2626 h 2649"/>
              <a:gd name="T28" fmla="*/ 311 w 670"/>
              <a:gd name="T29" fmla="*/ 2626 h 2649"/>
              <a:gd name="T30" fmla="*/ 20 w 670"/>
              <a:gd name="T31" fmla="*/ 2224 h 2649"/>
              <a:gd name="T32" fmla="*/ 3 w 670"/>
              <a:gd name="T33" fmla="*/ 2155 h 2649"/>
              <a:gd name="T34" fmla="*/ 30 w 670"/>
              <a:gd name="T35" fmla="*/ 1877 h 2649"/>
              <a:gd name="T36" fmla="*/ 56 w 670"/>
              <a:gd name="T37" fmla="*/ 1596 h 2649"/>
              <a:gd name="T38" fmla="*/ 82 w 670"/>
              <a:gd name="T39" fmla="*/ 1320 h 2649"/>
              <a:gd name="T40" fmla="*/ 111 w 670"/>
              <a:gd name="T41" fmla="*/ 1009 h 2649"/>
              <a:gd name="T42" fmla="*/ 134 w 670"/>
              <a:gd name="T43" fmla="*/ 769 h 2649"/>
              <a:gd name="T44" fmla="*/ 160 w 670"/>
              <a:gd name="T45" fmla="*/ 486 h 2649"/>
              <a:gd name="T46" fmla="*/ 173 w 670"/>
              <a:gd name="T47" fmla="*/ 345 h 2649"/>
              <a:gd name="T48" fmla="*/ 165 w 670"/>
              <a:gd name="T49" fmla="*/ 311 h 2649"/>
              <a:gd name="T50" fmla="*/ 63 w 670"/>
              <a:gd name="T51" fmla="*/ 116 h 2649"/>
              <a:gd name="T52" fmla="*/ 44 w 670"/>
              <a:gd name="T53" fmla="*/ 60 h 2649"/>
              <a:gd name="T54" fmla="*/ 86 w 670"/>
              <a:gd name="T55" fmla="*/ 3 h 2649"/>
              <a:gd name="T56" fmla="*/ 148 w 670"/>
              <a:gd name="T57" fmla="*/ 1 h 2649"/>
              <a:gd name="T58" fmla="*/ 336 w 670"/>
              <a:gd name="T59" fmla="*/ 1 h 2649"/>
              <a:gd name="T60" fmla="*/ 335 w 670"/>
              <a:gd name="T61" fmla="*/ 2579 h 2649"/>
              <a:gd name="T62" fmla="*/ 348 w 670"/>
              <a:gd name="T63" fmla="*/ 2562 h 2649"/>
              <a:gd name="T64" fmla="*/ 607 w 670"/>
              <a:gd name="T65" fmla="*/ 2204 h 2649"/>
              <a:gd name="T66" fmla="*/ 620 w 670"/>
              <a:gd name="T67" fmla="*/ 2152 h 2649"/>
              <a:gd name="T68" fmla="*/ 610 w 670"/>
              <a:gd name="T69" fmla="*/ 2049 h 2649"/>
              <a:gd name="T70" fmla="*/ 584 w 670"/>
              <a:gd name="T71" fmla="*/ 1772 h 2649"/>
              <a:gd name="T72" fmla="*/ 558 w 670"/>
              <a:gd name="T73" fmla="*/ 1494 h 2649"/>
              <a:gd name="T74" fmla="*/ 532 w 670"/>
              <a:gd name="T75" fmla="*/ 1219 h 2649"/>
              <a:gd name="T76" fmla="*/ 506 w 670"/>
              <a:gd name="T77" fmla="*/ 941 h 2649"/>
              <a:gd name="T78" fmla="*/ 476 w 670"/>
              <a:gd name="T79" fmla="*/ 623 h 2649"/>
              <a:gd name="T80" fmla="*/ 450 w 670"/>
              <a:gd name="T81" fmla="*/ 334 h 2649"/>
              <a:gd name="T82" fmla="*/ 457 w 670"/>
              <a:gd name="T83" fmla="*/ 302 h 2649"/>
              <a:gd name="T84" fmla="*/ 563 w 670"/>
              <a:gd name="T85" fmla="*/ 101 h 2649"/>
              <a:gd name="T86" fmla="*/ 584 w 670"/>
              <a:gd name="T87" fmla="*/ 50 h 2649"/>
              <a:gd name="T88" fmla="*/ 86 w 670"/>
              <a:gd name="T89" fmla="*/ 50 h 2649"/>
              <a:gd name="T90" fmla="*/ 107 w 670"/>
              <a:gd name="T91" fmla="*/ 99 h 2649"/>
              <a:gd name="T92" fmla="*/ 207 w 670"/>
              <a:gd name="T93" fmla="*/ 288 h 2649"/>
              <a:gd name="T94" fmla="*/ 219 w 670"/>
              <a:gd name="T95" fmla="*/ 357 h 2649"/>
              <a:gd name="T96" fmla="*/ 210 w 670"/>
              <a:gd name="T97" fmla="*/ 454 h 2649"/>
              <a:gd name="T98" fmla="*/ 184 w 670"/>
              <a:gd name="T99" fmla="*/ 733 h 2649"/>
              <a:gd name="T100" fmla="*/ 153 w 670"/>
              <a:gd name="T101" fmla="*/ 1055 h 2649"/>
              <a:gd name="T102" fmla="*/ 128 w 670"/>
              <a:gd name="T103" fmla="*/ 1327 h 2649"/>
              <a:gd name="T104" fmla="*/ 102 w 670"/>
              <a:gd name="T105" fmla="*/ 1612 h 2649"/>
              <a:gd name="T106" fmla="*/ 76 w 670"/>
              <a:gd name="T107" fmla="*/ 1888 h 2649"/>
              <a:gd name="T108" fmla="*/ 50 w 670"/>
              <a:gd name="T109" fmla="*/ 2163 h 2649"/>
              <a:gd name="T110" fmla="*/ 61 w 670"/>
              <a:gd name="T111" fmla="*/ 2199 h 2649"/>
              <a:gd name="T112" fmla="*/ 250 w 670"/>
              <a:gd name="T113" fmla="*/ 2462 h 2649"/>
              <a:gd name="T114" fmla="*/ 335 w 670"/>
              <a:gd name="T115" fmla="*/ 2579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0" h="2649">
                <a:moveTo>
                  <a:pt x="336" y="1"/>
                </a:moveTo>
                <a:cubicBezTo>
                  <a:pt x="412" y="1"/>
                  <a:pt x="488" y="1"/>
                  <a:pt x="564" y="1"/>
                </a:cubicBezTo>
                <a:cubicBezTo>
                  <a:pt x="615" y="1"/>
                  <a:pt x="639" y="32"/>
                  <a:pt x="622" y="81"/>
                </a:cubicBezTo>
                <a:cubicBezTo>
                  <a:pt x="613" y="106"/>
                  <a:pt x="600" y="130"/>
                  <a:pt x="588" y="153"/>
                </a:cubicBezTo>
                <a:cubicBezTo>
                  <a:pt x="560" y="207"/>
                  <a:pt x="531" y="260"/>
                  <a:pt x="503" y="314"/>
                </a:cubicBezTo>
                <a:cubicBezTo>
                  <a:pt x="499" y="322"/>
                  <a:pt x="497" y="333"/>
                  <a:pt x="497" y="342"/>
                </a:cubicBezTo>
                <a:cubicBezTo>
                  <a:pt x="509" y="468"/>
                  <a:pt x="521" y="594"/>
                  <a:pt x="532" y="720"/>
                </a:cubicBezTo>
                <a:cubicBezTo>
                  <a:pt x="541" y="815"/>
                  <a:pt x="549" y="910"/>
                  <a:pt x="558" y="1005"/>
                </a:cubicBezTo>
                <a:cubicBezTo>
                  <a:pt x="568" y="1110"/>
                  <a:pt x="579" y="1214"/>
                  <a:pt x="589" y="1319"/>
                </a:cubicBezTo>
                <a:cubicBezTo>
                  <a:pt x="599" y="1425"/>
                  <a:pt x="608" y="1531"/>
                  <a:pt x="618" y="1637"/>
                </a:cubicBezTo>
                <a:cubicBezTo>
                  <a:pt x="627" y="1729"/>
                  <a:pt x="636" y="1820"/>
                  <a:pt x="644" y="1912"/>
                </a:cubicBezTo>
                <a:cubicBezTo>
                  <a:pt x="653" y="2001"/>
                  <a:pt x="661" y="2090"/>
                  <a:pt x="669" y="2179"/>
                </a:cubicBezTo>
                <a:cubicBezTo>
                  <a:pt x="670" y="2189"/>
                  <a:pt x="666" y="2201"/>
                  <a:pt x="660" y="2210"/>
                </a:cubicBezTo>
                <a:cubicBezTo>
                  <a:pt x="560" y="2349"/>
                  <a:pt x="460" y="2487"/>
                  <a:pt x="359" y="2626"/>
                </a:cubicBezTo>
                <a:cubicBezTo>
                  <a:pt x="343" y="2649"/>
                  <a:pt x="327" y="2649"/>
                  <a:pt x="311" y="2626"/>
                </a:cubicBezTo>
                <a:cubicBezTo>
                  <a:pt x="214" y="2492"/>
                  <a:pt x="118" y="2357"/>
                  <a:pt x="20" y="2224"/>
                </a:cubicBezTo>
                <a:cubicBezTo>
                  <a:pt x="4" y="2202"/>
                  <a:pt x="0" y="2181"/>
                  <a:pt x="3" y="2155"/>
                </a:cubicBezTo>
                <a:cubicBezTo>
                  <a:pt x="12" y="2063"/>
                  <a:pt x="21" y="1970"/>
                  <a:pt x="30" y="1877"/>
                </a:cubicBezTo>
                <a:cubicBezTo>
                  <a:pt x="38" y="1783"/>
                  <a:pt x="47" y="1690"/>
                  <a:pt x="56" y="1596"/>
                </a:cubicBezTo>
                <a:cubicBezTo>
                  <a:pt x="65" y="1504"/>
                  <a:pt x="73" y="1412"/>
                  <a:pt x="82" y="1320"/>
                </a:cubicBezTo>
                <a:cubicBezTo>
                  <a:pt x="92" y="1216"/>
                  <a:pt x="102" y="1113"/>
                  <a:pt x="111" y="1009"/>
                </a:cubicBezTo>
                <a:cubicBezTo>
                  <a:pt x="119" y="929"/>
                  <a:pt x="126" y="849"/>
                  <a:pt x="134" y="769"/>
                </a:cubicBezTo>
                <a:cubicBezTo>
                  <a:pt x="143" y="674"/>
                  <a:pt x="151" y="580"/>
                  <a:pt x="160" y="486"/>
                </a:cubicBezTo>
                <a:cubicBezTo>
                  <a:pt x="165" y="439"/>
                  <a:pt x="170" y="392"/>
                  <a:pt x="173" y="345"/>
                </a:cubicBezTo>
                <a:cubicBezTo>
                  <a:pt x="174" y="334"/>
                  <a:pt x="170" y="321"/>
                  <a:pt x="165" y="311"/>
                </a:cubicBezTo>
                <a:cubicBezTo>
                  <a:pt x="132" y="246"/>
                  <a:pt x="97" y="182"/>
                  <a:pt x="63" y="116"/>
                </a:cubicBezTo>
                <a:cubicBezTo>
                  <a:pt x="54" y="99"/>
                  <a:pt x="47" y="80"/>
                  <a:pt x="44" y="60"/>
                </a:cubicBezTo>
                <a:cubicBezTo>
                  <a:pt x="39" y="31"/>
                  <a:pt x="56" y="7"/>
                  <a:pt x="86" y="3"/>
                </a:cubicBezTo>
                <a:cubicBezTo>
                  <a:pt x="106" y="0"/>
                  <a:pt x="127" y="1"/>
                  <a:pt x="148" y="1"/>
                </a:cubicBezTo>
                <a:cubicBezTo>
                  <a:pt x="210" y="1"/>
                  <a:pt x="273" y="1"/>
                  <a:pt x="336" y="1"/>
                </a:cubicBezTo>
                <a:close/>
                <a:moveTo>
                  <a:pt x="335" y="2579"/>
                </a:moveTo>
                <a:cubicBezTo>
                  <a:pt x="340" y="2572"/>
                  <a:pt x="344" y="2567"/>
                  <a:pt x="348" y="2562"/>
                </a:cubicBezTo>
                <a:cubicBezTo>
                  <a:pt x="435" y="2442"/>
                  <a:pt x="520" y="2323"/>
                  <a:pt x="607" y="2204"/>
                </a:cubicBezTo>
                <a:cubicBezTo>
                  <a:pt x="619" y="2187"/>
                  <a:pt x="623" y="2172"/>
                  <a:pt x="620" y="2152"/>
                </a:cubicBezTo>
                <a:cubicBezTo>
                  <a:pt x="615" y="2118"/>
                  <a:pt x="613" y="2083"/>
                  <a:pt x="610" y="2049"/>
                </a:cubicBezTo>
                <a:cubicBezTo>
                  <a:pt x="601" y="1957"/>
                  <a:pt x="593" y="1865"/>
                  <a:pt x="584" y="1772"/>
                </a:cubicBezTo>
                <a:cubicBezTo>
                  <a:pt x="575" y="1680"/>
                  <a:pt x="566" y="1587"/>
                  <a:pt x="558" y="1494"/>
                </a:cubicBezTo>
                <a:cubicBezTo>
                  <a:pt x="549" y="1402"/>
                  <a:pt x="541" y="1311"/>
                  <a:pt x="532" y="1219"/>
                </a:cubicBezTo>
                <a:cubicBezTo>
                  <a:pt x="523" y="1127"/>
                  <a:pt x="515" y="1034"/>
                  <a:pt x="506" y="941"/>
                </a:cubicBezTo>
                <a:cubicBezTo>
                  <a:pt x="496" y="835"/>
                  <a:pt x="486" y="729"/>
                  <a:pt x="476" y="623"/>
                </a:cubicBezTo>
                <a:cubicBezTo>
                  <a:pt x="467" y="527"/>
                  <a:pt x="458" y="430"/>
                  <a:pt x="450" y="334"/>
                </a:cubicBezTo>
                <a:cubicBezTo>
                  <a:pt x="449" y="324"/>
                  <a:pt x="452" y="312"/>
                  <a:pt x="457" y="302"/>
                </a:cubicBezTo>
                <a:cubicBezTo>
                  <a:pt x="492" y="235"/>
                  <a:pt x="528" y="168"/>
                  <a:pt x="563" y="101"/>
                </a:cubicBezTo>
                <a:cubicBezTo>
                  <a:pt x="571" y="85"/>
                  <a:pt x="576" y="68"/>
                  <a:pt x="584" y="50"/>
                </a:cubicBezTo>
                <a:cubicBezTo>
                  <a:pt x="416" y="50"/>
                  <a:pt x="253" y="50"/>
                  <a:pt x="86" y="50"/>
                </a:cubicBezTo>
                <a:cubicBezTo>
                  <a:pt x="94" y="68"/>
                  <a:pt x="99" y="84"/>
                  <a:pt x="107" y="99"/>
                </a:cubicBezTo>
                <a:cubicBezTo>
                  <a:pt x="140" y="163"/>
                  <a:pt x="173" y="226"/>
                  <a:pt x="207" y="288"/>
                </a:cubicBezTo>
                <a:cubicBezTo>
                  <a:pt x="219" y="310"/>
                  <a:pt x="223" y="332"/>
                  <a:pt x="219" y="357"/>
                </a:cubicBezTo>
                <a:cubicBezTo>
                  <a:pt x="214" y="389"/>
                  <a:pt x="213" y="422"/>
                  <a:pt x="210" y="454"/>
                </a:cubicBezTo>
                <a:cubicBezTo>
                  <a:pt x="201" y="547"/>
                  <a:pt x="193" y="640"/>
                  <a:pt x="184" y="733"/>
                </a:cubicBezTo>
                <a:cubicBezTo>
                  <a:pt x="174" y="840"/>
                  <a:pt x="163" y="947"/>
                  <a:pt x="153" y="1055"/>
                </a:cubicBezTo>
                <a:cubicBezTo>
                  <a:pt x="145" y="1146"/>
                  <a:pt x="137" y="1237"/>
                  <a:pt x="128" y="1327"/>
                </a:cubicBezTo>
                <a:cubicBezTo>
                  <a:pt x="120" y="1422"/>
                  <a:pt x="111" y="1517"/>
                  <a:pt x="102" y="1612"/>
                </a:cubicBezTo>
                <a:cubicBezTo>
                  <a:pt x="93" y="1704"/>
                  <a:pt x="84" y="1796"/>
                  <a:pt x="76" y="1888"/>
                </a:cubicBezTo>
                <a:cubicBezTo>
                  <a:pt x="67" y="1980"/>
                  <a:pt x="58" y="2071"/>
                  <a:pt x="50" y="2163"/>
                </a:cubicBezTo>
                <a:cubicBezTo>
                  <a:pt x="49" y="2175"/>
                  <a:pt x="54" y="2189"/>
                  <a:pt x="61" y="2199"/>
                </a:cubicBezTo>
                <a:cubicBezTo>
                  <a:pt x="123" y="2287"/>
                  <a:pt x="187" y="2374"/>
                  <a:pt x="250" y="2462"/>
                </a:cubicBezTo>
                <a:cubicBezTo>
                  <a:pt x="278" y="2500"/>
                  <a:pt x="306" y="2539"/>
                  <a:pt x="335" y="25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05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3419872" cy="51435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E:\002-KIMS BUSINESS\007-02-Fullslidesppt-Contents\20161219\03-busi\businessman-item01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0" t="4020"/>
          <a:stretch/>
        </p:blipFill>
        <p:spPr bwMode="auto">
          <a:xfrm>
            <a:off x="0" y="880472"/>
            <a:ext cx="1242265" cy="338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123478"/>
            <a:ext cx="2232247" cy="165618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15617" y="1779662"/>
            <a:ext cx="2160240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5B0AAA0-9FCA-4867-922B-1B9F47517378}"/>
              </a:ext>
            </a:extLst>
          </p:cNvPr>
          <p:cNvGrpSpPr/>
          <p:nvPr userDrawn="1"/>
        </p:nvGrpSpPr>
        <p:grpSpPr>
          <a:xfrm>
            <a:off x="8186475" y="4454081"/>
            <a:ext cx="957525" cy="689419"/>
            <a:chOff x="4279809" y="5618018"/>
            <a:chExt cx="2202288" cy="1562100"/>
          </a:xfrm>
          <a:solidFill>
            <a:srgbClr val="17375E"/>
          </a:solidFill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FB4BD4B-DB15-4116-9671-D96930ECF4C9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2E0BBD6-201E-472D-8230-3B8388EE66AE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B87D3F5-63FD-4D6D-8578-3F67B7554881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16007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0" y="17874"/>
            <a:ext cx="9144000" cy="512562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0" y="0"/>
            <a:ext cx="9144000" cy="5125626"/>
          </a:xfrm>
          <a:prstGeom prst="triangle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676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437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2" descr="E:\002-KIMS BUSINESS\007-02-Fullslidesppt-Contents\20161219\03-busi\businessman-item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19" y="3090256"/>
            <a:ext cx="972109" cy="13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7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ombre con chaleco negro y camisa de vestir blanca">
            <a:extLst>
              <a:ext uri="{FF2B5EF4-FFF2-40B4-BE49-F238E27FC236}">
                <a16:creationId xmlns:a16="http://schemas.microsoft.com/office/drawing/2014/main" id="{7B72D6CA-D970-4ED4-AE6E-BDA5DAE23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5300" y="0"/>
            <a:ext cx="372855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mbre con chaleco negro y camisa de vestir blanca">
            <a:extLst>
              <a:ext uri="{FF2B5EF4-FFF2-40B4-BE49-F238E27FC236}">
                <a16:creationId xmlns:a16="http://schemas.microsoft.com/office/drawing/2014/main" id="{4FBBE019-EA38-4EA0-8DC6-5C511BD9F4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7" y="8937"/>
            <a:ext cx="36734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 userDrawn="1"/>
        </p:nvSpPr>
        <p:spPr>
          <a:xfrm>
            <a:off x="0" y="17874"/>
            <a:ext cx="9144000" cy="512562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Isosceles Triangle 2"/>
          <p:cNvSpPr/>
          <p:nvPr userDrawn="1"/>
        </p:nvSpPr>
        <p:spPr>
          <a:xfrm rot="10800000">
            <a:off x="0" y="0"/>
            <a:ext cx="9144000" cy="5125626"/>
          </a:xfrm>
          <a:prstGeom prst="triangle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06769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64375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2" descr="E:\002-KIMS BUSINESS\007-02-Fullslidesppt-Contents\20161219\03-busi\businessman-item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19" y="3090256"/>
            <a:ext cx="972109" cy="13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20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80" r:id="rId3"/>
    <p:sldLayoutId id="2147483662" r:id="rId4"/>
    <p:sldLayoutId id="2147483670" r:id="rId5"/>
    <p:sldLayoutId id="2147483678" r:id="rId6"/>
    <p:sldLayoutId id="2147483660" r:id="rId7"/>
    <p:sldLayoutId id="2147483661" r:id="rId8"/>
    <p:sldLayoutId id="2147483671" r:id="rId9"/>
    <p:sldLayoutId id="2147483663" r:id="rId10"/>
    <p:sldLayoutId id="2147483672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3" r:id="rId17"/>
    <p:sldLayoutId id="2147483674" r:id="rId18"/>
    <p:sldLayoutId id="2147483656" r:id="rId19"/>
    <p:sldLayoutId id="2147483677" r:id="rId20"/>
    <p:sldLayoutId id="2147483681" r:id="rId2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1575CCF-4D54-469A-AB44-E27E7486DD4F}"/>
              </a:ext>
            </a:extLst>
          </p:cNvPr>
          <p:cNvSpPr/>
          <p:nvPr/>
        </p:nvSpPr>
        <p:spPr>
          <a:xfrm>
            <a:off x="179512" y="123478"/>
            <a:ext cx="8712968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2124620" y="3576889"/>
            <a:ext cx="9144000" cy="61200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FF0000"/>
                </a:solidFill>
                <a:ea typeface="맑은 고딕" pitchFamily="50" charset="-127"/>
              </a:rPr>
              <a:t>ELEGANT</a:t>
            </a:r>
            <a:r>
              <a:rPr lang="en-US" altLang="ko-KR" dirty="0">
                <a:ea typeface="맑은 고딕" pitchFamily="50" charset="-127"/>
              </a:rPr>
              <a:t> BLUE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-2109086" y="4250628"/>
            <a:ext cx="9144000" cy="28803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>
                <a:latin typeface="+mn-lt"/>
              </a:rPr>
              <a:t>INSERT THE TITLE OF YOUR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>
                <a:latin typeface="+mn-lt"/>
              </a:rPr>
              <a:t>PRESENTATION HERE</a:t>
            </a:r>
            <a:endParaRPr lang="en-US" altLang="ko-KR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7171" y="335145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Free Template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36BD035-D408-4D82-B7E9-1B60FF1523CD}"/>
              </a:ext>
            </a:extLst>
          </p:cNvPr>
          <p:cNvGrpSpPr/>
          <p:nvPr/>
        </p:nvGrpSpPr>
        <p:grpSpPr>
          <a:xfrm>
            <a:off x="1655961" y="808689"/>
            <a:ext cx="1686636" cy="2396726"/>
            <a:chOff x="1682206" y="576256"/>
            <a:chExt cx="1889124" cy="2684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309D9D-1C65-4EEE-804A-AC2A24625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206" y="576256"/>
              <a:ext cx="1889124" cy="2684463"/>
            </a:xfrm>
            <a:custGeom>
              <a:avLst/>
              <a:gdLst>
                <a:gd name="T0" fmla="*/ 498 w 1056"/>
                <a:gd name="T1" fmla="*/ 1467 h 1502"/>
                <a:gd name="T2" fmla="*/ 96 w 1056"/>
                <a:gd name="T3" fmla="*/ 729 h 1502"/>
                <a:gd name="T4" fmla="*/ 0 w 1056"/>
                <a:gd name="T5" fmla="*/ 381 h 1502"/>
                <a:gd name="T6" fmla="*/ 116 w 1056"/>
                <a:gd name="T7" fmla="*/ 285 h 1502"/>
                <a:gd name="T8" fmla="*/ 63 w 1056"/>
                <a:gd name="T9" fmla="*/ 192 h 1502"/>
                <a:gd name="T10" fmla="*/ 194 w 1056"/>
                <a:gd name="T11" fmla="*/ 6 h 1502"/>
                <a:gd name="T12" fmla="*/ 203 w 1056"/>
                <a:gd name="T13" fmla="*/ 69 h 1502"/>
                <a:gd name="T14" fmla="*/ 210 w 1056"/>
                <a:gd name="T15" fmla="*/ 163 h 1502"/>
                <a:gd name="T16" fmla="*/ 210 w 1056"/>
                <a:gd name="T17" fmla="*/ 170 h 1502"/>
                <a:gd name="T18" fmla="*/ 227 w 1056"/>
                <a:gd name="T19" fmla="*/ 344 h 1502"/>
                <a:gd name="T20" fmla="*/ 281 w 1056"/>
                <a:gd name="T21" fmla="*/ 713 h 1502"/>
                <a:gd name="T22" fmla="*/ 343 w 1056"/>
                <a:gd name="T23" fmla="*/ 1008 h 1502"/>
                <a:gd name="T24" fmla="*/ 383 w 1056"/>
                <a:gd name="T25" fmla="*/ 1149 h 1502"/>
                <a:gd name="T26" fmla="*/ 412 w 1056"/>
                <a:gd name="T27" fmla="*/ 1236 h 1502"/>
                <a:gd name="T28" fmla="*/ 422 w 1056"/>
                <a:gd name="T29" fmla="*/ 955 h 1502"/>
                <a:gd name="T30" fmla="*/ 442 w 1056"/>
                <a:gd name="T31" fmla="*/ 714 h 1502"/>
                <a:gd name="T32" fmla="*/ 471 w 1056"/>
                <a:gd name="T33" fmla="*/ 463 h 1502"/>
                <a:gd name="T34" fmla="*/ 428 w 1056"/>
                <a:gd name="T35" fmla="*/ 332 h 1502"/>
                <a:gd name="T36" fmla="*/ 427 w 1056"/>
                <a:gd name="T37" fmla="*/ 311 h 1502"/>
                <a:gd name="T38" fmla="*/ 534 w 1056"/>
                <a:gd name="T39" fmla="*/ 242 h 1502"/>
                <a:gd name="T40" fmla="*/ 632 w 1056"/>
                <a:gd name="T41" fmla="*/ 313 h 1502"/>
                <a:gd name="T42" fmla="*/ 628 w 1056"/>
                <a:gd name="T43" fmla="*/ 331 h 1502"/>
                <a:gd name="T44" fmla="*/ 584 w 1056"/>
                <a:gd name="T45" fmla="*/ 435 h 1502"/>
                <a:gd name="T46" fmla="*/ 583 w 1056"/>
                <a:gd name="T47" fmla="*/ 481 h 1502"/>
                <a:gd name="T48" fmla="*/ 590 w 1056"/>
                <a:gd name="T49" fmla="*/ 540 h 1502"/>
                <a:gd name="T50" fmla="*/ 599 w 1056"/>
                <a:gd name="T51" fmla="*/ 609 h 1502"/>
                <a:gd name="T52" fmla="*/ 613 w 1056"/>
                <a:gd name="T53" fmla="*/ 749 h 1502"/>
                <a:gd name="T54" fmla="*/ 617 w 1056"/>
                <a:gd name="T55" fmla="*/ 791 h 1502"/>
                <a:gd name="T56" fmla="*/ 621 w 1056"/>
                <a:gd name="T57" fmla="*/ 838 h 1502"/>
                <a:gd name="T58" fmla="*/ 627 w 1056"/>
                <a:gd name="T59" fmla="*/ 909 h 1502"/>
                <a:gd name="T60" fmla="*/ 633 w 1056"/>
                <a:gd name="T61" fmla="*/ 996 h 1502"/>
                <a:gd name="T62" fmla="*/ 640 w 1056"/>
                <a:gd name="T63" fmla="*/ 1211 h 1502"/>
                <a:gd name="T64" fmla="*/ 641 w 1056"/>
                <a:gd name="T65" fmla="*/ 1246 h 1502"/>
                <a:gd name="T66" fmla="*/ 655 w 1056"/>
                <a:gd name="T67" fmla="*/ 1208 h 1502"/>
                <a:gd name="T68" fmla="*/ 732 w 1056"/>
                <a:gd name="T69" fmla="*/ 926 h 1502"/>
                <a:gd name="T70" fmla="*/ 798 w 1056"/>
                <a:gd name="T71" fmla="*/ 571 h 1502"/>
                <a:gd name="T72" fmla="*/ 835 w 1056"/>
                <a:gd name="T73" fmla="*/ 281 h 1502"/>
                <a:gd name="T74" fmla="*/ 846 w 1056"/>
                <a:gd name="T75" fmla="*/ 168 h 1502"/>
                <a:gd name="T76" fmla="*/ 847 w 1056"/>
                <a:gd name="T77" fmla="*/ 153 h 1502"/>
                <a:gd name="T78" fmla="*/ 852 w 1056"/>
                <a:gd name="T79" fmla="*/ 75 h 1502"/>
                <a:gd name="T80" fmla="*/ 853 w 1056"/>
                <a:gd name="T81" fmla="*/ 73 h 1502"/>
                <a:gd name="T82" fmla="*/ 857 w 1056"/>
                <a:gd name="T83" fmla="*/ 3 h 1502"/>
                <a:gd name="T84" fmla="*/ 892 w 1056"/>
                <a:gd name="T85" fmla="*/ 48 h 1502"/>
                <a:gd name="T86" fmla="*/ 993 w 1056"/>
                <a:gd name="T87" fmla="*/ 183 h 1502"/>
                <a:gd name="T88" fmla="*/ 937 w 1056"/>
                <a:gd name="T89" fmla="*/ 275 h 1502"/>
                <a:gd name="T90" fmla="*/ 979 w 1056"/>
                <a:gd name="T91" fmla="*/ 316 h 1502"/>
                <a:gd name="T92" fmla="*/ 1055 w 1056"/>
                <a:gd name="T93" fmla="*/ 383 h 1502"/>
                <a:gd name="T94" fmla="*/ 875 w 1056"/>
                <a:gd name="T95" fmla="*/ 920 h 1502"/>
                <a:gd name="T96" fmla="*/ 588 w 1056"/>
                <a:gd name="T97" fmla="*/ 1421 h 1502"/>
                <a:gd name="T98" fmla="*/ 534 w 1056"/>
                <a:gd name="T99" fmla="*/ 1502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6" h="1502">
                  <a:moveTo>
                    <a:pt x="522" y="1500"/>
                  </a:moveTo>
                  <a:cubicBezTo>
                    <a:pt x="512" y="1491"/>
                    <a:pt x="506" y="1479"/>
                    <a:pt x="498" y="1467"/>
                  </a:cubicBezTo>
                  <a:cubicBezTo>
                    <a:pt x="431" y="1368"/>
                    <a:pt x="368" y="1267"/>
                    <a:pt x="309" y="1163"/>
                  </a:cubicBezTo>
                  <a:cubicBezTo>
                    <a:pt x="229" y="1023"/>
                    <a:pt x="155" y="879"/>
                    <a:pt x="96" y="729"/>
                  </a:cubicBezTo>
                  <a:cubicBezTo>
                    <a:pt x="62" y="643"/>
                    <a:pt x="33" y="556"/>
                    <a:pt x="14" y="466"/>
                  </a:cubicBezTo>
                  <a:cubicBezTo>
                    <a:pt x="8" y="438"/>
                    <a:pt x="4" y="409"/>
                    <a:pt x="0" y="381"/>
                  </a:cubicBezTo>
                  <a:cubicBezTo>
                    <a:pt x="0" y="377"/>
                    <a:pt x="2" y="375"/>
                    <a:pt x="4" y="373"/>
                  </a:cubicBezTo>
                  <a:cubicBezTo>
                    <a:pt x="42" y="344"/>
                    <a:pt x="79" y="314"/>
                    <a:pt x="116" y="285"/>
                  </a:cubicBezTo>
                  <a:cubicBezTo>
                    <a:pt x="121" y="281"/>
                    <a:pt x="121" y="279"/>
                    <a:pt x="118" y="273"/>
                  </a:cubicBezTo>
                  <a:cubicBezTo>
                    <a:pt x="99" y="246"/>
                    <a:pt x="82" y="219"/>
                    <a:pt x="63" y="192"/>
                  </a:cubicBezTo>
                  <a:cubicBezTo>
                    <a:pt x="60" y="188"/>
                    <a:pt x="61" y="185"/>
                    <a:pt x="64" y="181"/>
                  </a:cubicBezTo>
                  <a:cubicBezTo>
                    <a:pt x="107" y="123"/>
                    <a:pt x="150" y="65"/>
                    <a:pt x="194" y="6"/>
                  </a:cubicBezTo>
                  <a:cubicBezTo>
                    <a:pt x="195" y="5"/>
                    <a:pt x="195" y="0"/>
                    <a:pt x="199" y="3"/>
                  </a:cubicBezTo>
                  <a:cubicBezTo>
                    <a:pt x="199" y="25"/>
                    <a:pt x="200" y="47"/>
                    <a:pt x="203" y="69"/>
                  </a:cubicBezTo>
                  <a:cubicBezTo>
                    <a:pt x="204" y="79"/>
                    <a:pt x="204" y="90"/>
                    <a:pt x="205" y="101"/>
                  </a:cubicBezTo>
                  <a:cubicBezTo>
                    <a:pt x="205" y="122"/>
                    <a:pt x="208" y="143"/>
                    <a:pt x="210" y="163"/>
                  </a:cubicBezTo>
                  <a:cubicBezTo>
                    <a:pt x="210" y="164"/>
                    <a:pt x="210" y="165"/>
                    <a:pt x="210" y="166"/>
                  </a:cubicBezTo>
                  <a:cubicBezTo>
                    <a:pt x="209" y="168"/>
                    <a:pt x="209" y="169"/>
                    <a:pt x="210" y="170"/>
                  </a:cubicBezTo>
                  <a:cubicBezTo>
                    <a:pt x="213" y="210"/>
                    <a:pt x="218" y="250"/>
                    <a:pt x="221" y="290"/>
                  </a:cubicBezTo>
                  <a:cubicBezTo>
                    <a:pt x="223" y="308"/>
                    <a:pt x="225" y="326"/>
                    <a:pt x="227" y="344"/>
                  </a:cubicBezTo>
                  <a:cubicBezTo>
                    <a:pt x="234" y="400"/>
                    <a:pt x="241" y="457"/>
                    <a:pt x="249" y="513"/>
                  </a:cubicBezTo>
                  <a:cubicBezTo>
                    <a:pt x="258" y="580"/>
                    <a:pt x="269" y="646"/>
                    <a:pt x="281" y="713"/>
                  </a:cubicBezTo>
                  <a:cubicBezTo>
                    <a:pt x="292" y="776"/>
                    <a:pt x="305" y="839"/>
                    <a:pt x="319" y="902"/>
                  </a:cubicBezTo>
                  <a:cubicBezTo>
                    <a:pt x="327" y="937"/>
                    <a:pt x="334" y="973"/>
                    <a:pt x="343" y="1008"/>
                  </a:cubicBezTo>
                  <a:cubicBezTo>
                    <a:pt x="348" y="1028"/>
                    <a:pt x="354" y="1048"/>
                    <a:pt x="359" y="1068"/>
                  </a:cubicBezTo>
                  <a:cubicBezTo>
                    <a:pt x="367" y="1095"/>
                    <a:pt x="374" y="1122"/>
                    <a:pt x="383" y="1149"/>
                  </a:cubicBezTo>
                  <a:cubicBezTo>
                    <a:pt x="388" y="1168"/>
                    <a:pt x="393" y="1187"/>
                    <a:pt x="400" y="1205"/>
                  </a:cubicBezTo>
                  <a:cubicBezTo>
                    <a:pt x="404" y="1215"/>
                    <a:pt x="404" y="1226"/>
                    <a:pt x="412" y="1236"/>
                  </a:cubicBezTo>
                  <a:cubicBezTo>
                    <a:pt x="412" y="1201"/>
                    <a:pt x="412" y="1166"/>
                    <a:pt x="413" y="1131"/>
                  </a:cubicBezTo>
                  <a:cubicBezTo>
                    <a:pt x="415" y="1072"/>
                    <a:pt x="418" y="1013"/>
                    <a:pt x="422" y="955"/>
                  </a:cubicBezTo>
                  <a:cubicBezTo>
                    <a:pt x="425" y="906"/>
                    <a:pt x="429" y="858"/>
                    <a:pt x="433" y="809"/>
                  </a:cubicBezTo>
                  <a:cubicBezTo>
                    <a:pt x="436" y="777"/>
                    <a:pt x="439" y="746"/>
                    <a:pt x="442" y="714"/>
                  </a:cubicBezTo>
                  <a:cubicBezTo>
                    <a:pt x="447" y="671"/>
                    <a:pt x="452" y="627"/>
                    <a:pt x="457" y="584"/>
                  </a:cubicBezTo>
                  <a:cubicBezTo>
                    <a:pt x="461" y="544"/>
                    <a:pt x="466" y="504"/>
                    <a:pt x="471" y="463"/>
                  </a:cubicBezTo>
                  <a:cubicBezTo>
                    <a:pt x="472" y="455"/>
                    <a:pt x="476" y="446"/>
                    <a:pt x="472" y="437"/>
                  </a:cubicBezTo>
                  <a:cubicBezTo>
                    <a:pt x="458" y="402"/>
                    <a:pt x="443" y="367"/>
                    <a:pt x="428" y="332"/>
                  </a:cubicBezTo>
                  <a:cubicBezTo>
                    <a:pt x="426" y="328"/>
                    <a:pt x="424" y="323"/>
                    <a:pt x="422" y="319"/>
                  </a:cubicBezTo>
                  <a:cubicBezTo>
                    <a:pt x="421" y="314"/>
                    <a:pt x="425" y="313"/>
                    <a:pt x="427" y="311"/>
                  </a:cubicBezTo>
                  <a:cubicBezTo>
                    <a:pt x="459" y="288"/>
                    <a:pt x="490" y="265"/>
                    <a:pt x="522" y="242"/>
                  </a:cubicBezTo>
                  <a:cubicBezTo>
                    <a:pt x="526" y="239"/>
                    <a:pt x="530" y="238"/>
                    <a:pt x="534" y="242"/>
                  </a:cubicBezTo>
                  <a:cubicBezTo>
                    <a:pt x="550" y="254"/>
                    <a:pt x="566" y="266"/>
                    <a:pt x="582" y="278"/>
                  </a:cubicBezTo>
                  <a:cubicBezTo>
                    <a:pt x="598" y="290"/>
                    <a:pt x="615" y="302"/>
                    <a:pt x="632" y="313"/>
                  </a:cubicBezTo>
                  <a:cubicBezTo>
                    <a:pt x="633" y="314"/>
                    <a:pt x="634" y="315"/>
                    <a:pt x="634" y="317"/>
                  </a:cubicBezTo>
                  <a:cubicBezTo>
                    <a:pt x="632" y="321"/>
                    <a:pt x="629" y="326"/>
                    <a:pt x="628" y="331"/>
                  </a:cubicBezTo>
                  <a:cubicBezTo>
                    <a:pt x="624" y="337"/>
                    <a:pt x="622" y="345"/>
                    <a:pt x="619" y="352"/>
                  </a:cubicBezTo>
                  <a:cubicBezTo>
                    <a:pt x="608" y="379"/>
                    <a:pt x="596" y="407"/>
                    <a:pt x="584" y="435"/>
                  </a:cubicBezTo>
                  <a:cubicBezTo>
                    <a:pt x="582" y="441"/>
                    <a:pt x="579" y="445"/>
                    <a:pt x="580" y="452"/>
                  </a:cubicBezTo>
                  <a:cubicBezTo>
                    <a:pt x="581" y="462"/>
                    <a:pt x="582" y="471"/>
                    <a:pt x="583" y="481"/>
                  </a:cubicBezTo>
                  <a:cubicBezTo>
                    <a:pt x="584" y="490"/>
                    <a:pt x="584" y="500"/>
                    <a:pt x="586" y="508"/>
                  </a:cubicBezTo>
                  <a:cubicBezTo>
                    <a:pt x="588" y="519"/>
                    <a:pt x="589" y="529"/>
                    <a:pt x="590" y="540"/>
                  </a:cubicBezTo>
                  <a:cubicBezTo>
                    <a:pt x="591" y="550"/>
                    <a:pt x="593" y="561"/>
                    <a:pt x="593" y="572"/>
                  </a:cubicBezTo>
                  <a:cubicBezTo>
                    <a:pt x="594" y="584"/>
                    <a:pt x="597" y="596"/>
                    <a:pt x="599" y="609"/>
                  </a:cubicBezTo>
                  <a:cubicBezTo>
                    <a:pt x="602" y="638"/>
                    <a:pt x="606" y="667"/>
                    <a:pt x="608" y="696"/>
                  </a:cubicBezTo>
                  <a:cubicBezTo>
                    <a:pt x="609" y="714"/>
                    <a:pt x="612" y="731"/>
                    <a:pt x="613" y="749"/>
                  </a:cubicBezTo>
                  <a:cubicBezTo>
                    <a:pt x="613" y="754"/>
                    <a:pt x="613" y="760"/>
                    <a:pt x="614" y="766"/>
                  </a:cubicBezTo>
                  <a:cubicBezTo>
                    <a:pt x="616" y="774"/>
                    <a:pt x="616" y="782"/>
                    <a:pt x="617" y="791"/>
                  </a:cubicBezTo>
                  <a:cubicBezTo>
                    <a:pt x="617" y="798"/>
                    <a:pt x="618" y="805"/>
                    <a:pt x="619" y="812"/>
                  </a:cubicBezTo>
                  <a:cubicBezTo>
                    <a:pt x="620" y="821"/>
                    <a:pt x="620" y="830"/>
                    <a:pt x="621" y="838"/>
                  </a:cubicBezTo>
                  <a:cubicBezTo>
                    <a:pt x="622" y="846"/>
                    <a:pt x="622" y="855"/>
                    <a:pt x="623" y="863"/>
                  </a:cubicBezTo>
                  <a:cubicBezTo>
                    <a:pt x="625" y="878"/>
                    <a:pt x="625" y="894"/>
                    <a:pt x="627" y="909"/>
                  </a:cubicBezTo>
                  <a:cubicBezTo>
                    <a:pt x="629" y="923"/>
                    <a:pt x="629" y="936"/>
                    <a:pt x="630" y="950"/>
                  </a:cubicBezTo>
                  <a:cubicBezTo>
                    <a:pt x="631" y="965"/>
                    <a:pt x="632" y="981"/>
                    <a:pt x="633" y="996"/>
                  </a:cubicBezTo>
                  <a:cubicBezTo>
                    <a:pt x="634" y="1015"/>
                    <a:pt x="635" y="1033"/>
                    <a:pt x="636" y="1052"/>
                  </a:cubicBezTo>
                  <a:cubicBezTo>
                    <a:pt x="639" y="1105"/>
                    <a:pt x="640" y="1158"/>
                    <a:pt x="640" y="1211"/>
                  </a:cubicBezTo>
                  <a:cubicBezTo>
                    <a:pt x="641" y="1222"/>
                    <a:pt x="639" y="1232"/>
                    <a:pt x="639" y="1243"/>
                  </a:cubicBezTo>
                  <a:cubicBezTo>
                    <a:pt x="639" y="1244"/>
                    <a:pt x="638" y="1246"/>
                    <a:pt x="641" y="1246"/>
                  </a:cubicBezTo>
                  <a:cubicBezTo>
                    <a:pt x="642" y="1246"/>
                    <a:pt x="642" y="1245"/>
                    <a:pt x="643" y="1244"/>
                  </a:cubicBezTo>
                  <a:cubicBezTo>
                    <a:pt x="645" y="1231"/>
                    <a:pt x="651" y="1220"/>
                    <a:pt x="655" y="1208"/>
                  </a:cubicBezTo>
                  <a:cubicBezTo>
                    <a:pt x="663" y="1179"/>
                    <a:pt x="672" y="1150"/>
                    <a:pt x="681" y="1121"/>
                  </a:cubicBezTo>
                  <a:cubicBezTo>
                    <a:pt x="700" y="1056"/>
                    <a:pt x="717" y="991"/>
                    <a:pt x="732" y="926"/>
                  </a:cubicBezTo>
                  <a:cubicBezTo>
                    <a:pt x="747" y="857"/>
                    <a:pt x="761" y="788"/>
                    <a:pt x="774" y="718"/>
                  </a:cubicBezTo>
                  <a:cubicBezTo>
                    <a:pt x="783" y="669"/>
                    <a:pt x="791" y="620"/>
                    <a:pt x="798" y="571"/>
                  </a:cubicBezTo>
                  <a:cubicBezTo>
                    <a:pt x="805" y="524"/>
                    <a:pt x="812" y="477"/>
                    <a:pt x="818" y="429"/>
                  </a:cubicBezTo>
                  <a:cubicBezTo>
                    <a:pt x="824" y="380"/>
                    <a:pt x="830" y="331"/>
                    <a:pt x="835" y="281"/>
                  </a:cubicBezTo>
                  <a:cubicBezTo>
                    <a:pt x="839" y="245"/>
                    <a:pt x="843" y="209"/>
                    <a:pt x="845" y="173"/>
                  </a:cubicBezTo>
                  <a:cubicBezTo>
                    <a:pt x="846" y="171"/>
                    <a:pt x="846" y="170"/>
                    <a:pt x="846" y="168"/>
                  </a:cubicBezTo>
                  <a:cubicBezTo>
                    <a:pt x="846" y="167"/>
                    <a:pt x="846" y="166"/>
                    <a:pt x="846" y="165"/>
                  </a:cubicBezTo>
                  <a:cubicBezTo>
                    <a:pt x="846" y="161"/>
                    <a:pt x="847" y="157"/>
                    <a:pt x="847" y="153"/>
                  </a:cubicBezTo>
                  <a:cubicBezTo>
                    <a:pt x="848" y="137"/>
                    <a:pt x="849" y="120"/>
                    <a:pt x="850" y="104"/>
                  </a:cubicBezTo>
                  <a:cubicBezTo>
                    <a:pt x="851" y="94"/>
                    <a:pt x="852" y="85"/>
                    <a:pt x="852" y="75"/>
                  </a:cubicBezTo>
                  <a:cubicBezTo>
                    <a:pt x="853" y="75"/>
                    <a:pt x="853" y="74"/>
                    <a:pt x="853" y="74"/>
                  </a:cubicBezTo>
                  <a:cubicBezTo>
                    <a:pt x="853" y="74"/>
                    <a:pt x="853" y="73"/>
                    <a:pt x="853" y="73"/>
                  </a:cubicBezTo>
                  <a:cubicBezTo>
                    <a:pt x="853" y="72"/>
                    <a:pt x="853" y="71"/>
                    <a:pt x="853" y="70"/>
                  </a:cubicBezTo>
                  <a:cubicBezTo>
                    <a:pt x="855" y="48"/>
                    <a:pt x="857" y="26"/>
                    <a:pt x="857" y="3"/>
                  </a:cubicBezTo>
                  <a:cubicBezTo>
                    <a:pt x="858" y="1"/>
                    <a:pt x="859" y="2"/>
                    <a:pt x="861" y="4"/>
                  </a:cubicBezTo>
                  <a:cubicBezTo>
                    <a:pt x="871" y="19"/>
                    <a:pt x="882" y="33"/>
                    <a:pt x="892" y="48"/>
                  </a:cubicBezTo>
                  <a:cubicBezTo>
                    <a:pt x="904" y="65"/>
                    <a:pt x="917" y="81"/>
                    <a:pt x="930" y="98"/>
                  </a:cubicBezTo>
                  <a:cubicBezTo>
                    <a:pt x="951" y="126"/>
                    <a:pt x="972" y="155"/>
                    <a:pt x="993" y="183"/>
                  </a:cubicBezTo>
                  <a:cubicBezTo>
                    <a:pt x="996" y="186"/>
                    <a:pt x="995" y="189"/>
                    <a:pt x="993" y="192"/>
                  </a:cubicBezTo>
                  <a:cubicBezTo>
                    <a:pt x="974" y="219"/>
                    <a:pt x="956" y="247"/>
                    <a:pt x="937" y="275"/>
                  </a:cubicBezTo>
                  <a:cubicBezTo>
                    <a:pt x="935" y="279"/>
                    <a:pt x="935" y="281"/>
                    <a:pt x="939" y="284"/>
                  </a:cubicBezTo>
                  <a:cubicBezTo>
                    <a:pt x="953" y="294"/>
                    <a:pt x="966" y="306"/>
                    <a:pt x="979" y="316"/>
                  </a:cubicBezTo>
                  <a:cubicBezTo>
                    <a:pt x="1003" y="335"/>
                    <a:pt x="1027" y="354"/>
                    <a:pt x="1051" y="372"/>
                  </a:cubicBezTo>
                  <a:cubicBezTo>
                    <a:pt x="1055" y="376"/>
                    <a:pt x="1056" y="379"/>
                    <a:pt x="1055" y="383"/>
                  </a:cubicBezTo>
                  <a:cubicBezTo>
                    <a:pt x="1046" y="464"/>
                    <a:pt x="1025" y="543"/>
                    <a:pt x="1000" y="620"/>
                  </a:cubicBezTo>
                  <a:cubicBezTo>
                    <a:pt x="966" y="723"/>
                    <a:pt x="923" y="823"/>
                    <a:pt x="875" y="920"/>
                  </a:cubicBezTo>
                  <a:cubicBezTo>
                    <a:pt x="812" y="1051"/>
                    <a:pt x="741" y="1178"/>
                    <a:pt x="664" y="1301"/>
                  </a:cubicBezTo>
                  <a:cubicBezTo>
                    <a:pt x="639" y="1342"/>
                    <a:pt x="614" y="1381"/>
                    <a:pt x="588" y="1421"/>
                  </a:cubicBezTo>
                  <a:cubicBezTo>
                    <a:pt x="571" y="1447"/>
                    <a:pt x="554" y="1472"/>
                    <a:pt x="537" y="1498"/>
                  </a:cubicBezTo>
                  <a:cubicBezTo>
                    <a:pt x="536" y="1499"/>
                    <a:pt x="535" y="1500"/>
                    <a:pt x="534" y="1502"/>
                  </a:cubicBezTo>
                  <a:cubicBezTo>
                    <a:pt x="530" y="1496"/>
                    <a:pt x="526" y="1498"/>
                    <a:pt x="522" y="15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08E62A2-888C-4A91-97E3-81BFAE1D6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805" y="581019"/>
              <a:ext cx="1177925" cy="427038"/>
            </a:xfrm>
            <a:custGeom>
              <a:avLst/>
              <a:gdLst>
                <a:gd name="T0" fmla="*/ 658 w 658"/>
                <a:gd name="T1" fmla="*/ 0 h 239"/>
                <a:gd name="T2" fmla="*/ 654 w 658"/>
                <a:gd name="T3" fmla="*/ 67 h 239"/>
                <a:gd name="T4" fmla="*/ 652 w 658"/>
                <a:gd name="T5" fmla="*/ 59 h 239"/>
                <a:gd name="T6" fmla="*/ 652 w 658"/>
                <a:gd name="T7" fmla="*/ 23 h 239"/>
                <a:gd name="T8" fmla="*/ 646 w 658"/>
                <a:gd name="T9" fmla="*/ 20 h 239"/>
                <a:gd name="T10" fmla="*/ 558 w 658"/>
                <a:gd name="T11" fmla="*/ 70 h 239"/>
                <a:gd name="T12" fmla="*/ 425 w 658"/>
                <a:gd name="T13" fmla="*/ 156 h 239"/>
                <a:gd name="T14" fmla="*/ 354 w 658"/>
                <a:gd name="T15" fmla="*/ 216 h 239"/>
                <a:gd name="T16" fmla="*/ 335 w 658"/>
                <a:gd name="T17" fmla="*/ 239 h 239"/>
                <a:gd name="T18" fmla="*/ 323 w 658"/>
                <a:gd name="T19" fmla="*/ 239 h 239"/>
                <a:gd name="T20" fmla="*/ 314 w 658"/>
                <a:gd name="T21" fmla="*/ 228 h 239"/>
                <a:gd name="T22" fmla="*/ 255 w 658"/>
                <a:gd name="T23" fmla="*/ 173 h 239"/>
                <a:gd name="T24" fmla="*/ 161 w 658"/>
                <a:gd name="T25" fmla="*/ 109 h 239"/>
                <a:gd name="T26" fmla="*/ 11 w 658"/>
                <a:gd name="T27" fmla="*/ 20 h 239"/>
                <a:gd name="T28" fmla="*/ 6 w 658"/>
                <a:gd name="T29" fmla="*/ 23 h 239"/>
                <a:gd name="T30" fmla="*/ 6 w 658"/>
                <a:gd name="T31" fmla="*/ 58 h 239"/>
                <a:gd name="T32" fmla="*/ 4 w 658"/>
                <a:gd name="T33" fmla="*/ 66 h 239"/>
                <a:gd name="T34" fmla="*/ 0 w 658"/>
                <a:gd name="T35" fmla="*/ 0 h 239"/>
                <a:gd name="T36" fmla="*/ 46 w 658"/>
                <a:gd name="T37" fmla="*/ 24 h 239"/>
                <a:gd name="T38" fmla="*/ 146 w 658"/>
                <a:gd name="T39" fmla="*/ 83 h 239"/>
                <a:gd name="T40" fmla="*/ 209 w 658"/>
                <a:gd name="T41" fmla="*/ 124 h 239"/>
                <a:gd name="T42" fmla="*/ 285 w 658"/>
                <a:gd name="T43" fmla="*/ 181 h 239"/>
                <a:gd name="T44" fmla="*/ 325 w 658"/>
                <a:gd name="T45" fmla="*/ 221 h 239"/>
                <a:gd name="T46" fmla="*/ 331 w 658"/>
                <a:gd name="T47" fmla="*/ 222 h 239"/>
                <a:gd name="T48" fmla="*/ 441 w 658"/>
                <a:gd name="T49" fmla="*/ 128 h 239"/>
                <a:gd name="T50" fmla="*/ 536 w 658"/>
                <a:gd name="T51" fmla="*/ 67 h 239"/>
                <a:gd name="T52" fmla="*/ 625 w 658"/>
                <a:gd name="T53" fmla="*/ 17 h 239"/>
                <a:gd name="T54" fmla="*/ 651 w 658"/>
                <a:gd name="T55" fmla="*/ 2 h 239"/>
                <a:gd name="T56" fmla="*/ 658 w 658"/>
                <a:gd name="T5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58" h="239">
                  <a:moveTo>
                    <a:pt x="658" y="0"/>
                  </a:moveTo>
                  <a:cubicBezTo>
                    <a:pt x="658" y="23"/>
                    <a:pt x="656" y="45"/>
                    <a:pt x="654" y="67"/>
                  </a:cubicBezTo>
                  <a:cubicBezTo>
                    <a:pt x="651" y="65"/>
                    <a:pt x="652" y="62"/>
                    <a:pt x="652" y="59"/>
                  </a:cubicBezTo>
                  <a:cubicBezTo>
                    <a:pt x="652" y="47"/>
                    <a:pt x="652" y="35"/>
                    <a:pt x="652" y="23"/>
                  </a:cubicBezTo>
                  <a:cubicBezTo>
                    <a:pt x="652" y="18"/>
                    <a:pt x="650" y="18"/>
                    <a:pt x="646" y="20"/>
                  </a:cubicBezTo>
                  <a:cubicBezTo>
                    <a:pt x="617" y="37"/>
                    <a:pt x="587" y="53"/>
                    <a:pt x="558" y="70"/>
                  </a:cubicBezTo>
                  <a:cubicBezTo>
                    <a:pt x="512" y="97"/>
                    <a:pt x="467" y="125"/>
                    <a:pt x="425" y="156"/>
                  </a:cubicBezTo>
                  <a:cubicBezTo>
                    <a:pt x="400" y="174"/>
                    <a:pt x="375" y="194"/>
                    <a:pt x="354" y="216"/>
                  </a:cubicBezTo>
                  <a:cubicBezTo>
                    <a:pt x="347" y="224"/>
                    <a:pt x="341" y="231"/>
                    <a:pt x="335" y="239"/>
                  </a:cubicBezTo>
                  <a:cubicBezTo>
                    <a:pt x="331" y="235"/>
                    <a:pt x="327" y="236"/>
                    <a:pt x="323" y="239"/>
                  </a:cubicBezTo>
                  <a:cubicBezTo>
                    <a:pt x="320" y="235"/>
                    <a:pt x="317" y="232"/>
                    <a:pt x="314" y="228"/>
                  </a:cubicBezTo>
                  <a:cubicBezTo>
                    <a:pt x="296" y="208"/>
                    <a:pt x="276" y="190"/>
                    <a:pt x="255" y="173"/>
                  </a:cubicBezTo>
                  <a:cubicBezTo>
                    <a:pt x="224" y="150"/>
                    <a:pt x="193" y="129"/>
                    <a:pt x="161" y="109"/>
                  </a:cubicBezTo>
                  <a:cubicBezTo>
                    <a:pt x="112" y="77"/>
                    <a:pt x="62" y="48"/>
                    <a:pt x="11" y="20"/>
                  </a:cubicBezTo>
                  <a:cubicBezTo>
                    <a:pt x="7" y="18"/>
                    <a:pt x="6" y="18"/>
                    <a:pt x="6" y="23"/>
                  </a:cubicBezTo>
                  <a:cubicBezTo>
                    <a:pt x="6" y="35"/>
                    <a:pt x="6" y="47"/>
                    <a:pt x="6" y="58"/>
                  </a:cubicBezTo>
                  <a:cubicBezTo>
                    <a:pt x="6" y="61"/>
                    <a:pt x="7" y="64"/>
                    <a:pt x="4" y="66"/>
                  </a:cubicBezTo>
                  <a:cubicBezTo>
                    <a:pt x="1" y="44"/>
                    <a:pt x="0" y="22"/>
                    <a:pt x="0" y="0"/>
                  </a:cubicBezTo>
                  <a:cubicBezTo>
                    <a:pt x="16" y="7"/>
                    <a:pt x="31" y="16"/>
                    <a:pt x="46" y="24"/>
                  </a:cubicBezTo>
                  <a:cubicBezTo>
                    <a:pt x="80" y="43"/>
                    <a:pt x="113" y="63"/>
                    <a:pt x="146" y="83"/>
                  </a:cubicBezTo>
                  <a:cubicBezTo>
                    <a:pt x="167" y="96"/>
                    <a:pt x="188" y="110"/>
                    <a:pt x="209" y="124"/>
                  </a:cubicBezTo>
                  <a:cubicBezTo>
                    <a:pt x="235" y="142"/>
                    <a:pt x="261" y="160"/>
                    <a:pt x="285" y="181"/>
                  </a:cubicBezTo>
                  <a:cubicBezTo>
                    <a:pt x="300" y="194"/>
                    <a:pt x="313" y="207"/>
                    <a:pt x="325" y="221"/>
                  </a:cubicBezTo>
                  <a:cubicBezTo>
                    <a:pt x="327" y="224"/>
                    <a:pt x="329" y="225"/>
                    <a:pt x="331" y="222"/>
                  </a:cubicBezTo>
                  <a:cubicBezTo>
                    <a:pt x="362" y="183"/>
                    <a:pt x="401" y="156"/>
                    <a:pt x="441" y="128"/>
                  </a:cubicBezTo>
                  <a:cubicBezTo>
                    <a:pt x="472" y="106"/>
                    <a:pt x="504" y="86"/>
                    <a:pt x="536" y="67"/>
                  </a:cubicBezTo>
                  <a:cubicBezTo>
                    <a:pt x="565" y="49"/>
                    <a:pt x="595" y="33"/>
                    <a:pt x="625" y="17"/>
                  </a:cubicBezTo>
                  <a:cubicBezTo>
                    <a:pt x="634" y="12"/>
                    <a:pt x="642" y="7"/>
                    <a:pt x="651" y="2"/>
                  </a:cubicBezTo>
                  <a:cubicBezTo>
                    <a:pt x="653" y="1"/>
                    <a:pt x="655" y="0"/>
                    <a:pt x="6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5716393D-49C0-4E9B-A885-6CDFD5940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918" y="755644"/>
              <a:ext cx="398462" cy="495300"/>
            </a:xfrm>
            <a:custGeom>
              <a:avLst/>
              <a:gdLst>
                <a:gd name="T0" fmla="*/ 0 w 223"/>
                <a:gd name="T1" fmla="*/ 0 h 277"/>
                <a:gd name="T2" fmla="*/ 2 w 223"/>
                <a:gd name="T3" fmla="*/ 2 h 277"/>
                <a:gd name="T4" fmla="*/ 46 w 223"/>
                <a:gd name="T5" fmla="*/ 111 h 277"/>
                <a:gd name="T6" fmla="*/ 101 w 223"/>
                <a:gd name="T7" fmla="*/ 185 h 277"/>
                <a:gd name="T8" fmla="*/ 135 w 223"/>
                <a:gd name="T9" fmla="*/ 223 h 277"/>
                <a:gd name="T10" fmla="*/ 170 w 223"/>
                <a:gd name="T11" fmla="*/ 257 h 277"/>
                <a:gd name="T12" fmla="*/ 179 w 223"/>
                <a:gd name="T13" fmla="*/ 255 h 277"/>
                <a:gd name="T14" fmla="*/ 214 w 223"/>
                <a:gd name="T15" fmla="*/ 220 h 277"/>
                <a:gd name="T16" fmla="*/ 217 w 223"/>
                <a:gd name="T17" fmla="*/ 218 h 277"/>
                <a:gd name="T18" fmla="*/ 223 w 223"/>
                <a:gd name="T19" fmla="*/ 231 h 277"/>
                <a:gd name="T20" fmla="*/ 219 w 223"/>
                <a:gd name="T21" fmla="*/ 234 h 277"/>
                <a:gd name="T22" fmla="*/ 181 w 223"/>
                <a:gd name="T23" fmla="*/ 272 h 277"/>
                <a:gd name="T24" fmla="*/ 168 w 223"/>
                <a:gd name="T25" fmla="*/ 273 h 277"/>
                <a:gd name="T26" fmla="*/ 98 w 223"/>
                <a:gd name="T27" fmla="*/ 203 h 277"/>
                <a:gd name="T28" fmla="*/ 47 w 223"/>
                <a:gd name="T29" fmla="*/ 138 h 277"/>
                <a:gd name="T30" fmla="*/ 9 w 223"/>
                <a:gd name="T31" fmla="*/ 69 h 277"/>
                <a:gd name="T32" fmla="*/ 5 w 223"/>
                <a:gd name="T33" fmla="*/ 62 h 277"/>
                <a:gd name="T34" fmla="*/ 0 w 223"/>
                <a:gd name="T3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3" h="277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9" y="42"/>
                    <a:pt x="25" y="78"/>
                    <a:pt x="46" y="111"/>
                  </a:cubicBezTo>
                  <a:cubicBezTo>
                    <a:pt x="62" y="137"/>
                    <a:pt x="80" y="162"/>
                    <a:pt x="101" y="185"/>
                  </a:cubicBezTo>
                  <a:cubicBezTo>
                    <a:pt x="112" y="198"/>
                    <a:pt x="123" y="211"/>
                    <a:pt x="135" y="223"/>
                  </a:cubicBezTo>
                  <a:cubicBezTo>
                    <a:pt x="146" y="235"/>
                    <a:pt x="159" y="246"/>
                    <a:pt x="170" y="257"/>
                  </a:cubicBezTo>
                  <a:cubicBezTo>
                    <a:pt x="174" y="261"/>
                    <a:pt x="177" y="258"/>
                    <a:pt x="179" y="255"/>
                  </a:cubicBezTo>
                  <a:cubicBezTo>
                    <a:pt x="190" y="242"/>
                    <a:pt x="202" y="232"/>
                    <a:pt x="214" y="220"/>
                  </a:cubicBezTo>
                  <a:cubicBezTo>
                    <a:pt x="215" y="219"/>
                    <a:pt x="216" y="219"/>
                    <a:pt x="217" y="218"/>
                  </a:cubicBezTo>
                  <a:cubicBezTo>
                    <a:pt x="219" y="222"/>
                    <a:pt x="221" y="227"/>
                    <a:pt x="223" y="231"/>
                  </a:cubicBezTo>
                  <a:cubicBezTo>
                    <a:pt x="221" y="231"/>
                    <a:pt x="220" y="232"/>
                    <a:pt x="219" y="234"/>
                  </a:cubicBezTo>
                  <a:cubicBezTo>
                    <a:pt x="206" y="246"/>
                    <a:pt x="194" y="259"/>
                    <a:pt x="181" y="272"/>
                  </a:cubicBezTo>
                  <a:cubicBezTo>
                    <a:pt x="177" y="277"/>
                    <a:pt x="173" y="277"/>
                    <a:pt x="168" y="273"/>
                  </a:cubicBezTo>
                  <a:cubicBezTo>
                    <a:pt x="143" y="251"/>
                    <a:pt x="120" y="228"/>
                    <a:pt x="98" y="203"/>
                  </a:cubicBezTo>
                  <a:cubicBezTo>
                    <a:pt x="80" y="183"/>
                    <a:pt x="63" y="161"/>
                    <a:pt x="47" y="138"/>
                  </a:cubicBezTo>
                  <a:cubicBezTo>
                    <a:pt x="32" y="116"/>
                    <a:pt x="19" y="93"/>
                    <a:pt x="9" y="69"/>
                  </a:cubicBezTo>
                  <a:cubicBezTo>
                    <a:pt x="8" y="67"/>
                    <a:pt x="8" y="63"/>
                    <a:pt x="5" y="62"/>
                  </a:cubicBezTo>
                  <a:cubicBezTo>
                    <a:pt x="3" y="42"/>
                    <a:pt x="0" y="2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18FA937-D33A-43F0-8CFF-4CC3196A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155" y="761994"/>
              <a:ext cx="396875" cy="488950"/>
            </a:xfrm>
            <a:custGeom>
              <a:avLst/>
              <a:gdLst>
                <a:gd name="T0" fmla="*/ 6 w 222"/>
                <a:gd name="T1" fmla="*/ 213 h 274"/>
                <a:gd name="T2" fmla="*/ 11 w 222"/>
                <a:gd name="T3" fmla="*/ 219 h 274"/>
                <a:gd name="T4" fmla="*/ 44 w 222"/>
                <a:gd name="T5" fmla="*/ 253 h 274"/>
                <a:gd name="T6" fmla="*/ 53 w 222"/>
                <a:gd name="T7" fmla="*/ 254 h 274"/>
                <a:gd name="T8" fmla="*/ 142 w 222"/>
                <a:gd name="T9" fmla="*/ 158 h 274"/>
                <a:gd name="T10" fmla="*/ 195 w 222"/>
                <a:gd name="T11" fmla="*/ 77 h 274"/>
                <a:gd name="T12" fmla="*/ 220 w 222"/>
                <a:gd name="T13" fmla="*/ 4 h 274"/>
                <a:gd name="T14" fmla="*/ 222 w 222"/>
                <a:gd name="T15" fmla="*/ 0 h 274"/>
                <a:gd name="T16" fmla="*/ 219 w 222"/>
                <a:gd name="T17" fmla="*/ 49 h 274"/>
                <a:gd name="T18" fmla="*/ 218 w 222"/>
                <a:gd name="T19" fmla="*/ 61 h 274"/>
                <a:gd name="T20" fmla="*/ 211 w 222"/>
                <a:gd name="T21" fmla="*/ 73 h 274"/>
                <a:gd name="T22" fmla="*/ 166 w 222"/>
                <a:gd name="T23" fmla="*/ 149 h 274"/>
                <a:gd name="T24" fmla="*/ 80 w 222"/>
                <a:gd name="T25" fmla="*/ 247 h 274"/>
                <a:gd name="T26" fmla="*/ 54 w 222"/>
                <a:gd name="T27" fmla="*/ 271 h 274"/>
                <a:gd name="T28" fmla="*/ 43 w 222"/>
                <a:gd name="T29" fmla="*/ 271 h 274"/>
                <a:gd name="T30" fmla="*/ 4 w 222"/>
                <a:gd name="T31" fmla="*/ 231 h 274"/>
                <a:gd name="T32" fmla="*/ 0 w 222"/>
                <a:gd name="T33" fmla="*/ 227 h 274"/>
                <a:gd name="T34" fmla="*/ 6 w 222"/>
                <a:gd name="T35" fmla="*/ 21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74">
                  <a:moveTo>
                    <a:pt x="6" y="213"/>
                  </a:moveTo>
                  <a:cubicBezTo>
                    <a:pt x="8" y="215"/>
                    <a:pt x="9" y="217"/>
                    <a:pt x="11" y="219"/>
                  </a:cubicBezTo>
                  <a:cubicBezTo>
                    <a:pt x="22" y="231"/>
                    <a:pt x="34" y="241"/>
                    <a:pt x="44" y="253"/>
                  </a:cubicBezTo>
                  <a:cubicBezTo>
                    <a:pt x="47" y="257"/>
                    <a:pt x="49" y="257"/>
                    <a:pt x="53" y="254"/>
                  </a:cubicBezTo>
                  <a:cubicBezTo>
                    <a:pt x="85" y="224"/>
                    <a:pt x="115" y="192"/>
                    <a:pt x="142" y="158"/>
                  </a:cubicBezTo>
                  <a:cubicBezTo>
                    <a:pt x="162" y="132"/>
                    <a:pt x="180" y="105"/>
                    <a:pt x="195" y="77"/>
                  </a:cubicBezTo>
                  <a:cubicBezTo>
                    <a:pt x="206" y="54"/>
                    <a:pt x="216" y="30"/>
                    <a:pt x="220" y="4"/>
                  </a:cubicBezTo>
                  <a:cubicBezTo>
                    <a:pt x="220" y="2"/>
                    <a:pt x="220" y="0"/>
                    <a:pt x="222" y="0"/>
                  </a:cubicBezTo>
                  <a:cubicBezTo>
                    <a:pt x="221" y="16"/>
                    <a:pt x="220" y="33"/>
                    <a:pt x="219" y="49"/>
                  </a:cubicBezTo>
                  <a:cubicBezTo>
                    <a:pt x="219" y="53"/>
                    <a:pt x="218" y="57"/>
                    <a:pt x="218" y="61"/>
                  </a:cubicBezTo>
                  <a:cubicBezTo>
                    <a:pt x="214" y="64"/>
                    <a:pt x="213" y="69"/>
                    <a:pt x="211" y="73"/>
                  </a:cubicBezTo>
                  <a:cubicBezTo>
                    <a:pt x="199" y="100"/>
                    <a:pt x="183" y="125"/>
                    <a:pt x="166" y="149"/>
                  </a:cubicBezTo>
                  <a:cubicBezTo>
                    <a:pt x="141" y="184"/>
                    <a:pt x="112" y="217"/>
                    <a:pt x="80" y="247"/>
                  </a:cubicBezTo>
                  <a:cubicBezTo>
                    <a:pt x="72" y="255"/>
                    <a:pt x="63" y="263"/>
                    <a:pt x="54" y="271"/>
                  </a:cubicBezTo>
                  <a:cubicBezTo>
                    <a:pt x="50" y="274"/>
                    <a:pt x="46" y="274"/>
                    <a:pt x="43" y="271"/>
                  </a:cubicBezTo>
                  <a:cubicBezTo>
                    <a:pt x="31" y="257"/>
                    <a:pt x="17" y="244"/>
                    <a:pt x="4" y="231"/>
                  </a:cubicBezTo>
                  <a:cubicBezTo>
                    <a:pt x="3" y="230"/>
                    <a:pt x="2" y="228"/>
                    <a:pt x="0" y="227"/>
                  </a:cubicBezTo>
                  <a:cubicBezTo>
                    <a:pt x="1" y="222"/>
                    <a:pt x="4" y="217"/>
                    <a:pt x="6" y="2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633B55E-074C-4097-A0C0-F4D5E622C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918" y="876294"/>
              <a:ext cx="4762" cy="7938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0 h 5"/>
                <a:gd name="T4" fmla="*/ 1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1" y="3"/>
                    <a:pt x="0" y="1"/>
                    <a:pt x="2" y="0"/>
                  </a:cubicBezTo>
                  <a:cubicBezTo>
                    <a:pt x="2" y="2"/>
                    <a:pt x="2" y="3"/>
                    <a:pt x="1" y="5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EB38B722-C989-434B-B469-00498B36E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855" y="873119"/>
              <a:ext cx="3175" cy="6350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4 h 4"/>
                <a:gd name="T4" fmla="*/ 1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cubicBezTo>
                    <a:pt x="2" y="1"/>
                    <a:pt x="2" y="2"/>
                    <a:pt x="1" y="4"/>
                  </a:cubicBezTo>
                  <a:cubicBezTo>
                    <a:pt x="0" y="3"/>
                    <a:pt x="0" y="2"/>
                    <a:pt x="1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1B37C85-0A49-4D57-AF3F-ED3F2CBA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205" y="706432"/>
              <a:ext cx="3175" cy="317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pic>
        <p:nvPicPr>
          <p:cNvPr id="1037" name="Picture 13" descr="Blazer negro">
            <a:extLst>
              <a:ext uri="{FF2B5EF4-FFF2-40B4-BE49-F238E27FC236}">
                <a16:creationId xmlns:a16="http://schemas.microsoft.com/office/drawing/2014/main" id="{532B0CC8-5AE3-4D1B-A80B-8DBB710C6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r="22977"/>
          <a:stretch/>
        </p:blipFill>
        <p:spPr bwMode="auto">
          <a:xfrm>
            <a:off x="4572000" y="0"/>
            <a:ext cx="45718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id="{B856096D-B30B-4828-B505-D3ED7F32F38E}"/>
              </a:ext>
            </a:extLst>
          </p:cNvPr>
          <p:cNvSpPr>
            <a:spLocks/>
          </p:cNvSpPr>
          <p:nvPr/>
        </p:nvSpPr>
        <p:spPr bwMode="auto">
          <a:xfrm>
            <a:off x="8600975" y="4787875"/>
            <a:ext cx="417191" cy="232147"/>
          </a:xfrm>
          <a:custGeom>
            <a:avLst/>
            <a:gdLst>
              <a:gd name="T0" fmla="*/ 375 w 985"/>
              <a:gd name="T1" fmla="*/ 165 h 547"/>
              <a:gd name="T2" fmla="*/ 449 w 985"/>
              <a:gd name="T3" fmla="*/ 137 h 547"/>
              <a:gd name="T4" fmla="*/ 533 w 985"/>
              <a:gd name="T5" fmla="*/ 137 h 547"/>
              <a:gd name="T6" fmla="*/ 611 w 985"/>
              <a:gd name="T7" fmla="*/ 166 h 547"/>
              <a:gd name="T8" fmla="*/ 853 w 985"/>
              <a:gd name="T9" fmla="*/ 38 h 547"/>
              <a:gd name="T10" fmla="*/ 893 w 985"/>
              <a:gd name="T11" fmla="*/ 18 h 547"/>
              <a:gd name="T12" fmla="*/ 956 w 985"/>
              <a:gd name="T13" fmla="*/ 48 h 547"/>
              <a:gd name="T14" fmla="*/ 979 w 985"/>
              <a:gd name="T15" fmla="*/ 189 h 547"/>
              <a:gd name="T16" fmla="*/ 957 w 985"/>
              <a:gd name="T17" fmla="*/ 495 h 547"/>
              <a:gd name="T18" fmla="*/ 891 w 985"/>
              <a:gd name="T19" fmla="*/ 527 h 547"/>
              <a:gd name="T20" fmla="*/ 679 w 985"/>
              <a:gd name="T21" fmla="*/ 416 h 547"/>
              <a:gd name="T22" fmla="*/ 611 w 985"/>
              <a:gd name="T23" fmla="*/ 380 h 547"/>
              <a:gd name="T24" fmla="*/ 533 w 985"/>
              <a:gd name="T25" fmla="*/ 409 h 547"/>
              <a:gd name="T26" fmla="*/ 449 w 985"/>
              <a:gd name="T27" fmla="*/ 409 h 547"/>
              <a:gd name="T28" fmla="*/ 375 w 985"/>
              <a:gd name="T29" fmla="*/ 381 h 547"/>
              <a:gd name="T30" fmla="*/ 228 w 985"/>
              <a:gd name="T31" fmla="*/ 458 h 547"/>
              <a:gd name="T32" fmla="*/ 115 w 985"/>
              <a:gd name="T33" fmla="*/ 517 h 547"/>
              <a:gd name="T34" fmla="*/ 90 w 985"/>
              <a:gd name="T35" fmla="*/ 529 h 547"/>
              <a:gd name="T36" fmla="*/ 29 w 985"/>
              <a:gd name="T37" fmla="*/ 498 h 547"/>
              <a:gd name="T38" fmla="*/ 7 w 985"/>
              <a:gd name="T39" fmla="*/ 338 h 547"/>
              <a:gd name="T40" fmla="*/ 28 w 985"/>
              <a:gd name="T41" fmla="*/ 52 h 547"/>
              <a:gd name="T42" fmla="*/ 98 w 985"/>
              <a:gd name="T43" fmla="*/ 20 h 547"/>
              <a:gd name="T44" fmla="*/ 352 w 985"/>
              <a:gd name="T45" fmla="*/ 154 h 547"/>
              <a:gd name="T46" fmla="*/ 375 w 985"/>
              <a:gd name="T47" fmla="*/ 16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5" h="547">
                <a:moveTo>
                  <a:pt x="375" y="165"/>
                </a:moveTo>
                <a:cubicBezTo>
                  <a:pt x="396" y="143"/>
                  <a:pt x="421" y="137"/>
                  <a:pt x="449" y="137"/>
                </a:cubicBezTo>
                <a:cubicBezTo>
                  <a:pt x="477" y="138"/>
                  <a:pt x="505" y="138"/>
                  <a:pt x="533" y="137"/>
                </a:cubicBezTo>
                <a:cubicBezTo>
                  <a:pt x="562" y="137"/>
                  <a:pt x="590" y="141"/>
                  <a:pt x="611" y="166"/>
                </a:cubicBezTo>
                <a:cubicBezTo>
                  <a:pt x="692" y="123"/>
                  <a:pt x="773" y="80"/>
                  <a:pt x="853" y="38"/>
                </a:cubicBezTo>
                <a:cubicBezTo>
                  <a:pt x="866" y="31"/>
                  <a:pt x="879" y="24"/>
                  <a:pt x="893" y="18"/>
                </a:cubicBezTo>
                <a:cubicBezTo>
                  <a:pt x="929" y="2"/>
                  <a:pt x="948" y="10"/>
                  <a:pt x="956" y="48"/>
                </a:cubicBezTo>
                <a:cubicBezTo>
                  <a:pt x="966" y="95"/>
                  <a:pt x="976" y="142"/>
                  <a:pt x="979" y="189"/>
                </a:cubicBezTo>
                <a:cubicBezTo>
                  <a:pt x="985" y="292"/>
                  <a:pt x="982" y="394"/>
                  <a:pt x="957" y="495"/>
                </a:cubicBezTo>
                <a:cubicBezTo>
                  <a:pt x="947" y="537"/>
                  <a:pt x="930" y="547"/>
                  <a:pt x="891" y="527"/>
                </a:cubicBezTo>
                <a:cubicBezTo>
                  <a:pt x="820" y="491"/>
                  <a:pt x="750" y="453"/>
                  <a:pt x="679" y="416"/>
                </a:cubicBezTo>
                <a:cubicBezTo>
                  <a:pt x="657" y="404"/>
                  <a:pt x="634" y="393"/>
                  <a:pt x="611" y="380"/>
                </a:cubicBezTo>
                <a:cubicBezTo>
                  <a:pt x="590" y="405"/>
                  <a:pt x="563" y="410"/>
                  <a:pt x="533" y="409"/>
                </a:cubicBezTo>
                <a:cubicBezTo>
                  <a:pt x="505" y="408"/>
                  <a:pt x="477" y="408"/>
                  <a:pt x="449" y="409"/>
                </a:cubicBezTo>
                <a:cubicBezTo>
                  <a:pt x="421" y="410"/>
                  <a:pt x="395" y="403"/>
                  <a:pt x="375" y="381"/>
                </a:cubicBezTo>
                <a:cubicBezTo>
                  <a:pt x="326" y="406"/>
                  <a:pt x="277" y="432"/>
                  <a:pt x="228" y="458"/>
                </a:cubicBezTo>
                <a:cubicBezTo>
                  <a:pt x="191" y="478"/>
                  <a:pt x="153" y="498"/>
                  <a:pt x="115" y="517"/>
                </a:cubicBezTo>
                <a:cubicBezTo>
                  <a:pt x="107" y="522"/>
                  <a:pt x="99" y="526"/>
                  <a:pt x="90" y="529"/>
                </a:cubicBezTo>
                <a:cubicBezTo>
                  <a:pt x="55" y="543"/>
                  <a:pt x="36" y="535"/>
                  <a:pt x="29" y="498"/>
                </a:cubicBezTo>
                <a:cubicBezTo>
                  <a:pt x="20" y="445"/>
                  <a:pt x="11" y="391"/>
                  <a:pt x="7" y="338"/>
                </a:cubicBezTo>
                <a:cubicBezTo>
                  <a:pt x="0" y="242"/>
                  <a:pt x="3" y="146"/>
                  <a:pt x="28" y="52"/>
                </a:cubicBezTo>
                <a:cubicBezTo>
                  <a:pt x="40" y="9"/>
                  <a:pt x="58" y="0"/>
                  <a:pt x="98" y="20"/>
                </a:cubicBezTo>
                <a:cubicBezTo>
                  <a:pt x="183" y="64"/>
                  <a:pt x="268" y="109"/>
                  <a:pt x="352" y="154"/>
                </a:cubicBezTo>
                <a:cubicBezTo>
                  <a:pt x="359" y="157"/>
                  <a:pt x="367" y="161"/>
                  <a:pt x="375" y="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97B7512-9CC0-4009-BD72-41A1F1CDD5FF}"/>
              </a:ext>
            </a:extLst>
          </p:cNvPr>
          <p:cNvSpPr txBox="1"/>
          <p:nvPr/>
        </p:nvSpPr>
        <p:spPr>
          <a:xfrm>
            <a:off x="1408002" y="4661926"/>
            <a:ext cx="15064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363" y="528696"/>
            <a:ext cx="8820472" cy="576064"/>
          </a:xfrm>
        </p:spPr>
        <p:txBody>
          <a:bodyPr/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</a:t>
            </a:r>
            <a:r>
              <a:rPr lang="en-US" altLang="ko-KR" b="1" dirty="0">
                <a:solidFill>
                  <a:srgbClr val="FD2906"/>
                </a:solidFill>
              </a:rPr>
              <a:t> 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3363" y="1104760"/>
            <a:ext cx="8820472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819" y="4040028"/>
            <a:ext cx="4595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989315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  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5192699-E403-4E3F-A616-9ACB7B55E61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619096B-4986-4670-9824-E8C9DB2D7FF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0D5E38F0-1F8E-48B0-B072-E99DA1DCD04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1E2F3BC5-493A-4086-B0DC-D1338700E4DE}"/>
              </a:ext>
            </a:extLst>
          </p:cNvPr>
          <p:cNvSpPr>
            <a:spLocks/>
          </p:cNvSpPr>
          <p:nvPr/>
        </p:nvSpPr>
        <p:spPr bwMode="auto">
          <a:xfrm>
            <a:off x="6664325" y="3854450"/>
            <a:ext cx="2165350" cy="1204913"/>
          </a:xfrm>
          <a:custGeom>
            <a:avLst/>
            <a:gdLst>
              <a:gd name="T0" fmla="*/ 375 w 985"/>
              <a:gd name="T1" fmla="*/ 165 h 547"/>
              <a:gd name="T2" fmla="*/ 449 w 985"/>
              <a:gd name="T3" fmla="*/ 137 h 547"/>
              <a:gd name="T4" fmla="*/ 533 w 985"/>
              <a:gd name="T5" fmla="*/ 137 h 547"/>
              <a:gd name="T6" fmla="*/ 611 w 985"/>
              <a:gd name="T7" fmla="*/ 166 h 547"/>
              <a:gd name="T8" fmla="*/ 853 w 985"/>
              <a:gd name="T9" fmla="*/ 38 h 547"/>
              <a:gd name="T10" fmla="*/ 893 w 985"/>
              <a:gd name="T11" fmla="*/ 18 h 547"/>
              <a:gd name="T12" fmla="*/ 956 w 985"/>
              <a:gd name="T13" fmla="*/ 48 h 547"/>
              <a:gd name="T14" fmla="*/ 979 w 985"/>
              <a:gd name="T15" fmla="*/ 189 h 547"/>
              <a:gd name="T16" fmla="*/ 957 w 985"/>
              <a:gd name="T17" fmla="*/ 495 h 547"/>
              <a:gd name="T18" fmla="*/ 891 w 985"/>
              <a:gd name="T19" fmla="*/ 527 h 547"/>
              <a:gd name="T20" fmla="*/ 679 w 985"/>
              <a:gd name="T21" fmla="*/ 416 h 547"/>
              <a:gd name="T22" fmla="*/ 611 w 985"/>
              <a:gd name="T23" fmla="*/ 380 h 547"/>
              <a:gd name="T24" fmla="*/ 533 w 985"/>
              <a:gd name="T25" fmla="*/ 409 h 547"/>
              <a:gd name="T26" fmla="*/ 449 w 985"/>
              <a:gd name="T27" fmla="*/ 409 h 547"/>
              <a:gd name="T28" fmla="*/ 375 w 985"/>
              <a:gd name="T29" fmla="*/ 381 h 547"/>
              <a:gd name="T30" fmla="*/ 228 w 985"/>
              <a:gd name="T31" fmla="*/ 458 h 547"/>
              <a:gd name="T32" fmla="*/ 115 w 985"/>
              <a:gd name="T33" fmla="*/ 517 h 547"/>
              <a:gd name="T34" fmla="*/ 90 w 985"/>
              <a:gd name="T35" fmla="*/ 529 h 547"/>
              <a:gd name="T36" fmla="*/ 29 w 985"/>
              <a:gd name="T37" fmla="*/ 498 h 547"/>
              <a:gd name="T38" fmla="*/ 7 w 985"/>
              <a:gd name="T39" fmla="*/ 338 h 547"/>
              <a:gd name="T40" fmla="*/ 28 w 985"/>
              <a:gd name="T41" fmla="*/ 52 h 547"/>
              <a:gd name="T42" fmla="*/ 98 w 985"/>
              <a:gd name="T43" fmla="*/ 20 h 547"/>
              <a:gd name="T44" fmla="*/ 352 w 985"/>
              <a:gd name="T45" fmla="*/ 154 h 547"/>
              <a:gd name="T46" fmla="*/ 375 w 985"/>
              <a:gd name="T47" fmla="*/ 16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5" h="547">
                <a:moveTo>
                  <a:pt x="375" y="165"/>
                </a:moveTo>
                <a:cubicBezTo>
                  <a:pt x="396" y="143"/>
                  <a:pt x="421" y="137"/>
                  <a:pt x="449" y="137"/>
                </a:cubicBezTo>
                <a:cubicBezTo>
                  <a:pt x="477" y="138"/>
                  <a:pt x="505" y="138"/>
                  <a:pt x="533" y="137"/>
                </a:cubicBezTo>
                <a:cubicBezTo>
                  <a:pt x="562" y="137"/>
                  <a:pt x="590" y="141"/>
                  <a:pt x="611" y="166"/>
                </a:cubicBezTo>
                <a:cubicBezTo>
                  <a:pt x="692" y="123"/>
                  <a:pt x="773" y="80"/>
                  <a:pt x="853" y="38"/>
                </a:cubicBezTo>
                <a:cubicBezTo>
                  <a:pt x="866" y="31"/>
                  <a:pt x="879" y="24"/>
                  <a:pt x="893" y="18"/>
                </a:cubicBezTo>
                <a:cubicBezTo>
                  <a:pt x="929" y="2"/>
                  <a:pt x="948" y="10"/>
                  <a:pt x="956" y="48"/>
                </a:cubicBezTo>
                <a:cubicBezTo>
                  <a:pt x="966" y="95"/>
                  <a:pt x="976" y="142"/>
                  <a:pt x="979" y="189"/>
                </a:cubicBezTo>
                <a:cubicBezTo>
                  <a:pt x="985" y="292"/>
                  <a:pt x="982" y="394"/>
                  <a:pt x="957" y="495"/>
                </a:cubicBezTo>
                <a:cubicBezTo>
                  <a:pt x="947" y="537"/>
                  <a:pt x="930" y="547"/>
                  <a:pt x="891" y="527"/>
                </a:cubicBezTo>
                <a:cubicBezTo>
                  <a:pt x="820" y="491"/>
                  <a:pt x="750" y="453"/>
                  <a:pt x="679" y="416"/>
                </a:cubicBezTo>
                <a:cubicBezTo>
                  <a:pt x="657" y="404"/>
                  <a:pt x="634" y="393"/>
                  <a:pt x="611" y="380"/>
                </a:cubicBezTo>
                <a:cubicBezTo>
                  <a:pt x="590" y="405"/>
                  <a:pt x="563" y="410"/>
                  <a:pt x="533" y="409"/>
                </a:cubicBezTo>
                <a:cubicBezTo>
                  <a:pt x="505" y="408"/>
                  <a:pt x="477" y="408"/>
                  <a:pt x="449" y="409"/>
                </a:cubicBezTo>
                <a:cubicBezTo>
                  <a:pt x="421" y="410"/>
                  <a:pt x="395" y="403"/>
                  <a:pt x="375" y="381"/>
                </a:cubicBezTo>
                <a:cubicBezTo>
                  <a:pt x="326" y="406"/>
                  <a:pt x="277" y="432"/>
                  <a:pt x="228" y="458"/>
                </a:cubicBezTo>
                <a:cubicBezTo>
                  <a:pt x="191" y="478"/>
                  <a:pt x="153" y="498"/>
                  <a:pt x="115" y="517"/>
                </a:cubicBezTo>
                <a:cubicBezTo>
                  <a:pt x="107" y="522"/>
                  <a:pt x="99" y="526"/>
                  <a:pt x="90" y="529"/>
                </a:cubicBezTo>
                <a:cubicBezTo>
                  <a:pt x="55" y="543"/>
                  <a:pt x="36" y="535"/>
                  <a:pt x="29" y="498"/>
                </a:cubicBezTo>
                <a:cubicBezTo>
                  <a:pt x="20" y="445"/>
                  <a:pt x="11" y="391"/>
                  <a:pt x="7" y="338"/>
                </a:cubicBezTo>
                <a:cubicBezTo>
                  <a:pt x="0" y="242"/>
                  <a:pt x="3" y="146"/>
                  <a:pt x="28" y="52"/>
                </a:cubicBezTo>
                <a:cubicBezTo>
                  <a:pt x="40" y="9"/>
                  <a:pt x="58" y="0"/>
                  <a:pt x="98" y="20"/>
                </a:cubicBezTo>
                <a:cubicBezTo>
                  <a:pt x="183" y="64"/>
                  <a:pt x="268" y="109"/>
                  <a:pt x="352" y="154"/>
                </a:cubicBezTo>
                <a:cubicBezTo>
                  <a:pt x="359" y="157"/>
                  <a:pt x="367" y="161"/>
                  <a:pt x="375" y="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A983093-70F1-41E9-9213-77FA342B04C1}"/>
              </a:ext>
            </a:extLst>
          </p:cNvPr>
          <p:cNvGrpSpPr/>
          <p:nvPr/>
        </p:nvGrpSpPr>
        <p:grpSpPr>
          <a:xfrm rot="10800000">
            <a:off x="0" y="0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8B551C6-B90D-46BD-9D09-2D7AF9897803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255981F-6AA7-46FE-9CA9-A8EABBAE0B00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E017CAD-70E0-4E33-A2C2-79641380AD75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887689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6">
            <a:extLst>
              <a:ext uri="{FF2B5EF4-FFF2-40B4-BE49-F238E27FC236}">
                <a16:creationId xmlns:a16="http://schemas.microsoft.com/office/drawing/2014/main" id="{2ECF1C54-17C9-4680-B727-7AFFE16D45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753993"/>
              </p:ext>
            </p:extLst>
          </p:nvPr>
        </p:nvGraphicFramePr>
        <p:xfrm>
          <a:off x="3489650" y="1485356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6">
            <a:extLst>
              <a:ext uri="{FF2B5EF4-FFF2-40B4-BE49-F238E27FC236}">
                <a16:creationId xmlns:a16="http://schemas.microsoft.com/office/drawing/2014/main" id="{B7B124B1-D0AA-4D03-B23C-0975A6E89F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433131"/>
              </p:ext>
            </p:extLst>
          </p:nvPr>
        </p:nvGraphicFramePr>
        <p:xfrm>
          <a:off x="5810681" y="1485356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29957749"/>
              </p:ext>
            </p:extLst>
          </p:nvPr>
        </p:nvGraphicFramePr>
        <p:xfrm>
          <a:off x="1168619" y="1485356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45207" y="2907039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  <a:cs typeface="Arial" pitchFamily="34" charset="0"/>
              </a:rPr>
              <a:t>55</a:t>
            </a:r>
            <a:r>
              <a:rPr lang="en-US" altLang="ko-KR" sz="2800" b="1" dirty="0">
                <a:solidFill>
                  <a:srgbClr val="FF0000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6450" y="2907039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60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87693" y="2907039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rgbClr val="FF0000"/>
                </a:solidFill>
                <a:cs typeface="Arial" pitchFamily="34" charset="0"/>
              </a:rPr>
              <a:t>35</a:t>
            </a:r>
            <a:r>
              <a:rPr lang="en-US" altLang="ko-KR" sz="2800" b="1" dirty="0">
                <a:solidFill>
                  <a:srgbClr val="FF0000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rgbClr val="FF0000"/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5618" y="3661365"/>
            <a:ext cx="2148925" cy="926609"/>
            <a:chOff x="6228184" y="1749861"/>
            <a:chExt cx="2592288" cy="926609"/>
          </a:xfrm>
        </p:grpSpPr>
        <p:sp>
          <p:nvSpPr>
            <p:cNvPr id="17" name="TextBox 16"/>
            <p:cNvSpPr txBox="1"/>
            <p:nvPr/>
          </p:nvSpPr>
          <p:spPr>
            <a:xfrm>
              <a:off x="6228184" y="2030139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186861" y="3661365"/>
            <a:ext cx="2148925" cy="926609"/>
            <a:chOff x="6228184" y="1749861"/>
            <a:chExt cx="2592288" cy="926609"/>
          </a:xfrm>
        </p:grpSpPr>
        <p:sp>
          <p:nvSpPr>
            <p:cNvPr id="20" name="TextBox 19"/>
            <p:cNvSpPr txBox="1"/>
            <p:nvPr/>
          </p:nvSpPr>
          <p:spPr>
            <a:xfrm>
              <a:off x="6228184" y="2030139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08104" y="3661365"/>
            <a:ext cx="2148925" cy="926609"/>
            <a:chOff x="6228184" y="1749861"/>
            <a:chExt cx="2592288" cy="926609"/>
          </a:xfrm>
        </p:grpSpPr>
        <p:sp>
          <p:nvSpPr>
            <p:cNvPr id="23" name="TextBox 22"/>
            <p:cNvSpPr txBox="1"/>
            <p:nvPr/>
          </p:nvSpPr>
          <p:spPr>
            <a:xfrm>
              <a:off x="6228184" y="2030139"/>
              <a:ext cx="25922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FF0000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sp>
        <p:nvSpPr>
          <p:cNvPr id="25" name="Block Arc 14"/>
          <p:cNvSpPr/>
          <p:nvPr/>
        </p:nvSpPr>
        <p:spPr>
          <a:xfrm rot="16200000">
            <a:off x="6412530" y="1957502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Rectangle 36"/>
          <p:cNvSpPr/>
          <p:nvPr/>
        </p:nvSpPr>
        <p:spPr>
          <a:xfrm>
            <a:off x="1783197" y="2052420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ounded Rectangle 25"/>
          <p:cNvSpPr/>
          <p:nvPr/>
        </p:nvSpPr>
        <p:spPr>
          <a:xfrm>
            <a:off x="4086102" y="2029814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0" name="Group 21">
            <a:extLst>
              <a:ext uri="{FF2B5EF4-FFF2-40B4-BE49-F238E27FC236}">
                <a16:creationId xmlns:a16="http://schemas.microsoft.com/office/drawing/2014/main" id="{1A62DB25-6E84-4210-9513-C7DF332CF2A3}"/>
              </a:ext>
            </a:extLst>
          </p:cNvPr>
          <p:cNvGrpSpPr/>
          <p:nvPr/>
        </p:nvGrpSpPr>
        <p:grpSpPr>
          <a:xfrm>
            <a:off x="8331505" y="1043168"/>
            <a:ext cx="489704" cy="2508390"/>
            <a:chOff x="2267744" y="1250648"/>
            <a:chExt cx="606542" cy="3106861"/>
          </a:xfrm>
        </p:grpSpPr>
        <p:sp>
          <p:nvSpPr>
            <p:cNvPr id="31" name="Hexagon 7">
              <a:extLst>
                <a:ext uri="{FF2B5EF4-FFF2-40B4-BE49-F238E27FC236}">
                  <a16:creationId xmlns:a16="http://schemas.microsoft.com/office/drawing/2014/main" id="{39C4D96C-A5E6-4D89-824A-1DBC7D53037A}"/>
                </a:ext>
              </a:extLst>
            </p:cNvPr>
            <p:cNvSpPr/>
            <p:nvPr/>
          </p:nvSpPr>
          <p:spPr>
            <a:xfrm>
              <a:off x="2290593" y="1250648"/>
              <a:ext cx="560844" cy="496673"/>
            </a:xfrm>
            <a:custGeom>
              <a:avLst/>
              <a:gdLst>
                <a:gd name="connsiteX0" fmla="*/ 0 w 864096"/>
                <a:gd name="connsiteY0" fmla="*/ 432048 h 864096"/>
                <a:gd name="connsiteX1" fmla="*/ 216024 w 864096"/>
                <a:gd name="connsiteY1" fmla="*/ 0 h 864096"/>
                <a:gd name="connsiteX2" fmla="*/ 64807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432048 h 864096"/>
                <a:gd name="connsiteX1" fmla="*/ 162684 w 864096"/>
                <a:gd name="connsiteY1" fmla="*/ 7620 h 864096"/>
                <a:gd name="connsiteX2" fmla="*/ 64807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43204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37870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7870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38632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78708 h 864096"/>
                <a:gd name="connsiteX1" fmla="*/ 186164 w 864096"/>
                <a:gd name="connsiteY1" fmla="*/ 101542 h 864096"/>
                <a:gd name="connsiteX2" fmla="*/ 693792 w 864096"/>
                <a:gd name="connsiteY2" fmla="*/ 0 h 864096"/>
                <a:gd name="connsiteX3" fmla="*/ 864096 w 864096"/>
                <a:gd name="connsiteY3" fmla="*/ 38632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08267 h 793655"/>
                <a:gd name="connsiteX1" fmla="*/ 186164 w 864096"/>
                <a:gd name="connsiteY1" fmla="*/ 31101 h 793655"/>
                <a:gd name="connsiteX2" fmla="*/ 693792 w 864096"/>
                <a:gd name="connsiteY2" fmla="*/ 0 h 793655"/>
                <a:gd name="connsiteX3" fmla="*/ 864096 w 864096"/>
                <a:gd name="connsiteY3" fmla="*/ 315887 h 793655"/>
                <a:gd name="connsiteX4" fmla="*/ 648072 w 864096"/>
                <a:gd name="connsiteY4" fmla="*/ 793655 h 793655"/>
                <a:gd name="connsiteX5" fmla="*/ 216024 w 864096"/>
                <a:gd name="connsiteY5" fmla="*/ 793655 h 793655"/>
                <a:gd name="connsiteX6" fmla="*/ 0 w 864096"/>
                <a:gd name="connsiteY6" fmla="*/ 308267 h 793655"/>
                <a:gd name="connsiteX0" fmla="*/ 0 w 864096"/>
                <a:gd name="connsiteY0" fmla="*/ 277166 h 762554"/>
                <a:gd name="connsiteX1" fmla="*/ 186164 w 864096"/>
                <a:gd name="connsiteY1" fmla="*/ 0 h 762554"/>
                <a:gd name="connsiteX2" fmla="*/ 693792 w 864096"/>
                <a:gd name="connsiteY2" fmla="*/ 15860 h 762554"/>
                <a:gd name="connsiteX3" fmla="*/ 864096 w 864096"/>
                <a:gd name="connsiteY3" fmla="*/ 284786 h 762554"/>
                <a:gd name="connsiteX4" fmla="*/ 648072 w 864096"/>
                <a:gd name="connsiteY4" fmla="*/ 762554 h 762554"/>
                <a:gd name="connsiteX5" fmla="*/ 216024 w 864096"/>
                <a:gd name="connsiteY5" fmla="*/ 762554 h 762554"/>
                <a:gd name="connsiteX6" fmla="*/ 0 w 864096"/>
                <a:gd name="connsiteY6" fmla="*/ 277166 h 762554"/>
                <a:gd name="connsiteX0" fmla="*/ 0 w 864096"/>
                <a:gd name="connsiteY0" fmla="*/ 292200 h 777588"/>
                <a:gd name="connsiteX1" fmla="*/ 186164 w 864096"/>
                <a:gd name="connsiteY1" fmla="*/ 15034 h 777588"/>
                <a:gd name="connsiteX2" fmla="*/ 681434 w 864096"/>
                <a:gd name="connsiteY2" fmla="*/ 0 h 777588"/>
                <a:gd name="connsiteX3" fmla="*/ 864096 w 864096"/>
                <a:gd name="connsiteY3" fmla="*/ 299820 h 777588"/>
                <a:gd name="connsiteX4" fmla="*/ 648072 w 864096"/>
                <a:gd name="connsiteY4" fmla="*/ 777588 h 777588"/>
                <a:gd name="connsiteX5" fmla="*/ 216024 w 864096"/>
                <a:gd name="connsiteY5" fmla="*/ 777588 h 777588"/>
                <a:gd name="connsiteX6" fmla="*/ 0 w 864096"/>
                <a:gd name="connsiteY6" fmla="*/ 292200 h 777588"/>
                <a:gd name="connsiteX0" fmla="*/ 0 w 864096"/>
                <a:gd name="connsiteY0" fmla="*/ 292200 h 777588"/>
                <a:gd name="connsiteX1" fmla="*/ 186164 w 864096"/>
                <a:gd name="connsiteY1" fmla="*/ 15034 h 777588"/>
                <a:gd name="connsiteX2" fmla="*/ 687612 w 864096"/>
                <a:gd name="connsiteY2" fmla="*/ 0 h 777588"/>
                <a:gd name="connsiteX3" fmla="*/ 864096 w 864096"/>
                <a:gd name="connsiteY3" fmla="*/ 299820 h 777588"/>
                <a:gd name="connsiteX4" fmla="*/ 648072 w 864096"/>
                <a:gd name="connsiteY4" fmla="*/ 777588 h 777588"/>
                <a:gd name="connsiteX5" fmla="*/ 216024 w 864096"/>
                <a:gd name="connsiteY5" fmla="*/ 777588 h 777588"/>
                <a:gd name="connsiteX6" fmla="*/ 0 w 864096"/>
                <a:gd name="connsiteY6" fmla="*/ 292200 h 777588"/>
                <a:gd name="connsiteX0" fmla="*/ 0 w 864096"/>
                <a:gd name="connsiteY0" fmla="*/ 279842 h 765230"/>
                <a:gd name="connsiteX1" fmla="*/ 186164 w 864096"/>
                <a:gd name="connsiteY1" fmla="*/ 2676 h 765230"/>
                <a:gd name="connsiteX2" fmla="*/ 693792 w 864096"/>
                <a:gd name="connsiteY2" fmla="*/ 0 h 765230"/>
                <a:gd name="connsiteX3" fmla="*/ 864096 w 864096"/>
                <a:gd name="connsiteY3" fmla="*/ 287462 h 765230"/>
                <a:gd name="connsiteX4" fmla="*/ 648072 w 864096"/>
                <a:gd name="connsiteY4" fmla="*/ 765230 h 765230"/>
                <a:gd name="connsiteX5" fmla="*/ 216024 w 864096"/>
                <a:gd name="connsiteY5" fmla="*/ 765230 h 765230"/>
                <a:gd name="connsiteX6" fmla="*/ 0 w 864096"/>
                <a:gd name="connsiteY6" fmla="*/ 279842 h 765230"/>
                <a:gd name="connsiteX0" fmla="*/ 0 w 864096"/>
                <a:gd name="connsiteY0" fmla="*/ 279842 h 765230"/>
                <a:gd name="connsiteX1" fmla="*/ 186164 w 864096"/>
                <a:gd name="connsiteY1" fmla="*/ 2676 h 765230"/>
                <a:gd name="connsiteX2" fmla="*/ 675254 w 864096"/>
                <a:gd name="connsiteY2" fmla="*/ 0 h 765230"/>
                <a:gd name="connsiteX3" fmla="*/ 864096 w 864096"/>
                <a:gd name="connsiteY3" fmla="*/ 287462 h 765230"/>
                <a:gd name="connsiteX4" fmla="*/ 648072 w 864096"/>
                <a:gd name="connsiteY4" fmla="*/ 765230 h 765230"/>
                <a:gd name="connsiteX5" fmla="*/ 216024 w 864096"/>
                <a:gd name="connsiteY5" fmla="*/ 765230 h 765230"/>
                <a:gd name="connsiteX6" fmla="*/ 0 w 864096"/>
                <a:gd name="connsiteY6" fmla="*/ 279842 h 7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096" h="765230">
                  <a:moveTo>
                    <a:pt x="0" y="279842"/>
                  </a:moveTo>
                  <a:lnTo>
                    <a:pt x="186164" y="2676"/>
                  </a:lnTo>
                  <a:lnTo>
                    <a:pt x="675254" y="0"/>
                  </a:lnTo>
                  <a:lnTo>
                    <a:pt x="864096" y="287462"/>
                  </a:lnTo>
                  <a:lnTo>
                    <a:pt x="648072" y="765230"/>
                  </a:lnTo>
                  <a:lnTo>
                    <a:pt x="216024" y="765230"/>
                  </a:lnTo>
                  <a:lnTo>
                    <a:pt x="0" y="279842"/>
                  </a:lnTo>
                  <a:close/>
                </a:path>
              </a:pathLst>
            </a:custGeom>
            <a:noFill/>
            <a:ln w="15875"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gular Pentagon 8">
              <a:extLst>
                <a:ext uri="{FF2B5EF4-FFF2-40B4-BE49-F238E27FC236}">
                  <a16:creationId xmlns:a16="http://schemas.microsoft.com/office/drawing/2014/main" id="{890A3B5D-E347-4A1C-8EEC-B2623D8A6064}"/>
                </a:ext>
              </a:extLst>
            </p:cNvPr>
            <p:cNvSpPr/>
            <p:nvPr/>
          </p:nvSpPr>
          <p:spPr>
            <a:xfrm rot="10800000">
              <a:off x="2267744" y="1837234"/>
              <a:ext cx="606542" cy="2520275"/>
            </a:xfrm>
            <a:custGeom>
              <a:avLst/>
              <a:gdLst>
                <a:gd name="connsiteX0" fmla="*/ 1 w 576064"/>
                <a:gd name="connsiteY0" fmla="*/ 962659 h 2520280"/>
                <a:gd name="connsiteX1" fmla="*/ 288032 w 576064"/>
                <a:gd name="connsiteY1" fmla="*/ 0 h 2520280"/>
                <a:gd name="connsiteX2" fmla="*/ 576063 w 576064"/>
                <a:gd name="connsiteY2" fmla="*/ 962659 h 2520280"/>
                <a:gd name="connsiteX3" fmla="*/ 466045 w 576064"/>
                <a:gd name="connsiteY3" fmla="*/ 2520274 h 2520280"/>
                <a:gd name="connsiteX4" fmla="*/ 110019 w 576064"/>
                <a:gd name="connsiteY4" fmla="*/ 2520274 h 2520280"/>
                <a:gd name="connsiteX5" fmla="*/ 1 w 576064"/>
                <a:gd name="connsiteY5" fmla="*/ 962659 h 2520280"/>
                <a:gd name="connsiteX0" fmla="*/ 0 w 583682"/>
                <a:gd name="connsiteY0" fmla="*/ 962659 h 2520274"/>
                <a:gd name="connsiteX1" fmla="*/ 288031 w 583682"/>
                <a:gd name="connsiteY1" fmla="*/ 0 h 2520274"/>
                <a:gd name="connsiteX2" fmla="*/ 583682 w 583682"/>
                <a:gd name="connsiteY2" fmla="*/ 345439 h 2520274"/>
                <a:gd name="connsiteX3" fmla="*/ 466044 w 583682"/>
                <a:gd name="connsiteY3" fmla="*/ 2520274 h 2520274"/>
                <a:gd name="connsiteX4" fmla="*/ 110018 w 583682"/>
                <a:gd name="connsiteY4" fmla="*/ 2520274 h 2520274"/>
                <a:gd name="connsiteX5" fmla="*/ 0 w 583682"/>
                <a:gd name="connsiteY5" fmla="*/ 962659 h 2520274"/>
                <a:gd name="connsiteX0" fmla="*/ 0 w 591302"/>
                <a:gd name="connsiteY0" fmla="*/ 314959 h 2520274"/>
                <a:gd name="connsiteX1" fmla="*/ 295651 w 591302"/>
                <a:gd name="connsiteY1" fmla="*/ 0 h 2520274"/>
                <a:gd name="connsiteX2" fmla="*/ 591302 w 591302"/>
                <a:gd name="connsiteY2" fmla="*/ 345439 h 2520274"/>
                <a:gd name="connsiteX3" fmla="*/ 473664 w 591302"/>
                <a:gd name="connsiteY3" fmla="*/ 2520274 h 2520274"/>
                <a:gd name="connsiteX4" fmla="*/ 117638 w 591302"/>
                <a:gd name="connsiteY4" fmla="*/ 2520274 h 2520274"/>
                <a:gd name="connsiteX5" fmla="*/ 0 w 591302"/>
                <a:gd name="connsiteY5" fmla="*/ 314959 h 2520274"/>
                <a:gd name="connsiteX0" fmla="*/ 0 w 614162"/>
                <a:gd name="connsiteY0" fmla="*/ 330199 h 2520274"/>
                <a:gd name="connsiteX1" fmla="*/ 318511 w 614162"/>
                <a:gd name="connsiteY1" fmla="*/ 0 h 2520274"/>
                <a:gd name="connsiteX2" fmla="*/ 614162 w 614162"/>
                <a:gd name="connsiteY2" fmla="*/ 345439 h 2520274"/>
                <a:gd name="connsiteX3" fmla="*/ 496524 w 614162"/>
                <a:gd name="connsiteY3" fmla="*/ 2520274 h 2520274"/>
                <a:gd name="connsiteX4" fmla="*/ 140498 w 614162"/>
                <a:gd name="connsiteY4" fmla="*/ 2520274 h 2520274"/>
                <a:gd name="connsiteX5" fmla="*/ 0 w 614162"/>
                <a:gd name="connsiteY5" fmla="*/ 33019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88904 w 606542"/>
                <a:gd name="connsiteY3" fmla="*/ 2520274 h 2520274"/>
                <a:gd name="connsiteX4" fmla="*/ 132878 w 606542"/>
                <a:gd name="connsiteY4" fmla="*/ 2520274 h 2520274"/>
                <a:gd name="connsiteX5" fmla="*/ 0 w 606542"/>
                <a:gd name="connsiteY5" fmla="*/ 36067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88904 w 606542"/>
                <a:gd name="connsiteY3" fmla="*/ 2520274 h 2520274"/>
                <a:gd name="connsiteX4" fmla="*/ 163358 w 606542"/>
                <a:gd name="connsiteY4" fmla="*/ 2520274 h 2520274"/>
                <a:gd name="connsiteX5" fmla="*/ 0 w 606542"/>
                <a:gd name="connsiteY5" fmla="*/ 36067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50804 w 606542"/>
                <a:gd name="connsiteY3" fmla="*/ 2520274 h 2520274"/>
                <a:gd name="connsiteX4" fmla="*/ 163358 w 606542"/>
                <a:gd name="connsiteY4" fmla="*/ 2520274 h 2520274"/>
                <a:gd name="connsiteX5" fmla="*/ 0 w 606542"/>
                <a:gd name="connsiteY5" fmla="*/ 360679 h 25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542" h="2520274">
                  <a:moveTo>
                    <a:pt x="0" y="360679"/>
                  </a:moveTo>
                  <a:lnTo>
                    <a:pt x="310891" y="0"/>
                  </a:lnTo>
                  <a:lnTo>
                    <a:pt x="606542" y="345439"/>
                  </a:lnTo>
                  <a:lnTo>
                    <a:pt x="450804" y="2520274"/>
                  </a:lnTo>
                  <a:lnTo>
                    <a:pt x="163358" y="2520274"/>
                  </a:lnTo>
                  <a:lnTo>
                    <a:pt x="0" y="360679"/>
                  </a:lnTo>
                  <a:close/>
                </a:path>
              </a:pathLst>
            </a:custGeom>
            <a:solidFill>
              <a:srgbClr val="17375E"/>
            </a:solidFill>
            <a:ln w="15875"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33" name="Straight Connector 34">
            <a:extLst>
              <a:ext uri="{FF2B5EF4-FFF2-40B4-BE49-F238E27FC236}">
                <a16:creationId xmlns:a16="http://schemas.microsoft.com/office/drawing/2014/main" id="{3E7E3620-1664-4328-A48A-DEFDE37FF31C}"/>
              </a:ext>
            </a:extLst>
          </p:cNvPr>
          <p:cNvCxnSpPr/>
          <p:nvPr/>
        </p:nvCxnSpPr>
        <p:spPr>
          <a:xfrm>
            <a:off x="-21650" y="1029606"/>
            <a:ext cx="9144000" cy="1130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4">
            <a:extLst>
              <a:ext uri="{FF2B5EF4-FFF2-40B4-BE49-F238E27FC236}">
                <a16:creationId xmlns:a16="http://schemas.microsoft.com/office/drawing/2014/main" id="{3A4E5136-A39B-4C3A-8D45-1DA2CA06E3E0}"/>
              </a:ext>
            </a:extLst>
          </p:cNvPr>
          <p:cNvCxnSpPr/>
          <p:nvPr/>
        </p:nvCxnSpPr>
        <p:spPr>
          <a:xfrm>
            <a:off x="0" y="4876006"/>
            <a:ext cx="9144000" cy="1130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33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64195" y="1123639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Block Arc 14"/>
          <p:cNvSpPr/>
          <p:nvPr/>
        </p:nvSpPr>
        <p:spPr>
          <a:xfrm rot="16200000">
            <a:off x="4401928" y="535968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rapezoid 22"/>
          <p:cNvSpPr/>
          <p:nvPr/>
        </p:nvSpPr>
        <p:spPr>
          <a:xfrm>
            <a:off x="4349621" y="3834358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Freeform 15"/>
          <p:cNvSpPr/>
          <p:nvPr/>
        </p:nvSpPr>
        <p:spPr>
          <a:xfrm>
            <a:off x="4383839" y="1648126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25"/>
          <p:cNvSpPr/>
          <p:nvPr/>
        </p:nvSpPr>
        <p:spPr>
          <a:xfrm>
            <a:off x="4396951" y="2805871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864195" y="3309871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64195" y="2281384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64195" y="4308064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6084168" y="416777"/>
            <a:ext cx="2615148" cy="150990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4168" y="2014448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4168" y="2349715"/>
            <a:ext cx="27363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pic>
        <p:nvPicPr>
          <p:cNvPr id="11266" name="Picture 2" descr="hombre vestido con traje granate y blanco">
            <a:extLst>
              <a:ext uri="{FF2B5EF4-FFF2-40B4-BE49-F238E27FC236}">
                <a16:creationId xmlns:a16="http://schemas.microsoft.com/office/drawing/2014/main" id="{32E23E9D-FF81-4B3D-BC64-D5791E8B44F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05AAC74A-AB09-475B-8216-81E89E99597B}"/>
              </a:ext>
            </a:extLst>
          </p:cNvPr>
          <p:cNvGrpSpPr/>
          <p:nvPr/>
        </p:nvGrpSpPr>
        <p:grpSpPr>
          <a:xfrm>
            <a:off x="8186475" y="4454081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EF5F3EA-F751-42F4-A9F9-16BFABB6D129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5EC2B004-116A-411B-B27E-762591B6E471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76F168A7-A848-455F-B7ED-CB40EBAEB217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122155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 flipH="1">
            <a:off x="3203848" y="3363838"/>
            <a:ext cx="1879523" cy="1222887"/>
            <a:chOff x="5868144" y="3002906"/>
            <a:chExt cx="2440058" cy="1587592"/>
          </a:xfrm>
          <a:solidFill>
            <a:schemeClr val="accent2">
              <a:alpha val="50000"/>
            </a:schemeClr>
          </a:solidFill>
        </p:grpSpPr>
        <p:sp>
          <p:nvSpPr>
            <p:cNvPr id="5" name="Freeform 4"/>
            <p:cNvSpPr/>
            <p:nvPr/>
          </p:nvSpPr>
          <p:spPr>
            <a:xfrm>
              <a:off x="5868144" y="3153704"/>
              <a:ext cx="1556604" cy="1436794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588225" y="3002906"/>
              <a:ext cx="1719977" cy="1587592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" name="Rounded Rectangle 8"/>
          <p:cNvSpPr/>
          <p:nvPr/>
        </p:nvSpPr>
        <p:spPr>
          <a:xfrm>
            <a:off x="2833652" y="1590651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010901" y="3363838"/>
            <a:ext cx="1879523" cy="1222887"/>
            <a:chOff x="5868144" y="3002906"/>
            <a:chExt cx="2440058" cy="1587592"/>
          </a:xfrm>
          <a:solidFill>
            <a:srgbClr val="17375E"/>
          </a:solidFill>
        </p:grpSpPr>
        <p:sp>
          <p:nvSpPr>
            <p:cNvPr id="9" name="Freeform 8"/>
            <p:cNvSpPr/>
            <p:nvPr/>
          </p:nvSpPr>
          <p:spPr>
            <a:xfrm>
              <a:off x="5868144" y="3153704"/>
              <a:ext cx="1556604" cy="1436794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375E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6588225" y="3002906"/>
              <a:ext cx="1719977" cy="1587592"/>
            </a:xfrm>
            <a:custGeom>
              <a:avLst/>
              <a:gdLst>
                <a:gd name="connsiteX0" fmla="*/ 0 w 1704441"/>
                <a:gd name="connsiteY0" fmla="*/ 1411834 h 1441094"/>
                <a:gd name="connsiteX1" fmla="*/ 146304 w 1704441"/>
                <a:gd name="connsiteY1" fmla="*/ 1002182 h 1441094"/>
                <a:gd name="connsiteX2" fmla="*/ 658368 w 1704441"/>
                <a:gd name="connsiteY2" fmla="*/ 694944 h 1441094"/>
                <a:gd name="connsiteX3" fmla="*/ 621792 w 1704441"/>
                <a:gd name="connsiteY3" fmla="*/ 512064 h 1441094"/>
                <a:gd name="connsiteX4" fmla="*/ 490118 w 1704441"/>
                <a:gd name="connsiteY4" fmla="*/ 373075 h 1441094"/>
                <a:gd name="connsiteX5" fmla="*/ 555955 w 1704441"/>
                <a:gd name="connsiteY5" fmla="*/ 365760 h 1441094"/>
                <a:gd name="connsiteX6" fmla="*/ 797356 w 1704441"/>
                <a:gd name="connsiteY6" fmla="*/ 0 h 1441094"/>
                <a:gd name="connsiteX7" fmla="*/ 1082649 w 1704441"/>
                <a:gd name="connsiteY7" fmla="*/ 343814 h 1441094"/>
                <a:gd name="connsiteX8" fmla="*/ 1148486 w 1704441"/>
                <a:gd name="connsiteY8" fmla="*/ 402336 h 1441094"/>
                <a:gd name="connsiteX9" fmla="*/ 1024128 w 1704441"/>
                <a:gd name="connsiteY9" fmla="*/ 687629 h 1441094"/>
                <a:gd name="connsiteX10" fmla="*/ 1587398 w 1704441"/>
                <a:gd name="connsiteY10" fmla="*/ 914400 h 1441094"/>
                <a:gd name="connsiteX11" fmla="*/ 1704441 w 1704441"/>
                <a:gd name="connsiteY11" fmla="*/ 1441094 h 1441094"/>
                <a:gd name="connsiteX12" fmla="*/ 0 w 1704441"/>
                <a:gd name="connsiteY12" fmla="*/ 1411834 h 1441094"/>
                <a:gd name="connsiteX0" fmla="*/ 0 w 1599666"/>
                <a:gd name="connsiteY0" fmla="*/ 1421359 h 1441094"/>
                <a:gd name="connsiteX1" fmla="*/ 41529 w 1599666"/>
                <a:gd name="connsiteY1" fmla="*/ 1002182 h 1441094"/>
                <a:gd name="connsiteX2" fmla="*/ 553593 w 1599666"/>
                <a:gd name="connsiteY2" fmla="*/ 694944 h 1441094"/>
                <a:gd name="connsiteX3" fmla="*/ 517017 w 1599666"/>
                <a:gd name="connsiteY3" fmla="*/ 512064 h 1441094"/>
                <a:gd name="connsiteX4" fmla="*/ 385343 w 1599666"/>
                <a:gd name="connsiteY4" fmla="*/ 373075 h 1441094"/>
                <a:gd name="connsiteX5" fmla="*/ 451180 w 1599666"/>
                <a:gd name="connsiteY5" fmla="*/ 365760 h 1441094"/>
                <a:gd name="connsiteX6" fmla="*/ 692581 w 1599666"/>
                <a:gd name="connsiteY6" fmla="*/ 0 h 1441094"/>
                <a:gd name="connsiteX7" fmla="*/ 977874 w 1599666"/>
                <a:gd name="connsiteY7" fmla="*/ 343814 h 1441094"/>
                <a:gd name="connsiteX8" fmla="*/ 1043711 w 1599666"/>
                <a:gd name="connsiteY8" fmla="*/ 402336 h 1441094"/>
                <a:gd name="connsiteX9" fmla="*/ 919353 w 1599666"/>
                <a:gd name="connsiteY9" fmla="*/ 687629 h 1441094"/>
                <a:gd name="connsiteX10" fmla="*/ 1482623 w 1599666"/>
                <a:gd name="connsiteY10" fmla="*/ 914400 h 1441094"/>
                <a:gd name="connsiteX11" fmla="*/ 1599666 w 1599666"/>
                <a:gd name="connsiteY11" fmla="*/ 1441094 h 1441094"/>
                <a:gd name="connsiteX12" fmla="*/ 0 w 1599666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0218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3841 w 1603507"/>
                <a:gd name="connsiteY0" fmla="*/ 1421359 h 1441094"/>
                <a:gd name="connsiteX1" fmla="*/ 45370 w 1603507"/>
                <a:gd name="connsiteY1" fmla="*/ 1021232 h 1441094"/>
                <a:gd name="connsiteX2" fmla="*/ 557434 w 1603507"/>
                <a:gd name="connsiteY2" fmla="*/ 694944 h 1441094"/>
                <a:gd name="connsiteX3" fmla="*/ 520858 w 1603507"/>
                <a:gd name="connsiteY3" fmla="*/ 512064 h 1441094"/>
                <a:gd name="connsiteX4" fmla="*/ 389184 w 1603507"/>
                <a:gd name="connsiteY4" fmla="*/ 373075 h 1441094"/>
                <a:gd name="connsiteX5" fmla="*/ 455021 w 1603507"/>
                <a:gd name="connsiteY5" fmla="*/ 365760 h 1441094"/>
                <a:gd name="connsiteX6" fmla="*/ 696422 w 1603507"/>
                <a:gd name="connsiteY6" fmla="*/ 0 h 1441094"/>
                <a:gd name="connsiteX7" fmla="*/ 981715 w 1603507"/>
                <a:gd name="connsiteY7" fmla="*/ 343814 h 1441094"/>
                <a:gd name="connsiteX8" fmla="*/ 1047552 w 1603507"/>
                <a:gd name="connsiteY8" fmla="*/ 402336 h 1441094"/>
                <a:gd name="connsiteX9" fmla="*/ 923194 w 1603507"/>
                <a:gd name="connsiteY9" fmla="*/ 687629 h 1441094"/>
                <a:gd name="connsiteX10" fmla="*/ 1486464 w 1603507"/>
                <a:gd name="connsiteY10" fmla="*/ 914400 h 1441094"/>
                <a:gd name="connsiteX11" fmla="*/ 1603507 w 1603507"/>
                <a:gd name="connsiteY11" fmla="*/ 1441094 h 1441094"/>
                <a:gd name="connsiteX12" fmla="*/ 3841 w 160350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6361 w 1606027"/>
                <a:gd name="connsiteY0" fmla="*/ 1421359 h 1441094"/>
                <a:gd name="connsiteX1" fmla="*/ 47890 w 1606027"/>
                <a:gd name="connsiteY1" fmla="*/ 1021232 h 1441094"/>
                <a:gd name="connsiteX2" fmla="*/ 559954 w 1606027"/>
                <a:gd name="connsiteY2" fmla="*/ 694944 h 1441094"/>
                <a:gd name="connsiteX3" fmla="*/ 523378 w 1606027"/>
                <a:gd name="connsiteY3" fmla="*/ 512064 h 1441094"/>
                <a:gd name="connsiteX4" fmla="*/ 391704 w 1606027"/>
                <a:gd name="connsiteY4" fmla="*/ 373075 h 1441094"/>
                <a:gd name="connsiteX5" fmla="*/ 457541 w 1606027"/>
                <a:gd name="connsiteY5" fmla="*/ 365760 h 1441094"/>
                <a:gd name="connsiteX6" fmla="*/ 698942 w 1606027"/>
                <a:gd name="connsiteY6" fmla="*/ 0 h 1441094"/>
                <a:gd name="connsiteX7" fmla="*/ 984235 w 1606027"/>
                <a:gd name="connsiteY7" fmla="*/ 343814 h 1441094"/>
                <a:gd name="connsiteX8" fmla="*/ 1050072 w 1606027"/>
                <a:gd name="connsiteY8" fmla="*/ 402336 h 1441094"/>
                <a:gd name="connsiteX9" fmla="*/ 925714 w 1606027"/>
                <a:gd name="connsiteY9" fmla="*/ 687629 h 1441094"/>
                <a:gd name="connsiteX10" fmla="*/ 1488984 w 1606027"/>
                <a:gd name="connsiteY10" fmla="*/ 914400 h 1441094"/>
                <a:gd name="connsiteX11" fmla="*/ 1606027 w 1606027"/>
                <a:gd name="connsiteY11" fmla="*/ 1441094 h 1441094"/>
                <a:gd name="connsiteX12" fmla="*/ 6361 w 1606027"/>
                <a:gd name="connsiteY12" fmla="*/ 1421359 h 1441094"/>
                <a:gd name="connsiteX0" fmla="*/ 5675 w 1605341"/>
                <a:gd name="connsiteY0" fmla="*/ 1421359 h 1441094"/>
                <a:gd name="connsiteX1" fmla="*/ 51966 w 1605341"/>
                <a:gd name="connsiteY1" fmla="*/ 1002182 h 1441094"/>
                <a:gd name="connsiteX2" fmla="*/ 559268 w 1605341"/>
                <a:gd name="connsiteY2" fmla="*/ 694944 h 1441094"/>
                <a:gd name="connsiteX3" fmla="*/ 522692 w 1605341"/>
                <a:gd name="connsiteY3" fmla="*/ 512064 h 1441094"/>
                <a:gd name="connsiteX4" fmla="*/ 391018 w 1605341"/>
                <a:gd name="connsiteY4" fmla="*/ 373075 h 1441094"/>
                <a:gd name="connsiteX5" fmla="*/ 456855 w 1605341"/>
                <a:gd name="connsiteY5" fmla="*/ 365760 h 1441094"/>
                <a:gd name="connsiteX6" fmla="*/ 698256 w 1605341"/>
                <a:gd name="connsiteY6" fmla="*/ 0 h 1441094"/>
                <a:gd name="connsiteX7" fmla="*/ 983549 w 1605341"/>
                <a:gd name="connsiteY7" fmla="*/ 343814 h 1441094"/>
                <a:gd name="connsiteX8" fmla="*/ 1049386 w 1605341"/>
                <a:gd name="connsiteY8" fmla="*/ 402336 h 1441094"/>
                <a:gd name="connsiteX9" fmla="*/ 925028 w 1605341"/>
                <a:gd name="connsiteY9" fmla="*/ 687629 h 1441094"/>
                <a:gd name="connsiteX10" fmla="*/ 1488298 w 1605341"/>
                <a:gd name="connsiteY10" fmla="*/ 914400 h 1441094"/>
                <a:gd name="connsiteX11" fmla="*/ 1605341 w 1605341"/>
                <a:gd name="connsiteY11" fmla="*/ 1441094 h 1441094"/>
                <a:gd name="connsiteX12" fmla="*/ 5675 w 1605341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58996 w 1605069"/>
                <a:gd name="connsiteY2" fmla="*/ 69494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22420 w 1605069"/>
                <a:gd name="connsiteY3" fmla="*/ 512064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24756 w 1605069"/>
                <a:gd name="connsiteY9" fmla="*/ 687629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88026 w 1605069"/>
                <a:gd name="connsiteY10" fmla="*/ 914400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49114 w 1605069"/>
                <a:gd name="connsiteY8" fmla="*/ 402336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390746 w 1605069"/>
                <a:gd name="connsiteY4" fmla="*/ 373075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12177 w 1605069"/>
                <a:gd name="connsiteY4" fmla="*/ 387363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1359 h 1441094"/>
                <a:gd name="connsiteX1" fmla="*/ 51694 w 1605069"/>
                <a:gd name="connsiteY1" fmla="*/ 1002182 h 1441094"/>
                <a:gd name="connsiteX2" fmla="*/ 544709 w 1605069"/>
                <a:gd name="connsiteY2" fmla="*/ 752094 h 1441094"/>
                <a:gd name="connsiteX3" fmla="*/ 503370 w 1605069"/>
                <a:gd name="connsiteY3" fmla="*/ 538258 h 1441094"/>
                <a:gd name="connsiteX4" fmla="*/ 426465 w 1605069"/>
                <a:gd name="connsiteY4" fmla="*/ 389744 h 1441094"/>
                <a:gd name="connsiteX5" fmla="*/ 456583 w 1605069"/>
                <a:gd name="connsiteY5" fmla="*/ 365760 h 1441094"/>
                <a:gd name="connsiteX6" fmla="*/ 697984 w 1605069"/>
                <a:gd name="connsiteY6" fmla="*/ 0 h 1441094"/>
                <a:gd name="connsiteX7" fmla="*/ 983277 w 1605069"/>
                <a:gd name="connsiteY7" fmla="*/ 343814 h 1441094"/>
                <a:gd name="connsiteX8" fmla="*/ 1001489 w 1605069"/>
                <a:gd name="connsiteY8" fmla="*/ 490442 h 1441094"/>
                <a:gd name="connsiteX9" fmla="*/ 979525 w 1605069"/>
                <a:gd name="connsiteY9" fmla="*/ 773354 h 1441094"/>
                <a:gd name="connsiteX10" fmla="*/ 1473738 w 1605069"/>
                <a:gd name="connsiteY10" fmla="*/ 890587 h 1441094"/>
                <a:gd name="connsiteX11" fmla="*/ 1605069 w 1605069"/>
                <a:gd name="connsiteY11" fmla="*/ 1441094 h 1441094"/>
                <a:gd name="connsiteX12" fmla="*/ 5403 w 1605069"/>
                <a:gd name="connsiteY12" fmla="*/ 1421359 h 1441094"/>
                <a:gd name="connsiteX0" fmla="*/ 5403 w 1605069"/>
                <a:gd name="connsiteY0" fmla="*/ 1423511 h 1443246"/>
                <a:gd name="connsiteX1" fmla="*/ 51694 w 1605069"/>
                <a:gd name="connsiteY1" fmla="*/ 1004334 h 1443246"/>
                <a:gd name="connsiteX2" fmla="*/ 544709 w 1605069"/>
                <a:gd name="connsiteY2" fmla="*/ 754246 h 1443246"/>
                <a:gd name="connsiteX3" fmla="*/ 503370 w 1605069"/>
                <a:gd name="connsiteY3" fmla="*/ 540410 h 1443246"/>
                <a:gd name="connsiteX4" fmla="*/ 426465 w 1605069"/>
                <a:gd name="connsiteY4" fmla="*/ 391896 h 1443246"/>
                <a:gd name="connsiteX5" fmla="*/ 456583 w 1605069"/>
                <a:gd name="connsiteY5" fmla="*/ 367912 h 1443246"/>
                <a:gd name="connsiteX6" fmla="*/ 697984 w 1605069"/>
                <a:gd name="connsiteY6" fmla="*/ 2152 h 1443246"/>
                <a:gd name="connsiteX7" fmla="*/ 983277 w 1605069"/>
                <a:gd name="connsiteY7" fmla="*/ 345966 h 1443246"/>
                <a:gd name="connsiteX8" fmla="*/ 1001489 w 1605069"/>
                <a:gd name="connsiteY8" fmla="*/ 492594 h 1443246"/>
                <a:gd name="connsiteX9" fmla="*/ 979525 w 1605069"/>
                <a:gd name="connsiteY9" fmla="*/ 775506 h 1443246"/>
                <a:gd name="connsiteX10" fmla="*/ 1473738 w 1605069"/>
                <a:gd name="connsiteY10" fmla="*/ 892739 h 1443246"/>
                <a:gd name="connsiteX11" fmla="*/ 1605069 w 1605069"/>
                <a:gd name="connsiteY11" fmla="*/ 1443246 h 1443246"/>
                <a:gd name="connsiteX12" fmla="*/ 5403 w 1605069"/>
                <a:gd name="connsiteY12" fmla="*/ 1423511 h 1443246"/>
                <a:gd name="connsiteX0" fmla="*/ 5403 w 1605069"/>
                <a:gd name="connsiteY0" fmla="*/ 1414063 h 1433798"/>
                <a:gd name="connsiteX1" fmla="*/ 51694 w 1605069"/>
                <a:gd name="connsiteY1" fmla="*/ 994886 h 1433798"/>
                <a:gd name="connsiteX2" fmla="*/ 544709 w 1605069"/>
                <a:gd name="connsiteY2" fmla="*/ 744798 h 1433798"/>
                <a:gd name="connsiteX3" fmla="*/ 503370 w 1605069"/>
                <a:gd name="connsiteY3" fmla="*/ 530962 h 1433798"/>
                <a:gd name="connsiteX4" fmla="*/ 426465 w 1605069"/>
                <a:gd name="connsiteY4" fmla="*/ 382448 h 1433798"/>
                <a:gd name="connsiteX5" fmla="*/ 456583 w 1605069"/>
                <a:gd name="connsiteY5" fmla="*/ 358464 h 1433798"/>
                <a:gd name="connsiteX6" fmla="*/ 702747 w 1605069"/>
                <a:gd name="connsiteY6" fmla="*/ 2229 h 1433798"/>
                <a:gd name="connsiteX7" fmla="*/ 983277 w 1605069"/>
                <a:gd name="connsiteY7" fmla="*/ 336518 h 1433798"/>
                <a:gd name="connsiteX8" fmla="*/ 1001489 w 1605069"/>
                <a:gd name="connsiteY8" fmla="*/ 483146 h 1433798"/>
                <a:gd name="connsiteX9" fmla="*/ 979525 w 1605069"/>
                <a:gd name="connsiteY9" fmla="*/ 766058 h 1433798"/>
                <a:gd name="connsiteX10" fmla="*/ 1473738 w 1605069"/>
                <a:gd name="connsiteY10" fmla="*/ 883291 h 1433798"/>
                <a:gd name="connsiteX11" fmla="*/ 1605069 w 1605069"/>
                <a:gd name="connsiteY11" fmla="*/ 1433798 h 1433798"/>
                <a:gd name="connsiteX12" fmla="*/ 5403 w 1605069"/>
                <a:gd name="connsiteY12" fmla="*/ 1414063 h 1433798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86 h 1431721"/>
                <a:gd name="connsiteX1" fmla="*/ 51694 w 1605069"/>
                <a:gd name="connsiteY1" fmla="*/ 992809 h 1431721"/>
                <a:gd name="connsiteX2" fmla="*/ 544709 w 1605069"/>
                <a:gd name="connsiteY2" fmla="*/ 742721 h 1431721"/>
                <a:gd name="connsiteX3" fmla="*/ 503370 w 1605069"/>
                <a:gd name="connsiteY3" fmla="*/ 528885 h 1431721"/>
                <a:gd name="connsiteX4" fmla="*/ 426465 w 1605069"/>
                <a:gd name="connsiteY4" fmla="*/ 380371 h 1431721"/>
                <a:gd name="connsiteX5" fmla="*/ 456583 w 1605069"/>
                <a:gd name="connsiteY5" fmla="*/ 356387 h 1431721"/>
                <a:gd name="connsiteX6" fmla="*/ 702747 w 1605069"/>
                <a:gd name="connsiteY6" fmla="*/ 152 h 1431721"/>
                <a:gd name="connsiteX7" fmla="*/ 983277 w 1605069"/>
                <a:gd name="connsiteY7" fmla="*/ 334441 h 1431721"/>
                <a:gd name="connsiteX8" fmla="*/ 1001489 w 1605069"/>
                <a:gd name="connsiteY8" fmla="*/ 481069 h 1431721"/>
                <a:gd name="connsiteX9" fmla="*/ 979525 w 1605069"/>
                <a:gd name="connsiteY9" fmla="*/ 763981 h 1431721"/>
                <a:gd name="connsiteX10" fmla="*/ 1473738 w 1605069"/>
                <a:gd name="connsiteY10" fmla="*/ 881214 h 1431721"/>
                <a:gd name="connsiteX11" fmla="*/ 1605069 w 1605069"/>
                <a:gd name="connsiteY11" fmla="*/ 1431721 h 1431721"/>
                <a:gd name="connsiteX12" fmla="*/ 5403 w 1605069"/>
                <a:gd name="connsiteY12" fmla="*/ 1411986 h 1431721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6370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4446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1001489 w 1605069"/>
                <a:gd name="connsiteY8" fmla="*/ 481052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56583 w 1605069"/>
                <a:gd name="connsiteY5" fmla="*/ 351608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26465 w 1605069"/>
                <a:gd name="connsiteY4" fmla="*/ 380354 h 1431704"/>
                <a:gd name="connsiteX5" fmla="*/ 466108 w 1605069"/>
                <a:gd name="connsiteY5" fmla="*/ 363514 h 1431704"/>
                <a:gd name="connsiteX6" fmla="*/ 702747 w 1605069"/>
                <a:gd name="connsiteY6" fmla="*/ 135 h 1431704"/>
                <a:gd name="connsiteX7" fmla="*/ 983277 w 1605069"/>
                <a:gd name="connsiteY7" fmla="*/ 334424 h 1431704"/>
                <a:gd name="connsiteX8" fmla="*/ 968151 w 1605069"/>
                <a:gd name="connsiteY8" fmla="*/ 514390 h 1431704"/>
                <a:gd name="connsiteX9" fmla="*/ 979525 w 1605069"/>
                <a:gd name="connsiteY9" fmla="*/ 763964 h 1431704"/>
                <a:gd name="connsiteX10" fmla="*/ 1473738 w 1605069"/>
                <a:gd name="connsiteY10" fmla="*/ 881197 h 1431704"/>
                <a:gd name="connsiteX11" fmla="*/ 1605069 w 1605069"/>
                <a:gd name="connsiteY11" fmla="*/ 1431704 h 1431704"/>
                <a:gd name="connsiteX12" fmla="*/ 5403 w 1605069"/>
                <a:gd name="connsiteY12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79525 w 1605069"/>
                <a:gd name="connsiteY8" fmla="*/ 763964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5403 w 1605069"/>
                <a:gd name="connsiteY0" fmla="*/ 1411969 h 1431704"/>
                <a:gd name="connsiteX1" fmla="*/ 51694 w 1605069"/>
                <a:gd name="connsiteY1" fmla="*/ 992792 h 1431704"/>
                <a:gd name="connsiteX2" fmla="*/ 544709 w 1605069"/>
                <a:gd name="connsiteY2" fmla="*/ 742704 h 1431704"/>
                <a:gd name="connsiteX3" fmla="*/ 503370 w 1605069"/>
                <a:gd name="connsiteY3" fmla="*/ 528868 h 1431704"/>
                <a:gd name="connsiteX4" fmla="*/ 466108 w 1605069"/>
                <a:gd name="connsiteY4" fmla="*/ 363514 h 1431704"/>
                <a:gd name="connsiteX5" fmla="*/ 702747 w 1605069"/>
                <a:gd name="connsiteY5" fmla="*/ 135 h 1431704"/>
                <a:gd name="connsiteX6" fmla="*/ 983277 w 1605069"/>
                <a:gd name="connsiteY6" fmla="*/ 334424 h 1431704"/>
                <a:gd name="connsiteX7" fmla="*/ 968151 w 1605069"/>
                <a:gd name="connsiteY7" fmla="*/ 514390 h 1431704"/>
                <a:gd name="connsiteX8" fmla="*/ 962856 w 1605069"/>
                <a:gd name="connsiteY8" fmla="*/ 742533 h 1431704"/>
                <a:gd name="connsiteX9" fmla="*/ 1473738 w 1605069"/>
                <a:gd name="connsiteY9" fmla="*/ 881197 h 1431704"/>
                <a:gd name="connsiteX10" fmla="*/ 1605069 w 1605069"/>
                <a:gd name="connsiteY10" fmla="*/ 1431704 h 1431704"/>
                <a:gd name="connsiteX11" fmla="*/ 5403 w 1605069"/>
                <a:gd name="connsiteY11" fmla="*/ 1411969 h 143170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66648 w 1597979"/>
                <a:gd name="connsiteY9" fmla="*/ 881197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16298 w 1597979"/>
                <a:gd name="connsiteY9" fmla="*/ 934985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528711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97979"/>
                <a:gd name="connsiteY0" fmla="*/ 1436794 h 1436794"/>
                <a:gd name="connsiteX1" fmla="*/ 44604 w 1597979"/>
                <a:gd name="connsiteY1" fmla="*/ 992792 h 1436794"/>
                <a:gd name="connsiteX2" fmla="*/ 537619 w 1597979"/>
                <a:gd name="connsiteY2" fmla="*/ 742704 h 1436794"/>
                <a:gd name="connsiteX3" fmla="*/ 496280 w 1597979"/>
                <a:gd name="connsiteY3" fmla="*/ 528868 h 1436794"/>
                <a:gd name="connsiteX4" fmla="*/ 459018 w 1597979"/>
                <a:gd name="connsiteY4" fmla="*/ 363514 h 1436794"/>
                <a:gd name="connsiteX5" fmla="*/ 695657 w 1597979"/>
                <a:gd name="connsiteY5" fmla="*/ 135 h 1436794"/>
                <a:gd name="connsiteX6" fmla="*/ 976187 w 1597979"/>
                <a:gd name="connsiteY6" fmla="*/ 334424 h 1436794"/>
                <a:gd name="connsiteX7" fmla="*/ 961061 w 1597979"/>
                <a:gd name="connsiteY7" fmla="*/ 514390 h 1436794"/>
                <a:gd name="connsiteX8" fmla="*/ 955766 w 1597979"/>
                <a:gd name="connsiteY8" fmla="*/ 742533 h 1436794"/>
                <a:gd name="connsiteX9" fmla="*/ 1495610 w 1597979"/>
                <a:gd name="connsiteY9" fmla="*/ 959811 h 1436794"/>
                <a:gd name="connsiteX10" fmla="*/ 1597979 w 1597979"/>
                <a:gd name="connsiteY10" fmla="*/ 1431704 h 1436794"/>
                <a:gd name="connsiteX11" fmla="*/ 6588 w 1597979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  <a:gd name="connsiteX0" fmla="*/ 6588 w 1556604"/>
                <a:gd name="connsiteY0" fmla="*/ 1436794 h 1436794"/>
                <a:gd name="connsiteX1" fmla="*/ 44604 w 1556604"/>
                <a:gd name="connsiteY1" fmla="*/ 992792 h 1436794"/>
                <a:gd name="connsiteX2" fmla="*/ 537619 w 1556604"/>
                <a:gd name="connsiteY2" fmla="*/ 742704 h 1436794"/>
                <a:gd name="connsiteX3" fmla="*/ 496280 w 1556604"/>
                <a:gd name="connsiteY3" fmla="*/ 528868 h 1436794"/>
                <a:gd name="connsiteX4" fmla="*/ 459018 w 1556604"/>
                <a:gd name="connsiteY4" fmla="*/ 363514 h 1436794"/>
                <a:gd name="connsiteX5" fmla="*/ 695657 w 1556604"/>
                <a:gd name="connsiteY5" fmla="*/ 135 h 1436794"/>
                <a:gd name="connsiteX6" fmla="*/ 976187 w 1556604"/>
                <a:gd name="connsiteY6" fmla="*/ 334424 h 1436794"/>
                <a:gd name="connsiteX7" fmla="*/ 961061 w 1556604"/>
                <a:gd name="connsiteY7" fmla="*/ 514390 h 1436794"/>
                <a:gd name="connsiteX8" fmla="*/ 955766 w 1556604"/>
                <a:gd name="connsiteY8" fmla="*/ 742533 h 1436794"/>
                <a:gd name="connsiteX9" fmla="*/ 1495610 w 1556604"/>
                <a:gd name="connsiteY9" fmla="*/ 959811 h 1436794"/>
                <a:gd name="connsiteX10" fmla="*/ 1556604 w 1556604"/>
                <a:gd name="connsiteY10" fmla="*/ 1431704 h 1436794"/>
                <a:gd name="connsiteX11" fmla="*/ 6588 w 1556604"/>
                <a:gd name="connsiteY11" fmla="*/ 1436794 h 143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56604" h="1436794">
                  <a:moveTo>
                    <a:pt x="6588" y="1436794"/>
                  </a:moveTo>
                  <a:cubicBezTo>
                    <a:pt x="-10525" y="1297068"/>
                    <a:pt x="6948" y="1042031"/>
                    <a:pt x="44604" y="992792"/>
                  </a:cubicBezTo>
                  <a:cubicBezTo>
                    <a:pt x="251011" y="869741"/>
                    <a:pt x="366931" y="851467"/>
                    <a:pt x="537619" y="742704"/>
                  </a:cubicBezTo>
                  <a:cubicBezTo>
                    <a:pt x="646870" y="688888"/>
                    <a:pt x="503710" y="608878"/>
                    <a:pt x="496280" y="528868"/>
                  </a:cubicBezTo>
                  <a:cubicBezTo>
                    <a:pt x="466512" y="527583"/>
                    <a:pt x="375783" y="373055"/>
                    <a:pt x="459018" y="363514"/>
                  </a:cubicBezTo>
                  <a:cubicBezTo>
                    <a:pt x="448998" y="298744"/>
                    <a:pt x="391353" y="12517"/>
                    <a:pt x="695657" y="135"/>
                  </a:cubicBezTo>
                  <a:cubicBezTo>
                    <a:pt x="986018" y="-6703"/>
                    <a:pt x="993008" y="248394"/>
                    <a:pt x="976187" y="334424"/>
                  </a:cubicBezTo>
                  <a:cubicBezTo>
                    <a:pt x="1039408" y="340438"/>
                    <a:pt x="1014522" y="522663"/>
                    <a:pt x="961061" y="514390"/>
                  </a:cubicBezTo>
                  <a:cubicBezTo>
                    <a:pt x="937864" y="604726"/>
                    <a:pt x="814656" y="671248"/>
                    <a:pt x="955766" y="742533"/>
                  </a:cubicBezTo>
                  <a:lnTo>
                    <a:pt x="1495610" y="959811"/>
                  </a:lnTo>
                  <a:cubicBezTo>
                    <a:pt x="1556530" y="1291370"/>
                    <a:pt x="1545927" y="1273027"/>
                    <a:pt x="1556604" y="1431704"/>
                  </a:cubicBezTo>
                  <a:lnTo>
                    <a:pt x="6588" y="14367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17375E"/>
                </a:solidFill>
              </a:endParaRPr>
            </a:p>
          </p:txBody>
        </p:sp>
      </p:grpSp>
      <p:sp>
        <p:nvSpPr>
          <p:cNvPr id="11" name="Rounded Rectangle 8"/>
          <p:cNvSpPr/>
          <p:nvPr/>
        </p:nvSpPr>
        <p:spPr>
          <a:xfrm>
            <a:off x="5569956" y="1590651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17375E"/>
              </a:solidFill>
            </a:endParaRPr>
          </a:p>
        </p:txBody>
      </p:sp>
      <p:sp>
        <p:nvSpPr>
          <p:cNvPr id="12" name="Rounded Rectangle 8"/>
          <p:cNvSpPr/>
          <p:nvPr/>
        </p:nvSpPr>
        <p:spPr>
          <a:xfrm flipH="1">
            <a:off x="4201804" y="1590651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ounded Rectangle 8"/>
          <p:cNvSpPr/>
          <p:nvPr/>
        </p:nvSpPr>
        <p:spPr>
          <a:xfrm flipH="1">
            <a:off x="6938108" y="1590651"/>
            <a:ext cx="1289762" cy="1843946"/>
          </a:xfrm>
          <a:custGeom>
            <a:avLst/>
            <a:gdLst/>
            <a:ahLst/>
            <a:cxnLst/>
            <a:rect l="l" t="t" r="r" b="b"/>
            <a:pathLst>
              <a:path w="1289762" h="1843946">
                <a:moveTo>
                  <a:pt x="101801" y="0"/>
                </a:moveTo>
                <a:lnTo>
                  <a:pt x="1187961" y="0"/>
                </a:lnTo>
                <a:cubicBezTo>
                  <a:pt x="1244184" y="0"/>
                  <a:pt x="1289762" y="45578"/>
                  <a:pt x="1289762" y="101801"/>
                </a:cubicBezTo>
                <a:lnTo>
                  <a:pt x="1289762" y="1437656"/>
                </a:lnTo>
                <a:cubicBezTo>
                  <a:pt x="1289762" y="1493879"/>
                  <a:pt x="1244184" y="1539457"/>
                  <a:pt x="1187961" y="1539457"/>
                </a:cubicBezTo>
                <a:lnTo>
                  <a:pt x="521243" y="1539457"/>
                </a:lnTo>
                <a:lnTo>
                  <a:pt x="602831" y="1843946"/>
                </a:lnTo>
                <a:lnTo>
                  <a:pt x="27222" y="1511618"/>
                </a:lnTo>
                <a:lnTo>
                  <a:pt x="29034" y="1508479"/>
                </a:lnTo>
                <a:cubicBezTo>
                  <a:pt x="10996" y="1490319"/>
                  <a:pt x="0" y="1465272"/>
                  <a:pt x="0" y="1437656"/>
                </a:cubicBezTo>
                <a:lnTo>
                  <a:pt x="0" y="101801"/>
                </a:lnTo>
                <a:cubicBezTo>
                  <a:pt x="0" y="45578"/>
                  <a:pt x="45578" y="0"/>
                  <a:pt x="101801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11046" y="2105659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7375E"/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1046" y="3121322"/>
            <a:ext cx="1944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7375E"/>
                </a:solidFill>
                <a:cs typeface="Arial" pitchFamily="34" charset="0"/>
              </a:rPr>
              <a:t>Easy to change colors, photos and Text. Get a modern PowerPoint  Presentation that is beautifully designed.  Easy to change colors, photos and Text.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1046" y="1733609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17375E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rgbClr val="17375E"/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44712" y="1737947"/>
            <a:ext cx="1246898" cy="1232690"/>
            <a:chOff x="803640" y="3362835"/>
            <a:chExt cx="2059657" cy="1232690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16321" y="1737947"/>
            <a:ext cx="1246898" cy="1232690"/>
            <a:chOff x="803640" y="3362835"/>
            <a:chExt cx="2059657" cy="1232690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87930" y="1737947"/>
            <a:ext cx="1246898" cy="1232690"/>
            <a:chOff x="803640" y="3362835"/>
            <a:chExt cx="2059657" cy="1232690"/>
          </a:xfrm>
          <a:solidFill>
            <a:srgbClr val="17375E"/>
          </a:solidFill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59540" y="1737947"/>
            <a:ext cx="1246898" cy="1232690"/>
            <a:chOff x="803640" y="3362835"/>
            <a:chExt cx="2059657" cy="1232690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cxnSp>
        <p:nvCxnSpPr>
          <p:cNvPr id="32" name="Straight Connector 34">
            <a:extLst>
              <a:ext uri="{FF2B5EF4-FFF2-40B4-BE49-F238E27FC236}">
                <a16:creationId xmlns:a16="http://schemas.microsoft.com/office/drawing/2014/main" id="{513FAE20-A889-4632-AA2D-310BE496D08F}"/>
              </a:ext>
            </a:extLst>
          </p:cNvPr>
          <p:cNvCxnSpPr/>
          <p:nvPr/>
        </p:nvCxnSpPr>
        <p:spPr>
          <a:xfrm>
            <a:off x="-21650" y="1029606"/>
            <a:ext cx="9144000" cy="1130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049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/>
          <p:nvPr/>
        </p:nvSpPr>
        <p:spPr>
          <a:xfrm>
            <a:off x="3023828" y="1563638"/>
            <a:ext cx="1728193" cy="3168352"/>
          </a:xfrm>
          <a:custGeom>
            <a:avLst/>
            <a:gdLst/>
            <a:ahLst/>
            <a:cxnLst/>
            <a:rect l="l" t="t" r="r" b="b"/>
            <a:pathLst>
              <a:path w="1728193" h="3168352">
                <a:moveTo>
                  <a:pt x="0" y="0"/>
                </a:moveTo>
                <a:lnTo>
                  <a:pt x="1728193" y="0"/>
                </a:lnTo>
                <a:lnTo>
                  <a:pt x="1728193" y="3168352"/>
                </a:lnTo>
                <a:lnTo>
                  <a:pt x="0" y="3168352"/>
                </a:lnTo>
                <a:lnTo>
                  <a:pt x="0" y="1281639"/>
                </a:lnTo>
                <a:cubicBezTo>
                  <a:pt x="190963" y="1282400"/>
                  <a:pt x="368190" y="1181437"/>
                  <a:pt x="465406" y="1016295"/>
                </a:cubicBezTo>
                <a:cubicBezTo>
                  <a:pt x="564911" y="847264"/>
                  <a:pt x="564947" y="637570"/>
                  <a:pt x="465500" y="468505"/>
                </a:cubicBezTo>
                <a:cubicBezTo>
                  <a:pt x="368310" y="303276"/>
                  <a:pt x="191033" y="202242"/>
                  <a:pt x="0" y="2029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5" name="Rectangle 3"/>
          <p:cNvSpPr/>
          <p:nvPr/>
        </p:nvSpPr>
        <p:spPr>
          <a:xfrm>
            <a:off x="4915112" y="1563638"/>
            <a:ext cx="1728193" cy="3168352"/>
          </a:xfrm>
          <a:custGeom>
            <a:avLst/>
            <a:gdLst/>
            <a:ahLst/>
            <a:cxnLst/>
            <a:rect l="l" t="t" r="r" b="b"/>
            <a:pathLst>
              <a:path w="1728193" h="3168352">
                <a:moveTo>
                  <a:pt x="0" y="0"/>
                </a:moveTo>
                <a:lnTo>
                  <a:pt x="1728193" y="0"/>
                </a:lnTo>
                <a:lnTo>
                  <a:pt x="1728193" y="3168352"/>
                </a:lnTo>
                <a:lnTo>
                  <a:pt x="0" y="3168352"/>
                </a:lnTo>
                <a:lnTo>
                  <a:pt x="0" y="1281639"/>
                </a:lnTo>
                <a:cubicBezTo>
                  <a:pt x="190963" y="1282400"/>
                  <a:pt x="368190" y="1181437"/>
                  <a:pt x="465406" y="1016295"/>
                </a:cubicBezTo>
                <a:cubicBezTo>
                  <a:pt x="564911" y="847264"/>
                  <a:pt x="564947" y="637570"/>
                  <a:pt x="465500" y="468505"/>
                </a:cubicBezTo>
                <a:cubicBezTo>
                  <a:pt x="368310" y="303276"/>
                  <a:pt x="191033" y="202242"/>
                  <a:pt x="0" y="2029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/>
        </p:nvSpPr>
        <p:spPr>
          <a:xfrm>
            <a:off x="1132544" y="1563638"/>
            <a:ext cx="1728193" cy="3168352"/>
          </a:xfrm>
          <a:custGeom>
            <a:avLst/>
            <a:gdLst/>
            <a:ahLst/>
            <a:cxnLst/>
            <a:rect l="l" t="t" r="r" b="b"/>
            <a:pathLst>
              <a:path w="1728193" h="3168352">
                <a:moveTo>
                  <a:pt x="0" y="0"/>
                </a:moveTo>
                <a:lnTo>
                  <a:pt x="1728193" y="0"/>
                </a:lnTo>
                <a:lnTo>
                  <a:pt x="1728193" y="3168352"/>
                </a:lnTo>
                <a:lnTo>
                  <a:pt x="0" y="3168352"/>
                </a:lnTo>
                <a:lnTo>
                  <a:pt x="0" y="1281639"/>
                </a:lnTo>
                <a:cubicBezTo>
                  <a:pt x="190963" y="1282400"/>
                  <a:pt x="368190" y="1181437"/>
                  <a:pt x="465406" y="1016295"/>
                </a:cubicBezTo>
                <a:cubicBezTo>
                  <a:pt x="564911" y="847264"/>
                  <a:pt x="564947" y="637570"/>
                  <a:pt x="465500" y="468505"/>
                </a:cubicBezTo>
                <a:cubicBezTo>
                  <a:pt x="368310" y="303276"/>
                  <a:pt x="191033" y="202242"/>
                  <a:pt x="0" y="2029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4A1BBE97-C6CF-BD14-B6DE-8BD2CD4E6EE9}"/>
              </a:ext>
            </a:extLst>
          </p:cNvPr>
          <p:cNvGrpSpPr/>
          <p:nvPr/>
        </p:nvGrpSpPr>
        <p:grpSpPr>
          <a:xfrm>
            <a:off x="592484" y="1765899"/>
            <a:ext cx="2268253" cy="2966091"/>
            <a:chOff x="592484" y="1765899"/>
            <a:chExt cx="2268253" cy="2966091"/>
          </a:xfrm>
        </p:grpSpPr>
        <p:sp>
          <p:nvSpPr>
            <p:cNvPr id="37" name="Chord 36"/>
            <p:cNvSpPr/>
            <p:nvPr/>
          </p:nvSpPr>
          <p:spPr>
            <a:xfrm>
              <a:off x="592484" y="1765899"/>
              <a:ext cx="1080120" cy="1080120"/>
            </a:xfrm>
            <a:prstGeom prst="chord">
              <a:avLst>
                <a:gd name="adj1" fmla="val 16115157"/>
                <a:gd name="adj2" fmla="val 54860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2544" y="4623990"/>
              <a:ext cx="1728193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3" name="Block Arc 14"/>
            <p:cNvSpPr/>
            <p:nvPr/>
          </p:nvSpPr>
          <p:spPr>
            <a:xfrm rot="16200000">
              <a:off x="2024499" y="2074915"/>
              <a:ext cx="461785" cy="462089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4F43CB6D-4DA2-9DE9-2E8A-8EAC42AC4130}"/>
              </a:ext>
            </a:extLst>
          </p:cNvPr>
          <p:cNvGrpSpPr/>
          <p:nvPr/>
        </p:nvGrpSpPr>
        <p:grpSpPr>
          <a:xfrm>
            <a:off x="4375052" y="1765899"/>
            <a:ext cx="2268253" cy="2966091"/>
            <a:chOff x="4375052" y="1765899"/>
            <a:chExt cx="2268253" cy="2966091"/>
          </a:xfrm>
        </p:grpSpPr>
        <p:sp>
          <p:nvSpPr>
            <p:cNvPr id="44" name="Chord 43"/>
            <p:cNvSpPr/>
            <p:nvPr/>
          </p:nvSpPr>
          <p:spPr>
            <a:xfrm>
              <a:off x="4375052" y="1765899"/>
              <a:ext cx="1080120" cy="1080120"/>
            </a:xfrm>
            <a:prstGeom prst="chord">
              <a:avLst>
                <a:gd name="adj1" fmla="val 16115157"/>
                <a:gd name="adj2" fmla="val 54860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915112" y="4623990"/>
              <a:ext cx="1728193" cy="10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792496" y="2044039"/>
              <a:ext cx="510910" cy="523840"/>
            </a:xfrm>
            <a:custGeom>
              <a:avLst/>
              <a:gdLst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38125 w 2305050"/>
                <a:gd name="connsiteY16" fmla="*/ 217170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60071 w 2305050"/>
                <a:gd name="connsiteY16" fmla="*/ 2087575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6647 w 2305050"/>
                <a:gd name="connsiteY16" fmla="*/ 2094890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47675 w 2305050"/>
                <a:gd name="connsiteY15" fmla="*/ 227647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66950 w 2305050"/>
                <a:gd name="connsiteY3" fmla="*/ 657225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19300 w 2305050"/>
                <a:gd name="connsiteY2" fmla="*/ 428625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81480 w 2305050"/>
                <a:gd name="connsiteY2" fmla="*/ 476174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04671 w 2305050"/>
                <a:gd name="connsiteY2" fmla="*/ 468859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2554 w 2305050"/>
                <a:gd name="connsiteY3" fmla="*/ 627964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70609 w 2305050"/>
                <a:gd name="connsiteY3" fmla="*/ 649910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60779 w 2305050"/>
                <a:gd name="connsiteY2" fmla="*/ 472517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1982725 w 2305050"/>
                <a:gd name="connsiteY2" fmla="*/ 494463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3875 w 2305050"/>
                <a:gd name="connsiteY17" fmla="*/ 714375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305050"/>
                <a:gd name="connsiteY0" fmla="*/ 0 h 2352675"/>
                <a:gd name="connsiteX1" fmla="*/ 771525 w 2305050"/>
                <a:gd name="connsiteY1" fmla="*/ 561975 h 2352675"/>
                <a:gd name="connsiteX2" fmla="*/ 2041246 w 2305050"/>
                <a:gd name="connsiteY2" fmla="*/ 498120 h 2352675"/>
                <a:gd name="connsiteX3" fmla="*/ 2296212 w 2305050"/>
                <a:gd name="connsiteY3" fmla="*/ 646252 h 2352675"/>
                <a:gd name="connsiteX4" fmla="*/ 1143000 w 2305050"/>
                <a:gd name="connsiteY4" fmla="*/ 1009650 h 2352675"/>
                <a:gd name="connsiteX5" fmla="*/ 1628775 w 2305050"/>
                <a:gd name="connsiteY5" fmla="*/ 1533525 h 2352675"/>
                <a:gd name="connsiteX6" fmla="*/ 2076450 w 2305050"/>
                <a:gd name="connsiteY6" fmla="*/ 1533525 h 2352675"/>
                <a:gd name="connsiteX7" fmla="*/ 2305050 w 2305050"/>
                <a:gd name="connsiteY7" fmla="*/ 1724025 h 2352675"/>
                <a:gd name="connsiteX8" fmla="*/ 1838325 w 2305050"/>
                <a:gd name="connsiteY8" fmla="*/ 1857375 h 2352675"/>
                <a:gd name="connsiteX9" fmla="*/ 2009775 w 2305050"/>
                <a:gd name="connsiteY9" fmla="*/ 2105025 h 2352675"/>
                <a:gd name="connsiteX10" fmla="*/ 1733550 w 2305050"/>
                <a:gd name="connsiteY10" fmla="*/ 1971675 h 2352675"/>
                <a:gd name="connsiteX11" fmla="*/ 1543050 w 2305050"/>
                <a:gd name="connsiteY11" fmla="*/ 2352675 h 2352675"/>
                <a:gd name="connsiteX12" fmla="*/ 1314450 w 2305050"/>
                <a:gd name="connsiteY12" fmla="*/ 2133600 h 2352675"/>
                <a:gd name="connsiteX13" fmla="*/ 1447800 w 2305050"/>
                <a:gd name="connsiteY13" fmla="*/ 1771650 h 2352675"/>
                <a:gd name="connsiteX14" fmla="*/ 923925 w 2305050"/>
                <a:gd name="connsiteY14" fmla="*/ 1190625 h 2352675"/>
                <a:gd name="connsiteX15" fmla="*/ 414757 w 2305050"/>
                <a:gd name="connsiteY15" fmla="*/ 2305735 h 2352675"/>
                <a:gd name="connsiteX16" fmla="*/ 292990 w 2305050"/>
                <a:gd name="connsiteY16" fmla="*/ 2036368 h 2352675"/>
                <a:gd name="connsiteX17" fmla="*/ 520217 w 2305050"/>
                <a:gd name="connsiteY17" fmla="*/ 750951 h 2352675"/>
                <a:gd name="connsiteX18" fmla="*/ 0 w 2305050"/>
                <a:gd name="connsiteY18" fmla="*/ 0 h 2352675"/>
                <a:gd name="connsiteX0" fmla="*/ 0 w 2294077"/>
                <a:gd name="connsiteY0" fmla="*/ 0 h 2363647"/>
                <a:gd name="connsiteX1" fmla="*/ 760552 w 2294077"/>
                <a:gd name="connsiteY1" fmla="*/ 572947 h 2363647"/>
                <a:gd name="connsiteX2" fmla="*/ 2030273 w 2294077"/>
                <a:gd name="connsiteY2" fmla="*/ 509092 h 2363647"/>
                <a:gd name="connsiteX3" fmla="*/ 2285239 w 2294077"/>
                <a:gd name="connsiteY3" fmla="*/ 657224 h 2363647"/>
                <a:gd name="connsiteX4" fmla="*/ 1132027 w 2294077"/>
                <a:gd name="connsiteY4" fmla="*/ 1020622 h 2363647"/>
                <a:gd name="connsiteX5" fmla="*/ 1617802 w 2294077"/>
                <a:gd name="connsiteY5" fmla="*/ 1544497 h 2363647"/>
                <a:gd name="connsiteX6" fmla="*/ 2065477 w 2294077"/>
                <a:gd name="connsiteY6" fmla="*/ 1544497 h 2363647"/>
                <a:gd name="connsiteX7" fmla="*/ 2294077 w 2294077"/>
                <a:gd name="connsiteY7" fmla="*/ 1734997 h 2363647"/>
                <a:gd name="connsiteX8" fmla="*/ 1827352 w 2294077"/>
                <a:gd name="connsiteY8" fmla="*/ 1868347 h 2363647"/>
                <a:gd name="connsiteX9" fmla="*/ 1998802 w 2294077"/>
                <a:gd name="connsiteY9" fmla="*/ 2115997 h 2363647"/>
                <a:gd name="connsiteX10" fmla="*/ 1722577 w 2294077"/>
                <a:gd name="connsiteY10" fmla="*/ 1982647 h 2363647"/>
                <a:gd name="connsiteX11" fmla="*/ 1532077 w 2294077"/>
                <a:gd name="connsiteY11" fmla="*/ 2363647 h 2363647"/>
                <a:gd name="connsiteX12" fmla="*/ 1303477 w 2294077"/>
                <a:gd name="connsiteY12" fmla="*/ 2144572 h 2363647"/>
                <a:gd name="connsiteX13" fmla="*/ 1436827 w 2294077"/>
                <a:gd name="connsiteY13" fmla="*/ 1782622 h 2363647"/>
                <a:gd name="connsiteX14" fmla="*/ 912952 w 2294077"/>
                <a:gd name="connsiteY14" fmla="*/ 1201597 h 2363647"/>
                <a:gd name="connsiteX15" fmla="*/ 403784 w 2294077"/>
                <a:gd name="connsiteY15" fmla="*/ 2316707 h 2363647"/>
                <a:gd name="connsiteX16" fmla="*/ 282017 w 2294077"/>
                <a:gd name="connsiteY16" fmla="*/ 2047340 h 2363647"/>
                <a:gd name="connsiteX17" fmla="*/ 509244 w 2294077"/>
                <a:gd name="connsiteY17" fmla="*/ 761923 h 2363647"/>
                <a:gd name="connsiteX18" fmla="*/ 0 w 2294077"/>
                <a:gd name="connsiteY18" fmla="*/ 0 h 2363647"/>
                <a:gd name="connsiteX0" fmla="*/ 6569 w 2300646"/>
                <a:gd name="connsiteY0" fmla="*/ 0 h 2363647"/>
                <a:gd name="connsiteX1" fmla="*/ 767121 w 2300646"/>
                <a:gd name="connsiteY1" fmla="*/ 572947 h 2363647"/>
                <a:gd name="connsiteX2" fmla="*/ 2036842 w 2300646"/>
                <a:gd name="connsiteY2" fmla="*/ 509092 h 2363647"/>
                <a:gd name="connsiteX3" fmla="*/ 2291808 w 2300646"/>
                <a:gd name="connsiteY3" fmla="*/ 657224 h 2363647"/>
                <a:gd name="connsiteX4" fmla="*/ 1138596 w 2300646"/>
                <a:gd name="connsiteY4" fmla="*/ 1020622 h 2363647"/>
                <a:gd name="connsiteX5" fmla="*/ 1624371 w 2300646"/>
                <a:gd name="connsiteY5" fmla="*/ 1544497 h 2363647"/>
                <a:gd name="connsiteX6" fmla="*/ 2072046 w 2300646"/>
                <a:gd name="connsiteY6" fmla="*/ 1544497 h 2363647"/>
                <a:gd name="connsiteX7" fmla="*/ 2300646 w 2300646"/>
                <a:gd name="connsiteY7" fmla="*/ 1734997 h 2363647"/>
                <a:gd name="connsiteX8" fmla="*/ 1833921 w 2300646"/>
                <a:gd name="connsiteY8" fmla="*/ 1868347 h 2363647"/>
                <a:gd name="connsiteX9" fmla="*/ 2005371 w 2300646"/>
                <a:gd name="connsiteY9" fmla="*/ 2115997 h 2363647"/>
                <a:gd name="connsiteX10" fmla="*/ 1729146 w 2300646"/>
                <a:gd name="connsiteY10" fmla="*/ 1982647 h 2363647"/>
                <a:gd name="connsiteX11" fmla="*/ 1538646 w 2300646"/>
                <a:gd name="connsiteY11" fmla="*/ 2363647 h 2363647"/>
                <a:gd name="connsiteX12" fmla="*/ 1310046 w 2300646"/>
                <a:gd name="connsiteY12" fmla="*/ 2144572 h 2363647"/>
                <a:gd name="connsiteX13" fmla="*/ 1443396 w 2300646"/>
                <a:gd name="connsiteY13" fmla="*/ 1782622 h 2363647"/>
                <a:gd name="connsiteX14" fmla="*/ 919521 w 2300646"/>
                <a:gd name="connsiteY14" fmla="*/ 1201597 h 2363647"/>
                <a:gd name="connsiteX15" fmla="*/ 410353 w 2300646"/>
                <a:gd name="connsiteY15" fmla="*/ 2316707 h 2363647"/>
                <a:gd name="connsiteX16" fmla="*/ 288586 w 2300646"/>
                <a:gd name="connsiteY16" fmla="*/ 2047340 h 2363647"/>
                <a:gd name="connsiteX17" fmla="*/ 515813 w 2300646"/>
                <a:gd name="connsiteY17" fmla="*/ 761923 h 2363647"/>
                <a:gd name="connsiteX18" fmla="*/ 6569 w 2300646"/>
                <a:gd name="connsiteY18" fmla="*/ 0 h 2363647"/>
                <a:gd name="connsiteX0" fmla="*/ 6569 w 2300646"/>
                <a:gd name="connsiteY0" fmla="*/ 5505 h 2369152"/>
                <a:gd name="connsiteX1" fmla="*/ 767121 w 2300646"/>
                <a:gd name="connsiteY1" fmla="*/ 578452 h 2369152"/>
                <a:gd name="connsiteX2" fmla="*/ 2036842 w 2300646"/>
                <a:gd name="connsiteY2" fmla="*/ 514597 h 2369152"/>
                <a:gd name="connsiteX3" fmla="*/ 2291808 w 2300646"/>
                <a:gd name="connsiteY3" fmla="*/ 662729 h 2369152"/>
                <a:gd name="connsiteX4" fmla="*/ 1138596 w 2300646"/>
                <a:gd name="connsiteY4" fmla="*/ 1026127 h 2369152"/>
                <a:gd name="connsiteX5" fmla="*/ 1624371 w 2300646"/>
                <a:gd name="connsiteY5" fmla="*/ 1550002 h 2369152"/>
                <a:gd name="connsiteX6" fmla="*/ 2072046 w 2300646"/>
                <a:gd name="connsiteY6" fmla="*/ 1550002 h 2369152"/>
                <a:gd name="connsiteX7" fmla="*/ 2300646 w 2300646"/>
                <a:gd name="connsiteY7" fmla="*/ 1740502 h 2369152"/>
                <a:gd name="connsiteX8" fmla="*/ 1833921 w 2300646"/>
                <a:gd name="connsiteY8" fmla="*/ 1873852 h 2369152"/>
                <a:gd name="connsiteX9" fmla="*/ 2005371 w 2300646"/>
                <a:gd name="connsiteY9" fmla="*/ 2121502 h 2369152"/>
                <a:gd name="connsiteX10" fmla="*/ 1729146 w 2300646"/>
                <a:gd name="connsiteY10" fmla="*/ 1988152 h 2369152"/>
                <a:gd name="connsiteX11" fmla="*/ 1538646 w 2300646"/>
                <a:gd name="connsiteY11" fmla="*/ 2369152 h 2369152"/>
                <a:gd name="connsiteX12" fmla="*/ 1310046 w 2300646"/>
                <a:gd name="connsiteY12" fmla="*/ 2150077 h 2369152"/>
                <a:gd name="connsiteX13" fmla="*/ 1443396 w 2300646"/>
                <a:gd name="connsiteY13" fmla="*/ 1788127 h 2369152"/>
                <a:gd name="connsiteX14" fmla="*/ 919521 w 2300646"/>
                <a:gd name="connsiteY14" fmla="*/ 1207102 h 2369152"/>
                <a:gd name="connsiteX15" fmla="*/ 410353 w 2300646"/>
                <a:gd name="connsiteY15" fmla="*/ 2322212 h 2369152"/>
                <a:gd name="connsiteX16" fmla="*/ 288586 w 2300646"/>
                <a:gd name="connsiteY16" fmla="*/ 2052845 h 2369152"/>
                <a:gd name="connsiteX17" fmla="*/ 515813 w 2300646"/>
                <a:gd name="connsiteY17" fmla="*/ 767428 h 2369152"/>
                <a:gd name="connsiteX18" fmla="*/ 6569 w 2300646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24119 w 2305244"/>
                <a:gd name="connsiteY14" fmla="*/ 1207102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43194 w 2305244"/>
                <a:gd name="connsiteY4" fmla="*/ 1026127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185156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06618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898516 w 2305244"/>
                <a:gd name="connsiteY14" fmla="*/ 1196129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47994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73597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513830 w 2305244"/>
                <a:gd name="connsiteY13" fmla="*/ 1784469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28969 w 2305244"/>
                <a:gd name="connsiteY5" fmla="*/ 1550002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50914 w 2305244"/>
                <a:gd name="connsiteY5" fmla="*/ 1597551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76644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11167 w 2305244"/>
                <a:gd name="connsiteY0" fmla="*/ 5505 h 2369152"/>
                <a:gd name="connsiteX1" fmla="*/ 771719 w 2305244"/>
                <a:gd name="connsiteY1" fmla="*/ 578452 h 2369152"/>
                <a:gd name="connsiteX2" fmla="*/ 2041440 w 2305244"/>
                <a:gd name="connsiteY2" fmla="*/ 514597 h 2369152"/>
                <a:gd name="connsiteX3" fmla="*/ 2296406 w 2305244"/>
                <a:gd name="connsiteY3" fmla="*/ 662729 h 2369152"/>
                <a:gd name="connsiteX4" fmla="*/ 1124906 w 2305244"/>
                <a:gd name="connsiteY4" fmla="*/ 1004182 h 2369152"/>
                <a:gd name="connsiteX5" fmla="*/ 1676517 w 2305244"/>
                <a:gd name="connsiteY5" fmla="*/ 1608523 h 2369152"/>
                <a:gd name="connsiteX6" fmla="*/ 2032752 w 2305244"/>
                <a:gd name="connsiteY6" fmla="*/ 1550002 h 2369152"/>
                <a:gd name="connsiteX7" fmla="*/ 2305244 w 2305244"/>
                <a:gd name="connsiteY7" fmla="*/ 1740502 h 2369152"/>
                <a:gd name="connsiteX8" fmla="*/ 1838519 w 2305244"/>
                <a:gd name="connsiteY8" fmla="*/ 1873852 h 2369152"/>
                <a:gd name="connsiteX9" fmla="*/ 2009969 w 2305244"/>
                <a:gd name="connsiteY9" fmla="*/ 2121502 h 2369152"/>
                <a:gd name="connsiteX10" fmla="*/ 1733744 w 2305244"/>
                <a:gd name="connsiteY10" fmla="*/ 1988152 h 2369152"/>
                <a:gd name="connsiteX11" fmla="*/ 1543244 w 2305244"/>
                <a:gd name="connsiteY11" fmla="*/ 2369152 h 2369152"/>
                <a:gd name="connsiteX12" fmla="*/ 1314644 w 2305244"/>
                <a:gd name="connsiteY12" fmla="*/ 2150077 h 2369152"/>
                <a:gd name="connsiteX13" fmla="*/ 1495542 w 2305244"/>
                <a:gd name="connsiteY13" fmla="*/ 1788127 h 2369152"/>
                <a:gd name="connsiteX14" fmla="*/ 909489 w 2305244"/>
                <a:gd name="connsiteY14" fmla="*/ 1225390 h 2369152"/>
                <a:gd name="connsiteX15" fmla="*/ 414951 w 2305244"/>
                <a:gd name="connsiteY15" fmla="*/ 2322212 h 2369152"/>
                <a:gd name="connsiteX16" fmla="*/ 293184 w 2305244"/>
                <a:gd name="connsiteY16" fmla="*/ 2052845 h 2369152"/>
                <a:gd name="connsiteX17" fmla="*/ 520411 w 2305244"/>
                <a:gd name="connsiteY17" fmla="*/ 767428 h 2369152"/>
                <a:gd name="connsiteX18" fmla="*/ 11167 w 2305244"/>
                <a:gd name="connsiteY18" fmla="*/ 5505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24192 w 2305244"/>
                <a:gd name="connsiteY17" fmla="*/ 1641442 h 2369152"/>
                <a:gd name="connsiteX0" fmla="*/ 2305244 w 2305244"/>
                <a:gd name="connsiteY0" fmla="*/ 1740502 h 2369152"/>
                <a:gd name="connsiteX1" fmla="*/ 1838519 w 2305244"/>
                <a:gd name="connsiteY1" fmla="*/ 1873852 h 2369152"/>
                <a:gd name="connsiteX2" fmla="*/ 2009969 w 2305244"/>
                <a:gd name="connsiteY2" fmla="*/ 2121502 h 2369152"/>
                <a:gd name="connsiteX3" fmla="*/ 1733744 w 2305244"/>
                <a:gd name="connsiteY3" fmla="*/ 1988152 h 2369152"/>
                <a:gd name="connsiteX4" fmla="*/ 1543244 w 2305244"/>
                <a:gd name="connsiteY4" fmla="*/ 2369152 h 2369152"/>
                <a:gd name="connsiteX5" fmla="*/ 1314644 w 2305244"/>
                <a:gd name="connsiteY5" fmla="*/ 2150077 h 2369152"/>
                <a:gd name="connsiteX6" fmla="*/ 1495542 w 2305244"/>
                <a:gd name="connsiteY6" fmla="*/ 1788127 h 2369152"/>
                <a:gd name="connsiteX7" fmla="*/ 909489 w 2305244"/>
                <a:gd name="connsiteY7" fmla="*/ 1225390 h 2369152"/>
                <a:gd name="connsiteX8" fmla="*/ 414951 w 2305244"/>
                <a:gd name="connsiteY8" fmla="*/ 2322212 h 2369152"/>
                <a:gd name="connsiteX9" fmla="*/ 293184 w 2305244"/>
                <a:gd name="connsiteY9" fmla="*/ 2052845 h 2369152"/>
                <a:gd name="connsiteX10" fmla="*/ 520411 w 2305244"/>
                <a:gd name="connsiteY10" fmla="*/ 767428 h 2369152"/>
                <a:gd name="connsiteX11" fmla="*/ 11167 w 2305244"/>
                <a:gd name="connsiteY11" fmla="*/ 5505 h 2369152"/>
                <a:gd name="connsiteX12" fmla="*/ 771719 w 2305244"/>
                <a:gd name="connsiteY12" fmla="*/ 578452 h 2369152"/>
                <a:gd name="connsiteX13" fmla="*/ 2041440 w 2305244"/>
                <a:gd name="connsiteY13" fmla="*/ 514597 h 2369152"/>
                <a:gd name="connsiteX14" fmla="*/ 2296406 w 2305244"/>
                <a:gd name="connsiteY14" fmla="*/ 662729 h 2369152"/>
                <a:gd name="connsiteX15" fmla="*/ 1124906 w 2305244"/>
                <a:gd name="connsiteY15" fmla="*/ 1004182 h 2369152"/>
                <a:gd name="connsiteX16" fmla="*/ 1676517 w 2305244"/>
                <a:gd name="connsiteY16" fmla="*/ 1608523 h 2369152"/>
                <a:gd name="connsiteX17" fmla="*/ 2102246 w 2305244"/>
                <a:gd name="connsiteY17" fmla="*/ 1579262 h 2369152"/>
                <a:gd name="connsiteX0" fmla="*/ 2275983 w 2296406"/>
                <a:gd name="connsiteY0" fmla="*/ 1747817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7707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102246 w 2296406"/>
                <a:gd name="connsiteY17" fmla="*/ 1579262 h 2369152"/>
                <a:gd name="connsiteX0" fmla="*/ 2290614 w 2296406"/>
                <a:gd name="connsiteY0" fmla="*/ 1740502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57695 w 2296406"/>
                <a:gd name="connsiteY0" fmla="*/ 1755133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62012 w 2296406"/>
                <a:gd name="connsiteY17" fmla="*/ 1560974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1464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91454 w 2296406"/>
                <a:gd name="connsiteY5" fmla="*/ 2150077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69152"/>
                <a:gd name="connsiteX1" fmla="*/ 1838519 w 2296406"/>
                <a:gd name="connsiteY1" fmla="*/ 1873852 h 2369152"/>
                <a:gd name="connsiteX2" fmla="*/ 2009969 w 2296406"/>
                <a:gd name="connsiteY2" fmla="*/ 2121502 h 2369152"/>
                <a:gd name="connsiteX3" fmla="*/ 1733744 w 2296406"/>
                <a:gd name="connsiteY3" fmla="*/ 1988152 h 2369152"/>
                <a:gd name="connsiteX4" fmla="*/ 1543244 w 2296406"/>
                <a:gd name="connsiteY4" fmla="*/ 2369152 h 2369152"/>
                <a:gd name="connsiteX5" fmla="*/ 1380482 w 2296406"/>
                <a:gd name="connsiteY5" fmla="*/ 2120816 h 2369152"/>
                <a:gd name="connsiteX6" fmla="*/ 1495542 w 2296406"/>
                <a:gd name="connsiteY6" fmla="*/ 1788127 h 2369152"/>
                <a:gd name="connsiteX7" fmla="*/ 909489 w 2296406"/>
                <a:gd name="connsiteY7" fmla="*/ 1225390 h 2369152"/>
                <a:gd name="connsiteX8" fmla="*/ 414951 w 2296406"/>
                <a:gd name="connsiteY8" fmla="*/ 2322212 h 2369152"/>
                <a:gd name="connsiteX9" fmla="*/ 293184 w 2296406"/>
                <a:gd name="connsiteY9" fmla="*/ 2052845 h 2369152"/>
                <a:gd name="connsiteX10" fmla="*/ 520411 w 2296406"/>
                <a:gd name="connsiteY10" fmla="*/ 767428 h 2369152"/>
                <a:gd name="connsiteX11" fmla="*/ 11167 w 2296406"/>
                <a:gd name="connsiteY11" fmla="*/ 5505 h 2369152"/>
                <a:gd name="connsiteX12" fmla="*/ 771719 w 2296406"/>
                <a:gd name="connsiteY12" fmla="*/ 578452 h 2369152"/>
                <a:gd name="connsiteX13" fmla="*/ 2041440 w 2296406"/>
                <a:gd name="connsiteY13" fmla="*/ 514597 h 2369152"/>
                <a:gd name="connsiteX14" fmla="*/ 2296406 w 2296406"/>
                <a:gd name="connsiteY14" fmla="*/ 662729 h 2369152"/>
                <a:gd name="connsiteX15" fmla="*/ 1124906 w 2296406"/>
                <a:gd name="connsiteY15" fmla="*/ 1004182 h 2369152"/>
                <a:gd name="connsiteX16" fmla="*/ 1676517 w 2296406"/>
                <a:gd name="connsiteY16" fmla="*/ 1608523 h 2369152"/>
                <a:gd name="connsiteX17" fmla="*/ 2094931 w 2296406"/>
                <a:gd name="connsiteY17" fmla="*/ 1557316 h 2369152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733744 w 2296406"/>
                <a:gd name="connsiteY3" fmla="*/ 1988152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38519 w 2296406"/>
                <a:gd name="connsiteY1" fmla="*/ 1873852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09969 w 2296406"/>
                <a:gd name="connsiteY2" fmla="*/ 2121502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91681 w 2296406"/>
                <a:gd name="connsiteY2" fmla="*/ 2136133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2042887 w 2296406"/>
                <a:gd name="connsiteY2" fmla="*/ 2194655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16574 w 2296406"/>
                <a:gd name="connsiteY1" fmla="*/ 185190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3889 w 2296406"/>
                <a:gd name="connsiteY1" fmla="*/ 1837277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  <a:gd name="connsiteX0" fmla="*/ 2279640 w 2296406"/>
                <a:gd name="connsiteY0" fmla="*/ 1747818 h 2354521"/>
                <a:gd name="connsiteX1" fmla="*/ 1827546 w 2296406"/>
                <a:gd name="connsiteY1" fmla="*/ 1826304 h 2354521"/>
                <a:gd name="connsiteX2" fmla="*/ 1955104 w 2296406"/>
                <a:gd name="connsiteY2" fmla="*/ 2095900 h 2354521"/>
                <a:gd name="connsiteX3" fmla="*/ 1682537 w 2296406"/>
                <a:gd name="connsiteY3" fmla="*/ 1962549 h 2354521"/>
                <a:gd name="connsiteX4" fmla="*/ 1528613 w 2296406"/>
                <a:gd name="connsiteY4" fmla="*/ 2354521 h 2354521"/>
                <a:gd name="connsiteX5" fmla="*/ 1380482 w 2296406"/>
                <a:gd name="connsiteY5" fmla="*/ 2120816 h 2354521"/>
                <a:gd name="connsiteX6" fmla="*/ 1495542 w 2296406"/>
                <a:gd name="connsiteY6" fmla="*/ 1788127 h 2354521"/>
                <a:gd name="connsiteX7" fmla="*/ 909489 w 2296406"/>
                <a:gd name="connsiteY7" fmla="*/ 1225390 h 2354521"/>
                <a:gd name="connsiteX8" fmla="*/ 414951 w 2296406"/>
                <a:gd name="connsiteY8" fmla="*/ 2322212 h 2354521"/>
                <a:gd name="connsiteX9" fmla="*/ 293184 w 2296406"/>
                <a:gd name="connsiteY9" fmla="*/ 2052845 h 2354521"/>
                <a:gd name="connsiteX10" fmla="*/ 520411 w 2296406"/>
                <a:gd name="connsiteY10" fmla="*/ 767428 h 2354521"/>
                <a:gd name="connsiteX11" fmla="*/ 11167 w 2296406"/>
                <a:gd name="connsiteY11" fmla="*/ 5505 h 2354521"/>
                <a:gd name="connsiteX12" fmla="*/ 771719 w 2296406"/>
                <a:gd name="connsiteY12" fmla="*/ 578452 h 2354521"/>
                <a:gd name="connsiteX13" fmla="*/ 2041440 w 2296406"/>
                <a:gd name="connsiteY13" fmla="*/ 514597 h 2354521"/>
                <a:gd name="connsiteX14" fmla="*/ 2296406 w 2296406"/>
                <a:gd name="connsiteY14" fmla="*/ 662729 h 2354521"/>
                <a:gd name="connsiteX15" fmla="*/ 1124906 w 2296406"/>
                <a:gd name="connsiteY15" fmla="*/ 1004182 h 2354521"/>
                <a:gd name="connsiteX16" fmla="*/ 1676517 w 2296406"/>
                <a:gd name="connsiteY16" fmla="*/ 1608523 h 2354521"/>
                <a:gd name="connsiteX17" fmla="*/ 2094931 w 2296406"/>
                <a:gd name="connsiteY17" fmla="*/ 1557316 h 235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406" h="2354521">
                  <a:moveTo>
                    <a:pt x="2279640" y="1747818"/>
                  </a:moveTo>
                  <a:lnTo>
                    <a:pt x="1827546" y="1826304"/>
                  </a:lnTo>
                  <a:cubicBezTo>
                    <a:pt x="1873723" y="1907635"/>
                    <a:pt x="1985737" y="2047488"/>
                    <a:pt x="1955104" y="2095900"/>
                  </a:cubicBezTo>
                  <a:cubicBezTo>
                    <a:pt x="1897166" y="2139232"/>
                    <a:pt x="1773393" y="2006999"/>
                    <a:pt x="1682537" y="1962549"/>
                  </a:cubicBezTo>
                  <a:lnTo>
                    <a:pt x="1528613" y="2354521"/>
                  </a:lnTo>
                  <a:lnTo>
                    <a:pt x="1380482" y="2120816"/>
                  </a:lnTo>
                  <a:lnTo>
                    <a:pt x="1495542" y="1788127"/>
                  </a:lnTo>
                  <a:lnTo>
                    <a:pt x="909489" y="1225390"/>
                  </a:lnTo>
                  <a:lnTo>
                    <a:pt x="414951" y="2322212"/>
                  </a:lnTo>
                  <a:lnTo>
                    <a:pt x="293184" y="2052845"/>
                  </a:lnTo>
                  <a:lnTo>
                    <a:pt x="520411" y="767428"/>
                  </a:lnTo>
                  <a:cubicBezTo>
                    <a:pt x="325060" y="542715"/>
                    <a:pt x="-71458" y="102202"/>
                    <a:pt x="11167" y="5505"/>
                  </a:cubicBezTo>
                  <a:cubicBezTo>
                    <a:pt x="111065" y="-52229"/>
                    <a:pt x="554777" y="358209"/>
                    <a:pt x="771719" y="578452"/>
                  </a:cubicBezTo>
                  <a:lnTo>
                    <a:pt x="2041440" y="514597"/>
                  </a:lnTo>
                  <a:lnTo>
                    <a:pt x="2296406" y="662729"/>
                  </a:lnTo>
                  <a:lnTo>
                    <a:pt x="1124906" y="1004182"/>
                  </a:lnTo>
                  <a:lnTo>
                    <a:pt x="1676517" y="1608523"/>
                  </a:lnTo>
                  <a:cubicBezTo>
                    <a:pt x="1795262" y="1589016"/>
                    <a:pt x="2094931" y="1557316"/>
                    <a:pt x="2094931" y="155731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CA33A4B-05AA-E427-09EB-E086A7F3FD7F}"/>
              </a:ext>
            </a:extLst>
          </p:cNvPr>
          <p:cNvGrpSpPr/>
          <p:nvPr/>
        </p:nvGrpSpPr>
        <p:grpSpPr>
          <a:xfrm>
            <a:off x="2483768" y="1765899"/>
            <a:ext cx="2268253" cy="2966091"/>
            <a:chOff x="2483768" y="1765899"/>
            <a:chExt cx="2268253" cy="2966091"/>
          </a:xfrm>
        </p:grpSpPr>
        <p:sp>
          <p:nvSpPr>
            <p:cNvPr id="39" name="Chord 38"/>
            <p:cNvSpPr/>
            <p:nvPr/>
          </p:nvSpPr>
          <p:spPr>
            <a:xfrm>
              <a:off x="2483768" y="1765899"/>
              <a:ext cx="1080120" cy="1080120"/>
            </a:xfrm>
            <a:prstGeom prst="chord">
              <a:avLst>
                <a:gd name="adj1" fmla="val 16115157"/>
                <a:gd name="adj2" fmla="val 54860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rgbClr val="FF00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23828" y="4623990"/>
              <a:ext cx="1728193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ounded Rectangle 25"/>
            <p:cNvSpPr/>
            <p:nvPr/>
          </p:nvSpPr>
          <p:spPr>
            <a:xfrm>
              <a:off x="3890592" y="2131799"/>
              <a:ext cx="475301" cy="348320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2504" y="2915439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06456" y="2930620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00408" y="2945801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pSp>
        <p:nvGrpSpPr>
          <p:cNvPr id="32" name="Group 21">
            <a:extLst>
              <a:ext uri="{FF2B5EF4-FFF2-40B4-BE49-F238E27FC236}">
                <a16:creationId xmlns:a16="http://schemas.microsoft.com/office/drawing/2014/main" id="{B176839C-BF37-4AE9-9071-3955B8BC899E}"/>
              </a:ext>
            </a:extLst>
          </p:cNvPr>
          <p:cNvGrpSpPr/>
          <p:nvPr/>
        </p:nvGrpSpPr>
        <p:grpSpPr>
          <a:xfrm>
            <a:off x="7884368" y="1078225"/>
            <a:ext cx="489704" cy="2508390"/>
            <a:chOff x="2267744" y="1250648"/>
            <a:chExt cx="606542" cy="3106861"/>
          </a:xfrm>
        </p:grpSpPr>
        <p:sp>
          <p:nvSpPr>
            <p:cNvPr id="33" name="Hexagon 7">
              <a:extLst>
                <a:ext uri="{FF2B5EF4-FFF2-40B4-BE49-F238E27FC236}">
                  <a16:creationId xmlns:a16="http://schemas.microsoft.com/office/drawing/2014/main" id="{F635ECF3-F442-4A3C-8FBD-7ABAA3141D8E}"/>
                </a:ext>
              </a:extLst>
            </p:cNvPr>
            <p:cNvSpPr/>
            <p:nvPr/>
          </p:nvSpPr>
          <p:spPr>
            <a:xfrm>
              <a:off x="2290593" y="1250648"/>
              <a:ext cx="560844" cy="496673"/>
            </a:xfrm>
            <a:custGeom>
              <a:avLst/>
              <a:gdLst>
                <a:gd name="connsiteX0" fmla="*/ 0 w 864096"/>
                <a:gd name="connsiteY0" fmla="*/ 432048 h 864096"/>
                <a:gd name="connsiteX1" fmla="*/ 216024 w 864096"/>
                <a:gd name="connsiteY1" fmla="*/ 0 h 864096"/>
                <a:gd name="connsiteX2" fmla="*/ 64807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432048 h 864096"/>
                <a:gd name="connsiteX1" fmla="*/ 162684 w 864096"/>
                <a:gd name="connsiteY1" fmla="*/ 7620 h 864096"/>
                <a:gd name="connsiteX2" fmla="*/ 64807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43204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37870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7870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38632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78708 h 864096"/>
                <a:gd name="connsiteX1" fmla="*/ 186164 w 864096"/>
                <a:gd name="connsiteY1" fmla="*/ 101542 h 864096"/>
                <a:gd name="connsiteX2" fmla="*/ 693792 w 864096"/>
                <a:gd name="connsiteY2" fmla="*/ 0 h 864096"/>
                <a:gd name="connsiteX3" fmla="*/ 864096 w 864096"/>
                <a:gd name="connsiteY3" fmla="*/ 38632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08267 h 793655"/>
                <a:gd name="connsiteX1" fmla="*/ 186164 w 864096"/>
                <a:gd name="connsiteY1" fmla="*/ 31101 h 793655"/>
                <a:gd name="connsiteX2" fmla="*/ 693792 w 864096"/>
                <a:gd name="connsiteY2" fmla="*/ 0 h 793655"/>
                <a:gd name="connsiteX3" fmla="*/ 864096 w 864096"/>
                <a:gd name="connsiteY3" fmla="*/ 315887 h 793655"/>
                <a:gd name="connsiteX4" fmla="*/ 648072 w 864096"/>
                <a:gd name="connsiteY4" fmla="*/ 793655 h 793655"/>
                <a:gd name="connsiteX5" fmla="*/ 216024 w 864096"/>
                <a:gd name="connsiteY5" fmla="*/ 793655 h 793655"/>
                <a:gd name="connsiteX6" fmla="*/ 0 w 864096"/>
                <a:gd name="connsiteY6" fmla="*/ 308267 h 793655"/>
                <a:gd name="connsiteX0" fmla="*/ 0 w 864096"/>
                <a:gd name="connsiteY0" fmla="*/ 277166 h 762554"/>
                <a:gd name="connsiteX1" fmla="*/ 186164 w 864096"/>
                <a:gd name="connsiteY1" fmla="*/ 0 h 762554"/>
                <a:gd name="connsiteX2" fmla="*/ 693792 w 864096"/>
                <a:gd name="connsiteY2" fmla="*/ 15860 h 762554"/>
                <a:gd name="connsiteX3" fmla="*/ 864096 w 864096"/>
                <a:gd name="connsiteY3" fmla="*/ 284786 h 762554"/>
                <a:gd name="connsiteX4" fmla="*/ 648072 w 864096"/>
                <a:gd name="connsiteY4" fmla="*/ 762554 h 762554"/>
                <a:gd name="connsiteX5" fmla="*/ 216024 w 864096"/>
                <a:gd name="connsiteY5" fmla="*/ 762554 h 762554"/>
                <a:gd name="connsiteX6" fmla="*/ 0 w 864096"/>
                <a:gd name="connsiteY6" fmla="*/ 277166 h 762554"/>
                <a:gd name="connsiteX0" fmla="*/ 0 w 864096"/>
                <a:gd name="connsiteY0" fmla="*/ 292200 h 777588"/>
                <a:gd name="connsiteX1" fmla="*/ 186164 w 864096"/>
                <a:gd name="connsiteY1" fmla="*/ 15034 h 777588"/>
                <a:gd name="connsiteX2" fmla="*/ 681434 w 864096"/>
                <a:gd name="connsiteY2" fmla="*/ 0 h 777588"/>
                <a:gd name="connsiteX3" fmla="*/ 864096 w 864096"/>
                <a:gd name="connsiteY3" fmla="*/ 299820 h 777588"/>
                <a:gd name="connsiteX4" fmla="*/ 648072 w 864096"/>
                <a:gd name="connsiteY4" fmla="*/ 777588 h 777588"/>
                <a:gd name="connsiteX5" fmla="*/ 216024 w 864096"/>
                <a:gd name="connsiteY5" fmla="*/ 777588 h 777588"/>
                <a:gd name="connsiteX6" fmla="*/ 0 w 864096"/>
                <a:gd name="connsiteY6" fmla="*/ 292200 h 777588"/>
                <a:gd name="connsiteX0" fmla="*/ 0 w 864096"/>
                <a:gd name="connsiteY0" fmla="*/ 292200 h 777588"/>
                <a:gd name="connsiteX1" fmla="*/ 186164 w 864096"/>
                <a:gd name="connsiteY1" fmla="*/ 15034 h 777588"/>
                <a:gd name="connsiteX2" fmla="*/ 687612 w 864096"/>
                <a:gd name="connsiteY2" fmla="*/ 0 h 777588"/>
                <a:gd name="connsiteX3" fmla="*/ 864096 w 864096"/>
                <a:gd name="connsiteY3" fmla="*/ 299820 h 777588"/>
                <a:gd name="connsiteX4" fmla="*/ 648072 w 864096"/>
                <a:gd name="connsiteY4" fmla="*/ 777588 h 777588"/>
                <a:gd name="connsiteX5" fmla="*/ 216024 w 864096"/>
                <a:gd name="connsiteY5" fmla="*/ 777588 h 777588"/>
                <a:gd name="connsiteX6" fmla="*/ 0 w 864096"/>
                <a:gd name="connsiteY6" fmla="*/ 292200 h 777588"/>
                <a:gd name="connsiteX0" fmla="*/ 0 w 864096"/>
                <a:gd name="connsiteY0" fmla="*/ 279842 h 765230"/>
                <a:gd name="connsiteX1" fmla="*/ 186164 w 864096"/>
                <a:gd name="connsiteY1" fmla="*/ 2676 h 765230"/>
                <a:gd name="connsiteX2" fmla="*/ 693792 w 864096"/>
                <a:gd name="connsiteY2" fmla="*/ 0 h 765230"/>
                <a:gd name="connsiteX3" fmla="*/ 864096 w 864096"/>
                <a:gd name="connsiteY3" fmla="*/ 287462 h 765230"/>
                <a:gd name="connsiteX4" fmla="*/ 648072 w 864096"/>
                <a:gd name="connsiteY4" fmla="*/ 765230 h 765230"/>
                <a:gd name="connsiteX5" fmla="*/ 216024 w 864096"/>
                <a:gd name="connsiteY5" fmla="*/ 765230 h 765230"/>
                <a:gd name="connsiteX6" fmla="*/ 0 w 864096"/>
                <a:gd name="connsiteY6" fmla="*/ 279842 h 765230"/>
                <a:gd name="connsiteX0" fmla="*/ 0 w 864096"/>
                <a:gd name="connsiteY0" fmla="*/ 279842 h 765230"/>
                <a:gd name="connsiteX1" fmla="*/ 186164 w 864096"/>
                <a:gd name="connsiteY1" fmla="*/ 2676 h 765230"/>
                <a:gd name="connsiteX2" fmla="*/ 675254 w 864096"/>
                <a:gd name="connsiteY2" fmla="*/ 0 h 765230"/>
                <a:gd name="connsiteX3" fmla="*/ 864096 w 864096"/>
                <a:gd name="connsiteY3" fmla="*/ 287462 h 765230"/>
                <a:gd name="connsiteX4" fmla="*/ 648072 w 864096"/>
                <a:gd name="connsiteY4" fmla="*/ 765230 h 765230"/>
                <a:gd name="connsiteX5" fmla="*/ 216024 w 864096"/>
                <a:gd name="connsiteY5" fmla="*/ 765230 h 765230"/>
                <a:gd name="connsiteX6" fmla="*/ 0 w 864096"/>
                <a:gd name="connsiteY6" fmla="*/ 279842 h 7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096" h="765230">
                  <a:moveTo>
                    <a:pt x="0" y="279842"/>
                  </a:moveTo>
                  <a:lnTo>
                    <a:pt x="186164" y="2676"/>
                  </a:lnTo>
                  <a:lnTo>
                    <a:pt x="675254" y="0"/>
                  </a:lnTo>
                  <a:lnTo>
                    <a:pt x="864096" y="287462"/>
                  </a:lnTo>
                  <a:lnTo>
                    <a:pt x="648072" y="765230"/>
                  </a:lnTo>
                  <a:lnTo>
                    <a:pt x="216024" y="765230"/>
                  </a:lnTo>
                  <a:lnTo>
                    <a:pt x="0" y="279842"/>
                  </a:lnTo>
                  <a:close/>
                </a:path>
              </a:pathLst>
            </a:custGeom>
            <a:noFill/>
            <a:ln w="15875"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Regular Pentagon 8">
              <a:extLst>
                <a:ext uri="{FF2B5EF4-FFF2-40B4-BE49-F238E27FC236}">
                  <a16:creationId xmlns:a16="http://schemas.microsoft.com/office/drawing/2014/main" id="{365C65A5-DEEB-422E-9164-F7CD7074492D}"/>
                </a:ext>
              </a:extLst>
            </p:cNvPr>
            <p:cNvSpPr/>
            <p:nvPr/>
          </p:nvSpPr>
          <p:spPr>
            <a:xfrm rot="10800000">
              <a:off x="2267744" y="1837234"/>
              <a:ext cx="606542" cy="2520275"/>
            </a:xfrm>
            <a:custGeom>
              <a:avLst/>
              <a:gdLst>
                <a:gd name="connsiteX0" fmla="*/ 1 w 576064"/>
                <a:gd name="connsiteY0" fmla="*/ 962659 h 2520280"/>
                <a:gd name="connsiteX1" fmla="*/ 288032 w 576064"/>
                <a:gd name="connsiteY1" fmla="*/ 0 h 2520280"/>
                <a:gd name="connsiteX2" fmla="*/ 576063 w 576064"/>
                <a:gd name="connsiteY2" fmla="*/ 962659 h 2520280"/>
                <a:gd name="connsiteX3" fmla="*/ 466045 w 576064"/>
                <a:gd name="connsiteY3" fmla="*/ 2520274 h 2520280"/>
                <a:gd name="connsiteX4" fmla="*/ 110019 w 576064"/>
                <a:gd name="connsiteY4" fmla="*/ 2520274 h 2520280"/>
                <a:gd name="connsiteX5" fmla="*/ 1 w 576064"/>
                <a:gd name="connsiteY5" fmla="*/ 962659 h 2520280"/>
                <a:gd name="connsiteX0" fmla="*/ 0 w 583682"/>
                <a:gd name="connsiteY0" fmla="*/ 962659 h 2520274"/>
                <a:gd name="connsiteX1" fmla="*/ 288031 w 583682"/>
                <a:gd name="connsiteY1" fmla="*/ 0 h 2520274"/>
                <a:gd name="connsiteX2" fmla="*/ 583682 w 583682"/>
                <a:gd name="connsiteY2" fmla="*/ 345439 h 2520274"/>
                <a:gd name="connsiteX3" fmla="*/ 466044 w 583682"/>
                <a:gd name="connsiteY3" fmla="*/ 2520274 h 2520274"/>
                <a:gd name="connsiteX4" fmla="*/ 110018 w 583682"/>
                <a:gd name="connsiteY4" fmla="*/ 2520274 h 2520274"/>
                <a:gd name="connsiteX5" fmla="*/ 0 w 583682"/>
                <a:gd name="connsiteY5" fmla="*/ 962659 h 2520274"/>
                <a:gd name="connsiteX0" fmla="*/ 0 w 591302"/>
                <a:gd name="connsiteY0" fmla="*/ 314959 h 2520274"/>
                <a:gd name="connsiteX1" fmla="*/ 295651 w 591302"/>
                <a:gd name="connsiteY1" fmla="*/ 0 h 2520274"/>
                <a:gd name="connsiteX2" fmla="*/ 591302 w 591302"/>
                <a:gd name="connsiteY2" fmla="*/ 345439 h 2520274"/>
                <a:gd name="connsiteX3" fmla="*/ 473664 w 591302"/>
                <a:gd name="connsiteY3" fmla="*/ 2520274 h 2520274"/>
                <a:gd name="connsiteX4" fmla="*/ 117638 w 591302"/>
                <a:gd name="connsiteY4" fmla="*/ 2520274 h 2520274"/>
                <a:gd name="connsiteX5" fmla="*/ 0 w 591302"/>
                <a:gd name="connsiteY5" fmla="*/ 314959 h 2520274"/>
                <a:gd name="connsiteX0" fmla="*/ 0 w 614162"/>
                <a:gd name="connsiteY0" fmla="*/ 330199 h 2520274"/>
                <a:gd name="connsiteX1" fmla="*/ 318511 w 614162"/>
                <a:gd name="connsiteY1" fmla="*/ 0 h 2520274"/>
                <a:gd name="connsiteX2" fmla="*/ 614162 w 614162"/>
                <a:gd name="connsiteY2" fmla="*/ 345439 h 2520274"/>
                <a:gd name="connsiteX3" fmla="*/ 496524 w 614162"/>
                <a:gd name="connsiteY3" fmla="*/ 2520274 h 2520274"/>
                <a:gd name="connsiteX4" fmla="*/ 140498 w 614162"/>
                <a:gd name="connsiteY4" fmla="*/ 2520274 h 2520274"/>
                <a:gd name="connsiteX5" fmla="*/ 0 w 614162"/>
                <a:gd name="connsiteY5" fmla="*/ 33019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88904 w 606542"/>
                <a:gd name="connsiteY3" fmla="*/ 2520274 h 2520274"/>
                <a:gd name="connsiteX4" fmla="*/ 132878 w 606542"/>
                <a:gd name="connsiteY4" fmla="*/ 2520274 h 2520274"/>
                <a:gd name="connsiteX5" fmla="*/ 0 w 606542"/>
                <a:gd name="connsiteY5" fmla="*/ 36067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88904 w 606542"/>
                <a:gd name="connsiteY3" fmla="*/ 2520274 h 2520274"/>
                <a:gd name="connsiteX4" fmla="*/ 163358 w 606542"/>
                <a:gd name="connsiteY4" fmla="*/ 2520274 h 2520274"/>
                <a:gd name="connsiteX5" fmla="*/ 0 w 606542"/>
                <a:gd name="connsiteY5" fmla="*/ 36067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50804 w 606542"/>
                <a:gd name="connsiteY3" fmla="*/ 2520274 h 2520274"/>
                <a:gd name="connsiteX4" fmla="*/ 163358 w 606542"/>
                <a:gd name="connsiteY4" fmla="*/ 2520274 h 2520274"/>
                <a:gd name="connsiteX5" fmla="*/ 0 w 606542"/>
                <a:gd name="connsiteY5" fmla="*/ 360679 h 25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542" h="2520274">
                  <a:moveTo>
                    <a:pt x="0" y="360679"/>
                  </a:moveTo>
                  <a:lnTo>
                    <a:pt x="310891" y="0"/>
                  </a:lnTo>
                  <a:lnTo>
                    <a:pt x="606542" y="345439"/>
                  </a:lnTo>
                  <a:lnTo>
                    <a:pt x="450804" y="2520274"/>
                  </a:lnTo>
                  <a:lnTo>
                    <a:pt x="163358" y="2520274"/>
                  </a:lnTo>
                  <a:lnTo>
                    <a:pt x="0" y="360679"/>
                  </a:lnTo>
                  <a:close/>
                </a:path>
              </a:pathLst>
            </a:custGeom>
            <a:noFill/>
            <a:ln w="15875"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29E30F-65DA-4D0F-968B-6DD613A000FD}"/>
              </a:ext>
            </a:extLst>
          </p:cNvPr>
          <p:cNvCxnSpPr/>
          <p:nvPr/>
        </p:nvCxnSpPr>
        <p:spPr>
          <a:xfrm>
            <a:off x="-21650" y="1029606"/>
            <a:ext cx="9144000" cy="1130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856336" y="2075127"/>
            <a:ext cx="62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65052" y="2075127"/>
            <a:ext cx="62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3768" y="2075127"/>
            <a:ext cx="62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09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5616" y="123478"/>
            <a:ext cx="2592288" cy="1656184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</a:rPr>
              <a:t>Portfolio </a:t>
            </a:r>
            <a:r>
              <a:rPr lang="en-US" altLang="ko-KR" b="1" dirty="0"/>
              <a:t>Designed</a:t>
            </a:r>
            <a:endParaRPr lang="ko-KR" alt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15617" y="1779662"/>
            <a:ext cx="2160240" cy="504056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7" y="2387530"/>
            <a:ext cx="1965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595689" y="2865163"/>
            <a:ext cx="504056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6577009" y="920947"/>
            <a:ext cx="504056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36"/>
          <p:cNvSpPr/>
          <p:nvPr/>
        </p:nvSpPr>
        <p:spPr>
          <a:xfrm>
            <a:off x="6689515" y="2975906"/>
            <a:ext cx="312432" cy="26116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ounded Rectangle 25"/>
          <p:cNvSpPr/>
          <p:nvPr/>
        </p:nvSpPr>
        <p:spPr>
          <a:xfrm>
            <a:off x="6689515" y="1068572"/>
            <a:ext cx="299139" cy="219221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316688" y="2865163"/>
            <a:ext cx="1440160" cy="1506787"/>
            <a:chOff x="803640" y="3362835"/>
            <a:chExt cx="2059657" cy="1506787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669293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16688" y="920947"/>
            <a:ext cx="1440160" cy="1506787"/>
            <a:chOff x="803640" y="3362835"/>
            <a:chExt cx="2059657" cy="1506787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669293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18" name="Picture 2" descr="hombre vestido con traje granate y blanco">
            <a:extLst>
              <a:ext uri="{FF2B5EF4-FFF2-40B4-BE49-F238E27FC236}">
                <a16:creationId xmlns:a16="http://schemas.microsoft.com/office/drawing/2014/main" id="{631FF122-8266-40F4-9975-D23924C66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00"/>
          <a:stretch/>
        </p:blipFill>
        <p:spPr bwMode="auto">
          <a:xfrm>
            <a:off x="3635896" y="0"/>
            <a:ext cx="270549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91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46673" y="1469793"/>
            <a:ext cx="1584176" cy="1584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21"/>
          <p:cNvSpPr/>
          <p:nvPr/>
        </p:nvSpPr>
        <p:spPr>
          <a:xfrm>
            <a:off x="5201666" y="1447187"/>
            <a:ext cx="1584176" cy="1584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1680" y="1492399"/>
            <a:ext cx="1584176" cy="15841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Right Triangle 4"/>
          <p:cNvSpPr/>
          <p:nvPr/>
        </p:nvSpPr>
        <p:spPr>
          <a:xfrm rot="5400000">
            <a:off x="1681133" y="1492399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681133" y="1500195"/>
            <a:ext cx="62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Block Arc 14"/>
          <p:cNvSpPr/>
          <p:nvPr/>
        </p:nvSpPr>
        <p:spPr>
          <a:xfrm rot="16200000">
            <a:off x="6105631" y="1666529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Rectangle 36"/>
          <p:cNvSpPr/>
          <p:nvPr/>
        </p:nvSpPr>
        <p:spPr>
          <a:xfrm>
            <a:off x="2595533" y="1731027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25"/>
          <p:cNvSpPr/>
          <p:nvPr/>
        </p:nvSpPr>
        <p:spPr>
          <a:xfrm>
            <a:off x="4350526" y="1708421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775999" y="2190611"/>
            <a:ext cx="1415537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ight Triangle 15"/>
          <p:cNvSpPr/>
          <p:nvPr/>
        </p:nvSpPr>
        <p:spPr>
          <a:xfrm rot="5400000">
            <a:off x="3436126" y="1469793"/>
            <a:ext cx="914400" cy="914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36126" y="1477589"/>
            <a:ext cx="62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30992" y="2168005"/>
            <a:ext cx="1415537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ight Triangle 22"/>
          <p:cNvSpPr/>
          <p:nvPr/>
        </p:nvSpPr>
        <p:spPr>
          <a:xfrm rot="5400000">
            <a:off x="5191119" y="1447187"/>
            <a:ext cx="914400" cy="914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191119" y="1454983"/>
            <a:ext cx="622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285985" y="2145399"/>
            <a:ext cx="1415537" cy="863358"/>
            <a:chOff x="803640" y="3362835"/>
            <a:chExt cx="2059657" cy="863358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993681" y="3275928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55698" y="3647035"/>
            <a:ext cx="7682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7375E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     </a:t>
            </a:r>
          </a:p>
        </p:txBody>
      </p:sp>
      <p:cxnSp>
        <p:nvCxnSpPr>
          <p:cNvPr id="41" name="Straight Connector 34">
            <a:extLst>
              <a:ext uri="{FF2B5EF4-FFF2-40B4-BE49-F238E27FC236}">
                <a16:creationId xmlns:a16="http://schemas.microsoft.com/office/drawing/2014/main" id="{5B516436-55E5-4DF7-A9C1-8E40AE00AB54}"/>
              </a:ext>
            </a:extLst>
          </p:cNvPr>
          <p:cNvCxnSpPr/>
          <p:nvPr/>
        </p:nvCxnSpPr>
        <p:spPr>
          <a:xfrm>
            <a:off x="-21650" y="1029606"/>
            <a:ext cx="9144000" cy="11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5">
            <a:extLst>
              <a:ext uri="{FF2B5EF4-FFF2-40B4-BE49-F238E27FC236}">
                <a16:creationId xmlns:a16="http://schemas.microsoft.com/office/drawing/2014/main" id="{E2110DDC-17A7-4BE2-8FC5-33823E014187}"/>
              </a:ext>
            </a:extLst>
          </p:cNvPr>
          <p:cNvSpPr>
            <a:spLocks noEditPoints="1"/>
          </p:cNvSpPr>
          <p:nvPr/>
        </p:nvSpPr>
        <p:spPr bwMode="auto">
          <a:xfrm>
            <a:off x="8299387" y="1027386"/>
            <a:ext cx="699265" cy="2758825"/>
          </a:xfrm>
          <a:custGeom>
            <a:avLst/>
            <a:gdLst>
              <a:gd name="T0" fmla="*/ 336 w 670"/>
              <a:gd name="T1" fmla="*/ 1 h 2649"/>
              <a:gd name="T2" fmla="*/ 564 w 670"/>
              <a:gd name="T3" fmla="*/ 1 h 2649"/>
              <a:gd name="T4" fmla="*/ 622 w 670"/>
              <a:gd name="T5" fmla="*/ 81 h 2649"/>
              <a:gd name="T6" fmla="*/ 588 w 670"/>
              <a:gd name="T7" fmla="*/ 153 h 2649"/>
              <a:gd name="T8" fmla="*/ 503 w 670"/>
              <a:gd name="T9" fmla="*/ 314 h 2649"/>
              <a:gd name="T10" fmla="*/ 497 w 670"/>
              <a:gd name="T11" fmla="*/ 342 h 2649"/>
              <a:gd name="T12" fmla="*/ 532 w 670"/>
              <a:gd name="T13" fmla="*/ 720 h 2649"/>
              <a:gd name="T14" fmla="*/ 558 w 670"/>
              <a:gd name="T15" fmla="*/ 1005 h 2649"/>
              <a:gd name="T16" fmla="*/ 589 w 670"/>
              <a:gd name="T17" fmla="*/ 1319 h 2649"/>
              <a:gd name="T18" fmla="*/ 618 w 670"/>
              <a:gd name="T19" fmla="*/ 1637 h 2649"/>
              <a:gd name="T20" fmla="*/ 644 w 670"/>
              <a:gd name="T21" fmla="*/ 1912 h 2649"/>
              <a:gd name="T22" fmla="*/ 669 w 670"/>
              <a:gd name="T23" fmla="*/ 2179 h 2649"/>
              <a:gd name="T24" fmla="*/ 660 w 670"/>
              <a:gd name="T25" fmla="*/ 2210 h 2649"/>
              <a:gd name="T26" fmla="*/ 359 w 670"/>
              <a:gd name="T27" fmla="*/ 2626 h 2649"/>
              <a:gd name="T28" fmla="*/ 311 w 670"/>
              <a:gd name="T29" fmla="*/ 2626 h 2649"/>
              <a:gd name="T30" fmla="*/ 20 w 670"/>
              <a:gd name="T31" fmla="*/ 2224 h 2649"/>
              <a:gd name="T32" fmla="*/ 3 w 670"/>
              <a:gd name="T33" fmla="*/ 2155 h 2649"/>
              <a:gd name="T34" fmla="*/ 30 w 670"/>
              <a:gd name="T35" fmla="*/ 1877 h 2649"/>
              <a:gd name="T36" fmla="*/ 56 w 670"/>
              <a:gd name="T37" fmla="*/ 1596 h 2649"/>
              <a:gd name="T38" fmla="*/ 82 w 670"/>
              <a:gd name="T39" fmla="*/ 1320 h 2649"/>
              <a:gd name="T40" fmla="*/ 111 w 670"/>
              <a:gd name="T41" fmla="*/ 1009 h 2649"/>
              <a:gd name="T42" fmla="*/ 134 w 670"/>
              <a:gd name="T43" fmla="*/ 769 h 2649"/>
              <a:gd name="T44" fmla="*/ 160 w 670"/>
              <a:gd name="T45" fmla="*/ 486 h 2649"/>
              <a:gd name="T46" fmla="*/ 173 w 670"/>
              <a:gd name="T47" fmla="*/ 345 h 2649"/>
              <a:gd name="T48" fmla="*/ 165 w 670"/>
              <a:gd name="T49" fmla="*/ 311 h 2649"/>
              <a:gd name="T50" fmla="*/ 63 w 670"/>
              <a:gd name="T51" fmla="*/ 116 h 2649"/>
              <a:gd name="T52" fmla="*/ 44 w 670"/>
              <a:gd name="T53" fmla="*/ 60 h 2649"/>
              <a:gd name="T54" fmla="*/ 86 w 670"/>
              <a:gd name="T55" fmla="*/ 3 h 2649"/>
              <a:gd name="T56" fmla="*/ 148 w 670"/>
              <a:gd name="T57" fmla="*/ 1 h 2649"/>
              <a:gd name="T58" fmla="*/ 336 w 670"/>
              <a:gd name="T59" fmla="*/ 1 h 2649"/>
              <a:gd name="T60" fmla="*/ 335 w 670"/>
              <a:gd name="T61" fmla="*/ 2579 h 2649"/>
              <a:gd name="T62" fmla="*/ 348 w 670"/>
              <a:gd name="T63" fmla="*/ 2562 h 2649"/>
              <a:gd name="T64" fmla="*/ 607 w 670"/>
              <a:gd name="T65" fmla="*/ 2204 h 2649"/>
              <a:gd name="T66" fmla="*/ 620 w 670"/>
              <a:gd name="T67" fmla="*/ 2152 h 2649"/>
              <a:gd name="T68" fmla="*/ 610 w 670"/>
              <a:gd name="T69" fmla="*/ 2049 h 2649"/>
              <a:gd name="T70" fmla="*/ 584 w 670"/>
              <a:gd name="T71" fmla="*/ 1772 h 2649"/>
              <a:gd name="T72" fmla="*/ 558 w 670"/>
              <a:gd name="T73" fmla="*/ 1494 h 2649"/>
              <a:gd name="T74" fmla="*/ 532 w 670"/>
              <a:gd name="T75" fmla="*/ 1219 h 2649"/>
              <a:gd name="T76" fmla="*/ 506 w 670"/>
              <a:gd name="T77" fmla="*/ 941 h 2649"/>
              <a:gd name="T78" fmla="*/ 476 w 670"/>
              <a:gd name="T79" fmla="*/ 623 h 2649"/>
              <a:gd name="T80" fmla="*/ 450 w 670"/>
              <a:gd name="T81" fmla="*/ 334 h 2649"/>
              <a:gd name="T82" fmla="*/ 457 w 670"/>
              <a:gd name="T83" fmla="*/ 302 h 2649"/>
              <a:gd name="T84" fmla="*/ 563 w 670"/>
              <a:gd name="T85" fmla="*/ 101 h 2649"/>
              <a:gd name="T86" fmla="*/ 584 w 670"/>
              <a:gd name="T87" fmla="*/ 50 h 2649"/>
              <a:gd name="T88" fmla="*/ 86 w 670"/>
              <a:gd name="T89" fmla="*/ 50 h 2649"/>
              <a:gd name="T90" fmla="*/ 107 w 670"/>
              <a:gd name="T91" fmla="*/ 99 h 2649"/>
              <a:gd name="T92" fmla="*/ 207 w 670"/>
              <a:gd name="T93" fmla="*/ 288 h 2649"/>
              <a:gd name="T94" fmla="*/ 219 w 670"/>
              <a:gd name="T95" fmla="*/ 357 h 2649"/>
              <a:gd name="T96" fmla="*/ 210 w 670"/>
              <a:gd name="T97" fmla="*/ 454 h 2649"/>
              <a:gd name="T98" fmla="*/ 184 w 670"/>
              <a:gd name="T99" fmla="*/ 733 h 2649"/>
              <a:gd name="T100" fmla="*/ 153 w 670"/>
              <a:gd name="T101" fmla="*/ 1055 h 2649"/>
              <a:gd name="T102" fmla="*/ 128 w 670"/>
              <a:gd name="T103" fmla="*/ 1327 h 2649"/>
              <a:gd name="T104" fmla="*/ 102 w 670"/>
              <a:gd name="T105" fmla="*/ 1612 h 2649"/>
              <a:gd name="T106" fmla="*/ 76 w 670"/>
              <a:gd name="T107" fmla="*/ 1888 h 2649"/>
              <a:gd name="T108" fmla="*/ 50 w 670"/>
              <a:gd name="T109" fmla="*/ 2163 h 2649"/>
              <a:gd name="T110" fmla="*/ 61 w 670"/>
              <a:gd name="T111" fmla="*/ 2199 h 2649"/>
              <a:gd name="T112" fmla="*/ 250 w 670"/>
              <a:gd name="T113" fmla="*/ 2462 h 2649"/>
              <a:gd name="T114" fmla="*/ 335 w 670"/>
              <a:gd name="T115" fmla="*/ 2579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0" h="2649">
                <a:moveTo>
                  <a:pt x="336" y="1"/>
                </a:moveTo>
                <a:cubicBezTo>
                  <a:pt x="412" y="1"/>
                  <a:pt x="488" y="1"/>
                  <a:pt x="564" y="1"/>
                </a:cubicBezTo>
                <a:cubicBezTo>
                  <a:pt x="615" y="1"/>
                  <a:pt x="639" y="32"/>
                  <a:pt x="622" y="81"/>
                </a:cubicBezTo>
                <a:cubicBezTo>
                  <a:pt x="613" y="106"/>
                  <a:pt x="600" y="130"/>
                  <a:pt x="588" y="153"/>
                </a:cubicBezTo>
                <a:cubicBezTo>
                  <a:pt x="560" y="207"/>
                  <a:pt x="531" y="260"/>
                  <a:pt x="503" y="314"/>
                </a:cubicBezTo>
                <a:cubicBezTo>
                  <a:pt x="499" y="322"/>
                  <a:pt x="497" y="333"/>
                  <a:pt x="497" y="342"/>
                </a:cubicBezTo>
                <a:cubicBezTo>
                  <a:pt x="509" y="468"/>
                  <a:pt x="521" y="594"/>
                  <a:pt x="532" y="720"/>
                </a:cubicBezTo>
                <a:cubicBezTo>
                  <a:pt x="541" y="815"/>
                  <a:pt x="549" y="910"/>
                  <a:pt x="558" y="1005"/>
                </a:cubicBezTo>
                <a:cubicBezTo>
                  <a:pt x="568" y="1110"/>
                  <a:pt x="579" y="1214"/>
                  <a:pt x="589" y="1319"/>
                </a:cubicBezTo>
                <a:cubicBezTo>
                  <a:pt x="599" y="1425"/>
                  <a:pt x="608" y="1531"/>
                  <a:pt x="618" y="1637"/>
                </a:cubicBezTo>
                <a:cubicBezTo>
                  <a:pt x="627" y="1729"/>
                  <a:pt x="636" y="1820"/>
                  <a:pt x="644" y="1912"/>
                </a:cubicBezTo>
                <a:cubicBezTo>
                  <a:pt x="653" y="2001"/>
                  <a:pt x="661" y="2090"/>
                  <a:pt x="669" y="2179"/>
                </a:cubicBezTo>
                <a:cubicBezTo>
                  <a:pt x="670" y="2189"/>
                  <a:pt x="666" y="2201"/>
                  <a:pt x="660" y="2210"/>
                </a:cubicBezTo>
                <a:cubicBezTo>
                  <a:pt x="560" y="2349"/>
                  <a:pt x="460" y="2487"/>
                  <a:pt x="359" y="2626"/>
                </a:cubicBezTo>
                <a:cubicBezTo>
                  <a:pt x="343" y="2649"/>
                  <a:pt x="327" y="2649"/>
                  <a:pt x="311" y="2626"/>
                </a:cubicBezTo>
                <a:cubicBezTo>
                  <a:pt x="214" y="2492"/>
                  <a:pt x="118" y="2357"/>
                  <a:pt x="20" y="2224"/>
                </a:cubicBezTo>
                <a:cubicBezTo>
                  <a:pt x="4" y="2202"/>
                  <a:pt x="0" y="2181"/>
                  <a:pt x="3" y="2155"/>
                </a:cubicBezTo>
                <a:cubicBezTo>
                  <a:pt x="12" y="2063"/>
                  <a:pt x="21" y="1970"/>
                  <a:pt x="30" y="1877"/>
                </a:cubicBezTo>
                <a:cubicBezTo>
                  <a:pt x="38" y="1783"/>
                  <a:pt x="47" y="1690"/>
                  <a:pt x="56" y="1596"/>
                </a:cubicBezTo>
                <a:cubicBezTo>
                  <a:pt x="65" y="1504"/>
                  <a:pt x="73" y="1412"/>
                  <a:pt x="82" y="1320"/>
                </a:cubicBezTo>
                <a:cubicBezTo>
                  <a:pt x="92" y="1216"/>
                  <a:pt x="102" y="1113"/>
                  <a:pt x="111" y="1009"/>
                </a:cubicBezTo>
                <a:cubicBezTo>
                  <a:pt x="119" y="929"/>
                  <a:pt x="126" y="849"/>
                  <a:pt x="134" y="769"/>
                </a:cubicBezTo>
                <a:cubicBezTo>
                  <a:pt x="143" y="674"/>
                  <a:pt x="151" y="580"/>
                  <a:pt x="160" y="486"/>
                </a:cubicBezTo>
                <a:cubicBezTo>
                  <a:pt x="165" y="439"/>
                  <a:pt x="170" y="392"/>
                  <a:pt x="173" y="345"/>
                </a:cubicBezTo>
                <a:cubicBezTo>
                  <a:pt x="174" y="334"/>
                  <a:pt x="170" y="321"/>
                  <a:pt x="165" y="311"/>
                </a:cubicBezTo>
                <a:cubicBezTo>
                  <a:pt x="132" y="246"/>
                  <a:pt x="97" y="182"/>
                  <a:pt x="63" y="116"/>
                </a:cubicBezTo>
                <a:cubicBezTo>
                  <a:pt x="54" y="99"/>
                  <a:pt x="47" y="80"/>
                  <a:pt x="44" y="60"/>
                </a:cubicBezTo>
                <a:cubicBezTo>
                  <a:pt x="39" y="31"/>
                  <a:pt x="56" y="7"/>
                  <a:pt x="86" y="3"/>
                </a:cubicBezTo>
                <a:cubicBezTo>
                  <a:pt x="106" y="0"/>
                  <a:pt x="127" y="1"/>
                  <a:pt x="148" y="1"/>
                </a:cubicBezTo>
                <a:cubicBezTo>
                  <a:pt x="210" y="1"/>
                  <a:pt x="273" y="1"/>
                  <a:pt x="336" y="1"/>
                </a:cubicBezTo>
                <a:close/>
                <a:moveTo>
                  <a:pt x="335" y="2579"/>
                </a:moveTo>
                <a:cubicBezTo>
                  <a:pt x="340" y="2572"/>
                  <a:pt x="344" y="2567"/>
                  <a:pt x="348" y="2562"/>
                </a:cubicBezTo>
                <a:cubicBezTo>
                  <a:pt x="435" y="2442"/>
                  <a:pt x="520" y="2323"/>
                  <a:pt x="607" y="2204"/>
                </a:cubicBezTo>
                <a:cubicBezTo>
                  <a:pt x="619" y="2187"/>
                  <a:pt x="623" y="2172"/>
                  <a:pt x="620" y="2152"/>
                </a:cubicBezTo>
                <a:cubicBezTo>
                  <a:pt x="615" y="2118"/>
                  <a:pt x="613" y="2083"/>
                  <a:pt x="610" y="2049"/>
                </a:cubicBezTo>
                <a:cubicBezTo>
                  <a:pt x="601" y="1957"/>
                  <a:pt x="593" y="1865"/>
                  <a:pt x="584" y="1772"/>
                </a:cubicBezTo>
                <a:cubicBezTo>
                  <a:pt x="575" y="1680"/>
                  <a:pt x="566" y="1587"/>
                  <a:pt x="558" y="1494"/>
                </a:cubicBezTo>
                <a:cubicBezTo>
                  <a:pt x="549" y="1402"/>
                  <a:pt x="541" y="1311"/>
                  <a:pt x="532" y="1219"/>
                </a:cubicBezTo>
                <a:cubicBezTo>
                  <a:pt x="523" y="1127"/>
                  <a:pt x="515" y="1034"/>
                  <a:pt x="506" y="941"/>
                </a:cubicBezTo>
                <a:cubicBezTo>
                  <a:pt x="496" y="835"/>
                  <a:pt x="486" y="729"/>
                  <a:pt x="476" y="623"/>
                </a:cubicBezTo>
                <a:cubicBezTo>
                  <a:pt x="467" y="527"/>
                  <a:pt x="458" y="430"/>
                  <a:pt x="450" y="334"/>
                </a:cubicBezTo>
                <a:cubicBezTo>
                  <a:pt x="449" y="324"/>
                  <a:pt x="452" y="312"/>
                  <a:pt x="457" y="302"/>
                </a:cubicBezTo>
                <a:cubicBezTo>
                  <a:pt x="492" y="235"/>
                  <a:pt x="528" y="168"/>
                  <a:pt x="563" y="101"/>
                </a:cubicBezTo>
                <a:cubicBezTo>
                  <a:pt x="571" y="85"/>
                  <a:pt x="576" y="68"/>
                  <a:pt x="584" y="50"/>
                </a:cubicBezTo>
                <a:cubicBezTo>
                  <a:pt x="416" y="50"/>
                  <a:pt x="253" y="50"/>
                  <a:pt x="86" y="50"/>
                </a:cubicBezTo>
                <a:cubicBezTo>
                  <a:pt x="94" y="68"/>
                  <a:pt x="99" y="84"/>
                  <a:pt x="107" y="99"/>
                </a:cubicBezTo>
                <a:cubicBezTo>
                  <a:pt x="140" y="163"/>
                  <a:pt x="173" y="226"/>
                  <a:pt x="207" y="288"/>
                </a:cubicBezTo>
                <a:cubicBezTo>
                  <a:pt x="219" y="310"/>
                  <a:pt x="223" y="332"/>
                  <a:pt x="219" y="357"/>
                </a:cubicBezTo>
                <a:cubicBezTo>
                  <a:pt x="214" y="389"/>
                  <a:pt x="213" y="422"/>
                  <a:pt x="210" y="454"/>
                </a:cubicBezTo>
                <a:cubicBezTo>
                  <a:pt x="201" y="547"/>
                  <a:pt x="193" y="640"/>
                  <a:pt x="184" y="733"/>
                </a:cubicBezTo>
                <a:cubicBezTo>
                  <a:pt x="174" y="840"/>
                  <a:pt x="163" y="947"/>
                  <a:pt x="153" y="1055"/>
                </a:cubicBezTo>
                <a:cubicBezTo>
                  <a:pt x="145" y="1146"/>
                  <a:pt x="137" y="1237"/>
                  <a:pt x="128" y="1327"/>
                </a:cubicBezTo>
                <a:cubicBezTo>
                  <a:pt x="120" y="1422"/>
                  <a:pt x="111" y="1517"/>
                  <a:pt x="102" y="1612"/>
                </a:cubicBezTo>
                <a:cubicBezTo>
                  <a:pt x="93" y="1704"/>
                  <a:pt x="84" y="1796"/>
                  <a:pt x="76" y="1888"/>
                </a:cubicBezTo>
                <a:cubicBezTo>
                  <a:pt x="67" y="1980"/>
                  <a:pt x="58" y="2071"/>
                  <a:pt x="50" y="2163"/>
                </a:cubicBezTo>
                <a:cubicBezTo>
                  <a:pt x="49" y="2175"/>
                  <a:pt x="54" y="2189"/>
                  <a:pt x="61" y="2199"/>
                </a:cubicBezTo>
                <a:cubicBezTo>
                  <a:pt x="123" y="2287"/>
                  <a:pt x="187" y="2374"/>
                  <a:pt x="250" y="2462"/>
                </a:cubicBezTo>
                <a:cubicBezTo>
                  <a:pt x="278" y="2500"/>
                  <a:pt x="306" y="2539"/>
                  <a:pt x="335" y="25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411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FBDC9C21-BD80-F18C-D37E-74E79C40FCD6}"/>
              </a:ext>
            </a:extLst>
          </p:cNvPr>
          <p:cNvGrpSpPr/>
          <p:nvPr/>
        </p:nvGrpSpPr>
        <p:grpSpPr>
          <a:xfrm>
            <a:off x="3493052" y="1402902"/>
            <a:ext cx="5117748" cy="3096345"/>
            <a:chOff x="3493052" y="1402902"/>
            <a:chExt cx="5117748" cy="3096345"/>
          </a:xfrm>
        </p:grpSpPr>
        <p:sp>
          <p:nvSpPr>
            <p:cNvPr id="10" name="Rectangle 21"/>
            <p:cNvSpPr/>
            <p:nvPr/>
          </p:nvSpPr>
          <p:spPr>
            <a:xfrm rot="5400000">
              <a:off x="6195355" y="2083803"/>
              <a:ext cx="3096345" cy="1734544"/>
            </a:xfrm>
            <a:custGeom>
              <a:avLst/>
              <a:gdLst/>
              <a:ahLst/>
              <a:cxnLst/>
              <a:rect l="l" t="t" r="r" b="b"/>
              <a:pathLst>
                <a:path w="4560938" h="2554996">
                  <a:moveTo>
                    <a:pt x="2315585" y="1351978"/>
                  </a:moveTo>
                  <a:lnTo>
                    <a:pt x="2315585" y="1608128"/>
                  </a:lnTo>
                  <a:cubicBezTo>
                    <a:pt x="2332000" y="1604085"/>
                    <a:pt x="2347685" y="1596777"/>
                    <a:pt x="2361832" y="1586519"/>
                  </a:cubicBezTo>
                  <a:cubicBezTo>
                    <a:pt x="2403345" y="1556419"/>
                    <a:pt x="2424829" y="1505846"/>
                    <a:pt x="2417675" y="1455070"/>
                  </a:cubicBezTo>
                  <a:cubicBezTo>
                    <a:pt x="2409025" y="1388817"/>
                    <a:pt x="2368208" y="1366470"/>
                    <a:pt x="2315585" y="1351978"/>
                  </a:cubicBezTo>
                  <a:close/>
                  <a:moveTo>
                    <a:pt x="3612086" y="989467"/>
                  </a:moveTo>
                  <a:cubicBezTo>
                    <a:pt x="3453010" y="989467"/>
                    <a:pt x="3324054" y="1118423"/>
                    <a:pt x="3324054" y="1277499"/>
                  </a:cubicBezTo>
                  <a:cubicBezTo>
                    <a:pt x="3324054" y="1436575"/>
                    <a:pt x="3453010" y="1565531"/>
                    <a:pt x="3612086" y="1565531"/>
                  </a:cubicBezTo>
                  <a:cubicBezTo>
                    <a:pt x="3771162" y="1565531"/>
                    <a:pt x="3900118" y="1436575"/>
                    <a:pt x="3900118" y="1277499"/>
                  </a:cubicBezTo>
                  <a:cubicBezTo>
                    <a:pt x="3900118" y="1118423"/>
                    <a:pt x="3771162" y="989467"/>
                    <a:pt x="3612086" y="989467"/>
                  </a:cubicBezTo>
                  <a:close/>
                  <a:moveTo>
                    <a:pt x="948854" y="989467"/>
                  </a:moveTo>
                  <a:cubicBezTo>
                    <a:pt x="789778" y="989467"/>
                    <a:pt x="660822" y="1118423"/>
                    <a:pt x="660822" y="1277499"/>
                  </a:cubicBezTo>
                  <a:cubicBezTo>
                    <a:pt x="660822" y="1436575"/>
                    <a:pt x="789778" y="1565531"/>
                    <a:pt x="948854" y="1565531"/>
                  </a:cubicBezTo>
                  <a:cubicBezTo>
                    <a:pt x="1107930" y="1565531"/>
                    <a:pt x="1236886" y="1436575"/>
                    <a:pt x="1236886" y="1277499"/>
                  </a:cubicBezTo>
                  <a:cubicBezTo>
                    <a:pt x="1236886" y="1118423"/>
                    <a:pt x="1107930" y="989467"/>
                    <a:pt x="948854" y="989467"/>
                  </a:cubicBezTo>
                  <a:close/>
                  <a:moveTo>
                    <a:pt x="2247651" y="946230"/>
                  </a:moveTo>
                  <a:cubicBezTo>
                    <a:pt x="2230469" y="950266"/>
                    <a:pt x="2214012" y="957763"/>
                    <a:pt x="2199233" y="968479"/>
                  </a:cubicBezTo>
                  <a:cubicBezTo>
                    <a:pt x="2157721" y="998579"/>
                    <a:pt x="2136236" y="1049152"/>
                    <a:pt x="2143390" y="1099928"/>
                  </a:cubicBezTo>
                  <a:cubicBezTo>
                    <a:pt x="2157154" y="1167662"/>
                    <a:pt x="2197550" y="1197656"/>
                    <a:pt x="2247651" y="1217102"/>
                  </a:cubicBezTo>
                  <a:close/>
                  <a:moveTo>
                    <a:pt x="2247651" y="785264"/>
                  </a:moveTo>
                  <a:lnTo>
                    <a:pt x="2315585" y="785264"/>
                  </a:lnTo>
                  <a:lnTo>
                    <a:pt x="2315585" y="832380"/>
                  </a:lnTo>
                  <a:cubicBezTo>
                    <a:pt x="2341411" y="835890"/>
                    <a:pt x="2366862" y="843587"/>
                    <a:pt x="2390991" y="855423"/>
                  </a:cubicBezTo>
                  <a:cubicBezTo>
                    <a:pt x="2474360" y="896319"/>
                    <a:pt x="2528313" y="979930"/>
                    <a:pt x="2531223" y="1072743"/>
                  </a:cubicBezTo>
                  <a:lnTo>
                    <a:pt x="2418963" y="1076264"/>
                  </a:lnTo>
                  <a:cubicBezTo>
                    <a:pt x="2417356" y="1025012"/>
                    <a:pt x="2387564" y="978842"/>
                    <a:pt x="2341528" y="956260"/>
                  </a:cubicBezTo>
                  <a:cubicBezTo>
                    <a:pt x="2333151" y="952151"/>
                    <a:pt x="2324486" y="948946"/>
                    <a:pt x="2315585" y="946938"/>
                  </a:cubicBezTo>
                  <a:lnTo>
                    <a:pt x="2315585" y="1239083"/>
                  </a:lnTo>
                  <a:cubicBezTo>
                    <a:pt x="2404308" y="1264638"/>
                    <a:pt x="2499083" y="1293869"/>
                    <a:pt x="2528899" y="1441205"/>
                  </a:cubicBezTo>
                  <a:cubicBezTo>
                    <a:pt x="2541347" y="1532528"/>
                    <a:pt x="2502457" y="1623287"/>
                    <a:pt x="2427762" y="1677447"/>
                  </a:cubicBezTo>
                  <a:cubicBezTo>
                    <a:pt x="2394006" y="1701923"/>
                    <a:pt x="2355419" y="1717125"/>
                    <a:pt x="2315585" y="1722661"/>
                  </a:cubicBezTo>
                  <a:lnTo>
                    <a:pt x="2315585" y="1769734"/>
                  </a:lnTo>
                  <a:lnTo>
                    <a:pt x="2247651" y="1769734"/>
                  </a:lnTo>
                  <a:lnTo>
                    <a:pt x="2247651" y="1722944"/>
                  </a:lnTo>
                  <a:cubicBezTo>
                    <a:pt x="2221084" y="1719537"/>
                    <a:pt x="2194881" y="1711743"/>
                    <a:pt x="2170074" y="1699575"/>
                  </a:cubicBezTo>
                  <a:cubicBezTo>
                    <a:pt x="2086705" y="1658679"/>
                    <a:pt x="2032752" y="1575069"/>
                    <a:pt x="2029842" y="1482255"/>
                  </a:cubicBezTo>
                  <a:lnTo>
                    <a:pt x="2142102" y="1478734"/>
                  </a:lnTo>
                  <a:cubicBezTo>
                    <a:pt x="2143709" y="1529986"/>
                    <a:pt x="2173501" y="1576156"/>
                    <a:pt x="2219537" y="1598738"/>
                  </a:cubicBezTo>
                  <a:cubicBezTo>
                    <a:pt x="2228602" y="1603184"/>
                    <a:pt x="2238004" y="1606573"/>
                    <a:pt x="2247651" y="1608616"/>
                  </a:cubicBezTo>
                  <a:lnTo>
                    <a:pt x="2247651" y="1335176"/>
                  </a:lnTo>
                  <a:cubicBezTo>
                    <a:pt x="2162261" y="1314127"/>
                    <a:pt x="2069489" y="1278142"/>
                    <a:pt x="2032173" y="1115597"/>
                  </a:cubicBezTo>
                  <a:cubicBezTo>
                    <a:pt x="2019217" y="1023646"/>
                    <a:pt x="2058125" y="932061"/>
                    <a:pt x="2133303" y="877552"/>
                  </a:cubicBezTo>
                  <a:cubicBezTo>
                    <a:pt x="2167670" y="852632"/>
                    <a:pt x="2207046" y="837325"/>
                    <a:pt x="2247651" y="832077"/>
                  </a:cubicBezTo>
                  <a:close/>
                  <a:moveTo>
                    <a:pt x="2280470" y="617534"/>
                  </a:moveTo>
                  <a:cubicBezTo>
                    <a:pt x="1915981" y="617534"/>
                    <a:pt x="1620504" y="913011"/>
                    <a:pt x="1620504" y="1277500"/>
                  </a:cubicBezTo>
                  <a:cubicBezTo>
                    <a:pt x="1620504" y="1641989"/>
                    <a:pt x="1915981" y="1937466"/>
                    <a:pt x="2280470" y="1937466"/>
                  </a:cubicBezTo>
                  <a:cubicBezTo>
                    <a:pt x="2644959" y="1937466"/>
                    <a:pt x="2940436" y="1641989"/>
                    <a:pt x="2940436" y="1277500"/>
                  </a:cubicBezTo>
                  <a:cubicBezTo>
                    <a:pt x="2940436" y="913011"/>
                    <a:pt x="2644959" y="617534"/>
                    <a:pt x="2280470" y="617534"/>
                  </a:cubicBezTo>
                  <a:close/>
                  <a:moveTo>
                    <a:pt x="284505" y="265281"/>
                  </a:moveTo>
                  <a:lnTo>
                    <a:pt x="4276434" y="265281"/>
                  </a:lnTo>
                  <a:lnTo>
                    <a:pt x="4276434" y="2289716"/>
                  </a:lnTo>
                  <a:lnTo>
                    <a:pt x="284505" y="2289716"/>
                  </a:lnTo>
                  <a:close/>
                  <a:moveTo>
                    <a:pt x="180344" y="148161"/>
                  </a:moveTo>
                  <a:lnTo>
                    <a:pt x="180344" y="2406836"/>
                  </a:lnTo>
                  <a:lnTo>
                    <a:pt x="4380595" y="2406836"/>
                  </a:lnTo>
                  <a:lnTo>
                    <a:pt x="4380595" y="148161"/>
                  </a:lnTo>
                  <a:close/>
                  <a:moveTo>
                    <a:pt x="0" y="0"/>
                  </a:moveTo>
                  <a:lnTo>
                    <a:pt x="4560938" y="0"/>
                  </a:lnTo>
                  <a:lnTo>
                    <a:pt x="4560938" y="2554996"/>
                  </a:lnTo>
                  <a:lnTo>
                    <a:pt x="0" y="255499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7375E"/>
                </a:solidFill>
              </a:endParaRPr>
            </a:p>
          </p:txBody>
        </p:sp>
        <p:sp>
          <p:nvSpPr>
            <p:cNvPr id="11" name="Rectangle 12"/>
            <p:cNvSpPr/>
            <p:nvPr/>
          </p:nvSpPr>
          <p:spPr>
            <a:xfrm>
              <a:off x="3493052" y="1726939"/>
              <a:ext cx="3383203" cy="2448272"/>
            </a:xfrm>
            <a:custGeom>
              <a:avLst/>
              <a:gdLst/>
              <a:ahLst/>
              <a:cxnLst/>
              <a:rect l="l" t="t" r="r" b="b"/>
              <a:pathLst>
                <a:path w="3383203" h="2448272">
                  <a:moveTo>
                    <a:pt x="413" y="0"/>
                  </a:moveTo>
                  <a:lnTo>
                    <a:pt x="3383203" y="0"/>
                  </a:lnTo>
                  <a:lnTo>
                    <a:pt x="3383203" y="2448272"/>
                  </a:lnTo>
                  <a:lnTo>
                    <a:pt x="0" y="2448272"/>
                  </a:lnTo>
                  <a:lnTo>
                    <a:pt x="665030" y="1223756"/>
                  </a:ln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17375E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65691" y="2100793"/>
            <a:ext cx="1556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$500</a:t>
            </a:r>
            <a:endParaRPr lang="ko-KR" altLang="en-US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5" y="2964889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8A13EA-9A2B-9D06-ADC3-C88B8BB07F5A}"/>
              </a:ext>
            </a:extLst>
          </p:cNvPr>
          <p:cNvGrpSpPr/>
          <p:nvPr/>
        </p:nvGrpSpPr>
        <p:grpSpPr>
          <a:xfrm>
            <a:off x="758825" y="1644650"/>
            <a:ext cx="2268537" cy="3070225"/>
            <a:chOff x="758825" y="1644650"/>
            <a:chExt cx="2268537" cy="3070225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00148271-1EB7-463C-A897-01DE95754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1644650"/>
              <a:ext cx="2268537" cy="3070225"/>
            </a:xfrm>
            <a:custGeom>
              <a:avLst/>
              <a:gdLst>
                <a:gd name="T0" fmla="*/ 281 w 1570"/>
                <a:gd name="T1" fmla="*/ 759 h 2125"/>
                <a:gd name="T2" fmla="*/ 199 w 1570"/>
                <a:gd name="T3" fmla="*/ 1801 h 2125"/>
                <a:gd name="T4" fmla="*/ 21 w 1570"/>
                <a:gd name="T5" fmla="*/ 1809 h 2125"/>
                <a:gd name="T6" fmla="*/ 3 w 1570"/>
                <a:gd name="T7" fmla="*/ 1778 h 2125"/>
                <a:gd name="T8" fmla="*/ 0 w 1570"/>
                <a:gd name="T9" fmla="*/ 1386 h 2125"/>
                <a:gd name="T10" fmla="*/ 60 w 1570"/>
                <a:gd name="T11" fmla="*/ 630 h 2125"/>
                <a:gd name="T12" fmla="*/ 139 w 1570"/>
                <a:gd name="T13" fmla="*/ 250 h 2125"/>
                <a:gd name="T14" fmla="*/ 188 w 1570"/>
                <a:gd name="T15" fmla="*/ 196 h 2125"/>
                <a:gd name="T16" fmla="*/ 434 w 1570"/>
                <a:gd name="T17" fmla="*/ 94 h 2125"/>
                <a:gd name="T18" fmla="*/ 579 w 1570"/>
                <a:gd name="T19" fmla="*/ 11 h 2125"/>
                <a:gd name="T20" fmla="*/ 572 w 1570"/>
                <a:gd name="T21" fmla="*/ 37 h 2125"/>
                <a:gd name="T22" fmla="*/ 553 w 1570"/>
                <a:gd name="T23" fmla="*/ 359 h 2125"/>
                <a:gd name="T24" fmla="*/ 768 w 1570"/>
                <a:gd name="T25" fmla="*/ 1061 h 2125"/>
                <a:gd name="T26" fmla="*/ 784 w 1570"/>
                <a:gd name="T27" fmla="*/ 1108 h 2125"/>
                <a:gd name="T28" fmla="*/ 806 w 1570"/>
                <a:gd name="T29" fmla="*/ 1049 h 2125"/>
                <a:gd name="T30" fmla="*/ 1017 w 1570"/>
                <a:gd name="T31" fmla="*/ 326 h 2125"/>
                <a:gd name="T32" fmla="*/ 987 w 1570"/>
                <a:gd name="T33" fmla="*/ 0 h 2125"/>
                <a:gd name="T34" fmla="*/ 1365 w 1570"/>
                <a:gd name="T35" fmla="*/ 184 h 2125"/>
                <a:gd name="T36" fmla="*/ 1427 w 1570"/>
                <a:gd name="T37" fmla="*/ 253 h 2125"/>
                <a:gd name="T38" fmla="*/ 1527 w 1570"/>
                <a:gd name="T39" fmla="*/ 798 h 2125"/>
                <a:gd name="T40" fmla="*/ 1562 w 1570"/>
                <a:gd name="T41" fmla="*/ 1706 h 2125"/>
                <a:gd name="T42" fmla="*/ 1556 w 1570"/>
                <a:gd name="T43" fmla="*/ 1807 h 2125"/>
                <a:gd name="T44" fmla="*/ 1364 w 1570"/>
                <a:gd name="T45" fmla="*/ 1794 h 2125"/>
                <a:gd name="T46" fmla="*/ 1282 w 1570"/>
                <a:gd name="T47" fmla="*/ 755 h 2125"/>
                <a:gd name="T48" fmla="*/ 1269 w 1570"/>
                <a:gd name="T49" fmla="*/ 754 h 2125"/>
                <a:gd name="T50" fmla="*/ 1223 w 1570"/>
                <a:gd name="T51" fmla="*/ 992 h 2125"/>
                <a:gd name="T52" fmla="*/ 1296 w 1570"/>
                <a:gd name="T53" fmla="*/ 1542 h 2125"/>
                <a:gd name="T54" fmla="*/ 1355 w 1570"/>
                <a:gd name="T55" fmla="*/ 1787 h 2125"/>
                <a:gd name="T56" fmla="*/ 1187 w 1570"/>
                <a:gd name="T57" fmla="*/ 2045 h 2125"/>
                <a:gd name="T58" fmla="*/ 920 w 1570"/>
                <a:gd name="T59" fmla="*/ 1956 h 2125"/>
                <a:gd name="T60" fmla="*/ 794 w 1570"/>
                <a:gd name="T61" fmla="*/ 1656 h 2125"/>
                <a:gd name="T62" fmla="*/ 788 w 1570"/>
                <a:gd name="T63" fmla="*/ 1635 h 2125"/>
                <a:gd name="T64" fmla="*/ 790 w 1570"/>
                <a:gd name="T65" fmla="*/ 1636 h 2125"/>
                <a:gd name="T66" fmla="*/ 684 w 1570"/>
                <a:gd name="T67" fmla="*/ 1899 h 2125"/>
                <a:gd name="T68" fmla="*/ 638 w 1570"/>
                <a:gd name="T69" fmla="*/ 1971 h 2125"/>
                <a:gd name="T70" fmla="*/ 219 w 1570"/>
                <a:gd name="T71" fmla="*/ 1920 h 2125"/>
                <a:gd name="T72" fmla="*/ 214 w 1570"/>
                <a:gd name="T73" fmla="*/ 1785 h 2125"/>
                <a:gd name="T74" fmla="*/ 312 w 1570"/>
                <a:gd name="T75" fmla="*/ 1384 h 2125"/>
                <a:gd name="T76" fmla="*/ 294 w 1570"/>
                <a:gd name="T77" fmla="*/ 770 h 2125"/>
                <a:gd name="T78" fmla="*/ 290 w 1570"/>
                <a:gd name="T79" fmla="*/ 758 h 2125"/>
                <a:gd name="T80" fmla="*/ 281 w 1570"/>
                <a:gd name="T81" fmla="*/ 759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70" h="2125">
                  <a:moveTo>
                    <a:pt x="281" y="759"/>
                  </a:moveTo>
                  <a:cubicBezTo>
                    <a:pt x="237" y="1102"/>
                    <a:pt x="224" y="1447"/>
                    <a:pt x="199" y="1801"/>
                  </a:cubicBezTo>
                  <a:cubicBezTo>
                    <a:pt x="140" y="1804"/>
                    <a:pt x="81" y="1808"/>
                    <a:pt x="21" y="1809"/>
                  </a:cubicBezTo>
                  <a:cubicBezTo>
                    <a:pt x="15" y="1809"/>
                    <a:pt x="3" y="1789"/>
                    <a:pt x="3" y="1778"/>
                  </a:cubicBezTo>
                  <a:cubicBezTo>
                    <a:pt x="1" y="1647"/>
                    <a:pt x="0" y="1516"/>
                    <a:pt x="0" y="1386"/>
                  </a:cubicBezTo>
                  <a:cubicBezTo>
                    <a:pt x="2" y="1132"/>
                    <a:pt x="20" y="880"/>
                    <a:pt x="60" y="630"/>
                  </a:cubicBezTo>
                  <a:cubicBezTo>
                    <a:pt x="81" y="502"/>
                    <a:pt x="112" y="377"/>
                    <a:pt x="139" y="250"/>
                  </a:cubicBezTo>
                  <a:cubicBezTo>
                    <a:pt x="145" y="222"/>
                    <a:pt x="161" y="207"/>
                    <a:pt x="188" y="196"/>
                  </a:cubicBezTo>
                  <a:cubicBezTo>
                    <a:pt x="271" y="164"/>
                    <a:pt x="354" y="131"/>
                    <a:pt x="434" y="94"/>
                  </a:cubicBezTo>
                  <a:cubicBezTo>
                    <a:pt x="484" y="71"/>
                    <a:pt x="531" y="39"/>
                    <a:pt x="579" y="11"/>
                  </a:cubicBezTo>
                  <a:cubicBezTo>
                    <a:pt x="577" y="18"/>
                    <a:pt x="576" y="28"/>
                    <a:pt x="572" y="37"/>
                  </a:cubicBezTo>
                  <a:cubicBezTo>
                    <a:pt x="528" y="142"/>
                    <a:pt x="530" y="249"/>
                    <a:pt x="553" y="359"/>
                  </a:cubicBezTo>
                  <a:cubicBezTo>
                    <a:pt x="604" y="599"/>
                    <a:pt x="666" y="836"/>
                    <a:pt x="768" y="1061"/>
                  </a:cubicBezTo>
                  <a:cubicBezTo>
                    <a:pt x="773" y="1074"/>
                    <a:pt x="777" y="1088"/>
                    <a:pt x="784" y="1108"/>
                  </a:cubicBezTo>
                  <a:cubicBezTo>
                    <a:pt x="793" y="1085"/>
                    <a:pt x="798" y="1066"/>
                    <a:pt x="806" y="1049"/>
                  </a:cubicBezTo>
                  <a:cubicBezTo>
                    <a:pt x="907" y="817"/>
                    <a:pt x="972" y="574"/>
                    <a:pt x="1017" y="326"/>
                  </a:cubicBezTo>
                  <a:cubicBezTo>
                    <a:pt x="1040" y="200"/>
                    <a:pt x="1054" y="210"/>
                    <a:pt x="987" y="0"/>
                  </a:cubicBezTo>
                  <a:cubicBezTo>
                    <a:pt x="1094" y="105"/>
                    <a:pt x="1237" y="129"/>
                    <a:pt x="1365" y="184"/>
                  </a:cubicBezTo>
                  <a:cubicBezTo>
                    <a:pt x="1398" y="199"/>
                    <a:pt x="1417" y="217"/>
                    <a:pt x="1427" y="253"/>
                  </a:cubicBezTo>
                  <a:cubicBezTo>
                    <a:pt x="1475" y="432"/>
                    <a:pt x="1506" y="614"/>
                    <a:pt x="1527" y="798"/>
                  </a:cubicBezTo>
                  <a:cubicBezTo>
                    <a:pt x="1561" y="1100"/>
                    <a:pt x="1570" y="1403"/>
                    <a:pt x="1562" y="1706"/>
                  </a:cubicBezTo>
                  <a:cubicBezTo>
                    <a:pt x="1561" y="1737"/>
                    <a:pt x="1558" y="1767"/>
                    <a:pt x="1556" y="1807"/>
                  </a:cubicBezTo>
                  <a:cubicBezTo>
                    <a:pt x="1492" y="1802"/>
                    <a:pt x="1429" y="1798"/>
                    <a:pt x="1364" y="1794"/>
                  </a:cubicBezTo>
                  <a:cubicBezTo>
                    <a:pt x="1339" y="1443"/>
                    <a:pt x="1325" y="1098"/>
                    <a:pt x="1282" y="755"/>
                  </a:cubicBezTo>
                  <a:cubicBezTo>
                    <a:pt x="1278" y="755"/>
                    <a:pt x="1273" y="754"/>
                    <a:pt x="1269" y="754"/>
                  </a:cubicBezTo>
                  <a:cubicBezTo>
                    <a:pt x="1253" y="833"/>
                    <a:pt x="1234" y="912"/>
                    <a:pt x="1223" y="992"/>
                  </a:cubicBezTo>
                  <a:cubicBezTo>
                    <a:pt x="1197" y="1181"/>
                    <a:pt x="1248" y="1361"/>
                    <a:pt x="1296" y="1542"/>
                  </a:cubicBezTo>
                  <a:cubicBezTo>
                    <a:pt x="1318" y="1623"/>
                    <a:pt x="1337" y="1705"/>
                    <a:pt x="1355" y="1787"/>
                  </a:cubicBezTo>
                  <a:cubicBezTo>
                    <a:pt x="1384" y="1927"/>
                    <a:pt x="1302" y="2006"/>
                    <a:pt x="1187" y="2045"/>
                  </a:cubicBezTo>
                  <a:cubicBezTo>
                    <a:pt x="1081" y="2081"/>
                    <a:pt x="987" y="2046"/>
                    <a:pt x="920" y="1956"/>
                  </a:cubicBezTo>
                  <a:cubicBezTo>
                    <a:pt x="854" y="1866"/>
                    <a:pt x="820" y="1762"/>
                    <a:pt x="794" y="1656"/>
                  </a:cubicBezTo>
                  <a:cubicBezTo>
                    <a:pt x="792" y="1649"/>
                    <a:pt x="790" y="1642"/>
                    <a:pt x="788" y="1635"/>
                  </a:cubicBezTo>
                  <a:cubicBezTo>
                    <a:pt x="788" y="1633"/>
                    <a:pt x="785" y="1632"/>
                    <a:pt x="790" y="1636"/>
                  </a:cubicBezTo>
                  <a:cubicBezTo>
                    <a:pt x="756" y="1722"/>
                    <a:pt x="722" y="1811"/>
                    <a:pt x="684" y="1899"/>
                  </a:cubicBezTo>
                  <a:cubicBezTo>
                    <a:pt x="674" y="1925"/>
                    <a:pt x="655" y="1948"/>
                    <a:pt x="638" y="1971"/>
                  </a:cubicBezTo>
                  <a:cubicBezTo>
                    <a:pt x="528" y="2125"/>
                    <a:pt x="296" y="2078"/>
                    <a:pt x="219" y="1920"/>
                  </a:cubicBezTo>
                  <a:cubicBezTo>
                    <a:pt x="201" y="1883"/>
                    <a:pt x="205" y="1828"/>
                    <a:pt x="214" y="1785"/>
                  </a:cubicBezTo>
                  <a:cubicBezTo>
                    <a:pt x="243" y="1650"/>
                    <a:pt x="278" y="1517"/>
                    <a:pt x="312" y="1384"/>
                  </a:cubicBezTo>
                  <a:cubicBezTo>
                    <a:pt x="364" y="1178"/>
                    <a:pt x="361" y="973"/>
                    <a:pt x="294" y="770"/>
                  </a:cubicBezTo>
                  <a:cubicBezTo>
                    <a:pt x="293" y="766"/>
                    <a:pt x="291" y="762"/>
                    <a:pt x="290" y="758"/>
                  </a:cubicBezTo>
                  <a:cubicBezTo>
                    <a:pt x="287" y="758"/>
                    <a:pt x="284" y="759"/>
                    <a:pt x="281" y="759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80CE834-4D67-42F1-AE8E-E69167276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1751013"/>
              <a:ext cx="219075" cy="1401763"/>
            </a:xfrm>
            <a:custGeom>
              <a:avLst/>
              <a:gdLst>
                <a:gd name="T0" fmla="*/ 70 w 152"/>
                <a:gd name="T1" fmla="*/ 969 h 970"/>
                <a:gd name="T2" fmla="*/ 4 w 152"/>
                <a:gd name="T3" fmla="*/ 728 h 970"/>
                <a:gd name="T4" fmla="*/ 38 w 152"/>
                <a:gd name="T5" fmla="*/ 128 h 970"/>
                <a:gd name="T6" fmla="*/ 27 w 152"/>
                <a:gd name="T7" fmla="*/ 68 h 970"/>
                <a:gd name="T8" fmla="*/ 0 w 152"/>
                <a:gd name="T9" fmla="*/ 0 h 970"/>
                <a:gd name="T10" fmla="*/ 132 w 152"/>
                <a:gd name="T11" fmla="*/ 0 h 970"/>
                <a:gd name="T12" fmla="*/ 117 w 152"/>
                <a:gd name="T13" fmla="*/ 46 h 970"/>
                <a:gd name="T14" fmla="*/ 104 w 152"/>
                <a:gd name="T15" fmla="*/ 167 h 970"/>
                <a:gd name="T16" fmla="*/ 136 w 152"/>
                <a:gd name="T17" fmla="*/ 791 h 970"/>
                <a:gd name="T18" fmla="*/ 83 w 152"/>
                <a:gd name="T19" fmla="*/ 970 h 970"/>
                <a:gd name="T20" fmla="*/ 70 w 152"/>
                <a:gd name="T21" fmla="*/ 969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970">
                  <a:moveTo>
                    <a:pt x="70" y="969"/>
                  </a:moveTo>
                  <a:cubicBezTo>
                    <a:pt x="34" y="893"/>
                    <a:pt x="6" y="814"/>
                    <a:pt x="4" y="728"/>
                  </a:cubicBezTo>
                  <a:cubicBezTo>
                    <a:pt x="0" y="528"/>
                    <a:pt x="1" y="327"/>
                    <a:pt x="38" y="128"/>
                  </a:cubicBezTo>
                  <a:cubicBezTo>
                    <a:pt x="42" y="109"/>
                    <a:pt x="33" y="87"/>
                    <a:pt x="27" y="68"/>
                  </a:cubicBezTo>
                  <a:cubicBezTo>
                    <a:pt x="20" y="46"/>
                    <a:pt x="10" y="25"/>
                    <a:pt x="0" y="0"/>
                  </a:cubicBezTo>
                  <a:cubicBezTo>
                    <a:pt x="46" y="0"/>
                    <a:pt x="87" y="0"/>
                    <a:pt x="132" y="0"/>
                  </a:cubicBezTo>
                  <a:cubicBezTo>
                    <a:pt x="127" y="16"/>
                    <a:pt x="126" y="34"/>
                    <a:pt x="117" y="46"/>
                  </a:cubicBezTo>
                  <a:cubicBezTo>
                    <a:pt x="89" y="85"/>
                    <a:pt x="95" y="124"/>
                    <a:pt x="104" y="167"/>
                  </a:cubicBezTo>
                  <a:cubicBezTo>
                    <a:pt x="148" y="373"/>
                    <a:pt x="152" y="582"/>
                    <a:pt x="136" y="791"/>
                  </a:cubicBezTo>
                  <a:cubicBezTo>
                    <a:pt x="131" y="852"/>
                    <a:pt x="102" y="910"/>
                    <a:pt x="83" y="970"/>
                  </a:cubicBezTo>
                  <a:cubicBezTo>
                    <a:pt x="79" y="970"/>
                    <a:pt x="74" y="969"/>
                    <a:pt x="70" y="969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770494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SECTOR NEWS</a:t>
            </a:r>
            <a:endParaRPr/>
          </a:p>
        </p:txBody>
      </p:sp>
      <p:sp>
        <p:nvSpPr>
          <p:cNvPr id="246" name="Google Shape;246;p30"/>
          <p:cNvSpPr/>
          <p:nvPr/>
        </p:nvSpPr>
        <p:spPr>
          <a:xfrm>
            <a:off x="838200" y="1985413"/>
            <a:ext cx="597300" cy="5175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0"/>
          <p:cNvSpPr/>
          <p:nvPr/>
        </p:nvSpPr>
        <p:spPr>
          <a:xfrm>
            <a:off x="4273350" y="1985418"/>
            <a:ext cx="597300" cy="5175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7718775" y="1985343"/>
            <a:ext cx="597300" cy="5175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143A7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249" name="Google Shape;249;p30"/>
          <p:cNvGrpSpPr/>
          <p:nvPr/>
        </p:nvGrpSpPr>
        <p:grpSpPr>
          <a:xfrm>
            <a:off x="1000004" y="2107373"/>
            <a:ext cx="273486" cy="273486"/>
            <a:chOff x="1190625" y="238125"/>
            <a:chExt cx="5219200" cy="5219200"/>
          </a:xfrm>
        </p:grpSpPr>
        <p:sp>
          <p:nvSpPr>
            <p:cNvPr id="250" name="Google Shape;250;p30"/>
            <p:cNvSpPr/>
            <p:nvPr/>
          </p:nvSpPr>
          <p:spPr>
            <a:xfrm>
              <a:off x="1190625" y="2400000"/>
              <a:ext cx="2126000" cy="3057325"/>
            </a:xfrm>
            <a:custGeom>
              <a:avLst/>
              <a:gdLst/>
              <a:ahLst/>
              <a:cxnLst/>
              <a:rect l="l" t="t" r="r" b="b"/>
              <a:pathLst>
                <a:path w="85040" h="122293" extrusionOk="0">
                  <a:moveTo>
                    <a:pt x="42536" y="6035"/>
                  </a:moveTo>
                  <a:cubicBezTo>
                    <a:pt x="54410" y="6035"/>
                    <a:pt x="64098" y="15495"/>
                    <a:pt x="64522" y="27238"/>
                  </a:cubicBezTo>
                  <a:cubicBezTo>
                    <a:pt x="51213" y="26716"/>
                    <a:pt x="42895" y="22541"/>
                    <a:pt x="39046" y="20029"/>
                  </a:cubicBezTo>
                  <a:cubicBezTo>
                    <a:pt x="40351" y="18333"/>
                    <a:pt x="40938" y="17158"/>
                    <a:pt x="41036" y="16995"/>
                  </a:cubicBezTo>
                  <a:lnTo>
                    <a:pt x="35621" y="14353"/>
                  </a:lnTo>
                  <a:cubicBezTo>
                    <a:pt x="35458" y="14679"/>
                    <a:pt x="31804" y="21692"/>
                    <a:pt x="20616" y="26096"/>
                  </a:cubicBezTo>
                  <a:cubicBezTo>
                    <a:pt x="21594" y="14875"/>
                    <a:pt x="31054" y="6035"/>
                    <a:pt x="42536" y="6035"/>
                  </a:cubicBezTo>
                  <a:close/>
                  <a:moveTo>
                    <a:pt x="34838" y="24465"/>
                  </a:moveTo>
                  <a:cubicBezTo>
                    <a:pt x="39013" y="27401"/>
                    <a:pt x="48441" y="32555"/>
                    <a:pt x="63902" y="33240"/>
                  </a:cubicBezTo>
                  <a:cubicBezTo>
                    <a:pt x="61554" y="42863"/>
                    <a:pt x="52877" y="50039"/>
                    <a:pt x="42536" y="50039"/>
                  </a:cubicBezTo>
                  <a:cubicBezTo>
                    <a:pt x="31870" y="50039"/>
                    <a:pt x="22964" y="42439"/>
                    <a:pt x="20942" y="32392"/>
                  </a:cubicBezTo>
                  <a:cubicBezTo>
                    <a:pt x="27238" y="30206"/>
                    <a:pt x="31739" y="27238"/>
                    <a:pt x="34838" y="24465"/>
                  </a:cubicBezTo>
                  <a:close/>
                  <a:moveTo>
                    <a:pt x="42536" y="56074"/>
                  </a:moveTo>
                  <a:cubicBezTo>
                    <a:pt x="45733" y="56074"/>
                    <a:pt x="48832" y="56465"/>
                    <a:pt x="51768" y="57248"/>
                  </a:cubicBezTo>
                  <a:lnTo>
                    <a:pt x="42536" y="67882"/>
                  </a:lnTo>
                  <a:lnTo>
                    <a:pt x="33272" y="57248"/>
                  </a:lnTo>
                  <a:cubicBezTo>
                    <a:pt x="36241" y="56465"/>
                    <a:pt x="39340" y="56074"/>
                    <a:pt x="42536" y="56074"/>
                  </a:cubicBezTo>
                  <a:close/>
                  <a:moveTo>
                    <a:pt x="57868" y="59434"/>
                  </a:moveTo>
                  <a:cubicBezTo>
                    <a:pt x="70361" y="65240"/>
                    <a:pt x="79038" y="77929"/>
                    <a:pt x="79038" y="92575"/>
                  </a:cubicBezTo>
                  <a:lnTo>
                    <a:pt x="79038" y="116257"/>
                  </a:lnTo>
                  <a:lnTo>
                    <a:pt x="67523" y="116257"/>
                  </a:lnTo>
                  <a:lnTo>
                    <a:pt x="67523" y="93815"/>
                  </a:lnTo>
                  <a:lnTo>
                    <a:pt x="61521" y="93815"/>
                  </a:lnTo>
                  <a:lnTo>
                    <a:pt x="61521" y="116257"/>
                  </a:lnTo>
                  <a:lnTo>
                    <a:pt x="23552" y="116257"/>
                  </a:lnTo>
                  <a:lnTo>
                    <a:pt x="23552" y="93815"/>
                  </a:lnTo>
                  <a:lnTo>
                    <a:pt x="17517" y="93815"/>
                  </a:lnTo>
                  <a:lnTo>
                    <a:pt x="17517" y="116257"/>
                  </a:lnTo>
                  <a:lnTo>
                    <a:pt x="6035" y="116257"/>
                  </a:lnTo>
                  <a:lnTo>
                    <a:pt x="6035" y="92575"/>
                  </a:lnTo>
                  <a:cubicBezTo>
                    <a:pt x="6035" y="77929"/>
                    <a:pt x="14712" y="65240"/>
                    <a:pt x="27205" y="59434"/>
                  </a:cubicBezTo>
                  <a:lnTo>
                    <a:pt x="39503" y="73558"/>
                  </a:lnTo>
                  <a:lnTo>
                    <a:pt x="39503" y="91042"/>
                  </a:lnTo>
                  <a:lnTo>
                    <a:pt x="45537" y="91042"/>
                  </a:lnTo>
                  <a:lnTo>
                    <a:pt x="45537" y="73558"/>
                  </a:lnTo>
                  <a:lnTo>
                    <a:pt x="57868" y="59434"/>
                  </a:lnTo>
                  <a:close/>
                  <a:moveTo>
                    <a:pt x="42536" y="0"/>
                  </a:moveTo>
                  <a:cubicBezTo>
                    <a:pt x="27074" y="0"/>
                    <a:pt x="14516" y="12592"/>
                    <a:pt x="14516" y="28053"/>
                  </a:cubicBezTo>
                  <a:cubicBezTo>
                    <a:pt x="14516" y="38459"/>
                    <a:pt x="20192" y="47527"/>
                    <a:pt x="28640" y="52355"/>
                  </a:cubicBezTo>
                  <a:cubicBezTo>
                    <a:pt x="12004" y="58129"/>
                    <a:pt x="0" y="73982"/>
                    <a:pt x="0" y="92575"/>
                  </a:cubicBezTo>
                  <a:lnTo>
                    <a:pt x="0" y="122292"/>
                  </a:lnTo>
                  <a:lnTo>
                    <a:pt x="85040" y="122292"/>
                  </a:lnTo>
                  <a:lnTo>
                    <a:pt x="85040" y="92575"/>
                  </a:lnTo>
                  <a:cubicBezTo>
                    <a:pt x="85040" y="73982"/>
                    <a:pt x="73068" y="58129"/>
                    <a:pt x="56400" y="52355"/>
                  </a:cubicBezTo>
                  <a:cubicBezTo>
                    <a:pt x="64848" y="47527"/>
                    <a:pt x="70557" y="38459"/>
                    <a:pt x="70557" y="28053"/>
                  </a:cubicBezTo>
                  <a:cubicBezTo>
                    <a:pt x="70557" y="12592"/>
                    <a:pt x="57966" y="0"/>
                    <a:pt x="42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2178175" y="4808975"/>
              <a:ext cx="150900" cy="156600"/>
            </a:xfrm>
            <a:custGeom>
              <a:avLst/>
              <a:gdLst/>
              <a:ahLst/>
              <a:cxnLst/>
              <a:rect l="l" t="t" r="r" b="b"/>
              <a:pathLst>
                <a:path w="6036" h="6264" extrusionOk="0">
                  <a:moveTo>
                    <a:pt x="1" y="0"/>
                  </a:moveTo>
                  <a:lnTo>
                    <a:pt x="1" y="6263"/>
                  </a:lnTo>
                  <a:lnTo>
                    <a:pt x="6035" y="6263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283800" y="2400000"/>
              <a:ext cx="2126025" cy="3057325"/>
            </a:xfrm>
            <a:custGeom>
              <a:avLst/>
              <a:gdLst/>
              <a:ahLst/>
              <a:cxnLst/>
              <a:rect l="l" t="t" r="r" b="b"/>
              <a:pathLst>
                <a:path w="85041" h="122293" extrusionOk="0">
                  <a:moveTo>
                    <a:pt x="42504" y="6035"/>
                  </a:moveTo>
                  <a:cubicBezTo>
                    <a:pt x="53627" y="6035"/>
                    <a:pt x="62826" y="14320"/>
                    <a:pt x="64294" y="25020"/>
                  </a:cubicBezTo>
                  <a:lnTo>
                    <a:pt x="53692" y="25020"/>
                  </a:lnTo>
                  <a:lnTo>
                    <a:pt x="53692" y="17354"/>
                  </a:lnTo>
                  <a:lnTo>
                    <a:pt x="47690" y="17354"/>
                  </a:lnTo>
                  <a:lnTo>
                    <a:pt x="47690" y="25020"/>
                  </a:lnTo>
                  <a:lnTo>
                    <a:pt x="20714" y="25020"/>
                  </a:lnTo>
                  <a:cubicBezTo>
                    <a:pt x="22182" y="14320"/>
                    <a:pt x="31413" y="6035"/>
                    <a:pt x="42504" y="6035"/>
                  </a:cubicBezTo>
                  <a:close/>
                  <a:moveTo>
                    <a:pt x="16604" y="38720"/>
                  </a:moveTo>
                  <a:cubicBezTo>
                    <a:pt x="18463" y="43189"/>
                    <a:pt x="21431" y="47071"/>
                    <a:pt x="25183" y="50039"/>
                  </a:cubicBezTo>
                  <a:lnTo>
                    <a:pt x="12233" y="50039"/>
                  </a:lnTo>
                  <a:lnTo>
                    <a:pt x="16604" y="38720"/>
                  </a:lnTo>
                  <a:close/>
                  <a:moveTo>
                    <a:pt x="64294" y="31054"/>
                  </a:moveTo>
                  <a:cubicBezTo>
                    <a:pt x="62826" y="41754"/>
                    <a:pt x="53627" y="50039"/>
                    <a:pt x="42504" y="50039"/>
                  </a:cubicBezTo>
                  <a:cubicBezTo>
                    <a:pt x="31413" y="50039"/>
                    <a:pt x="22182" y="41754"/>
                    <a:pt x="20714" y="31054"/>
                  </a:cubicBezTo>
                  <a:close/>
                  <a:moveTo>
                    <a:pt x="68665" y="38100"/>
                  </a:moveTo>
                  <a:lnTo>
                    <a:pt x="73917" y="50039"/>
                  </a:lnTo>
                  <a:lnTo>
                    <a:pt x="59825" y="50039"/>
                  </a:lnTo>
                  <a:cubicBezTo>
                    <a:pt x="63772" y="46940"/>
                    <a:pt x="66838" y="42830"/>
                    <a:pt x="68665" y="38100"/>
                  </a:cubicBezTo>
                  <a:close/>
                  <a:moveTo>
                    <a:pt x="42504" y="56074"/>
                  </a:moveTo>
                  <a:cubicBezTo>
                    <a:pt x="45701" y="56074"/>
                    <a:pt x="48799" y="56465"/>
                    <a:pt x="51768" y="57248"/>
                  </a:cubicBezTo>
                  <a:lnTo>
                    <a:pt x="42504" y="67882"/>
                  </a:lnTo>
                  <a:lnTo>
                    <a:pt x="33272" y="57248"/>
                  </a:lnTo>
                  <a:cubicBezTo>
                    <a:pt x="36208" y="56465"/>
                    <a:pt x="39307" y="56074"/>
                    <a:pt x="42504" y="56074"/>
                  </a:cubicBezTo>
                  <a:close/>
                  <a:moveTo>
                    <a:pt x="57835" y="59434"/>
                  </a:moveTo>
                  <a:cubicBezTo>
                    <a:pt x="70329" y="65240"/>
                    <a:pt x="79005" y="77929"/>
                    <a:pt x="79005" y="92575"/>
                  </a:cubicBezTo>
                  <a:lnTo>
                    <a:pt x="79005" y="116257"/>
                  </a:lnTo>
                  <a:lnTo>
                    <a:pt x="67523" y="116257"/>
                  </a:lnTo>
                  <a:lnTo>
                    <a:pt x="67523" y="93815"/>
                  </a:lnTo>
                  <a:lnTo>
                    <a:pt x="61489" y="93815"/>
                  </a:lnTo>
                  <a:lnTo>
                    <a:pt x="61489" y="116257"/>
                  </a:lnTo>
                  <a:lnTo>
                    <a:pt x="23519" y="116257"/>
                  </a:lnTo>
                  <a:lnTo>
                    <a:pt x="23519" y="93815"/>
                  </a:lnTo>
                  <a:lnTo>
                    <a:pt x="17517" y="93815"/>
                  </a:lnTo>
                  <a:lnTo>
                    <a:pt x="17517" y="116257"/>
                  </a:lnTo>
                  <a:lnTo>
                    <a:pt x="6002" y="116257"/>
                  </a:lnTo>
                  <a:lnTo>
                    <a:pt x="6002" y="92575"/>
                  </a:lnTo>
                  <a:cubicBezTo>
                    <a:pt x="6002" y="77929"/>
                    <a:pt x="14679" y="65240"/>
                    <a:pt x="27172" y="59434"/>
                  </a:cubicBezTo>
                  <a:lnTo>
                    <a:pt x="39503" y="73558"/>
                  </a:lnTo>
                  <a:lnTo>
                    <a:pt x="39503" y="91042"/>
                  </a:lnTo>
                  <a:lnTo>
                    <a:pt x="45537" y="91042"/>
                  </a:lnTo>
                  <a:lnTo>
                    <a:pt x="45537" y="73558"/>
                  </a:lnTo>
                  <a:lnTo>
                    <a:pt x="57835" y="59434"/>
                  </a:lnTo>
                  <a:close/>
                  <a:moveTo>
                    <a:pt x="42504" y="0"/>
                  </a:moveTo>
                  <a:cubicBezTo>
                    <a:pt x="27270" y="0"/>
                    <a:pt x="14842" y="12265"/>
                    <a:pt x="14516" y="27434"/>
                  </a:cubicBezTo>
                  <a:lnTo>
                    <a:pt x="3458" y="56074"/>
                  </a:lnTo>
                  <a:lnTo>
                    <a:pt x="20714" y="56074"/>
                  </a:lnTo>
                  <a:cubicBezTo>
                    <a:pt x="8318" y="63511"/>
                    <a:pt x="0" y="77081"/>
                    <a:pt x="0" y="92575"/>
                  </a:cubicBezTo>
                  <a:lnTo>
                    <a:pt x="0" y="122292"/>
                  </a:lnTo>
                  <a:lnTo>
                    <a:pt x="85040" y="122292"/>
                  </a:lnTo>
                  <a:lnTo>
                    <a:pt x="85040" y="92575"/>
                  </a:lnTo>
                  <a:cubicBezTo>
                    <a:pt x="85040" y="77081"/>
                    <a:pt x="76722" y="63511"/>
                    <a:pt x="64294" y="56074"/>
                  </a:cubicBezTo>
                  <a:lnTo>
                    <a:pt x="83116" y="56074"/>
                  </a:lnTo>
                  <a:lnTo>
                    <a:pt x="70524" y="27368"/>
                  </a:lnTo>
                  <a:cubicBezTo>
                    <a:pt x="70165" y="12233"/>
                    <a:pt x="57737" y="0"/>
                    <a:pt x="4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5271350" y="4808975"/>
              <a:ext cx="150900" cy="156600"/>
            </a:xfrm>
            <a:custGeom>
              <a:avLst/>
              <a:gdLst/>
              <a:ahLst/>
              <a:cxnLst/>
              <a:rect l="l" t="t" r="r" b="b"/>
              <a:pathLst>
                <a:path w="6036" h="6264" extrusionOk="0">
                  <a:moveTo>
                    <a:pt x="1" y="0"/>
                  </a:moveTo>
                  <a:lnTo>
                    <a:pt x="1" y="6263"/>
                  </a:lnTo>
                  <a:lnTo>
                    <a:pt x="6035" y="6263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2052600" y="238125"/>
              <a:ext cx="3637125" cy="2137425"/>
            </a:xfrm>
            <a:custGeom>
              <a:avLst/>
              <a:gdLst/>
              <a:ahLst/>
              <a:cxnLst/>
              <a:rect l="l" t="t" r="r" b="b"/>
              <a:pathLst>
                <a:path w="145485" h="85497" extrusionOk="0">
                  <a:moveTo>
                    <a:pt x="80604" y="6035"/>
                  </a:moveTo>
                  <a:lnTo>
                    <a:pt x="80604" y="17680"/>
                  </a:lnTo>
                  <a:cubicBezTo>
                    <a:pt x="77766" y="22703"/>
                    <a:pt x="76135" y="28510"/>
                    <a:pt x="76135" y="34675"/>
                  </a:cubicBezTo>
                  <a:cubicBezTo>
                    <a:pt x="76135" y="40840"/>
                    <a:pt x="77766" y="46646"/>
                    <a:pt x="80604" y="51670"/>
                  </a:cubicBezTo>
                  <a:lnTo>
                    <a:pt x="80604" y="63315"/>
                  </a:lnTo>
                  <a:lnTo>
                    <a:pt x="30728" y="63315"/>
                  </a:lnTo>
                  <a:lnTo>
                    <a:pt x="19572" y="69709"/>
                  </a:lnTo>
                  <a:lnTo>
                    <a:pt x="23030" y="63315"/>
                  </a:lnTo>
                  <a:lnTo>
                    <a:pt x="6035" y="63315"/>
                  </a:lnTo>
                  <a:lnTo>
                    <a:pt x="6035" y="6035"/>
                  </a:lnTo>
                  <a:close/>
                  <a:moveTo>
                    <a:pt x="110810" y="6035"/>
                  </a:moveTo>
                  <a:cubicBezTo>
                    <a:pt x="126598" y="6035"/>
                    <a:pt x="139450" y="18887"/>
                    <a:pt x="139450" y="34675"/>
                  </a:cubicBezTo>
                  <a:cubicBezTo>
                    <a:pt x="139450" y="45081"/>
                    <a:pt x="133807" y="54671"/>
                    <a:pt x="124706" y="59727"/>
                  </a:cubicBezTo>
                  <a:lnTo>
                    <a:pt x="122096" y="61195"/>
                  </a:lnTo>
                  <a:lnTo>
                    <a:pt x="126728" y="69709"/>
                  </a:lnTo>
                  <a:lnTo>
                    <a:pt x="115050" y="63022"/>
                  </a:lnTo>
                  <a:lnTo>
                    <a:pt x="114072" y="63119"/>
                  </a:lnTo>
                  <a:cubicBezTo>
                    <a:pt x="112963" y="63250"/>
                    <a:pt x="111854" y="63315"/>
                    <a:pt x="110810" y="63315"/>
                  </a:cubicBezTo>
                  <a:cubicBezTo>
                    <a:pt x="95022" y="63315"/>
                    <a:pt x="82170" y="50463"/>
                    <a:pt x="82170" y="34675"/>
                  </a:cubicBezTo>
                  <a:cubicBezTo>
                    <a:pt x="82170" y="18887"/>
                    <a:pt x="95022" y="6035"/>
                    <a:pt x="110810" y="6035"/>
                  </a:cubicBezTo>
                  <a:close/>
                  <a:moveTo>
                    <a:pt x="0" y="0"/>
                  </a:moveTo>
                  <a:lnTo>
                    <a:pt x="0" y="69350"/>
                  </a:lnTo>
                  <a:lnTo>
                    <a:pt x="12918" y="69350"/>
                  </a:lnTo>
                  <a:lnTo>
                    <a:pt x="4078" y="85497"/>
                  </a:lnTo>
                  <a:lnTo>
                    <a:pt x="4078" y="85497"/>
                  </a:lnTo>
                  <a:lnTo>
                    <a:pt x="32326" y="69350"/>
                  </a:lnTo>
                  <a:lnTo>
                    <a:pt x="86639" y="69350"/>
                  </a:lnTo>
                  <a:lnTo>
                    <a:pt x="86639" y="59499"/>
                  </a:lnTo>
                  <a:cubicBezTo>
                    <a:pt x="92902" y="65566"/>
                    <a:pt x="101415" y="69350"/>
                    <a:pt x="110810" y="69350"/>
                  </a:cubicBezTo>
                  <a:cubicBezTo>
                    <a:pt x="111756" y="69350"/>
                    <a:pt x="112767" y="69285"/>
                    <a:pt x="113746" y="69219"/>
                  </a:cubicBezTo>
                  <a:lnTo>
                    <a:pt x="142190" y="85497"/>
                  </a:lnTo>
                  <a:lnTo>
                    <a:pt x="130153" y="63446"/>
                  </a:lnTo>
                  <a:cubicBezTo>
                    <a:pt x="139678" y="57020"/>
                    <a:pt x="145485" y="46255"/>
                    <a:pt x="145485" y="34675"/>
                  </a:cubicBezTo>
                  <a:cubicBezTo>
                    <a:pt x="145485" y="15560"/>
                    <a:pt x="129925" y="0"/>
                    <a:pt x="110810" y="0"/>
                  </a:cubicBezTo>
                  <a:cubicBezTo>
                    <a:pt x="101415" y="0"/>
                    <a:pt x="92902" y="3784"/>
                    <a:pt x="86639" y="9851"/>
                  </a:cubicBezTo>
                  <a:lnTo>
                    <a:pt x="86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4353100" y="10324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03" y="6623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4764925" y="103240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6" y="6623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5176750" y="103240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6" y="6623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2680525" y="70212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3" y="6623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092350" y="7021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3504175" y="7021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2680525" y="12664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03" y="6622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3092350" y="12664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3504175" y="12664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0"/>
          <p:cNvGrpSpPr/>
          <p:nvPr/>
        </p:nvGrpSpPr>
        <p:grpSpPr>
          <a:xfrm>
            <a:off x="7870496" y="2094336"/>
            <a:ext cx="300104" cy="299538"/>
            <a:chOff x="1190625" y="243075"/>
            <a:chExt cx="5219200" cy="5209350"/>
          </a:xfrm>
          <a:solidFill>
            <a:srgbClr val="143A78"/>
          </a:solidFill>
        </p:grpSpPr>
        <p:sp>
          <p:nvSpPr>
            <p:cNvPr id="265" name="Google Shape;265;p30"/>
            <p:cNvSpPr/>
            <p:nvPr/>
          </p:nvSpPr>
          <p:spPr>
            <a:xfrm>
              <a:off x="1190625" y="243075"/>
              <a:ext cx="5219200" cy="5209350"/>
            </a:xfrm>
            <a:custGeom>
              <a:avLst/>
              <a:gdLst/>
              <a:ahLst/>
              <a:cxnLst/>
              <a:rect l="l" t="t" r="r" b="b"/>
              <a:pathLst>
                <a:path w="208768" h="208374" extrusionOk="0">
                  <a:moveTo>
                    <a:pt x="107343" y="6040"/>
                  </a:moveTo>
                  <a:cubicBezTo>
                    <a:pt x="109879" y="6040"/>
                    <a:pt x="112476" y="6549"/>
                    <a:pt x="115018" y="7598"/>
                  </a:cubicBezTo>
                  <a:cubicBezTo>
                    <a:pt x="118312" y="8968"/>
                    <a:pt x="120922" y="11186"/>
                    <a:pt x="123695" y="15035"/>
                  </a:cubicBezTo>
                  <a:lnTo>
                    <a:pt x="124380" y="15981"/>
                  </a:lnTo>
                  <a:lnTo>
                    <a:pt x="125456" y="16210"/>
                  </a:lnTo>
                  <a:cubicBezTo>
                    <a:pt x="125652" y="16275"/>
                    <a:pt x="126728" y="16666"/>
                    <a:pt x="127446" y="18134"/>
                  </a:cubicBezTo>
                  <a:cubicBezTo>
                    <a:pt x="127935" y="19178"/>
                    <a:pt x="128424" y="21070"/>
                    <a:pt x="127935" y="24332"/>
                  </a:cubicBezTo>
                  <a:cubicBezTo>
                    <a:pt x="127022" y="21984"/>
                    <a:pt x="125880" y="19765"/>
                    <a:pt x="124575" y="18395"/>
                  </a:cubicBezTo>
                  <a:lnTo>
                    <a:pt x="122846" y="16569"/>
                  </a:lnTo>
                  <a:lnTo>
                    <a:pt x="120726" y="17939"/>
                  </a:lnTo>
                  <a:cubicBezTo>
                    <a:pt x="120694" y="17971"/>
                    <a:pt x="116322" y="20809"/>
                    <a:pt x="108950" y="22277"/>
                  </a:cubicBezTo>
                  <a:cubicBezTo>
                    <a:pt x="105891" y="22889"/>
                    <a:pt x="102798" y="23195"/>
                    <a:pt x="99677" y="23195"/>
                  </a:cubicBezTo>
                  <a:cubicBezTo>
                    <a:pt x="94646" y="23195"/>
                    <a:pt x="89542" y="22400"/>
                    <a:pt x="84388" y="20809"/>
                  </a:cubicBezTo>
                  <a:cubicBezTo>
                    <a:pt x="87030" y="19015"/>
                    <a:pt x="90096" y="16536"/>
                    <a:pt x="92575" y="13339"/>
                  </a:cubicBezTo>
                  <a:cubicBezTo>
                    <a:pt x="96316" y="8584"/>
                    <a:pt x="101676" y="6040"/>
                    <a:pt x="107343" y="6040"/>
                  </a:cubicBezTo>
                  <a:close/>
                  <a:moveTo>
                    <a:pt x="121411" y="24430"/>
                  </a:moveTo>
                  <a:cubicBezTo>
                    <a:pt x="122683" y="27040"/>
                    <a:pt x="123923" y="31248"/>
                    <a:pt x="124641" y="34477"/>
                  </a:cubicBezTo>
                  <a:cubicBezTo>
                    <a:pt x="121281" y="40773"/>
                    <a:pt x="114691" y="44752"/>
                    <a:pt x="107515" y="44752"/>
                  </a:cubicBezTo>
                  <a:cubicBezTo>
                    <a:pt x="97762" y="44752"/>
                    <a:pt x="89639" y="37478"/>
                    <a:pt x="88335" y="28051"/>
                  </a:cubicBezTo>
                  <a:lnTo>
                    <a:pt x="88335" y="28051"/>
                  </a:lnTo>
                  <a:cubicBezTo>
                    <a:pt x="92440" y="28899"/>
                    <a:pt x="96275" y="29242"/>
                    <a:pt x="99793" y="29242"/>
                  </a:cubicBezTo>
                  <a:cubicBezTo>
                    <a:pt x="110084" y="29242"/>
                    <a:pt x="117668" y="26302"/>
                    <a:pt x="121411" y="24430"/>
                  </a:cubicBezTo>
                  <a:close/>
                  <a:moveTo>
                    <a:pt x="103340" y="50428"/>
                  </a:moveTo>
                  <a:lnTo>
                    <a:pt x="103340" y="50428"/>
                  </a:lnTo>
                  <a:cubicBezTo>
                    <a:pt x="104710" y="50656"/>
                    <a:pt x="106112" y="50787"/>
                    <a:pt x="107515" y="50787"/>
                  </a:cubicBezTo>
                  <a:cubicBezTo>
                    <a:pt x="108950" y="50787"/>
                    <a:pt x="110320" y="50656"/>
                    <a:pt x="111690" y="50428"/>
                  </a:cubicBezTo>
                  <a:lnTo>
                    <a:pt x="111690" y="50428"/>
                  </a:lnTo>
                  <a:lnTo>
                    <a:pt x="107515" y="55223"/>
                  </a:lnTo>
                  <a:lnTo>
                    <a:pt x="103340" y="50428"/>
                  </a:lnTo>
                  <a:close/>
                  <a:moveTo>
                    <a:pt x="94728" y="49710"/>
                  </a:moveTo>
                  <a:lnTo>
                    <a:pt x="103862" y="60149"/>
                  </a:lnTo>
                  <a:lnTo>
                    <a:pt x="101480" y="64324"/>
                  </a:lnTo>
                  <a:lnTo>
                    <a:pt x="92086" y="53723"/>
                  </a:lnTo>
                  <a:lnTo>
                    <a:pt x="94728" y="49710"/>
                  </a:lnTo>
                  <a:close/>
                  <a:moveTo>
                    <a:pt x="120335" y="49710"/>
                  </a:moveTo>
                  <a:lnTo>
                    <a:pt x="122977" y="53723"/>
                  </a:lnTo>
                  <a:lnTo>
                    <a:pt x="113582" y="64324"/>
                  </a:lnTo>
                  <a:lnTo>
                    <a:pt x="111201" y="60149"/>
                  </a:lnTo>
                  <a:lnTo>
                    <a:pt x="120335" y="49710"/>
                  </a:lnTo>
                  <a:close/>
                  <a:moveTo>
                    <a:pt x="110027" y="72479"/>
                  </a:moveTo>
                  <a:lnTo>
                    <a:pt x="110027" y="91170"/>
                  </a:lnTo>
                  <a:lnTo>
                    <a:pt x="107515" y="93584"/>
                  </a:lnTo>
                  <a:lnTo>
                    <a:pt x="105003" y="91170"/>
                  </a:lnTo>
                  <a:lnTo>
                    <a:pt x="105003" y="72512"/>
                  </a:lnTo>
                  <a:lnTo>
                    <a:pt x="105395" y="72512"/>
                  </a:lnTo>
                  <a:cubicBezTo>
                    <a:pt x="106569" y="72512"/>
                    <a:pt x="108070" y="72512"/>
                    <a:pt x="110027" y="72479"/>
                  </a:cubicBezTo>
                  <a:close/>
                  <a:moveTo>
                    <a:pt x="87552" y="57702"/>
                  </a:moveTo>
                  <a:lnTo>
                    <a:pt x="99001" y="70620"/>
                  </a:lnTo>
                  <a:lnTo>
                    <a:pt x="99001" y="93715"/>
                  </a:lnTo>
                  <a:lnTo>
                    <a:pt x="101774" y="96422"/>
                  </a:lnTo>
                  <a:cubicBezTo>
                    <a:pt x="98153" y="96455"/>
                    <a:pt x="94500" y="96520"/>
                    <a:pt x="90846" y="96650"/>
                  </a:cubicBezTo>
                  <a:lnTo>
                    <a:pt x="90846" y="84255"/>
                  </a:lnTo>
                  <a:lnTo>
                    <a:pt x="84844" y="84255"/>
                  </a:lnTo>
                  <a:lnTo>
                    <a:pt x="84844" y="96944"/>
                  </a:lnTo>
                  <a:cubicBezTo>
                    <a:pt x="81582" y="97107"/>
                    <a:pt x="78386" y="97335"/>
                    <a:pt x="75189" y="97596"/>
                  </a:cubicBezTo>
                  <a:lnTo>
                    <a:pt x="75189" y="83113"/>
                  </a:lnTo>
                  <a:cubicBezTo>
                    <a:pt x="75189" y="73001"/>
                    <a:pt x="79951" y="63704"/>
                    <a:pt x="87552" y="57702"/>
                  </a:cubicBezTo>
                  <a:close/>
                  <a:moveTo>
                    <a:pt x="127478" y="57702"/>
                  </a:moveTo>
                  <a:cubicBezTo>
                    <a:pt x="135111" y="63704"/>
                    <a:pt x="139874" y="73034"/>
                    <a:pt x="139874" y="83113"/>
                  </a:cubicBezTo>
                  <a:lnTo>
                    <a:pt x="139874" y="96422"/>
                  </a:lnTo>
                  <a:cubicBezTo>
                    <a:pt x="139287" y="96944"/>
                    <a:pt x="138732" y="97466"/>
                    <a:pt x="138210" y="98020"/>
                  </a:cubicBezTo>
                  <a:cubicBezTo>
                    <a:pt x="135568" y="97759"/>
                    <a:pt x="132893" y="97531"/>
                    <a:pt x="130219" y="97335"/>
                  </a:cubicBezTo>
                  <a:lnTo>
                    <a:pt x="130219" y="84255"/>
                  </a:lnTo>
                  <a:lnTo>
                    <a:pt x="124184" y="84255"/>
                  </a:lnTo>
                  <a:lnTo>
                    <a:pt x="124184" y="96944"/>
                  </a:lnTo>
                  <a:cubicBezTo>
                    <a:pt x="120530" y="96748"/>
                    <a:pt x="116844" y="96618"/>
                    <a:pt x="113158" y="96520"/>
                  </a:cubicBezTo>
                  <a:lnTo>
                    <a:pt x="116061" y="93715"/>
                  </a:lnTo>
                  <a:lnTo>
                    <a:pt x="116061" y="70620"/>
                  </a:lnTo>
                  <a:lnTo>
                    <a:pt x="127478" y="57702"/>
                  </a:lnTo>
                  <a:close/>
                  <a:moveTo>
                    <a:pt x="50985" y="95672"/>
                  </a:moveTo>
                  <a:cubicBezTo>
                    <a:pt x="62630" y="95672"/>
                    <a:pt x="72123" y="105164"/>
                    <a:pt x="72123" y="116842"/>
                  </a:cubicBezTo>
                  <a:cubicBezTo>
                    <a:pt x="72123" y="128487"/>
                    <a:pt x="62663" y="137980"/>
                    <a:pt x="50985" y="137980"/>
                  </a:cubicBezTo>
                  <a:cubicBezTo>
                    <a:pt x="39340" y="137980"/>
                    <a:pt x="29847" y="128487"/>
                    <a:pt x="29847" y="116842"/>
                  </a:cubicBezTo>
                  <a:cubicBezTo>
                    <a:pt x="29847" y="105164"/>
                    <a:pt x="39340" y="95672"/>
                    <a:pt x="50985" y="95672"/>
                  </a:cubicBezTo>
                  <a:close/>
                  <a:moveTo>
                    <a:pt x="157782" y="95672"/>
                  </a:moveTo>
                  <a:cubicBezTo>
                    <a:pt x="169428" y="95672"/>
                    <a:pt x="178920" y="105164"/>
                    <a:pt x="178920" y="116842"/>
                  </a:cubicBezTo>
                  <a:cubicBezTo>
                    <a:pt x="178920" y="128487"/>
                    <a:pt x="169460" y="137980"/>
                    <a:pt x="157782" y="137980"/>
                  </a:cubicBezTo>
                  <a:cubicBezTo>
                    <a:pt x="146104" y="137980"/>
                    <a:pt x="136645" y="128487"/>
                    <a:pt x="136645" y="116842"/>
                  </a:cubicBezTo>
                  <a:cubicBezTo>
                    <a:pt x="136645" y="105164"/>
                    <a:pt x="146104" y="95672"/>
                    <a:pt x="157782" y="95672"/>
                  </a:cubicBezTo>
                  <a:close/>
                  <a:moveTo>
                    <a:pt x="24008" y="113515"/>
                  </a:moveTo>
                  <a:lnTo>
                    <a:pt x="24008" y="113515"/>
                  </a:lnTo>
                  <a:cubicBezTo>
                    <a:pt x="23878" y="114591"/>
                    <a:pt x="23813" y="115700"/>
                    <a:pt x="23813" y="116842"/>
                  </a:cubicBezTo>
                  <a:cubicBezTo>
                    <a:pt x="23813" y="126824"/>
                    <a:pt x="29260" y="135598"/>
                    <a:pt x="37350" y="140296"/>
                  </a:cubicBezTo>
                  <a:cubicBezTo>
                    <a:pt x="35034" y="141111"/>
                    <a:pt x="32816" y="142155"/>
                    <a:pt x="30695" y="143329"/>
                  </a:cubicBezTo>
                  <a:cubicBezTo>
                    <a:pt x="12591" y="137915"/>
                    <a:pt x="6035" y="131586"/>
                    <a:pt x="6035" y="127313"/>
                  </a:cubicBezTo>
                  <a:cubicBezTo>
                    <a:pt x="6035" y="123627"/>
                    <a:pt x="10928" y="118375"/>
                    <a:pt x="24008" y="113515"/>
                  </a:cubicBezTo>
                  <a:close/>
                  <a:moveTo>
                    <a:pt x="184759" y="113515"/>
                  </a:moveTo>
                  <a:lnTo>
                    <a:pt x="184759" y="113515"/>
                  </a:lnTo>
                  <a:cubicBezTo>
                    <a:pt x="197839" y="118375"/>
                    <a:pt x="202732" y="123627"/>
                    <a:pt x="202732" y="127313"/>
                  </a:cubicBezTo>
                  <a:cubicBezTo>
                    <a:pt x="202732" y="131586"/>
                    <a:pt x="196176" y="137915"/>
                    <a:pt x="178072" y="143329"/>
                  </a:cubicBezTo>
                  <a:cubicBezTo>
                    <a:pt x="175984" y="142155"/>
                    <a:pt x="173733" y="141111"/>
                    <a:pt x="171417" y="140296"/>
                  </a:cubicBezTo>
                  <a:cubicBezTo>
                    <a:pt x="179507" y="135598"/>
                    <a:pt x="184955" y="126824"/>
                    <a:pt x="184955" y="116842"/>
                  </a:cubicBezTo>
                  <a:cubicBezTo>
                    <a:pt x="184955" y="115700"/>
                    <a:pt x="184889" y="114591"/>
                    <a:pt x="184759" y="113515"/>
                  </a:cubicBezTo>
                  <a:close/>
                  <a:moveTo>
                    <a:pt x="104384" y="102424"/>
                  </a:moveTo>
                  <a:cubicBezTo>
                    <a:pt x="114594" y="102424"/>
                    <a:pt x="124575" y="102848"/>
                    <a:pt x="134035" y="103664"/>
                  </a:cubicBezTo>
                  <a:cubicBezTo>
                    <a:pt x="131849" y="107545"/>
                    <a:pt x="130610" y="112047"/>
                    <a:pt x="130610" y="116842"/>
                  </a:cubicBezTo>
                  <a:cubicBezTo>
                    <a:pt x="130610" y="126824"/>
                    <a:pt x="136057" y="135598"/>
                    <a:pt x="144115" y="140296"/>
                  </a:cubicBezTo>
                  <a:cubicBezTo>
                    <a:pt x="137623" y="142612"/>
                    <a:pt x="131849" y="146494"/>
                    <a:pt x="127315" y="151484"/>
                  </a:cubicBezTo>
                  <a:cubicBezTo>
                    <a:pt x="119878" y="151974"/>
                    <a:pt x="112212" y="152202"/>
                    <a:pt x="104384" y="152202"/>
                  </a:cubicBezTo>
                  <a:cubicBezTo>
                    <a:pt x="96555" y="152202"/>
                    <a:pt x="88889" y="151974"/>
                    <a:pt x="81452" y="151484"/>
                  </a:cubicBezTo>
                  <a:cubicBezTo>
                    <a:pt x="76918" y="146494"/>
                    <a:pt x="71144" y="142612"/>
                    <a:pt x="64653" y="140296"/>
                  </a:cubicBezTo>
                  <a:cubicBezTo>
                    <a:pt x="72710" y="135598"/>
                    <a:pt x="78157" y="126824"/>
                    <a:pt x="78157" y="116842"/>
                  </a:cubicBezTo>
                  <a:cubicBezTo>
                    <a:pt x="78157" y="112047"/>
                    <a:pt x="76918" y="107545"/>
                    <a:pt x="74732" y="103664"/>
                  </a:cubicBezTo>
                  <a:cubicBezTo>
                    <a:pt x="84224" y="102848"/>
                    <a:pt x="94174" y="102424"/>
                    <a:pt x="104384" y="102424"/>
                  </a:cubicBezTo>
                  <a:close/>
                  <a:moveTo>
                    <a:pt x="6035" y="138273"/>
                  </a:moveTo>
                  <a:cubicBezTo>
                    <a:pt x="10308" y="141862"/>
                    <a:pt x="16636" y="145026"/>
                    <a:pt x="24465" y="147700"/>
                  </a:cubicBezTo>
                  <a:cubicBezTo>
                    <a:pt x="22214" y="149592"/>
                    <a:pt x="20159" y="151745"/>
                    <a:pt x="18332" y="154094"/>
                  </a:cubicBezTo>
                  <a:cubicBezTo>
                    <a:pt x="9492" y="149951"/>
                    <a:pt x="6035" y="145776"/>
                    <a:pt x="6035" y="142677"/>
                  </a:cubicBezTo>
                  <a:lnTo>
                    <a:pt x="6035" y="138273"/>
                  </a:lnTo>
                  <a:close/>
                  <a:moveTo>
                    <a:pt x="202732" y="138273"/>
                  </a:moveTo>
                  <a:lnTo>
                    <a:pt x="202732" y="142677"/>
                  </a:lnTo>
                  <a:cubicBezTo>
                    <a:pt x="202732" y="145776"/>
                    <a:pt x="199275" y="149951"/>
                    <a:pt x="190435" y="154094"/>
                  </a:cubicBezTo>
                  <a:cubicBezTo>
                    <a:pt x="188608" y="151745"/>
                    <a:pt x="186553" y="149592"/>
                    <a:pt x="184302" y="147700"/>
                  </a:cubicBezTo>
                  <a:cubicBezTo>
                    <a:pt x="192131" y="145026"/>
                    <a:pt x="198459" y="141862"/>
                    <a:pt x="202732" y="138273"/>
                  </a:cubicBezTo>
                  <a:close/>
                  <a:moveTo>
                    <a:pt x="86149" y="157780"/>
                  </a:moveTo>
                  <a:lnTo>
                    <a:pt x="86149" y="157780"/>
                  </a:lnTo>
                  <a:cubicBezTo>
                    <a:pt x="92216" y="158074"/>
                    <a:pt x="98316" y="158237"/>
                    <a:pt x="104384" y="158237"/>
                  </a:cubicBezTo>
                  <a:cubicBezTo>
                    <a:pt x="110451" y="158237"/>
                    <a:pt x="116551" y="158074"/>
                    <a:pt x="122618" y="157780"/>
                  </a:cubicBezTo>
                  <a:lnTo>
                    <a:pt x="122618" y="157780"/>
                  </a:lnTo>
                  <a:cubicBezTo>
                    <a:pt x="120791" y="160716"/>
                    <a:pt x="119356" y="163913"/>
                    <a:pt x="118345" y="167305"/>
                  </a:cubicBezTo>
                  <a:cubicBezTo>
                    <a:pt x="113745" y="167468"/>
                    <a:pt x="109081" y="167566"/>
                    <a:pt x="104384" y="167566"/>
                  </a:cubicBezTo>
                  <a:cubicBezTo>
                    <a:pt x="99686" y="167566"/>
                    <a:pt x="95022" y="167468"/>
                    <a:pt x="90422" y="167305"/>
                  </a:cubicBezTo>
                  <a:cubicBezTo>
                    <a:pt x="89411" y="163913"/>
                    <a:pt x="87976" y="160716"/>
                    <a:pt x="86149" y="157780"/>
                  </a:cubicBezTo>
                  <a:close/>
                  <a:moveTo>
                    <a:pt x="50985" y="144014"/>
                  </a:moveTo>
                  <a:cubicBezTo>
                    <a:pt x="70361" y="144014"/>
                    <a:pt x="86149" y="159770"/>
                    <a:pt x="86149" y="179146"/>
                  </a:cubicBezTo>
                  <a:lnTo>
                    <a:pt x="86149" y="202339"/>
                  </a:lnTo>
                  <a:lnTo>
                    <a:pt x="75254" y="202339"/>
                  </a:lnTo>
                  <a:lnTo>
                    <a:pt x="75254" y="180386"/>
                  </a:lnTo>
                  <a:lnTo>
                    <a:pt x="69219" y="180386"/>
                  </a:lnTo>
                  <a:lnTo>
                    <a:pt x="69219" y="202339"/>
                  </a:lnTo>
                  <a:lnTo>
                    <a:pt x="32750" y="202339"/>
                  </a:lnTo>
                  <a:lnTo>
                    <a:pt x="32750" y="180386"/>
                  </a:lnTo>
                  <a:lnTo>
                    <a:pt x="26716" y="180386"/>
                  </a:lnTo>
                  <a:lnTo>
                    <a:pt x="26716" y="202339"/>
                  </a:lnTo>
                  <a:lnTo>
                    <a:pt x="15821" y="202339"/>
                  </a:lnTo>
                  <a:lnTo>
                    <a:pt x="15821" y="179146"/>
                  </a:lnTo>
                  <a:cubicBezTo>
                    <a:pt x="15821" y="159770"/>
                    <a:pt x="31609" y="144014"/>
                    <a:pt x="50985" y="144014"/>
                  </a:cubicBezTo>
                  <a:close/>
                  <a:moveTo>
                    <a:pt x="91760" y="173372"/>
                  </a:moveTo>
                  <a:lnTo>
                    <a:pt x="91760" y="173372"/>
                  </a:lnTo>
                  <a:cubicBezTo>
                    <a:pt x="95902" y="173503"/>
                    <a:pt x="100143" y="173601"/>
                    <a:pt x="104384" y="173601"/>
                  </a:cubicBezTo>
                  <a:cubicBezTo>
                    <a:pt x="108624" y="173601"/>
                    <a:pt x="112865" y="173503"/>
                    <a:pt x="117007" y="173372"/>
                  </a:cubicBezTo>
                  <a:lnTo>
                    <a:pt x="117007" y="173372"/>
                  </a:lnTo>
                  <a:cubicBezTo>
                    <a:pt x="116746" y="175264"/>
                    <a:pt x="116616" y="177189"/>
                    <a:pt x="116616" y="179146"/>
                  </a:cubicBezTo>
                  <a:lnTo>
                    <a:pt x="116616" y="202339"/>
                  </a:lnTo>
                  <a:lnTo>
                    <a:pt x="92151" y="202339"/>
                  </a:lnTo>
                  <a:lnTo>
                    <a:pt x="92151" y="179146"/>
                  </a:lnTo>
                  <a:cubicBezTo>
                    <a:pt x="92151" y="177189"/>
                    <a:pt x="92021" y="175264"/>
                    <a:pt x="91760" y="173372"/>
                  </a:cubicBezTo>
                  <a:close/>
                  <a:moveTo>
                    <a:pt x="157782" y="144014"/>
                  </a:moveTo>
                  <a:cubicBezTo>
                    <a:pt x="177158" y="144014"/>
                    <a:pt x="192946" y="159770"/>
                    <a:pt x="192946" y="179146"/>
                  </a:cubicBezTo>
                  <a:lnTo>
                    <a:pt x="192946" y="202339"/>
                  </a:lnTo>
                  <a:lnTo>
                    <a:pt x="182051" y="202339"/>
                  </a:lnTo>
                  <a:lnTo>
                    <a:pt x="182051" y="180386"/>
                  </a:lnTo>
                  <a:lnTo>
                    <a:pt x="176017" y="180386"/>
                  </a:lnTo>
                  <a:lnTo>
                    <a:pt x="176017" y="202339"/>
                  </a:lnTo>
                  <a:lnTo>
                    <a:pt x="139548" y="202339"/>
                  </a:lnTo>
                  <a:lnTo>
                    <a:pt x="139548" y="180386"/>
                  </a:lnTo>
                  <a:lnTo>
                    <a:pt x="133513" y="180386"/>
                  </a:lnTo>
                  <a:lnTo>
                    <a:pt x="133513" y="202339"/>
                  </a:lnTo>
                  <a:lnTo>
                    <a:pt x="122618" y="202339"/>
                  </a:lnTo>
                  <a:lnTo>
                    <a:pt x="122618" y="179146"/>
                  </a:lnTo>
                  <a:cubicBezTo>
                    <a:pt x="122618" y="159770"/>
                    <a:pt x="138406" y="144014"/>
                    <a:pt x="157782" y="144014"/>
                  </a:cubicBezTo>
                  <a:close/>
                  <a:moveTo>
                    <a:pt x="107255" y="1"/>
                  </a:moveTo>
                  <a:cubicBezTo>
                    <a:pt x="99806" y="1"/>
                    <a:pt x="92759" y="3355"/>
                    <a:pt x="87845" y="9621"/>
                  </a:cubicBezTo>
                  <a:cubicBezTo>
                    <a:pt x="83311" y="15394"/>
                    <a:pt x="76135" y="18656"/>
                    <a:pt x="76070" y="18689"/>
                  </a:cubicBezTo>
                  <a:lnTo>
                    <a:pt x="69741" y="21494"/>
                  </a:lnTo>
                  <a:lnTo>
                    <a:pt x="76135" y="24202"/>
                  </a:lnTo>
                  <a:cubicBezTo>
                    <a:pt x="78190" y="25082"/>
                    <a:pt x="80212" y="25800"/>
                    <a:pt x="82169" y="26420"/>
                  </a:cubicBezTo>
                  <a:cubicBezTo>
                    <a:pt x="82463" y="33661"/>
                    <a:pt x="85790" y="40120"/>
                    <a:pt x="90912" y="44556"/>
                  </a:cubicBezTo>
                  <a:lnTo>
                    <a:pt x="86736" y="50885"/>
                  </a:lnTo>
                  <a:cubicBezTo>
                    <a:pt x="76037" y="57833"/>
                    <a:pt x="69154" y="69869"/>
                    <a:pt x="69154" y="83113"/>
                  </a:cubicBezTo>
                  <a:lnTo>
                    <a:pt x="69154" y="96650"/>
                  </a:lnTo>
                  <a:cubicBezTo>
                    <a:pt x="64359" y="92312"/>
                    <a:pt x="57966" y="89670"/>
                    <a:pt x="50985" y="89670"/>
                  </a:cubicBezTo>
                  <a:cubicBezTo>
                    <a:pt x="39666" y="89670"/>
                    <a:pt x="29945" y="96618"/>
                    <a:pt x="25868" y="106502"/>
                  </a:cubicBezTo>
                  <a:cubicBezTo>
                    <a:pt x="10177" y="111590"/>
                    <a:pt x="0" y="118571"/>
                    <a:pt x="0" y="127313"/>
                  </a:cubicBezTo>
                  <a:lnTo>
                    <a:pt x="0" y="142677"/>
                  </a:lnTo>
                  <a:cubicBezTo>
                    <a:pt x="0" y="148842"/>
                    <a:pt x="5121" y="154420"/>
                    <a:pt x="15005" y="159183"/>
                  </a:cubicBezTo>
                  <a:cubicBezTo>
                    <a:pt x="11678" y="165087"/>
                    <a:pt x="9819" y="171904"/>
                    <a:pt x="9819" y="179146"/>
                  </a:cubicBezTo>
                  <a:lnTo>
                    <a:pt x="9819" y="208373"/>
                  </a:lnTo>
                  <a:lnTo>
                    <a:pt x="198949" y="208373"/>
                  </a:lnTo>
                  <a:lnTo>
                    <a:pt x="198949" y="179146"/>
                  </a:lnTo>
                  <a:cubicBezTo>
                    <a:pt x="198949" y="171904"/>
                    <a:pt x="197089" y="165087"/>
                    <a:pt x="193762" y="159183"/>
                  </a:cubicBezTo>
                  <a:cubicBezTo>
                    <a:pt x="203646" y="154420"/>
                    <a:pt x="208767" y="148842"/>
                    <a:pt x="208767" y="142677"/>
                  </a:cubicBezTo>
                  <a:lnTo>
                    <a:pt x="208767" y="127313"/>
                  </a:lnTo>
                  <a:cubicBezTo>
                    <a:pt x="208767" y="118571"/>
                    <a:pt x="198590" y="111590"/>
                    <a:pt x="182900" y="106502"/>
                  </a:cubicBezTo>
                  <a:cubicBezTo>
                    <a:pt x="178822" y="96618"/>
                    <a:pt x="169101" y="89670"/>
                    <a:pt x="157782" y="89670"/>
                  </a:cubicBezTo>
                  <a:cubicBezTo>
                    <a:pt x="153509" y="89670"/>
                    <a:pt x="149464" y="90648"/>
                    <a:pt x="145876" y="92410"/>
                  </a:cubicBezTo>
                  <a:lnTo>
                    <a:pt x="145876" y="83113"/>
                  </a:lnTo>
                  <a:cubicBezTo>
                    <a:pt x="145876" y="69935"/>
                    <a:pt x="139026" y="57833"/>
                    <a:pt x="128327" y="50885"/>
                  </a:cubicBezTo>
                  <a:cubicBezTo>
                    <a:pt x="128327" y="50885"/>
                    <a:pt x="124282" y="44752"/>
                    <a:pt x="124151" y="44589"/>
                  </a:cubicBezTo>
                  <a:cubicBezTo>
                    <a:pt x="124151" y="44589"/>
                    <a:pt x="125423" y="43382"/>
                    <a:pt x="125619" y="43154"/>
                  </a:cubicBezTo>
                  <a:cubicBezTo>
                    <a:pt x="130382" y="38261"/>
                    <a:pt x="133122" y="31248"/>
                    <a:pt x="134002" y="24528"/>
                  </a:cubicBezTo>
                  <a:cubicBezTo>
                    <a:pt x="134231" y="22505"/>
                    <a:pt x="134263" y="20385"/>
                    <a:pt x="133839" y="18363"/>
                  </a:cubicBezTo>
                  <a:cubicBezTo>
                    <a:pt x="133611" y="17286"/>
                    <a:pt x="133252" y="16210"/>
                    <a:pt x="132730" y="15231"/>
                  </a:cubicBezTo>
                  <a:cubicBezTo>
                    <a:pt x="131360" y="12589"/>
                    <a:pt x="129338" y="11317"/>
                    <a:pt x="128000" y="10762"/>
                  </a:cubicBezTo>
                  <a:cubicBezTo>
                    <a:pt x="124738" y="6424"/>
                    <a:pt x="121411" y="3716"/>
                    <a:pt x="117334" y="2053"/>
                  </a:cubicBezTo>
                  <a:cubicBezTo>
                    <a:pt x="113997" y="672"/>
                    <a:pt x="110586" y="1"/>
                    <a:pt x="107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5670950" y="1909875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545157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03" y="6655"/>
                  </a:lnTo>
                  <a:lnTo>
                    <a:pt x="6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5949025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805700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6" y="6688"/>
                  </a:lnTo>
                  <a:lnTo>
                    <a:pt x="60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4913350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1776150" y="1909875"/>
              <a:ext cx="150875" cy="166400"/>
            </a:xfrm>
            <a:custGeom>
              <a:avLst/>
              <a:gdLst/>
              <a:ahLst/>
              <a:cxnLst/>
              <a:rect l="l" t="t" r="r" b="b"/>
              <a:pathLst>
                <a:path w="6035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199632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02" y="6655"/>
                  </a:lnTo>
                  <a:lnTo>
                    <a:pt x="60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1498050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2641375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5" y="6688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2533725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276" name="Google Shape;276;p30"/>
          <p:cNvSpPr txBox="1">
            <a:spLocks noGrp="1"/>
          </p:cNvSpPr>
          <p:nvPr>
            <p:ph type="ctrTitle" idx="2"/>
          </p:nvPr>
        </p:nvSpPr>
        <p:spPr>
          <a:xfrm flipH="1">
            <a:off x="71997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VENUS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7" name="Google Shape;277;p30"/>
          <p:cNvSpPr txBox="1">
            <a:spLocks noGrp="1"/>
          </p:cNvSpPr>
          <p:nvPr>
            <p:ph type="subTitle" idx="1"/>
          </p:nvPr>
        </p:nvSpPr>
        <p:spPr>
          <a:xfrm flipH="1">
            <a:off x="72000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Venus has a beautiful name and is the second planet from the Sun. It’s terribly hot, even hotter than Mercury 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78" name="Google Shape;278;p30"/>
          <p:cNvSpPr txBox="1">
            <a:spLocks noGrp="1"/>
          </p:cNvSpPr>
          <p:nvPr>
            <p:ph type="ctrTitle" idx="3"/>
          </p:nvPr>
        </p:nvSpPr>
        <p:spPr>
          <a:xfrm flipH="1">
            <a:off x="3884850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MARS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9" name="Google Shape;279;p30"/>
          <p:cNvSpPr txBox="1">
            <a:spLocks noGrp="1"/>
          </p:cNvSpPr>
          <p:nvPr>
            <p:ph type="subTitle" idx="4"/>
          </p:nvPr>
        </p:nvSpPr>
        <p:spPr>
          <a:xfrm flipH="1">
            <a:off x="357945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Despite being red, Mars is a cold place, not hot. It’s full of iron oxide dust, which gives the planet its reddish cast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80" name="Google Shape;280;p30"/>
          <p:cNvSpPr txBox="1">
            <a:spLocks noGrp="1"/>
          </p:cNvSpPr>
          <p:nvPr>
            <p:ph type="ctrTitle" idx="5"/>
          </p:nvPr>
        </p:nvSpPr>
        <p:spPr>
          <a:xfrm flipH="1">
            <a:off x="704322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JUPITER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6"/>
          </p:nvPr>
        </p:nvSpPr>
        <p:spPr>
          <a:xfrm flipH="1">
            <a:off x="6432425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Jupiter is a gas giant and the biggest planet in our Solar System. It’s the fourth-brightest object in the sky</a:t>
            </a:r>
            <a:endParaRPr>
              <a:solidFill>
                <a:schemeClr val="bg1"/>
              </a:solidFill>
            </a:endParaRPr>
          </a:p>
        </p:txBody>
      </p:sp>
      <p:grpSp>
        <p:nvGrpSpPr>
          <p:cNvPr id="282" name="Google Shape;282;p30"/>
          <p:cNvGrpSpPr/>
          <p:nvPr/>
        </p:nvGrpSpPr>
        <p:grpSpPr>
          <a:xfrm>
            <a:off x="4441874" y="2108673"/>
            <a:ext cx="270538" cy="270876"/>
            <a:chOff x="1193875" y="238125"/>
            <a:chExt cx="5212675" cy="5219200"/>
          </a:xfrm>
        </p:grpSpPr>
        <p:sp>
          <p:nvSpPr>
            <p:cNvPr id="283" name="Google Shape;283;p30"/>
            <p:cNvSpPr/>
            <p:nvPr/>
          </p:nvSpPr>
          <p:spPr>
            <a:xfrm>
              <a:off x="4900300" y="521100"/>
              <a:ext cx="576575" cy="430600"/>
            </a:xfrm>
            <a:custGeom>
              <a:avLst/>
              <a:gdLst/>
              <a:ahLst/>
              <a:cxnLst/>
              <a:rect l="l" t="t" r="r" b="b"/>
              <a:pathLst>
                <a:path w="23063" h="17224" extrusionOk="0">
                  <a:moveTo>
                    <a:pt x="1" y="0"/>
                  </a:moveTo>
                  <a:lnTo>
                    <a:pt x="1" y="6035"/>
                  </a:lnTo>
                  <a:lnTo>
                    <a:pt x="17028" y="6035"/>
                  </a:lnTo>
                  <a:lnTo>
                    <a:pt x="17028" y="17223"/>
                  </a:lnTo>
                  <a:lnTo>
                    <a:pt x="23063" y="17223"/>
                  </a:lnTo>
                  <a:lnTo>
                    <a:pt x="230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5326000" y="1152275"/>
              <a:ext cx="150875" cy="150075"/>
            </a:xfrm>
            <a:custGeom>
              <a:avLst/>
              <a:gdLst/>
              <a:ahLst/>
              <a:cxnLst/>
              <a:rect l="l" t="t" r="r" b="b"/>
              <a:pathLst>
                <a:path w="6035" h="6003" extrusionOk="0">
                  <a:moveTo>
                    <a:pt x="0" y="1"/>
                  </a:moveTo>
                  <a:lnTo>
                    <a:pt x="0" y="6003"/>
                  </a:lnTo>
                  <a:lnTo>
                    <a:pt x="6035" y="600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3565350" y="5048725"/>
              <a:ext cx="1194725" cy="150900"/>
            </a:xfrm>
            <a:custGeom>
              <a:avLst/>
              <a:gdLst/>
              <a:ahLst/>
              <a:cxnLst/>
              <a:rect l="l" t="t" r="r" b="b"/>
              <a:pathLst>
                <a:path w="4778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47788" y="6035"/>
                  </a:lnTo>
                  <a:lnTo>
                    <a:pt x="477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5019375" y="5048725"/>
              <a:ext cx="173725" cy="150900"/>
            </a:xfrm>
            <a:custGeom>
              <a:avLst/>
              <a:gdLst/>
              <a:ahLst/>
              <a:cxnLst/>
              <a:rect l="l" t="t" r="r" b="b"/>
              <a:pathLst>
                <a:path w="694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6948" y="6035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1193875" y="238125"/>
              <a:ext cx="5212675" cy="5219200"/>
            </a:xfrm>
            <a:custGeom>
              <a:avLst/>
              <a:gdLst/>
              <a:ahLst/>
              <a:cxnLst/>
              <a:rect l="l" t="t" r="r" b="b"/>
              <a:pathLst>
                <a:path w="208507" h="208768" extrusionOk="0">
                  <a:moveTo>
                    <a:pt x="67132" y="10275"/>
                  </a:moveTo>
                  <a:lnTo>
                    <a:pt x="67132" y="41558"/>
                  </a:lnTo>
                  <a:lnTo>
                    <a:pt x="35882" y="41558"/>
                  </a:lnTo>
                  <a:lnTo>
                    <a:pt x="67132" y="10275"/>
                  </a:lnTo>
                  <a:close/>
                  <a:moveTo>
                    <a:pt x="25607" y="85758"/>
                  </a:moveTo>
                  <a:lnTo>
                    <a:pt x="25607" y="106961"/>
                  </a:lnTo>
                  <a:lnTo>
                    <a:pt x="9330" y="96359"/>
                  </a:lnTo>
                  <a:lnTo>
                    <a:pt x="25607" y="85758"/>
                  </a:lnTo>
                  <a:close/>
                  <a:moveTo>
                    <a:pt x="182639" y="85758"/>
                  </a:moveTo>
                  <a:cubicBezTo>
                    <a:pt x="189489" y="90194"/>
                    <a:pt x="195328" y="93945"/>
                    <a:pt x="199112" y="96392"/>
                  </a:cubicBezTo>
                  <a:cubicBezTo>
                    <a:pt x="195361" y="98838"/>
                    <a:pt x="189555" y="102589"/>
                    <a:pt x="182639" y="107058"/>
                  </a:cubicBezTo>
                  <a:lnTo>
                    <a:pt x="182639" y="85758"/>
                  </a:lnTo>
                  <a:close/>
                  <a:moveTo>
                    <a:pt x="176604" y="6035"/>
                  </a:moveTo>
                  <a:lnTo>
                    <a:pt x="176604" y="110973"/>
                  </a:lnTo>
                  <a:cubicBezTo>
                    <a:pt x="158924" y="122455"/>
                    <a:pt x="136352" y="137101"/>
                    <a:pt x="120857" y="147181"/>
                  </a:cubicBezTo>
                  <a:lnTo>
                    <a:pt x="104123" y="136286"/>
                  </a:lnTo>
                  <a:lnTo>
                    <a:pt x="87356" y="147213"/>
                  </a:lnTo>
                  <a:lnTo>
                    <a:pt x="31609" y="110875"/>
                  </a:lnTo>
                  <a:lnTo>
                    <a:pt x="31609" y="47560"/>
                  </a:lnTo>
                  <a:lnTo>
                    <a:pt x="73167" y="47560"/>
                  </a:lnTo>
                  <a:lnTo>
                    <a:pt x="73167" y="6035"/>
                  </a:lnTo>
                  <a:close/>
                  <a:moveTo>
                    <a:pt x="6035" y="101383"/>
                  </a:moveTo>
                  <a:lnTo>
                    <a:pt x="81844" y="150802"/>
                  </a:lnTo>
                  <a:lnTo>
                    <a:pt x="6035" y="200188"/>
                  </a:lnTo>
                  <a:lnTo>
                    <a:pt x="6035" y="101383"/>
                  </a:lnTo>
                  <a:close/>
                  <a:moveTo>
                    <a:pt x="202472" y="101383"/>
                  </a:moveTo>
                  <a:lnTo>
                    <a:pt x="202472" y="200221"/>
                  </a:lnTo>
                  <a:lnTo>
                    <a:pt x="126402" y="150769"/>
                  </a:lnTo>
                  <a:cubicBezTo>
                    <a:pt x="150476" y="135111"/>
                    <a:pt x="189196" y="109994"/>
                    <a:pt x="202472" y="101383"/>
                  </a:cubicBezTo>
                  <a:close/>
                  <a:moveTo>
                    <a:pt x="104123" y="143495"/>
                  </a:moveTo>
                  <a:lnTo>
                    <a:pt x="195328" y="202732"/>
                  </a:lnTo>
                  <a:lnTo>
                    <a:pt x="13146" y="202732"/>
                  </a:lnTo>
                  <a:lnTo>
                    <a:pt x="104123" y="143495"/>
                  </a:lnTo>
                  <a:close/>
                  <a:moveTo>
                    <a:pt x="68894" y="0"/>
                  </a:moveTo>
                  <a:lnTo>
                    <a:pt x="25607" y="43319"/>
                  </a:lnTo>
                  <a:lnTo>
                    <a:pt x="25607" y="78581"/>
                  </a:lnTo>
                  <a:lnTo>
                    <a:pt x="0" y="95250"/>
                  </a:lnTo>
                  <a:lnTo>
                    <a:pt x="0" y="208767"/>
                  </a:lnTo>
                  <a:lnTo>
                    <a:pt x="208507" y="208767"/>
                  </a:lnTo>
                  <a:lnTo>
                    <a:pt x="208507" y="95217"/>
                  </a:lnTo>
                  <a:lnTo>
                    <a:pt x="207104" y="94337"/>
                  </a:lnTo>
                  <a:cubicBezTo>
                    <a:pt x="206974" y="94239"/>
                    <a:pt x="196437" y="87552"/>
                    <a:pt x="182639" y="78581"/>
                  </a:cubicBezTo>
                  <a:lnTo>
                    <a:pt x="18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46BFC332-DA34-4D92-A2DC-F44BDD53D316}"/>
              </a:ext>
            </a:extLst>
          </p:cNvPr>
          <p:cNvGrpSpPr/>
          <p:nvPr/>
        </p:nvGrpSpPr>
        <p:grpSpPr>
          <a:xfrm>
            <a:off x="8186475" y="4454081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72F93095-1641-4413-9DAC-E595B430225A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F179C09D-62DB-4F08-AEAC-89D4FBD5C207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26C6DEC9-442C-4B56-9C17-42B3B7B41BC4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911FC81B-BD13-4D35-A3EB-63205F72F2ED}"/>
              </a:ext>
            </a:extLst>
          </p:cNvPr>
          <p:cNvGrpSpPr/>
          <p:nvPr/>
        </p:nvGrpSpPr>
        <p:grpSpPr>
          <a:xfrm rot="10800000">
            <a:off x="0" y="0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A3A12D1B-7CF3-4C0C-AB82-539B81863021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C73E3698-A3FF-45DA-AA22-AB0DAB44D030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D6702D27-10F0-40D8-A062-EE332650CB66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641996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 txBox="1">
            <a:spLocks/>
          </p:cNvSpPr>
          <p:nvPr/>
        </p:nvSpPr>
        <p:spPr>
          <a:xfrm>
            <a:off x="3851920" y="339502"/>
            <a:ext cx="3168352" cy="150990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11510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043300"/>
            <a:ext cx="3096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Presentation that is beautifully designed.  Easy to change colors, photos and Text.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167125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DD4AB73F-57C9-47D4-94ED-A87CA41D2676}"/>
              </a:ext>
            </a:extLst>
          </p:cNvPr>
          <p:cNvGrpSpPr/>
          <p:nvPr/>
        </p:nvGrpSpPr>
        <p:grpSpPr>
          <a:xfrm>
            <a:off x="8186475" y="4454081"/>
            <a:ext cx="957525" cy="689419"/>
            <a:chOff x="4279809" y="5618018"/>
            <a:chExt cx="2202288" cy="1562100"/>
          </a:xfrm>
          <a:solidFill>
            <a:srgbClr val="17375E"/>
          </a:solidFill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4170CFB-57C0-4FBC-A50B-87084373F372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8E462AAC-BE0E-42AB-A918-9D7B0F53B944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73A434C-CAF0-43A7-A615-E108AB6F6673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F8087C2-6D07-4C7B-A194-8CB20455073B}"/>
              </a:ext>
            </a:extLst>
          </p:cNvPr>
          <p:cNvGrpSpPr/>
          <p:nvPr/>
        </p:nvGrpSpPr>
        <p:grpSpPr>
          <a:xfrm rot="10800000">
            <a:off x="9738" y="-2077"/>
            <a:ext cx="957525" cy="689419"/>
            <a:chOff x="4279809" y="5618018"/>
            <a:chExt cx="2202288" cy="1562100"/>
          </a:xfrm>
          <a:solidFill>
            <a:srgbClr val="17375E"/>
          </a:solidFill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BE70CEFF-443C-4A6F-882F-3F3DE2621A59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B62D2BA-457F-41DD-B99F-A21A121A17D5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9D26050A-33CE-48E2-BC69-90B67A8C7DA0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2530" name="Picture 2" descr="hombre con chaqueta de traje azul">
            <a:extLst>
              <a:ext uri="{FF2B5EF4-FFF2-40B4-BE49-F238E27FC236}">
                <a16:creationId xmlns:a16="http://schemas.microsoft.com/office/drawing/2014/main" id="{65899985-A891-48AD-9718-2498C289DF15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47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EE237281-C587-41A7-9573-8B321768E28D}"/>
              </a:ext>
            </a:extLst>
          </p:cNvPr>
          <p:cNvCxnSpPr/>
          <p:nvPr/>
        </p:nvCxnSpPr>
        <p:spPr>
          <a:xfrm>
            <a:off x="0" y="1975790"/>
            <a:ext cx="9144000" cy="113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5">
            <a:extLst>
              <a:ext uri="{FF2B5EF4-FFF2-40B4-BE49-F238E27FC236}">
                <a16:creationId xmlns:a16="http://schemas.microsoft.com/office/drawing/2014/main" id="{8A5F5B5D-62BC-41AC-B682-05CDF039D8B0}"/>
              </a:ext>
            </a:extLst>
          </p:cNvPr>
          <p:cNvSpPr>
            <a:spLocks noEditPoints="1"/>
          </p:cNvSpPr>
          <p:nvPr/>
        </p:nvSpPr>
        <p:spPr bwMode="auto">
          <a:xfrm>
            <a:off x="8747131" y="1987092"/>
            <a:ext cx="231079" cy="911681"/>
          </a:xfrm>
          <a:custGeom>
            <a:avLst/>
            <a:gdLst>
              <a:gd name="T0" fmla="*/ 336 w 670"/>
              <a:gd name="T1" fmla="*/ 1 h 2649"/>
              <a:gd name="T2" fmla="*/ 564 w 670"/>
              <a:gd name="T3" fmla="*/ 1 h 2649"/>
              <a:gd name="T4" fmla="*/ 622 w 670"/>
              <a:gd name="T5" fmla="*/ 81 h 2649"/>
              <a:gd name="T6" fmla="*/ 588 w 670"/>
              <a:gd name="T7" fmla="*/ 153 h 2649"/>
              <a:gd name="T8" fmla="*/ 503 w 670"/>
              <a:gd name="T9" fmla="*/ 314 h 2649"/>
              <a:gd name="T10" fmla="*/ 497 w 670"/>
              <a:gd name="T11" fmla="*/ 342 h 2649"/>
              <a:gd name="T12" fmla="*/ 532 w 670"/>
              <a:gd name="T13" fmla="*/ 720 h 2649"/>
              <a:gd name="T14" fmla="*/ 558 w 670"/>
              <a:gd name="T15" fmla="*/ 1005 h 2649"/>
              <a:gd name="T16" fmla="*/ 589 w 670"/>
              <a:gd name="T17" fmla="*/ 1319 h 2649"/>
              <a:gd name="T18" fmla="*/ 618 w 670"/>
              <a:gd name="T19" fmla="*/ 1637 h 2649"/>
              <a:gd name="T20" fmla="*/ 644 w 670"/>
              <a:gd name="T21" fmla="*/ 1912 h 2649"/>
              <a:gd name="T22" fmla="*/ 669 w 670"/>
              <a:gd name="T23" fmla="*/ 2179 h 2649"/>
              <a:gd name="T24" fmla="*/ 660 w 670"/>
              <a:gd name="T25" fmla="*/ 2210 h 2649"/>
              <a:gd name="T26" fmla="*/ 359 w 670"/>
              <a:gd name="T27" fmla="*/ 2626 h 2649"/>
              <a:gd name="T28" fmla="*/ 311 w 670"/>
              <a:gd name="T29" fmla="*/ 2626 h 2649"/>
              <a:gd name="T30" fmla="*/ 20 w 670"/>
              <a:gd name="T31" fmla="*/ 2224 h 2649"/>
              <a:gd name="T32" fmla="*/ 3 w 670"/>
              <a:gd name="T33" fmla="*/ 2155 h 2649"/>
              <a:gd name="T34" fmla="*/ 30 w 670"/>
              <a:gd name="T35" fmla="*/ 1877 h 2649"/>
              <a:gd name="T36" fmla="*/ 56 w 670"/>
              <a:gd name="T37" fmla="*/ 1596 h 2649"/>
              <a:gd name="T38" fmla="*/ 82 w 670"/>
              <a:gd name="T39" fmla="*/ 1320 h 2649"/>
              <a:gd name="T40" fmla="*/ 111 w 670"/>
              <a:gd name="T41" fmla="*/ 1009 h 2649"/>
              <a:gd name="T42" fmla="*/ 134 w 670"/>
              <a:gd name="T43" fmla="*/ 769 h 2649"/>
              <a:gd name="T44" fmla="*/ 160 w 670"/>
              <a:gd name="T45" fmla="*/ 486 h 2649"/>
              <a:gd name="T46" fmla="*/ 173 w 670"/>
              <a:gd name="T47" fmla="*/ 345 h 2649"/>
              <a:gd name="T48" fmla="*/ 165 w 670"/>
              <a:gd name="T49" fmla="*/ 311 h 2649"/>
              <a:gd name="T50" fmla="*/ 63 w 670"/>
              <a:gd name="T51" fmla="*/ 116 h 2649"/>
              <a:gd name="T52" fmla="*/ 44 w 670"/>
              <a:gd name="T53" fmla="*/ 60 h 2649"/>
              <a:gd name="T54" fmla="*/ 86 w 670"/>
              <a:gd name="T55" fmla="*/ 3 h 2649"/>
              <a:gd name="T56" fmla="*/ 148 w 670"/>
              <a:gd name="T57" fmla="*/ 1 h 2649"/>
              <a:gd name="T58" fmla="*/ 336 w 670"/>
              <a:gd name="T59" fmla="*/ 1 h 2649"/>
              <a:gd name="T60" fmla="*/ 335 w 670"/>
              <a:gd name="T61" fmla="*/ 2579 h 2649"/>
              <a:gd name="T62" fmla="*/ 348 w 670"/>
              <a:gd name="T63" fmla="*/ 2562 h 2649"/>
              <a:gd name="T64" fmla="*/ 607 w 670"/>
              <a:gd name="T65" fmla="*/ 2204 h 2649"/>
              <a:gd name="T66" fmla="*/ 620 w 670"/>
              <a:gd name="T67" fmla="*/ 2152 h 2649"/>
              <a:gd name="T68" fmla="*/ 610 w 670"/>
              <a:gd name="T69" fmla="*/ 2049 h 2649"/>
              <a:gd name="T70" fmla="*/ 584 w 670"/>
              <a:gd name="T71" fmla="*/ 1772 h 2649"/>
              <a:gd name="T72" fmla="*/ 558 w 670"/>
              <a:gd name="T73" fmla="*/ 1494 h 2649"/>
              <a:gd name="T74" fmla="*/ 532 w 670"/>
              <a:gd name="T75" fmla="*/ 1219 h 2649"/>
              <a:gd name="T76" fmla="*/ 506 w 670"/>
              <a:gd name="T77" fmla="*/ 941 h 2649"/>
              <a:gd name="T78" fmla="*/ 476 w 670"/>
              <a:gd name="T79" fmla="*/ 623 h 2649"/>
              <a:gd name="T80" fmla="*/ 450 w 670"/>
              <a:gd name="T81" fmla="*/ 334 h 2649"/>
              <a:gd name="T82" fmla="*/ 457 w 670"/>
              <a:gd name="T83" fmla="*/ 302 h 2649"/>
              <a:gd name="T84" fmla="*/ 563 w 670"/>
              <a:gd name="T85" fmla="*/ 101 h 2649"/>
              <a:gd name="T86" fmla="*/ 584 w 670"/>
              <a:gd name="T87" fmla="*/ 50 h 2649"/>
              <a:gd name="T88" fmla="*/ 86 w 670"/>
              <a:gd name="T89" fmla="*/ 50 h 2649"/>
              <a:gd name="T90" fmla="*/ 107 w 670"/>
              <a:gd name="T91" fmla="*/ 99 h 2649"/>
              <a:gd name="T92" fmla="*/ 207 w 670"/>
              <a:gd name="T93" fmla="*/ 288 h 2649"/>
              <a:gd name="T94" fmla="*/ 219 w 670"/>
              <a:gd name="T95" fmla="*/ 357 h 2649"/>
              <a:gd name="T96" fmla="*/ 210 w 670"/>
              <a:gd name="T97" fmla="*/ 454 h 2649"/>
              <a:gd name="T98" fmla="*/ 184 w 670"/>
              <a:gd name="T99" fmla="*/ 733 h 2649"/>
              <a:gd name="T100" fmla="*/ 153 w 670"/>
              <a:gd name="T101" fmla="*/ 1055 h 2649"/>
              <a:gd name="T102" fmla="*/ 128 w 670"/>
              <a:gd name="T103" fmla="*/ 1327 h 2649"/>
              <a:gd name="T104" fmla="*/ 102 w 670"/>
              <a:gd name="T105" fmla="*/ 1612 h 2649"/>
              <a:gd name="T106" fmla="*/ 76 w 670"/>
              <a:gd name="T107" fmla="*/ 1888 h 2649"/>
              <a:gd name="T108" fmla="*/ 50 w 670"/>
              <a:gd name="T109" fmla="*/ 2163 h 2649"/>
              <a:gd name="T110" fmla="*/ 61 w 670"/>
              <a:gd name="T111" fmla="*/ 2199 h 2649"/>
              <a:gd name="T112" fmla="*/ 250 w 670"/>
              <a:gd name="T113" fmla="*/ 2462 h 2649"/>
              <a:gd name="T114" fmla="*/ 335 w 670"/>
              <a:gd name="T115" fmla="*/ 2579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0" h="2649">
                <a:moveTo>
                  <a:pt x="336" y="1"/>
                </a:moveTo>
                <a:cubicBezTo>
                  <a:pt x="412" y="1"/>
                  <a:pt x="488" y="1"/>
                  <a:pt x="564" y="1"/>
                </a:cubicBezTo>
                <a:cubicBezTo>
                  <a:pt x="615" y="1"/>
                  <a:pt x="639" y="32"/>
                  <a:pt x="622" y="81"/>
                </a:cubicBezTo>
                <a:cubicBezTo>
                  <a:pt x="613" y="106"/>
                  <a:pt x="600" y="130"/>
                  <a:pt x="588" y="153"/>
                </a:cubicBezTo>
                <a:cubicBezTo>
                  <a:pt x="560" y="207"/>
                  <a:pt x="531" y="260"/>
                  <a:pt x="503" y="314"/>
                </a:cubicBezTo>
                <a:cubicBezTo>
                  <a:pt x="499" y="322"/>
                  <a:pt x="497" y="333"/>
                  <a:pt x="497" y="342"/>
                </a:cubicBezTo>
                <a:cubicBezTo>
                  <a:pt x="509" y="468"/>
                  <a:pt x="521" y="594"/>
                  <a:pt x="532" y="720"/>
                </a:cubicBezTo>
                <a:cubicBezTo>
                  <a:pt x="541" y="815"/>
                  <a:pt x="549" y="910"/>
                  <a:pt x="558" y="1005"/>
                </a:cubicBezTo>
                <a:cubicBezTo>
                  <a:pt x="568" y="1110"/>
                  <a:pt x="579" y="1214"/>
                  <a:pt x="589" y="1319"/>
                </a:cubicBezTo>
                <a:cubicBezTo>
                  <a:pt x="599" y="1425"/>
                  <a:pt x="608" y="1531"/>
                  <a:pt x="618" y="1637"/>
                </a:cubicBezTo>
                <a:cubicBezTo>
                  <a:pt x="627" y="1729"/>
                  <a:pt x="636" y="1820"/>
                  <a:pt x="644" y="1912"/>
                </a:cubicBezTo>
                <a:cubicBezTo>
                  <a:pt x="653" y="2001"/>
                  <a:pt x="661" y="2090"/>
                  <a:pt x="669" y="2179"/>
                </a:cubicBezTo>
                <a:cubicBezTo>
                  <a:pt x="670" y="2189"/>
                  <a:pt x="666" y="2201"/>
                  <a:pt x="660" y="2210"/>
                </a:cubicBezTo>
                <a:cubicBezTo>
                  <a:pt x="560" y="2349"/>
                  <a:pt x="460" y="2487"/>
                  <a:pt x="359" y="2626"/>
                </a:cubicBezTo>
                <a:cubicBezTo>
                  <a:pt x="343" y="2649"/>
                  <a:pt x="327" y="2649"/>
                  <a:pt x="311" y="2626"/>
                </a:cubicBezTo>
                <a:cubicBezTo>
                  <a:pt x="214" y="2492"/>
                  <a:pt x="118" y="2357"/>
                  <a:pt x="20" y="2224"/>
                </a:cubicBezTo>
                <a:cubicBezTo>
                  <a:pt x="4" y="2202"/>
                  <a:pt x="0" y="2181"/>
                  <a:pt x="3" y="2155"/>
                </a:cubicBezTo>
                <a:cubicBezTo>
                  <a:pt x="12" y="2063"/>
                  <a:pt x="21" y="1970"/>
                  <a:pt x="30" y="1877"/>
                </a:cubicBezTo>
                <a:cubicBezTo>
                  <a:pt x="38" y="1783"/>
                  <a:pt x="47" y="1690"/>
                  <a:pt x="56" y="1596"/>
                </a:cubicBezTo>
                <a:cubicBezTo>
                  <a:pt x="65" y="1504"/>
                  <a:pt x="73" y="1412"/>
                  <a:pt x="82" y="1320"/>
                </a:cubicBezTo>
                <a:cubicBezTo>
                  <a:pt x="92" y="1216"/>
                  <a:pt x="102" y="1113"/>
                  <a:pt x="111" y="1009"/>
                </a:cubicBezTo>
                <a:cubicBezTo>
                  <a:pt x="119" y="929"/>
                  <a:pt x="126" y="849"/>
                  <a:pt x="134" y="769"/>
                </a:cubicBezTo>
                <a:cubicBezTo>
                  <a:pt x="143" y="674"/>
                  <a:pt x="151" y="580"/>
                  <a:pt x="160" y="486"/>
                </a:cubicBezTo>
                <a:cubicBezTo>
                  <a:pt x="165" y="439"/>
                  <a:pt x="170" y="392"/>
                  <a:pt x="173" y="345"/>
                </a:cubicBezTo>
                <a:cubicBezTo>
                  <a:pt x="174" y="334"/>
                  <a:pt x="170" y="321"/>
                  <a:pt x="165" y="311"/>
                </a:cubicBezTo>
                <a:cubicBezTo>
                  <a:pt x="132" y="246"/>
                  <a:pt x="97" y="182"/>
                  <a:pt x="63" y="116"/>
                </a:cubicBezTo>
                <a:cubicBezTo>
                  <a:pt x="54" y="99"/>
                  <a:pt x="47" y="80"/>
                  <a:pt x="44" y="60"/>
                </a:cubicBezTo>
                <a:cubicBezTo>
                  <a:pt x="39" y="31"/>
                  <a:pt x="56" y="7"/>
                  <a:pt x="86" y="3"/>
                </a:cubicBezTo>
                <a:cubicBezTo>
                  <a:pt x="106" y="0"/>
                  <a:pt x="127" y="1"/>
                  <a:pt x="148" y="1"/>
                </a:cubicBezTo>
                <a:cubicBezTo>
                  <a:pt x="210" y="1"/>
                  <a:pt x="273" y="1"/>
                  <a:pt x="336" y="1"/>
                </a:cubicBezTo>
                <a:close/>
                <a:moveTo>
                  <a:pt x="335" y="2579"/>
                </a:moveTo>
                <a:cubicBezTo>
                  <a:pt x="340" y="2572"/>
                  <a:pt x="344" y="2567"/>
                  <a:pt x="348" y="2562"/>
                </a:cubicBezTo>
                <a:cubicBezTo>
                  <a:pt x="435" y="2442"/>
                  <a:pt x="520" y="2323"/>
                  <a:pt x="607" y="2204"/>
                </a:cubicBezTo>
                <a:cubicBezTo>
                  <a:pt x="619" y="2187"/>
                  <a:pt x="623" y="2172"/>
                  <a:pt x="620" y="2152"/>
                </a:cubicBezTo>
                <a:cubicBezTo>
                  <a:pt x="615" y="2118"/>
                  <a:pt x="613" y="2083"/>
                  <a:pt x="610" y="2049"/>
                </a:cubicBezTo>
                <a:cubicBezTo>
                  <a:pt x="601" y="1957"/>
                  <a:pt x="593" y="1865"/>
                  <a:pt x="584" y="1772"/>
                </a:cubicBezTo>
                <a:cubicBezTo>
                  <a:pt x="575" y="1680"/>
                  <a:pt x="566" y="1587"/>
                  <a:pt x="558" y="1494"/>
                </a:cubicBezTo>
                <a:cubicBezTo>
                  <a:pt x="549" y="1402"/>
                  <a:pt x="541" y="1311"/>
                  <a:pt x="532" y="1219"/>
                </a:cubicBezTo>
                <a:cubicBezTo>
                  <a:pt x="523" y="1127"/>
                  <a:pt x="515" y="1034"/>
                  <a:pt x="506" y="941"/>
                </a:cubicBezTo>
                <a:cubicBezTo>
                  <a:pt x="496" y="835"/>
                  <a:pt x="486" y="729"/>
                  <a:pt x="476" y="623"/>
                </a:cubicBezTo>
                <a:cubicBezTo>
                  <a:pt x="467" y="527"/>
                  <a:pt x="458" y="430"/>
                  <a:pt x="450" y="334"/>
                </a:cubicBezTo>
                <a:cubicBezTo>
                  <a:pt x="449" y="324"/>
                  <a:pt x="452" y="312"/>
                  <a:pt x="457" y="302"/>
                </a:cubicBezTo>
                <a:cubicBezTo>
                  <a:pt x="492" y="235"/>
                  <a:pt x="528" y="168"/>
                  <a:pt x="563" y="101"/>
                </a:cubicBezTo>
                <a:cubicBezTo>
                  <a:pt x="571" y="85"/>
                  <a:pt x="576" y="68"/>
                  <a:pt x="584" y="50"/>
                </a:cubicBezTo>
                <a:cubicBezTo>
                  <a:pt x="416" y="50"/>
                  <a:pt x="253" y="50"/>
                  <a:pt x="86" y="50"/>
                </a:cubicBezTo>
                <a:cubicBezTo>
                  <a:pt x="94" y="68"/>
                  <a:pt x="99" y="84"/>
                  <a:pt x="107" y="99"/>
                </a:cubicBezTo>
                <a:cubicBezTo>
                  <a:pt x="140" y="163"/>
                  <a:pt x="173" y="226"/>
                  <a:pt x="207" y="288"/>
                </a:cubicBezTo>
                <a:cubicBezTo>
                  <a:pt x="219" y="310"/>
                  <a:pt x="223" y="332"/>
                  <a:pt x="219" y="357"/>
                </a:cubicBezTo>
                <a:cubicBezTo>
                  <a:pt x="214" y="389"/>
                  <a:pt x="213" y="422"/>
                  <a:pt x="210" y="454"/>
                </a:cubicBezTo>
                <a:cubicBezTo>
                  <a:pt x="201" y="547"/>
                  <a:pt x="193" y="640"/>
                  <a:pt x="184" y="733"/>
                </a:cubicBezTo>
                <a:cubicBezTo>
                  <a:pt x="174" y="840"/>
                  <a:pt x="163" y="947"/>
                  <a:pt x="153" y="1055"/>
                </a:cubicBezTo>
                <a:cubicBezTo>
                  <a:pt x="145" y="1146"/>
                  <a:pt x="137" y="1237"/>
                  <a:pt x="128" y="1327"/>
                </a:cubicBezTo>
                <a:cubicBezTo>
                  <a:pt x="120" y="1422"/>
                  <a:pt x="111" y="1517"/>
                  <a:pt x="102" y="1612"/>
                </a:cubicBezTo>
                <a:cubicBezTo>
                  <a:pt x="93" y="1704"/>
                  <a:pt x="84" y="1796"/>
                  <a:pt x="76" y="1888"/>
                </a:cubicBezTo>
                <a:cubicBezTo>
                  <a:pt x="67" y="1980"/>
                  <a:pt x="58" y="2071"/>
                  <a:pt x="50" y="2163"/>
                </a:cubicBezTo>
                <a:cubicBezTo>
                  <a:pt x="49" y="2175"/>
                  <a:pt x="54" y="2189"/>
                  <a:pt x="61" y="2199"/>
                </a:cubicBezTo>
                <a:cubicBezTo>
                  <a:pt x="123" y="2287"/>
                  <a:pt x="187" y="2374"/>
                  <a:pt x="250" y="2462"/>
                </a:cubicBezTo>
                <a:cubicBezTo>
                  <a:pt x="278" y="2500"/>
                  <a:pt x="306" y="2539"/>
                  <a:pt x="335" y="25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5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728192" y="699542"/>
            <a:ext cx="741580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rgbClr val="17375E"/>
                </a:solidFill>
                <a:cs typeface="Arial" pitchFamily="34" charset="0"/>
              </a:rPr>
              <a:t>Agenda Style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62308" y="359012"/>
            <a:ext cx="489704" cy="2508390"/>
            <a:chOff x="2267744" y="1250648"/>
            <a:chExt cx="606542" cy="3106861"/>
          </a:xfrm>
        </p:grpSpPr>
        <p:sp>
          <p:nvSpPr>
            <p:cNvPr id="8" name="Hexagon 7"/>
            <p:cNvSpPr/>
            <p:nvPr/>
          </p:nvSpPr>
          <p:spPr>
            <a:xfrm>
              <a:off x="2290593" y="1250648"/>
              <a:ext cx="560844" cy="496673"/>
            </a:xfrm>
            <a:custGeom>
              <a:avLst/>
              <a:gdLst>
                <a:gd name="connsiteX0" fmla="*/ 0 w 864096"/>
                <a:gd name="connsiteY0" fmla="*/ 432048 h 864096"/>
                <a:gd name="connsiteX1" fmla="*/ 216024 w 864096"/>
                <a:gd name="connsiteY1" fmla="*/ 0 h 864096"/>
                <a:gd name="connsiteX2" fmla="*/ 64807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432048 h 864096"/>
                <a:gd name="connsiteX1" fmla="*/ 162684 w 864096"/>
                <a:gd name="connsiteY1" fmla="*/ 7620 h 864096"/>
                <a:gd name="connsiteX2" fmla="*/ 64807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43204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432048 h 864096"/>
                <a:gd name="connsiteX0" fmla="*/ 0 w 864096"/>
                <a:gd name="connsiteY0" fmla="*/ 37870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43204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78708 h 864096"/>
                <a:gd name="connsiteX1" fmla="*/ 162684 w 864096"/>
                <a:gd name="connsiteY1" fmla="*/ 7620 h 864096"/>
                <a:gd name="connsiteX2" fmla="*/ 693792 w 864096"/>
                <a:gd name="connsiteY2" fmla="*/ 0 h 864096"/>
                <a:gd name="connsiteX3" fmla="*/ 864096 w 864096"/>
                <a:gd name="connsiteY3" fmla="*/ 38632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78708 h 864096"/>
                <a:gd name="connsiteX1" fmla="*/ 186164 w 864096"/>
                <a:gd name="connsiteY1" fmla="*/ 101542 h 864096"/>
                <a:gd name="connsiteX2" fmla="*/ 693792 w 864096"/>
                <a:gd name="connsiteY2" fmla="*/ 0 h 864096"/>
                <a:gd name="connsiteX3" fmla="*/ 864096 w 864096"/>
                <a:gd name="connsiteY3" fmla="*/ 386328 h 864096"/>
                <a:gd name="connsiteX4" fmla="*/ 648072 w 864096"/>
                <a:gd name="connsiteY4" fmla="*/ 864096 h 864096"/>
                <a:gd name="connsiteX5" fmla="*/ 216024 w 864096"/>
                <a:gd name="connsiteY5" fmla="*/ 864096 h 864096"/>
                <a:gd name="connsiteX6" fmla="*/ 0 w 864096"/>
                <a:gd name="connsiteY6" fmla="*/ 378708 h 864096"/>
                <a:gd name="connsiteX0" fmla="*/ 0 w 864096"/>
                <a:gd name="connsiteY0" fmla="*/ 308267 h 793655"/>
                <a:gd name="connsiteX1" fmla="*/ 186164 w 864096"/>
                <a:gd name="connsiteY1" fmla="*/ 31101 h 793655"/>
                <a:gd name="connsiteX2" fmla="*/ 693792 w 864096"/>
                <a:gd name="connsiteY2" fmla="*/ 0 h 793655"/>
                <a:gd name="connsiteX3" fmla="*/ 864096 w 864096"/>
                <a:gd name="connsiteY3" fmla="*/ 315887 h 793655"/>
                <a:gd name="connsiteX4" fmla="*/ 648072 w 864096"/>
                <a:gd name="connsiteY4" fmla="*/ 793655 h 793655"/>
                <a:gd name="connsiteX5" fmla="*/ 216024 w 864096"/>
                <a:gd name="connsiteY5" fmla="*/ 793655 h 793655"/>
                <a:gd name="connsiteX6" fmla="*/ 0 w 864096"/>
                <a:gd name="connsiteY6" fmla="*/ 308267 h 793655"/>
                <a:gd name="connsiteX0" fmla="*/ 0 w 864096"/>
                <a:gd name="connsiteY0" fmla="*/ 277166 h 762554"/>
                <a:gd name="connsiteX1" fmla="*/ 186164 w 864096"/>
                <a:gd name="connsiteY1" fmla="*/ 0 h 762554"/>
                <a:gd name="connsiteX2" fmla="*/ 693792 w 864096"/>
                <a:gd name="connsiteY2" fmla="*/ 15860 h 762554"/>
                <a:gd name="connsiteX3" fmla="*/ 864096 w 864096"/>
                <a:gd name="connsiteY3" fmla="*/ 284786 h 762554"/>
                <a:gd name="connsiteX4" fmla="*/ 648072 w 864096"/>
                <a:gd name="connsiteY4" fmla="*/ 762554 h 762554"/>
                <a:gd name="connsiteX5" fmla="*/ 216024 w 864096"/>
                <a:gd name="connsiteY5" fmla="*/ 762554 h 762554"/>
                <a:gd name="connsiteX6" fmla="*/ 0 w 864096"/>
                <a:gd name="connsiteY6" fmla="*/ 277166 h 762554"/>
                <a:gd name="connsiteX0" fmla="*/ 0 w 864096"/>
                <a:gd name="connsiteY0" fmla="*/ 292200 h 777588"/>
                <a:gd name="connsiteX1" fmla="*/ 186164 w 864096"/>
                <a:gd name="connsiteY1" fmla="*/ 15034 h 777588"/>
                <a:gd name="connsiteX2" fmla="*/ 681434 w 864096"/>
                <a:gd name="connsiteY2" fmla="*/ 0 h 777588"/>
                <a:gd name="connsiteX3" fmla="*/ 864096 w 864096"/>
                <a:gd name="connsiteY3" fmla="*/ 299820 h 777588"/>
                <a:gd name="connsiteX4" fmla="*/ 648072 w 864096"/>
                <a:gd name="connsiteY4" fmla="*/ 777588 h 777588"/>
                <a:gd name="connsiteX5" fmla="*/ 216024 w 864096"/>
                <a:gd name="connsiteY5" fmla="*/ 777588 h 777588"/>
                <a:gd name="connsiteX6" fmla="*/ 0 w 864096"/>
                <a:gd name="connsiteY6" fmla="*/ 292200 h 777588"/>
                <a:gd name="connsiteX0" fmla="*/ 0 w 864096"/>
                <a:gd name="connsiteY0" fmla="*/ 292200 h 777588"/>
                <a:gd name="connsiteX1" fmla="*/ 186164 w 864096"/>
                <a:gd name="connsiteY1" fmla="*/ 15034 h 777588"/>
                <a:gd name="connsiteX2" fmla="*/ 687612 w 864096"/>
                <a:gd name="connsiteY2" fmla="*/ 0 h 777588"/>
                <a:gd name="connsiteX3" fmla="*/ 864096 w 864096"/>
                <a:gd name="connsiteY3" fmla="*/ 299820 h 777588"/>
                <a:gd name="connsiteX4" fmla="*/ 648072 w 864096"/>
                <a:gd name="connsiteY4" fmla="*/ 777588 h 777588"/>
                <a:gd name="connsiteX5" fmla="*/ 216024 w 864096"/>
                <a:gd name="connsiteY5" fmla="*/ 777588 h 777588"/>
                <a:gd name="connsiteX6" fmla="*/ 0 w 864096"/>
                <a:gd name="connsiteY6" fmla="*/ 292200 h 777588"/>
                <a:gd name="connsiteX0" fmla="*/ 0 w 864096"/>
                <a:gd name="connsiteY0" fmla="*/ 279842 h 765230"/>
                <a:gd name="connsiteX1" fmla="*/ 186164 w 864096"/>
                <a:gd name="connsiteY1" fmla="*/ 2676 h 765230"/>
                <a:gd name="connsiteX2" fmla="*/ 693792 w 864096"/>
                <a:gd name="connsiteY2" fmla="*/ 0 h 765230"/>
                <a:gd name="connsiteX3" fmla="*/ 864096 w 864096"/>
                <a:gd name="connsiteY3" fmla="*/ 287462 h 765230"/>
                <a:gd name="connsiteX4" fmla="*/ 648072 w 864096"/>
                <a:gd name="connsiteY4" fmla="*/ 765230 h 765230"/>
                <a:gd name="connsiteX5" fmla="*/ 216024 w 864096"/>
                <a:gd name="connsiteY5" fmla="*/ 765230 h 765230"/>
                <a:gd name="connsiteX6" fmla="*/ 0 w 864096"/>
                <a:gd name="connsiteY6" fmla="*/ 279842 h 765230"/>
                <a:gd name="connsiteX0" fmla="*/ 0 w 864096"/>
                <a:gd name="connsiteY0" fmla="*/ 279842 h 765230"/>
                <a:gd name="connsiteX1" fmla="*/ 186164 w 864096"/>
                <a:gd name="connsiteY1" fmla="*/ 2676 h 765230"/>
                <a:gd name="connsiteX2" fmla="*/ 675254 w 864096"/>
                <a:gd name="connsiteY2" fmla="*/ 0 h 765230"/>
                <a:gd name="connsiteX3" fmla="*/ 864096 w 864096"/>
                <a:gd name="connsiteY3" fmla="*/ 287462 h 765230"/>
                <a:gd name="connsiteX4" fmla="*/ 648072 w 864096"/>
                <a:gd name="connsiteY4" fmla="*/ 765230 h 765230"/>
                <a:gd name="connsiteX5" fmla="*/ 216024 w 864096"/>
                <a:gd name="connsiteY5" fmla="*/ 765230 h 765230"/>
                <a:gd name="connsiteX6" fmla="*/ 0 w 864096"/>
                <a:gd name="connsiteY6" fmla="*/ 279842 h 76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096" h="765230">
                  <a:moveTo>
                    <a:pt x="0" y="279842"/>
                  </a:moveTo>
                  <a:lnTo>
                    <a:pt x="186164" y="2676"/>
                  </a:lnTo>
                  <a:lnTo>
                    <a:pt x="675254" y="0"/>
                  </a:lnTo>
                  <a:lnTo>
                    <a:pt x="864096" y="287462"/>
                  </a:lnTo>
                  <a:lnTo>
                    <a:pt x="648072" y="765230"/>
                  </a:lnTo>
                  <a:lnTo>
                    <a:pt x="216024" y="765230"/>
                  </a:lnTo>
                  <a:lnTo>
                    <a:pt x="0" y="279842"/>
                  </a:lnTo>
                  <a:close/>
                </a:path>
              </a:pathLst>
            </a:custGeom>
            <a:noFill/>
            <a:ln w="15875"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gular Pentagon 8"/>
            <p:cNvSpPr/>
            <p:nvPr/>
          </p:nvSpPr>
          <p:spPr>
            <a:xfrm rot="10800000">
              <a:off x="2267744" y="1837234"/>
              <a:ext cx="606542" cy="2520275"/>
            </a:xfrm>
            <a:custGeom>
              <a:avLst/>
              <a:gdLst>
                <a:gd name="connsiteX0" fmla="*/ 1 w 576064"/>
                <a:gd name="connsiteY0" fmla="*/ 962659 h 2520280"/>
                <a:gd name="connsiteX1" fmla="*/ 288032 w 576064"/>
                <a:gd name="connsiteY1" fmla="*/ 0 h 2520280"/>
                <a:gd name="connsiteX2" fmla="*/ 576063 w 576064"/>
                <a:gd name="connsiteY2" fmla="*/ 962659 h 2520280"/>
                <a:gd name="connsiteX3" fmla="*/ 466045 w 576064"/>
                <a:gd name="connsiteY3" fmla="*/ 2520274 h 2520280"/>
                <a:gd name="connsiteX4" fmla="*/ 110019 w 576064"/>
                <a:gd name="connsiteY4" fmla="*/ 2520274 h 2520280"/>
                <a:gd name="connsiteX5" fmla="*/ 1 w 576064"/>
                <a:gd name="connsiteY5" fmla="*/ 962659 h 2520280"/>
                <a:gd name="connsiteX0" fmla="*/ 0 w 583682"/>
                <a:gd name="connsiteY0" fmla="*/ 962659 h 2520274"/>
                <a:gd name="connsiteX1" fmla="*/ 288031 w 583682"/>
                <a:gd name="connsiteY1" fmla="*/ 0 h 2520274"/>
                <a:gd name="connsiteX2" fmla="*/ 583682 w 583682"/>
                <a:gd name="connsiteY2" fmla="*/ 345439 h 2520274"/>
                <a:gd name="connsiteX3" fmla="*/ 466044 w 583682"/>
                <a:gd name="connsiteY3" fmla="*/ 2520274 h 2520274"/>
                <a:gd name="connsiteX4" fmla="*/ 110018 w 583682"/>
                <a:gd name="connsiteY4" fmla="*/ 2520274 h 2520274"/>
                <a:gd name="connsiteX5" fmla="*/ 0 w 583682"/>
                <a:gd name="connsiteY5" fmla="*/ 962659 h 2520274"/>
                <a:gd name="connsiteX0" fmla="*/ 0 w 591302"/>
                <a:gd name="connsiteY0" fmla="*/ 314959 h 2520274"/>
                <a:gd name="connsiteX1" fmla="*/ 295651 w 591302"/>
                <a:gd name="connsiteY1" fmla="*/ 0 h 2520274"/>
                <a:gd name="connsiteX2" fmla="*/ 591302 w 591302"/>
                <a:gd name="connsiteY2" fmla="*/ 345439 h 2520274"/>
                <a:gd name="connsiteX3" fmla="*/ 473664 w 591302"/>
                <a:gd name="connsiteY3" fmla="*/ 2520274 h 2520274"/>
                <a:gd name="connsiteX4" fmla="*/ 117638 w 591302"/>
                <a:gd name="connsiteY4" fmla="*/ 2520274 h 2520274"/>
                <a:gd name="connsiteX5" fmla="*/ 0 w 591302"/>
                <a:gd name="connsiteY5" fmla="*/ 314959 h 2520274"/>
                <a:gd name="connsiteX0" fmla="*/ 0 w 614162"/>
                <a:gd name="connsiteY0" fmla="*/ 330199 h 2520274"/>
                <a:gd name="connsiteX1" fmla="*/ 318511 w 614162"/>
                <a:gd name="connsiteY1" fmla="*/ 0 h 2520274"/>
                <a:gd name="connsiteX2" fmla="*/ 614162 w 614162"/>
                <a:gd name="connsiteY2" fmla="*/ 345439 h 2520274"/>
                <a:gd name="connsiteX3" fmla="*/ 496524 w 614162"/>
                <a:gd name="connsiteY3" fmla="*/ 2520274 h 2520274"/>
                <a:gd name="connsiteX4" fmla="*/ 140498 w 614162"/>
                <a:gd name="connsiteY4" fmla="*/ 2520274 h 2520274"/>
                <a:gd name="connsiteX5" fmla="*/ 0 w 614162"/>
                <a:gd name="connsiteY5" fmla="*/ 33019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88904 w 606542"/>
                <a:gd name="connsiteY3" fmla="*/ 2520274 h 2520274"/>
                <a:gd name="connsiteX4" fmla="*/ 132878 w 606542"/>
                <a:gd name="connsiteY4" fmla="*/ 2520274 h 2520274"/>
                <a:gd name="connsiteX5" fmla="*/ 0 w 606542"/>
                <a:gd name="connsiteY5" fmla="*/ 36067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88904 w 606542"/>
                <a:gd name="connsiteY3" fmla="*/ 2520274 h 2520274"/>
                <a:gd name="connsiteX4" fmla="*/ 163358 w 606542"/>
                <a:gd name="connsiteY4" fmla="*/ 2520274 h 2520274"/>
                <a:gd name="connsiteX5" fmla="*/ 0 w 606542"/>
                <a:gd name="connsiteY5" fmla="*/ 360679 h 2520274"/>
                <a:gd name="connsiteX0" fmla="*/ 0 w 606542"/>
                <a:gd name="connsiteY0" fmla="*/ 360679 h 2520274"/>
                <a:gd name="connsiteX1" fmla="*/ 310891 w 606542"/>
                <a:gd name="connsiteY1" fmla="*/ 0 h 2520274"/>
                <a:gd name="connsiteX2" fmla="*/ 606542 w 606542"/>
                <a:gd name="connsiteY2" fmla="*/ 345439 h 2520274"/>
                <a:gd name="connsiteX3" fmla="*/ 450804 w 606542"/>
                <a:gd name="connsiteY3" fmla="*/ 2520274 h 2520274"/>
                <a:gd name="connsiteX4" fmla="*/ 163358 w 606542"/>
                <a:gd name="connsiteY4" fmla="*/ 2520274 h 2520274"/>
                <a:gd name="connsiteX5" fmla="*/ 0 w 606542"/>
                <a:gd name="connsiteY5" fmla="*/ 360679 h 2520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6542" h="2520274">
                  <a:moveTo>
                    <a:pt x="0" y="360679"/>
                  </a:moveTo>
                  <a:lnTo>
                    <a:pt x="310891" y="0"/>
                  </a:lnTo>
                  <a:lnTo>
                    <a:pt x="606542" y="345439"/>
                  </a:lnTo>
                  <a:lnTo>
                    <a:pt x="450804" y="2520274"/>
                  </a:lnTo>
                  <a:lnTo>
                    <a:pt x="163358" y="2520274"/>
                  </a:lnTo>
                  <a:lnTo>
                    <a:pt x="0" y="360679"/>
                  </a:lnTo>
                  <a:close/>
                </a:path>
              </a:pathLst>
            </a:custGeom>
            <a:noFill/>
            <a:ln w="15875">
              <a:solidFill>
                <a:srgbClr val="1737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0" y="355610"/>
            <a:ext cx="9144000" cy="1130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152278" y="1660018"/>
            <a:ext cx="5760640" cy="612000"/>
            <a:chOff x="2152278" y="1660018"/>
            <a:chExt cx="5760640" cy="612000"/>
          </a:xfrm>
          <a:solidFill>
            <a:srgbClr val="17375E"/>
          </a:solidFill>
        </p:grpSpPr>
        <p:sp>
          <p:nvSpPr>
            <p:cNvPr id="2" name="Rounded Rectangle 1"/>
            <p:cNvSpPr/>
            <p:nvPr/>
          </p:nvSpPr>
          <p:spPr>
            <a:xfrm>
              <a:off x="2152278" y="1660018"/>
              <a:ext cx="5760640" cy="61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20582" y="1696018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6189" y="1742899"/>
              <a:ext cx="42878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52278" y="2391550"/>
            <a:ext cx="5760640" cy="612000"/>
            <a:chOff x="2152278" y="1660018"/>
            <a:chExt cx="5760640" cy="612000"/>
          </a:xfrm>
          <a:solidFill>
            <a:srgbClr val="17375E"/>
          </a:solidFill>
        </p:grpSpPr>
        <p:sp>
          <p:nvSpPr>
            <p:cNvPr id="13" name="Rounded Rectangle 12"/>
            <p:cNvSpPr/>
            <p:nvPr/>
          </p:nvSpPr>
          <p:spPr>
            <a:xfrm>
              <a:off x="2152278" y="1660018"/>
              <a:ext cx="5760640" cy="61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20582" y="1696018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6189" y="1742899"/>
              <a:ext cx="42878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2278" y="3123082"/>
            <a:ext cx="5760640" cy="612000"/>
            <a:chOff x="2152278" y="1660018"/>
            <a:chExt cx="5760640" cy="612000"/>
          </a:xfrm>
          <a:solidFill>
            <a:srgbClr val="17375E"/>
          </a:solidFill>
        </p:grpSpPr>
        <p:sp>
          <p:nvSpPr>
            <p:cNvPr id="17" name="Rounded Rectangle 16"/>
            <p:cNvSpPr/>
            <p:nvPr/>
          </p:nvSpPr>
          <p:spPr>
            <a:xfrm>
              <a:off x="2152278" y="1660018"/>
              <a:ext cx="5760640" cy="61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220582" y="1696018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76189" y="1742899"/>
              <a:ext cx="42878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152278" y="3854614"/>
            <a:ext cx="5760640" cy="612000"/>
            <a:chOff x="2152278" y="1660018"/>
            <a:chExt cx="5760640" cy="612000"/>
          </a:xfrm>
          <a:solidFill>
            <a:srgbClr val="17375E"/>
          </a:solidFill>
        </p:grpSpPr>
        <p:sp>
          <p:nvSpPr>
            <p:cNvPr id="21" name="Rounded Rectangle 20"/>
            <p:cNvSpPr/>
            <p:nvPr/>
          </p:nvSpPr>
          <p:spPr>
            <a:xfrm>
              <a:off x="2152278" y="1660018"/>
              <a:ext cx="5760640" cy="612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20582" y="1696018"/>
              <a:ext cx="540000" cy="540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76189" y="1742899"/>
              <a:ext cx="42878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62678" y="1726718"/>
            <a:ext cx="4693990" cy="494026"/>
            <a:chOff x="782743" y="3362835"/>
            <a:chExt cx="2059657" cy="494026"/>
          </a:xfrm>
        </p:grpSpPr>
        <p:sp>
          <p:nvSpPr>
            <p:cNvPr id="26" name="TextBox 25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862678" y="2454770"/>
            <a:ext cx="4693990" cy="494026"/>
            <a:chOff x="782743" y="3362835"/>
            <a:chExt cx="2059657" cy="494026"/>
          </a:xfrm>
        </p:grpSpPr>
        <p:sp>
          <p:nvSpPr>
            <p:cNvPr id="29" name="TextBox 28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862678" y="3182822"/>
            <a:ext cx="4693990" cy="494026"/>
            <a:chOff x="782743" y="3362835"/>
            <a:chExt cx="2059657" cy="494026"/>
          </a:xfrm>
        </p:grpSpPr>
        <p:sp>
          <p:nvSpPr>
            <p:cNvPr id="32" name="TextBox 31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62678" y="3910874"/>
            <a:ext cx="4693990" cy="494026"/>
            <a:chOff x="782743" y="3362835"/>
            <a:chExt cx="2059657" cy="494026"/>
          </a:xfrm>
        </p:grpSpPr>
        <p:sp>
          <p:nvSpPr>
            <p:cNvPr id="36" name="TextBox 35"/>
            <p:cNvSpPr txBox="1"/>
            <p:nvPr/>
          </p:nvSpPr>
          <p:spPr>
            <a:xfrm>
              <a:off x="782743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2743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38" name="Straight Connector 34">
            <a:extLst>
              <a:ext uri="{FF2B5EF4-FFF2-40B4-BE49-F238E27FC236}">
                <a16:creationId xmlns:a16="http://schemas.microsoft.com/office/drawing/2014/main" id="{594FA245-E87F-4528-9D65-7E8F3FFF7EB0}"/>
              </a:ext>
            </a:extLst>
          </p:cNvPr>
          <p:cNvCxnSpPr/>
          <p:nvPr/>
        </p:nvCxnSpPr>
        <p:spPr>
          <a:xfrm>
            <a:off x="0" y="4876006"/>
            <a:ext cx="9144000" cy="1130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5">
            <a:extLst>
              <a:ext uri="{FF2B5EF4-FFF2-40B4-BE49-F238E27FC236}">
                <a16:creationId xmlns:a16="http://schemas.microsoft.com/office/drawing/2014/main" id="{6FAB6EA5-C53A-4034-81B5-95EF054000F0}"/>
              </a:ext>
            </a:extLst>
          </p:cNvPr>
          <p:cNvSpPr>
            <a:spLocks/>
          </p:cNvSpPr>
          <p:nvPr/>
        </p:nvSpPr>
        <p:spPr bwMode="auto">
          <a:xfrm>
            <a:off x="501225" y="256192"/>
            <a:ext cx="1011868" cy="563056"/>
          </a:xfrm>
          <a:custGeom>
            <a:avLst/>
            <a:gdLst>
              <a:gd name="T0" fmla="*/ 375 w 985"/>
              <a:gd name="T1" fmla="*/ 165 h 547"/>
              <a:gd name="T2" fmla="*/ 449 w 985"/>
              <a:gd name="T3" fmla="*/ 137 h 547"/>
              <a:gd name="T4" fmla="*/ 533 w 985"/>
              <a:gd name="T5" fmla="*/ 137 h 547"/>
              <a:gd name="T6" fmla="*/ 611 w 985"/>
              <a:gd name="T7" fmla="*/ 166 h 547"/>
              <a:gd name="T8" fmla="*/ 853 w 985"/>
              <a:gd name="T9" fmla="*/ 38 h 547"/>
              <a:gd name="T10" fmla="*/ 893 w 985"/>
              <a:gd name="T11" fmla="*/ 18 h 547"/>
              <a:gd name="T12" fmla="*/ 956 w 985"/>
              <a:gd name="T13" fmla="*/ 48 h 547"/>
              <a:gd name="T14" fmla="*/ 979 w 985"/>
              <a:gd name="T15" fmla="*/ 189 h 547"/>
              <a:gd name="T16" fmla="*/ 957 w 985"/>
              <a:gd name="T17" fmla="*/ 495 h 547"/>
              <a:gd name="T18" fmla="*/ 891 w 985"/>
              <a:gd name="T19" fmla="*/ 527 h 547"/>
              <a:gd name="T20" fmla="*/ 679 w 985"/>
              <a:gd name="T21" fmla="*/ 416 h 547"/>
              <a:gd name="T22" fmla="*/ 611 w 985"/>
              <a:gd name="T23" fmla="*/ 380 h 547"/>
              <a:gd name="T24" fmla="*/ 533 w 985"/>
              <a:gd name="T25" fmla="*/ 409 h 547"/>
              <a:gd name="T26" fmla="*/ 449 w 985"/>
              <a:gd name="T27" fmla="*/ 409 h 547"/>
              <a:gd name="T28" fmla="*/ 375 w 985"/>
              <a:gd name="T29" fmla="*/ 381 h 547"/>
              <a:gd name="T30" fmla="*/ 228 w 985"/>
              <a:gd name="T31" fmla="*/ 458 h 547"/>
              <a:gd name="T32" fmla="*/ 115 w 985"/>
              <a:gd name="T33" fmla="*/ 517 h 547"/>
              <a:gd name="T34" fmla="*/ 90 w 985"/>
              <a:gd name="T35" fmla="*/ 529 h 547"/>
              <a:gd name="T36" fmla="*/ 29 w 985"/>
              <a:gd name="T37" fmla="*/ 498 h 547"/>
              <a:gd name="T38" fmla="*/ 7 w 985"/>
              <a:gd name="T39" fmla="*/ 338 h 547"/>
              <a:gd name="T40" fmla="*/ 28 w 985"/>
              <a:gd name="T41" fmla="*/ 52 h 547"/>
              <a:gd name="T42" fmla="*/ 98 w 985"/>
              <a:gd name="T43" fmla="*/ 20 h 547"/>
              <a:gd name="T44" fmla="*/ 352 w 985"/>
              <a:gd name="T45" fmla="*/ 154 h 547"/>
              <a:gd name="T46" fmla="*/ 375 w 985"/>
              <a:gd name="T47" fmla="*/ 16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5" h="547">
                <a:moveTo>
                  <a:pt x="375" y="165"/>
                </a:moveTo>
                <a:cubicBezTo>
                  <a:pt x="396" y="143"/>
                  <a:pt x="421" y="137"/>
                  <a:pt x="449" y="137"/>
                </a:cubicBezTo>
                <a:cubicBezTo>
                  <a:pt x="477" y="138"/>
                  <a:pt x="505" y="138"/>
                  <a:pt x="533" y="137"/>
                </a:cubicBezTo>
                <a:cubicBezTo>
                  <a:pt x="562" y="137"/>
                  <a:pt x="590" y="141"/>
                  <a:pt x="611" y="166"/>
                </a:cubicBezTo>
                <a:cubicBezTo>
                  <a:pt x="692" y="123"/>
                  <a:pt x="773" y="80"/>
                  <a:pt x="853" y="38"/>
                </a:cubicBezTo>
                <a:cubicBezTo>
                  <a:pt x="866" y="31"/>
                  <a:pt x="879" y="24"/>
                  <a:pt x="893" y="18"/>
                </a:cubicBezTo>
                <a:cubicBezTo>
                  <a:pt x="929" y="2"/>
                  <a:pt x="948" y="10"/>
                  <a:pt x="956" y="48"/>
                </a:cubicBezTo>
                <a:cubicBezTo>
                  <a:pt x="966" y="95"/>
                  <a:pt x="976" y="142"/>
                  <a:pt x="979" y="189"/>
                </a:cubicBezTo>
                <a:cubicBezTo>
                  <a:pt x="985" y="292"/>
                  <a:pt x="982" y="394"/>
                  <a:pt x="957" y="495"/>
                </a:cubicBezTo>
                <a:cubicBezTo>
                  <a:pt x="947" y="537"/>
                  <a:pt x="930" y="547"/>
                  <a:pt x="891" y="527"/>
                </a:cubicBezTo>
                <a:cubicBezTo>
                  <a:pt x="820" y="491"/>
                  <a:pt x="750" y="453"/>
                  <a:pt x="679" y="416"/>
                </a:cubicBezTo>
                <a:cubicBezTo>
                  <a:pt x="657" y="404"/>
                  <a:pt x="634" y="393"/>
                  <a:pt x="611" y="380"/>
                </a:cubicBezTo>
                <a:cubicBezTo>
                  <a:pt x="590" y="405"/>
                  <a:pt x="563" y="410"/>
                  <a:pt x="533" y="409"/>
                </a:cubicBezTo>
                <a:cubicBezTo>
                  <a:pt x="505" y="408"/>
                  <a:pt x="477" y="408"/>
                  <a:pt x="449" y="409"/>
                </a:cubicBezTo>
                <a:cubicBezTo>
                  <a:pt x="421" y="410"/>
                  <a:pt x="395" y="403"/>
                  <a:pt x="375" y="381"/>
                </a:cubicBezTo>
                <a:cubicBezTo>
                  <a:pt x="326" y="406"/>
                  <a:pt x="277" y="432"/>
                  <a:pt x="228" y="458"/>
                </a:cubicBezTo>
                <a:cubicBezTo>
                  <a:pt x="191" y="478"/>
                  <a:pt x="153" y="498"/>
                  <a:pt x="115" y="517"/>
                </a:cubicBezTo>
                <a:cubicBezTo>
                  <a:pt x="107" y="522"/>
                  <a:pt x="99" y="526"/>
                  <a:pt x="90" y="529"/>
                </a:cubicBezTo>
                <a:cubicBezTo>
                  <a:pt x="55" y="543"/>
                  <a:pt x="36" y="535"/>
                  <a:pt x="29" y="498"/>
                </a:cubicBezTo>
                <a:cubicBezTo>
                  <a:pt x="20" y="445"/>
                  <a:pt x="11" y="391"/>
                  <a:pt x="7" y="338"/>
                </a:cubicBezTo>
                <a:cubicBezTo>
                  <a:pt x="0" y="242"/>
                  <a:pt x="3" y="146"/>
                  <a:pt x="28" y="52"/>
                </a:cubicBezTo>
                <a:cubicBezTo>
                  <a:pt x="40" y="9"/>
                  <a:pt x="58" y="0"/>
                  <a:pt x="98" y="20"/>
                </a:cubicBezTo>
                <a:cubicBezTo>
                  <a:pt x="183" y="64"/>
                  <a:pt x="268" y="109"/>
                  <a:pt x="352" y="154"/>
                </a:cubicBezTo>
                <a:cubicBezTo>
                  <a:pt x="359" y="157"/>
                  <a:pt x="367" y="161"/>
                  <a:pt x="375" y="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518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18">
            <a:extLst>
              <a:ext uri="{FF2B5EF4-FFF2-40B4-BE49-F238E27FC236}">
                <a16:creationId xmlns:a16="http://schemas.microsoft.com/office/drawing/2014/main" id="{73E74983-DE9E-4EF3-B21A-D9E9784EB3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834356"/>
              </p:ext>
            </p:extLst>
          </p:nvPr>
        </p:nvGraphicFramePr>
        <p:xfrm>
          <a:off x="1452908" y="1400553"/>
          <a:ext cx="1400385" cy="155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18">
            <a:extLst>
              <a:ext uri="{FF2B5EF4-FFF2-40B4-BE49-F238E27FC236}">
                <a16:creationId xmlns:a16="http://schemas.microsoft.com/office/drawing/2014/main" id="{0BCB32AF-10FD-498D-821A-772A4DB7F8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184633"/>
              </p:ext>
            </p:extLst>
          </p:nvPr>
        </p:nvGraphicFramePr>
        <p:xfrm>
          <a:off x="2822694" y="1400553"/>
          <a:ext cx="1400385" cy="155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18">
            <a:extLst>
              <a:ext uri="{FF2B5EF4-FFF2-40B4-BE49-F238E27FC236}">
                <a16:creationId xmlns:a16="http://schemas.microsoft.com/office/drawing/2014/main" id="{A4AA1890-01FB-4F06-8486-E7998F37BC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831062"/>
              </p:ext>
            </p:extLst>
          </p:nvPr>
        </p:nvGraphicFramePr>
        <p:xfrm>
          <a:off x="4192481" y="1400553"/>
          <a:ext cx="1400385" cy="155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17375E"/>
                </a:solidFill>
              </a:rPr>
              <a:t>Worldmap Style</a:t>
            </a:r>
            <a:endParaRPr lang="ko-KR" altLang="en-US" dirty="0">
              <a:solidFill>
                <a:srgbClr val="17375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17375E"/>
                </a:solidFill>
              </a:rPr>
              <a:t>Insert the title of your subtitle Here</a:t>
            </a:r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>
            <a:off x="5148064" y="236044"/>
            <a:ext cx="3528392" cy="4943280"/>
          </a:xfrm>
          <a:custGeom>
            <a:avLst/>
            <a:gdLst>
              <a:gd name="T0" fmla="*/ 394 w 2798"/>
              <a:gd name="T1" fmla="*/ 3543 h 3920"/>
              <a:gd name="T2" fmla="*/ 361 w 2798"/>
              <a:gd name="T3" fmla="*/ 3652 h 3920"/>
              <a:gd name="T4" fmla="*/ 274 w 2798"/>
              <a:gd name="T5" fmla="*/ 3625 h 3920"/>
              <a:gd name="T6" fmla="*/ 278 w 2798"/>
              <a:gd name="T7" fmla="*/ 3545 h 3920"/>
              <a:gd name="T8" fmla="*/ 1709 w 2798"/>
              <a:gd name="T9" fmla="*/ 1905 h 3920"/>
              <a:gd name="T10" fmla="*/ 1661 w 2798"/>
              <a:gd name="T11" fmla="*/ 1829 h 3920"/>
              <a:gd name="T12" fmla="*/ 1649 w 2798"/>
              <a:gd name="T13" fmla="*/ 1783 h 3920"/>
              <a:gd name="T14" fmla="*/ 1450 w 2798"/>
              <a:gd name="T15" fmla="*/ 1818 h 3920"/>
              <a:gd name="T16" fmla="*/ 1549 w 2798"/>
              <a:gd name="T17" fmla="*/ 1896 h 3920"/>
              <a:gd name="T18" fmla="*/ 1729 w 2798"/>
              <a:gd name="T19" fmla="*/ 1912 h 3920"/>
              <a:gd name="T20" fmla="*/ 1712 w 2798"/>
              <a:gd name="T21" fmla="*/ 2080 h 3920"/>
              <a:gd name="T22" fmla="*/ 1660 w 2798"/>
              <a:gd name="T23" fmla="*/ 2174 h 3920"/>
              <a:gd name="T24" fmla="*/ 1567 w 2798"/>
              <a:gd name="T25" fmla="*/ 2285 h 3920"/>
              <a:gd name="T26" fmla="*/ 1450 w 2798"/>
              <a:gd name="T27" fmla="*/ 2460 h 3920"/>
              <a:gd name="T28" fmla="*/ 1338 w 2798"/>
              <a:gd name="T29" fmla="*/ 2609 h 3920"/>
              <a:gd name="T30" fmla="*/ 1421 w 2798"/>
              <a:gd name="T31" fmla="*/ 2652 h 3920"/>
              <a:gd name="T32" fmla="*/ 1134 w 2798"/>
              <a:gd name="T33" fmla="*/ 2747 h 3920"/>
              <a:gd name="T34" fmla="*/ 960 w 2798"/>
              <a:gd name="T35" fmla="*/ 3150 h 3920"/>
              <a:gd name="T36" fmla="*/ 749 w 2798"/>
              <a:gd name="T37" fmla="*/ 3416 h 3920"/>
              <a:gd name="T38" fmla="*/ 520 w 2798"/>
              <a:gd name="T39" fmla="*/ 3487 h 3920"/>
              <a:gd name="T40" fmla="*/ 227 w 2798"/>
              <a:gd name="T41" fmla="*/ 3383 h 3920"/>
              <a:gd name="T42" fmla="*/ 27 w 2798"/>
              <a:gd name="T43" fmla="*/ 3203 h 3920"/>
              <a:gd name="T44" fmla="*/ 140 w 2798"/>
              <a:gd name="T45" fmla="*/ 3020 h 3920"/>
              <a:gd name="T46" fmla="*/ 334 w 2798"/>
              <a:gd name="T47" fmla="*/ 2810 h 3920"/>
              <a:gd name="T48" fmla="*/ 692 w 2798"/>
              <a:gd name="T49" fmla="*/ 2569 h 3920"/>
              <a:gd name="T50" fmla="*/ 805 w 2798"/>
              <a:gd name="T51" fmla="*/ 2472 h 3920"/>
              <a:gd name="T52" fmla="*/ 1029 w 2798"/>
              <a:gd name="T53" fmla="*/ 2245 h 3920"/>
              <a:gd name="T54" fmla="*/ 1209 w 2798"/>
              <a:gd name="T55" fmla="*/ 1969 h 3920"/>
              <a:gd name="T56" fmla="*/ 1309 w 2798"/>
              <a:gd name="T57" fmla="*/ 1787 h 3920"/>
              <a:gd name="T58" fmla="*/ 1338 w 2798"/>
              <a:gd name="T59" fmla="*/ 1760 h 3920"/>
              <a:gd name="T60" fmla="*/ 1969 w 2798"/>
              <a:gd name="T61" fmla="*/ 516 h 3920"/>
              <a:gd name="T62" fmla="*/ 2060 w 2798"/>
              <a:gd name="T63" fmla="*/ 590 h 3920"/>
              <a:gd name="T64" fmla="*/ 1485 w 2798"/>
              <a:gd name="T65" fmla="*/ 132 h 3920"/>
              <a:gd name="T66" fmla="*/ 1609 w 2798"/>
              <a:gd name="T67" fmla="*/ 163 h 3920"/>
              <a:gd name="T68" fmla="*/ 1778 w 2798"/>
              <a:gd name="T69" fmla="*/ 245 h 3920"/>
              <a:gd name="T70" fmla="*/ 1829 w 2798"/>
              <a:gd name="T71" fmla="*/ 483 h 3920"/>
              <a:gd name="T72" fmla="*/ 1869 w 2798"/>
              <a:gd name="T73" fmla="*/ 632 h 3920"/>
              <a:gd name="T74" fmla="*/ 1861 w 2798"/>
              <a:gd name="T75" fmla="*/ 707 h 3920"/>
              <a:gd name="T76" fmla="*/ 2020 w 2798"/>
              <a:gd name="T77" fmla="*/ 801 h 3920"/>
              <a:gd name="T78" fmla="*/ 2018 w 2798"/>
              <a:gd name="T79" fmla="*/ 612 h 3920"/>
              <a:gd name="T80" fmla="*/ 2147 w 2798"/>
              <a:gd name="T81" fmla="*/ 740 h 3920"/>
              <a:gd name="T82" fmla="*/ 2392 w 2798"/>
              <a:gd name="T83" fmla="*/ 1020 h 3920"/>
              <a:gd name="T84" fmla="*/ 2641 w 2798"/>
              <a:gd name="T85" fmla="*/ 941 h 3920"/>
              <a:gd name="T86" fmla="*/ 2796 w 2798"/>
              <a:gd name="T87" fmla="*/ 983 h 3920"/>
              <a:gd name="T88" fmla="*/ 2652 w 2798"/>
              <a:gd name="T89" fmla="*/ 1274 h 3920"/>
              <a:gd name="T90" fmla="*/ 2554 w 2798"/>
              <a:gd name="T91" fmla="*/ 1367 h 3920"/>
              <a:gd name="T92" fmla="*/ 2412 w 2798"/>
              <a:gd name="T93" fmla="*/ 1552 h 3920"/>
              <a:gd name="T94" fmla="*/ 2192 w 2798"/>
              <a:gd name="T95" fmla="*/ 1878 h 3920"/>
              <a:gd name="T96" fmla="*/ 1925 w 2798"/>
              <a:gd name="T97" fmla="*/ 2000 h 3920"/>
              <a:gd name="T98" fmla="*/ 1798 w 2798"/>
              <a:gd name="T99" fmla="*/ 1965 h 3920"/>
              <a:gd name="T100" fmla="*/ 1918 w 2798"/>
              <a:gd name="T101" fmla="*/ 1829 h 3920"/>
              <a:gd name="T102" fmla="*/ 1650 w 2798"/>
              <a:gd name="T103" fmla="*/ 1474 h 3920"/>
              <a:gd name="T104" fmla="*/ 1814 w 2798"/>
              <a:gd name="T105" fmla="*/ 1241 h 3920"/>
              <a:gd name="T106" fmla="*/ 1870 w 2798"/>
              <a:gd name="T107" fmla="*/ 1045 h 3920"/>
              <a:gd name="T108" fmla="*/ 1885 w 2798"/>
              <a:gd name="T109" fmla="*/ 976 h 3920"/>
              <a:gd name="T110" fmla="*/ 1889 w 2798"/>
              <a:gd name="T111" fmla="*/ 776 h 3920"/>
              <a:gd name="T112" fmla="*/ 1789 w 2798"/>
              <a:gd name="T113" fmla="*/ 640 h 3920"/>
              <a:gd name="T114" fmla="*/ 1698 w 2798"/>
              <a:gd name="T115" fmla="*/ 536 h 3920"/>
              <a:gd name="T116" fmla="*/ 1549 w 2798"/>
              <a:gd name="T117" fmla="*/ 312 h 3920"/>
              <a:gd name="T118" fmla="*/ 1467 w 2798"/>
              <a:gd name="T119" fmla="*/ 263 h 3920"/>
              <a:gd name="T120" fmla="*/ 1400 w 2798"/>
              <a:gd name="T121" fmla="*/ 90 h 3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8" h="3920">
                <a:moveTo>
                  <a:pt x="81" y="3883"/>
                </a:moveTo>
                <a:lnTo>
                  <a:pt x="109" y="3883"/>
                </a:lnTo>
                <a:lnTo>
                  <a:pt x="114" y="3894"/>
                </a:lnTo>
                <a:lnTo>
                  <a:pt x="118" y="3903"/>
                </a:lnTo>
                <a:lnTo>
                  <a:pt x="121" y="3916"/>
                </a:lnTo>
                <a:lnTo>
                  <a:pt x="112" y="3916"/>
                </a:lnTo>
                <a:lnTo>
                  <a:pt x="103" y="3920"/>
                </a:lnTo>
                <a:lnTo>
                  <a:pt x="94" y="3918"/>
                </a:lnTo>
                <a:lnTo>
                  <a:pt x="85" y="3914"/>
                </a:lnTo>
                <a:lnTo>
                  <a:pt x="72" y="3912"/>
                </a:lnTo>
                <a:lnTo>
                  <a:pt x="74" y="3905"/>
                </a:lnTo>
                <a:lnTo>
                  <a:pt x="76" y="3901"/>
                </a:lnTo>
                <a:lnTo>
                  <a:pt x="76" y="3898"/>
                </a:lnTo>
                <a:lnTo>
                  <a:pt x="78" y="3894"/>
                </a:lnTo>
                <a:lnTo>
                  <a:pt x="80" y="3890"/>
                </a:lnTo>
                <a:lnTo>
                  <a:pt x="81" y="3883"/>
                </a:lnTo>
                <a:close/>
                <a:moveTo>
                  <a:pt x="329" y="3503"/>
                </a:moveTo>
                <a:lnTo>
                  <a:pt x="345" y="3505"/>
                </a:lnTo>
                <a:lnTo>
                  <a:pt x="361" y="3512"/>
                </a:lnTo>
                <a:lnTo>
                  <a:pt x="370" y="3518"/>
                </a:lnTo>
                <a:lnTo>
                  <a:pt x="383" y="3529"/>
                </a:lnTo>
                <a:lnTo>
                  <a:pt x="394" y="3543"/>
                </a:lnTo>
                <a:lnTo>
                  <a:pt x="401" y="3558"/>
                </a:lnTo>
                <a:lnTo>
                  <a:pt x="405" y="3572"/>
                </a:lnTo>
                <a:lnTo>
                  <a:pt x="403" y="3572"/>
                </a:lnTo>
                <a:lnTo>
                  <a:pt x="403" y="3574"/>
                </a:lnTo>
                <a:lnTo>
                  <a:pt x="401" y="3574"/>
                </a:lnTo>
                <a:lnTo>
                  <a:pt x="401" y="3576"/>
                </a:lnTo>
                <a:lnTo>
                  <a:pt x="401" y="3578"/>
                </a:lnTo>
                <a:lnTo>
                  <a:pt x="401" y="3580"/>
                </a:lnTo>
                <a:lnTo>
                  <a:pt x="405" y="3580"/>
                </a:lnTo>
                <a:lnTo>
                  <a:pt x="407" y="3583"/>
                </a:lnTo>
                <a:lnTo>
                  <a:pt x="410" y="3583"/>
                </a:lnTo>
                <a:lnTo>
                  <a:pt x="412" y="3585"/>
                </a:lnTo>
                <a:lnTo>
                  <a:pt x="414" y="3587"/>
                </a:lnTo>
                <a:lnTo>
                  <a:pt x="414" y="3589"/>
                </a:lnTo>
                <a:lnTo>
                  <a:pt x="418" y="3592"/>
                </a:lnTo>
                <a:lnTo>
                  <a:pt x="420" y="3598"/>
                </a:lnTo>
                <a:lnTo>
                  <a:pt x="421" y="3605"/>
                </a:lnTo>
                <a:lnTo>
                  <a:pt x="423" y="3612"/>
                </a:lnTo>
                <a:lnTo>
                  <a:pt x="425" y="3620"/>
                </a:lnTo>
                <a:lnTo>
                  <a:pt x="405" y="3630"/>
                </a:lnTo>
                <a:lnTo>
                  <a:pt x="381" y="3643"/>
                </a:lnTo>
                <a:lnTo>
                  <a:pt x="361" y="3652"/>
                </a:lnTo>
                <a:lnTo>
                  <a:pt x="347" y="3654"/>
                </a:lnTo>
                <a:lnTo>
                  <a:pt x="334" y="3652"/>
                </a:lnTo>
                <a:lnTo>
                  <a:pt x="320" y="3652"/>
                </a:lnTo>
                <a:lnTo>
                  <a:pt x="309" y="3656"/>
                </a:lnTo>
                <a:lnTo>
                  <a:pt x="307" y="3661"/>
                </a:lnTo>
                <a:lnTo>
                  <a:pt x="305" y="3669"/>
                </a:lnTo>
                <a:lnTo>
                  <a:pt x="303" y="3674"/>
                </a:lnTo>
                <a:lnTo>
                  <a:pt x="301" y="3680"/>
                </a:lnTo>
                <a:lnTo>
                  <a:pt x="285" y="3681"/>
                </a:lnTo>
                <a:lnTo>
                  <a:pt x="272" y="3681"/>
                </a:lnTo>
                <a:lnTo>
                  <a:pt x="263" y="3680"/>
                </a:lnTo>
                <a:lnTo>
                  <a:pt x="250" y="3678"/>
                </a:lnTo>
                <a:lnTo>
                  <a:pt x="232" y="3676"/>
                </a:lnTo>
                <a:lnTo>
                  <a:pt x="232" y="3656"/>
                </a:lnTo>
                <a:lnTo>
                  <a:pt x="238" y="3656"/>
                </a:lnTo>
                <a:lnTo>
                  <a:pt x="238" y="3652"/>
                </a:lnTo>
                <a:lnTo>
                  <a:pt x="245" y="3652"/>
                </a:lnTo>
                <a:lnTo>
                  <a:pt x="250" y="3652"/>
                </a:lnTo>
                <a:lnTo>
                  <a:pt x="256" y="3650"/>
                </a:lnTo>
                <a:lnTo>
                  <a:pt x="261" y="3649"/>
                </a:lnTo>
                <a:lnTo>
                  <a:pt x="269" y="3638"/>
                </a:lnTo>
                <a:lnTo>
                  <a:pt x="274" y="3625"/>
                </a:lnTo>
                <a:lnTo>
                  <a:pt x="278" y="3609"/>
                </a:lnTo>
                <a:lnTo>
                  <a:pt x="285" y="3607"/>
                </a:lnTo>
                <a:lnTo>
                  <a:pt x="290" y="3605"/>
                </a:lnTo>
                <a:lnTo>
                  <a:pt x="296" y="3603"/>
                </a:lnTo>
                <a:lnTo>
                  <a:pt x="301" y="3600"/>
                </a:lnTo>
                <a:lnTo>
                  <a:pt x="298" y="3596"/>
                </a:lnTo>
                <a:lnTo>
                  <a:pt x="298" y="3592"/>
                </a:lnTo>
                <a:lnTo>
                  <a:pt x="300" y="3589"/>
                </a:lnTo>
                <a:lnTo>
                  <a:pt x="301" y="3583"/>
                </a:lnTo>
                <a:lnTo>
                  <a:pt x="303" y="3581"/>
                </a:lnTo>
                <a:lnTo>
                  <a:pt x="305" y="3580"/>
                </a:lnTo>
                <a:lnTo>
                  <a:pt x="307" y="3580"/>
                </a:lnTo>
                <a:lnTo>
                  <a:pt x="309" y="3578"/>
                </a:lnTo>
                <a:lnTo>
                  <a:pt x="310" y="3576"/>
                </a:lnTo>
                <a:lnTo>
                  <a:pt x="312" y="3572"/>
                </a:lnTo>
                <a:lnTo>
                  <a:pt x="309" y="3567"/>
                </a:lnTo>
                <a:lnTo>
                  <a:pt x="305" y="3561"/>
                </a:lnTo>
                <a:lnTo>
                  <a:pt x="301" y="3556"/>
                </a:lnTo>
                <a:lnTo>
                  <a:pt x="298" y="3552"/>
                </a:lnTo>
                <a:lnTo>
                  <a:pt x="292" y="3550"/>
                </a:lnTo>
                <a:lnTo>
                  <a:pt x="285" y="3547"/>
                </a:lnTo>
                <a:lnTo>
                  <a:pt x="278" y="3545"/>
                </a:lnTo>
                <a:lnTo>
                  <a:pt x="272" y="3545"/>
                </a:lnTo>
                <a:lnTo>
                  <a:pt x="272" y="3523"/>
                </a:lnTo>
                <a:lnTo>
                  <a:pt x="287" y="3520"/>
                </a:lnTo>
                <a:lnTo>
                  <a:pt x="301" y="3514"/>
                </a:lnTo>
                <a:lnTo>
                  <a:pt x="316" y="3509"/>
                </a:lnTo>
                <a:lnTo>
                  <a:pt x="329" y="3503"/>
                </a:lnTo>
                <a:close/>
                <a:moveTo>
                  <a:pt x="1669" y="1852"/>
                </a:moveTo>
                <a:lnTo>
                  <a:pt x="1694" y="1856"/>
                </a:lnTo>
                <a:lnTo>
                  <a:pt x="1721" y="1865"/>
                </a:lnTo>
                <a:lnTo>
                  <a:pt x="1741" y="1876"/>
                </a:lnTo>
                <a:lnTo>
                  <a:pt x="1743" y="1878"/>
                </a:lnTo>
                <a:lnTo>
                  <a:pt x="1743" y="1880"/>
                </a:lnTo>
                <a:lnTo>
                  <a:pt x="1743" y="1881"/>
                </a:lnTo>
                <a:lnTo>
                  <a:pt x="1745" y="1885"/>
                </a:lnTo>
                <a:lnTo>
                  <a:pt x="1745" y="1889"/>
                </a:lnTo>
                <a:lnTo>
                  <a:pt x="1743" y="1890"/>
                </a:lnTo>
                <a:lnTo>
                  <a:pt x="1743" y="1890"/>
                </a:lnTo>
                <a:lnTo>
                  <a:pt x="1743" y="1892"/>
                </a:lnTo>
                <a:lnTo>
                  <a:pt x="1741" y="1892"/>
                </a:lnTo>
                <a:lnTo>
                  <a:pt x="1741" y="1896"/>
                </a:lnTo>
                <a:lnTo>
                  <a:pt x="1723" y="1903"/>
                </a:lnTo>
                <a:lnTo>
                  <a:pt x="1709" y="1905"/>
                </a:lnTo>
                <a:lnTo>
                  <a:pt x="1692" y="1903"/>
                </a:lnTo>
                <a:lnTo>
                  <a:pt x="1672" y="1900"/>
                </a:lnTo>
                <a:lnTo>
                  <a:pt x="1670" y="1887"/>
                </a:lnTo>
                <a:lnTo>
                  <a:pt x="1669" y="1878"/>
                </a:lnTo>
                <a:lnTo>
                  <a:pt x="1669" y="1867"/>
                </a:lnTo>
                <a:lnTo>
                  <a:pt x="1669" y="1852"/>
                </a:lnTo>
                <a:close/>
                <a:moveTo>
                  <a:pt x="1889" y="1832"/>
                </a:moveTo>
                <a:lnTo>
                  <a:pt x="1890" y="1836"/>
                </a:lnTo>
                <a:lnTo>
                  <a:pt x="1890" y="1840"/>
                </a:lnTo>
                <a:lnTo>
                  <a:pt x="1892" y="1843"/>
                </a:lnTo>
                <a:lnTo>
                  <a:pt x="1892" y="1849"/>
                </a:lnTo>
                <a:lnTo>
                  <a:pt x="1883" y="1856"/>
                </a:lnTo>
                <a:lnTo>
                  <a:pt x="1872" y="1861"/>
                </a:lnTo>
                <a:lnTo>
                  <a:pt x="1858" y="1863"/>
                </a:lnTo>
                <a:lnTo>
                  <a:pt x="1858" y="1836"/>
                </a:lnTo>
                <a:lnTo>
                  <a:pt x="1889" y="1832"/>
                </a:lnTo>
                <a:close/>
                <a:moveTo>
                  <a:pt x="1665" y="1780"/>
                </a:moveTo>
                <a:lnTo>
                  <a:pt x="1665" y="1789"/>
                </a:lnTo>
                <a:lnTo>
                  <a:pt x="1669" y="1798"/>
                </a:lnTo>
                <a:lnTo>
                  <a:pt x="1669" y="1809"/>
                </a:lnTo>
                <a:lnTo>
                  <a:pt x="1665" y="1820"/>
                </a:lnTo>
                <a:lnTo>
                  <a:pt x="1661" y="1829"/>
                </a:lnTo>
                <a:lnTo>
                  <a:pt x="1649" y="1838"/>
                </a:lnTo>
                <a:lnTo>
                  <a:pt x="1632" y="1845"/>
                </a:lnTo>
                <a:lnTo>
                  <a:pt x="1612" y="1849"/>
                </a:lnTo>
                <a:lnTo>
                  <a:pt x="1612" y="1840"/>
                </a:lnTo>
                <a:lnTo>
                  <a:pt x="1610" y="1836"/>
                </a:lnTo>
                <a:lnTo>
                  <a:pt x="1610" y="1832"/>
                </a:lnTo>
                <a:lnTo>
                  <a:pt x="1609" y="1827"/>
                </a:lnTo>
                <a:lnTo>
                  <a:pt x="1609" y="1820"/>
                </a:lnTo>
                <a:lnTo>
                  <a:pt x="1614" y="1816"/>
                </a:lnTo>
                <a:lnTo>
                  <a:pt x="1616" y="1812"/>
                </a:lnTo>
                <a:lnTo>
                  <a:pt x="1620" y="1807"/>
                </a:lnTo>
                <a:lnTo>
                  <a:pt x="1623" y="1803"/>
                </a:lnTo>
                <a:lnTo>
                  <a:pt x="1629" y="1800"/>
                </a:lnTo>
                <a:lnTo>
                  <a:pt x="1632" y="1798"/>
                </a:lnTo>
                <a:lnTo>
                  <a:pt x="1636" y="1798"/>
                </a:lnTo>
                <a:lnTo>
                  <a:pt x="1640" y="1796"/>
                </a:lnTo>
                <a:lnTo>
                  <a:pt x="1645" y="1796"/>
                </a:lnTo>
                <a:lnTo>
                  <a:pt x="1645" y="1792"/>
                </a:lnTo>
                <a:lnTo>
                  <a:pt x="1647" y="1789"/>
                </a:lnTo>
                <a:lnTo>
                  <a:pt x="1647" y="1789"/>
                </a:lnTo>
                <a:lnTo>
                  <a:pt x="1647" y="1787"/>
                </a:lnTo>
                <a:lnTo>
                  <a:pt x="1649" y="1783"/>
                </a:lnTo>
                <a:lnTo>
                  <a:pt x="1652" y="1781"/>
                </a:lnTo>
                <a:lnTo>
                  <a:pt x="1656" y="1781"/>
                </a:lnTo>
                <a:lnTo>
                  <a:pt x="1660" y="1781"/>
                </a:lnTo>
                <a:lnTo>
                  <a:pt x="1665" y="1780"/>
                </a:lnTo>
                <a:close/>
                <a:moveTo>
                  <a:pt x="1378" y="1714"/>
                </a:moveTo>
                <a:lnTo>
                  <a:pt x="1398" y="1718"/>
                </a:lnTo>
                <a:lnTo>
                  <a:pt x="1418" y="1721"/>
                </a:lnTo>
                <a:lnTo>
                  <a:pt x="1441" y="1725"/>
                </a:lnTo>
                <a:lnTo>
                  <a:pt x="1441" y="1752"/>
                </a:lnTo>
                <a:lnTo>
                  <a:pt x="1381" y="1749"/>
                </a:lnTo>
                <a:lnTo>
                  <a:pt x="1376" y="1754"/>
                </a:lnTo>
                <a:lnTo>
                  <a:pt x="1372" y="1760"/>
                </a:lnTo>
                <a:lnTo>
                  <a:pt x="1370" y="1767"/>
                </a:lnTo>
                <a:lnTo>
                  <a:pt x="1369" y="1780"/>
                </a:lnTo>
                <a:lnTo>
                  <a:pt x="1383" y="1798"/>
                </a:lnTo>
                <a:lnTo>
                  <a:pt x="1398" y="1816"/>
                </a:lnTo>
                <a:lnTo>
                  <a:pt x="1410" y="1809"/>
                </a:lnTo>
                <a:lnTo>
                  <a:pt x="1423" y="1803"/>
                </a:lnTo>
                <a:lnTo>
                  <a:pt x="1441" y="1800"/>
                </a:lnTo>
                <a:lnTo>
                  <a:pt x="1443" y="1807"/>
                </a:lnTo>
                <a:lnTo>
                  <a:pt x="1447" y="1812"/>
                </a:lnTo>
                <a:lnTo>
                  <a:pt x="1450" y="1818"/>
                </a:lnTo>
                <a:lnTo>
                  <a:pt x="1454" y="1823"/>
                </a:lnTo>
                <a:lnTo>
                  <a:pt x="1458" y="1829"/>
                </a:lnTo>
                <a:lnTo>
                  <a:pt x="1460" y="1843"/>
                </a:lnTo>
                <a:lnTo>
                  <a:pt x="1458" y="1861"/>
                </a:lnTo>
                <a:lnTo>
                  <a:pt x="1454" y="1878"/>
                </a:lnTo>
                <a:lnTo>
                  <a:pt x="1452" y="1896"/>
                </a:lnTo>
                <a:lnTo>
                  <a:pt x="1452" y="1912"/>
                </a:lnTo>
                <a:lnTo>
                  <a:pt x="1458" y="1927"/>
                </a:lnTo>
                <a:lnTo>
                  <a:pt x="1472" y="1940"/>
                </a:lnTo>
                <a:lnTo>
                  <a:pt x="1476" y="1941"/>
                </a:lnTo>
                <a:lnTo>
                  <a:pt x="1476" y="1943"/>
                </a:lnTo>
                <a:lnTo>
                  <a:pt x="1478" y="1943"/>
                </a:lnTo>
                <a:lnTo>
                  <a:pt x="1481" y="1943"/>
                </a:lnTo>
                <a:lnTo>
                  <a:pt x="1485" y="1945"/>
                </a:lnTo>
                <a:lnTo>
                  <a:pt x="1494" y="1929"/>
                </a:lnTo>
                <a:lnTo>
                  <a:pt x="1500" y="1920"/>
                </a:lnTo>
                <a:lnTo>
                  <a:pt x="1507" y="1914"/>
                </a:lnTo>
                <a:lnTo>
                  <a:pt x="1514" y="1909"/>
                </a:lnTo>
                <a:lnTo>
                  <a:pt x="1527" y="1905"/>
                </a:lnTo>
                <a:lnTo>
                  <a:pt x="1545" y="1900"/>
                </a:lnTo>
                <a:lnTo>
                  <a:pt x="1545" y="1896"/>
                </a:lnTo>
                <a:lnTo>
                  <a:pt x="1549" y="1896"/>
                </a:lnTo>
                <a:lnTo>
                  <a:pt x="1549" y="1885"/>
                </a:lnTo>
                <a:lnTo>
                  <a:pt x="1589" y="1885"/>
                </a:lnTo>
                <a:lnTo>
                  <a:pt x="1589" y="1869"/>
                </a:lnTo>
                <a:lnTo>
                  <a:pt x="1621" y="1863"/>
                </a:lnTo>
                <a:lnTo>
                  <a:pt x="1621" y="1885"/>
                </a:lnTo>
                <a:lnTo>
                  <a:pt x="1625" y="1885"/>
                </a:lnTo>
                <a:lnTo>
                  <a:pt x="1630" y="1881"/>
                </a:lnTo>
                <a:lnTo>
                  <a:pt x="1636" y="1881"/>
                </a:lnTo>
                <a:lnTo>
                  <a:pt x="1641" y="1880"/>
                </a:lnTo>
                <a:lnTo>
                  <a:pt x="1649" y="1880"/>
                </a:lnTo>
                <a:lnTo>
                  <a:pt x="1650" y="1890"/>
                </a:lnTo>
                <a:lnTo>
                  <a:pt x="1650" y="1898"/>
                </a:lnTo>
                <a:lnTo>
                  <a:pt x="1649" y="1903"/>
                </a:lnTo>
                <a:lnTo>
                  <a:pt x="1645" y="1912"/>
                </a:lnTo>
                <a:lnTo>
                  <a:pt x="1685" y="1909"/>
                </a:lnTo>
                <a:lnTo>
                  <a:pt x="1700" y="1914"/>
                </a:lnTo>
                <a:lnTo>
                  <a:pt x="1712" y="1920"/>
                </a:lnTo>
                <a:lnTo>
                  <a:pt x="1725" y="1920"/>
                </a:lnTo>
                <a:lnTo>
                  <a:pt x="1727" y="1918"/>
                </a:lnTo>
                <a:lnTo>
                  <a:pt x="1727" y="1916"/>
                </a:lnTo>
                <a:lnTo>
                  <a:pt x="1729" y="1914"/>
                </a:lnTo>
                <a:lnTo>
                  <a:pt x="1729" y="1912"/>
                </a:lnTo>
                <a:lnTo>
                  <a:pt x="1729" y="1909"/>
                </a:lnTo>
                <a:lnTo>
                  <a:pt x="1758" y="1903"/>
                </a:lnTo>
                <a:lnTo>
                  <a:pt x="1758" y="1912"/>
                </a:lnTo>
                <a:lnTo>
                  <a:pt x="1760" y="1916"/>
                </a:lnTo>
                <a:lnTo>
                  <a:pt x="1760" y="1918"/>
                </a:lnTo>
                <a:lnTo>
                  <a:pt x="1760" y="1923"/>
                </a:lnTo>
                <a:lnTo>
                  <a:pt x="1761" y="1929"/>
                </a:lnTo>
                <a:lnTo>
                  <a:pt x="1747" y="1943"/>
                </a:lnTo>
                <a:lnTo>
                  <a:pt x="1734" y="1961"/>
                </a:lnTo>
                <a:lnTo>
                  <a:pt x="1721" y="1976"/>
                </a:lnTo>
                <a:lnTo>
                  <a:pt x="1712" y="1980"/>
                </a:lnTo>
                <a:lnTo>
                  <a:pt x="1701" y="1981"/>
                </a:lnTo>
                <a:lnTo>
                  <a:pt x="1692" y="1983"/>
                </a:lnTo>
                <a:lnTo>
                  <a:pt x="1685" y="1989"/>
                </a:lnTo>
                <a:lnTo>
                  <a:pt x="1685" y="2012"/>
                </a:lnTo>
                <a:lnTo>
                  <a:pt x="1698" y="2012"/>
                </a:lnTo>
                <a:lnTo>
                  <a:pt x="1698" y="2018"/>
                </a:lnTo>
                <a:lnTo>
                  <a:pt x="1701" y="2032"/>
                </a:lnTo>
                <a:lnTo>
                  <a:pt x="1705" y="2047"/>
                </a:lnTo>
                <a:lnTo>
                  <a:pt x="1709" y="2063"/>
                </a:lnTo>
                <a:lnTo>
                  <a:pt x="1712" y="2076"/>
                </a:lnTo>
                <a:lnTo>
                  <a:pt x="1712" y="2080"/>
                </a:lnTo>
                <a:lnTo>
                  <a:pt x="1725" y="2080"/>
                </a:lnTo>
                <a:lnTo>
                  <a:pt x="1727" y="2080"/>
                </a:lnTo>
                <a:lnTo>
                  <a:pt x="1727" y="2078"/>
                </a:lnTo>
                <a:lnTo>
                  <a:pt x="1729" y="2078"/>
                </a:lnTo>
                <a:lnTo>
                  <a:pt x="1730" y="2078"/>
                </a:lnTo>
                <a:lnTo>
                  <a:pt x="1732" y="2076"/>
                </a:lnTo>
                <a:lnTo>
                  <a:pt x="1732" y="2096"/>
                </a:lnTo>
                <a:lnTo>
                  <a:pt x="1730" y="2100"/>
                </a:lnTo>
                <a:lnTo>
                  <a:pt x="1730" y="2103"/>
                </a:lnTo>
                <a:lnTo>
                  <a:pt x="1730" y="2107"/>
                </a:lnTo>
                <a:lnTo>
                  <a:pt x="1729" y="2112"/>
                </a:lnTo>
                <a:lnTo>
                  <a:pt x="1720" y="2118"/>
                </a:lnTo>
                <a:lnTo>
                  <a:pt x="1709" y="2127"/>
                </a:lnTo>
                <a:lnTo>
                  <a:pt x="1696" y="2140"/>
                </a:lnTo>
                <a:lnTo>
                  <a:pt x="1687" y="2150"/>
                </a:lnTo>
                <a:lnTo>
                  <a:pt x="1681" y="2160"/>
                </a:lnTo>
                <a:lnTo>
                  <a:pt x="1669" y="2160"/>
                </a:lnTo>
                <a:lnTo>
                  <a:pt x="1667" y="2165"/>
                </a:lnTo>
                <a:lnTo>
                  <a:pt x="1667" y="2169"/>
                </a:lnTo>
                <a:lnTo>
                  <a:pt x="1665" y="2172"/>
                </a:lnTo>
                <a:lnTo>
                  <a:pt x="1663" y="2174"/>
                </a:lnTo>
                <a:lnTo>
                  <a:pt x="1660" y="2174"/>
                </a:lnTo>
                <a:lnTo>
                  <a:pt x="1652" y="2176"/>
                </a:lnTo>
                <a:lnTo>
                  <a:pt x="1652" y="2190"/>
                </a:lnTo>
                <a:lnTo>
                  <a:pt x="1652" y="2201"/>
                </a:lnTo>
                <a:lnTo>
                  <a:pt x="1652" y="2212"/>
                </a:lnTo>
                <a:lnTo>
                  <a:pt x="1647" y="2214"/>
                </a:lnTo>
                <a:lnTo>
                  <a:pt x="1641" y="2216"/>
                </a:lnTo>
                <a:lnTo>
                  <a:pt x="1636" y="2218"/>
                </a:lnTo>
                <a:lnTo>
                  <a:pt x="1634" y="2221"/>
                </a:lnTo>
                <a:lnTo>
                  <a:pt x="1630" y="2225"/>
                </a:lnTo>
                <a:lnTo>
                  <a:pt x="1629" y="2232"/>
                </a:lnTo>
                <a:lnTo>
                  <a:pt x="1618" y="2232"/>
                </a:lnTo>
                <a:lnTo>
                  <a:pt x="1618" y="2249"/>
                </a:lnTo>
                <a:lnTo>
                  <a:pt x="1605" y="2249"/>
                </a:lnTo>
                <a:lnTo>
                  <a:pt x="1601" y="2260"/>
                </a:lnTo>
                <a:lnTo>
                  <a:pt x="1598" y="2270"/>
                </a:lnTo>
                <a:lnTo>
                  <a:pt x="1598" y="2289"/>
                </a:lnTo>
                <a:lnTo>
                  <a:pt x="1589" y="2287"/>
                </a:lnTo>
                <a:lnTo>
                  <a:pt x="1583" y="2287"/>
                </a:lnTo>
                <a:lnTo>
                  <a:pt x="1580" y="2285"/>
                </a:lnTo>
                <a:lnTo>
                  <a:pt x="1574" y="2283"/>
                </a:lnTo>
                <a:lnTo>
                  <a:pt x="1569" y="2280"/>
                </a:lnTo>
                <a:lnTo>
                  <a:pt x="1567" y="2285"/>
                </a:lnTo>
                <a:lnTo>
                  <a:pt x="1563" y="2290"/>
                </a:lnTo>
                <a:lnTo>
                  <a:pt x="1561" y="2292"/>
                </a:lnTo>
                <a:lnTo>
                  <a:pt x="1558" y="2294"/>
                </a:lnTo>
                <a:lnTo>
                  <a:pt x="1554" y="2298"/>
                </a:lnTo>
                <a:lnTo>
                  <a:pt x="1552" y="2300"/>
                </a:lnTo>
                <a:lnTo>
                  <a:pt x="1549" y="2305"/>
                </a:lnTo>
                <a:lnTo>
                  <a:pt x="1541" y="2343"/>
                </a:lnTo>
                <a:lnTo>
                  <a:pt x="1538" y="2349"/>
                </a:lnTo>
                <a:lnTo>
                  <a:pt x="1534" y="2352"/>
                </a:lnTo>
                <a:lnTo>
                  <a:pt x="1529" y="2356"/>
                </a:lnTo>
                <a:lnTo>
                  <a:pt x="1525" y="2360"/>
                </a:lnTo>
                <a:lnTo>
                  <a:pt x="1521" y="2365"/>
                </a:lnTo>
                <a:lnTo>
                  <a:pt x="1518" y="2396"/>
                </a:lnTo>
                <a:lnTo>
                  <a:pt x="1509" y="2396"/>
                </a:lnTo>
                <a:lnTo>
                  <a:pt x="1509" y="2412"/>
                </a:lnTo>
                <a:lnTo>
                  <a:pt x="1505" y="2416"/>
                </a:lnTo>
                <a:lnTo>
                  <a:pt x="1494" y="2425"/>
                </a:lnTo>
                <a:lnTo>
                  <a:pt x="1481" y="2434"/>
                </a:lnTo>
                <a:lnTo>
                  <a:pt x="1472" y="2443"/>
                </a:lnTo>
                <a:lnTo>
                  <a:pt x="1465" y="2449"/>
                </a:lnTo>
                <a:lnTo>
                  <a:pt x="1465" y="2452"/>
                </a:lnTo>
                <a:lnTo>
                  <a:pt x="1450" y="2460"/>
                </a:lnTo>
                <a:lnTo>
                  <a:pt x="1432" y="2467"/>
                </a:lnTo>
                <a:lnTo>
                  <a:pt x="1416" y="2472"/>
                </a:lnTo>
                <a:lnTo>
                  <a:pt x="1400" y="2481"/>
                </a:lnTo>
                <a:lnTo>
                  <a:pt x="1389" y="2492"/>
                </a:lnTo>
                <a:lnTo>
                  <a:pt x="1381" y="2507"/>
                </a:lnTo>
                <a:lnTo>
                  <a:pt x="1378" y="2529"/>
                </a:lnTo>
                <a:lnTo>
                  <a:pt x="1376" y="2552"/>
                </a:lnTo>
                <a:lnTo>
                  <a:pt x="1378" y="2576"/>
                </a:lnTo>
                <a:lnTo>
                  <a:pt x="1361" y="2578"/>
                </a:lnTo>
                <a:lnTo>
                  <a:pt x="1349" y="2581"/>
                </a:lnTo>
                <a:lnTo>
                  <a:pt x="1336" y="2585"/>
                </a:lnTo>
                <a:lnTo>
                  <a:pt x="1321" y="2589"/>
                </a:lnTo>
                <a:lnTo>
                  <a:pt x="1321" y="2603"/>
                </a:lnTo>
                <a:lnTo>
                  <a:pt x="1323" y="2607"/>
                </a:lnTo>
                <a:lnTo>
                  <a:pt x="1325" y="2607"/>
                </a:lnTo>
                <a:lnTo>
                  <a:pt x="1327" y="2609"/>
                </a:lnTo>
                <a:lnTo>
                  <a:pt x="1329" y="2612"/>
                </a:lnTo>
                <a:lnTo>
                  <a:pt x="1332" y="2610"/>
                </a:lnTo>
                <a:lnTo>
                  <a:pt x="1334" y="2610"/>
                </a:lnTo>
                <a:lnTo>
                  <a:pt x="1334" y="2610"/>
                </a:lnTo>
                <a:lnTo>
                  <a:pt x="1336" y="2609"/>
                </a:lnTo>
                <a:lnTo>
                  <a:pt x="1338" y="2609"/>
                </a:lnTo>
                <a:lnTo>
                  <a:pt x="1345" y="2609"/>
                </a:lnTo>
                <a:lnTo>
                  <a:pt x="1345" y="2592"/>
                </a:lnTo>
                <a:lnTo>
                  <a:pt x="1372" y="2592"/>
                </a:lnTo>
                <a:lnTo>
                  <a:pt x="1381" y="2601"/>
                </a:lnTo>
                <a:lnTo>
                  <a:pt x="1394" y="2605"/>
                </a:lnTo>
                <a:lnTo>
                  <a:pt x="1409" y="2605"/>
                </a:lnTo>
                <a:lnTo>
                  <a:pt x="1423" y="2607"/>
                </a:lnTo>
                <a:lnTo>
                  <a:pt x="1436" y="2609"/>
                </a:lnTo>
                <a:lnTo>
                  <a:pt x="1449" y="2614"/>
                </a:lnTo>
                <a:lnTo>
                  <a:pt x="1458" y="2623"/>
                </a:lnTo>
                <a:lnTo>
                  <a:pt x="1463" y="2640"/>
                </a:lnTo>
                <a:lnTo>
                  <a:pt x="1465" y="2660"/>
                </a:lnTo>
                <a:lnTo>
                  <a:pt x="1458" y="2667"/>
                </a:lnTo>
                <a:lnTo>
                  <a:pt x="1450" y="2674"/>
                </a:lnTo>
                <a:lnTo>
                  <a:pt x="1443" y="2678"/>
                </a:lnTo>
                <a:lnTo>
                  <a:pt x="1434" y="2680"/>
                </a:lnTo>
                <a:lnTo>
                  <a:pt x="1418" y="2680"/>
                </a:lnTo>
                <a:lnTo>
                  <a:pt x="1418" y="2672"/>
                </a:lnTo>
                <a:lnTo>
                  <a:pt x="1418" y="2667"/>
                </a:lnTo>
                <a:lnTo>
                  <a:pt x="1420" y="2663"/>
                </a:lnTo>
                <a:lnTo>
                  <a:pt x="1420" y="2658"/>
                </a:lnTo>
                <a:lnTo>
                  <a:pt x="1421" y="2652"/>
                </a:lnTo>
                <a:lnTo>
                  <a:pt x="1412" y="2652"/>
                </a:lnTo>
                <a:lnTo>
                  <a:pt x="1410" y="2658"/>
                </a:lnTo>
                <a:lnTo>
                  <a:pt x="1410" y="2661"/>
                </a:lnTo>
                <a:lnTo>
                  <a:pt x="1409" y="2665"/>
                </a:lnTo>
                <a:lnTo>
                  <a:pt x="1407" y="2669"/>
                </a:lnTo>
                <a:lnTo>
                  <a:pt x="1407" y="2674"/>
                </a:lnTo>
                <a:lnTo>
                  <a:pt x="1405" y="2680"/>
                </a:lnTo>
                <a:lnTo>
                  <a:pt x="1407" y="2683"/>
                </a:lnTo>
                <a:lnTo>
                  <a:pt x="1409" y="2687"/>
                </a:lnTo>
                <a:lnTo>
                  <a:pt x="1409" y="2690"/>
                </a:lnTo>
                <a:lnTo>
                  <a:pt x="1409" y="2696"/>
                </a:lnTo>
                <a:lnTo>
                  <a:pt x="1385" y="2692"/>
                </a:lnTo>
                <a:lnTo>
                  <a:pt x="1361" y="2687"/>
                </a:lnTo>
                <a:lnTo>
                  <a:pt x="1338" y="2681"/>
                </a:lnTo>
                <a:lnTo>
                  <a:pt x="1310" y="2680"/>
                </a:lnTo>
                <a:lnTo>
                  <a:pt x="1281" y="2683"/>
                </a:lnTo>
                <a:lnTo>
                  <a:pt x="1258" y="2694"/>
                </a:lnTo>
                <a:lnTo>
                  <a:pt x="1238" y="2707"/>
                </a:lnTo>
                <a:lnTo>
                  <a:pt x="1218" y="2720"/>
                </a:lnTo>
                <a:lnTo>
                  <a:pt x="1181" y="2725"/>
                </a:lnTo>
                <a:lnTo>
                  <a:pt x="1160" y="2734"/>
                </a:lnTo>
                <a:lnTo>
                  <a:pt x="1134" y="2747"/>
                </a:lnTo>
                <a:lnTo>
                  <a:pt x="1107" y="2763"/>
                </a:lnTo>
                <a:lnTo>
                  <a:pt x="1081" y="2781"/>
                </a:lnTo>
                <a:lnTo>
                  <a:pt x="1061" y="2800"/>
                </a:lnTo>
                <a:lnTo>
                  <a:pt x="1049" y="2816"/>
                </a:lnTo>
                <a:lnTo>
                  <a:pt x="1041" y="2836"/>
                </a:lnTo>
                <a:lnTo>
                  <a:pt x="1034" y="2856"/>
                </a:lnTo>
                <a:lnTo>
                  <a:pt x="1029" y="2872"/>
                </a:lnTo>
                <a:lnTo>
                  <a:pt x="1025" y="2894"/>
                </a:lnTo>
                <a:lnTo>
                  <a:pt x="1027" y="2916"/>
                </a:lnTo>
                <a:lnTo>
                  <a:pt x="1030" y="2941"/>
                </a:lnTo>
                <a:lnTo>
                  <a:pt x="1032" y="2965"/>
                </a:lnTo>
                <a:lnTo>
                  <a:pt x="1030" y="2989"/>
                </a:lnTo>
                <a:lnTo>
                  <a:pt x="1025" y="3009"/>
                </a:lnTo>
                <a:lnTo>
                  <a:pt x="1014" y="3023"/>
                </a:lnTo>
                <a:lnTo>
                  <a:pt x="998" y="3040"/>
                </a:lnTo>
                <a:lnTo>
                  <a:pt x="981" y="3056"/>
                </a:lnTo>
                <a:lnTo>
                  <a:pt x="969" y="3072"/>
                </a:lnTo>
                <a:lnTo>
                  <a:pt x="967" y="3083"/>
                </a:lnTo>
                <a:lnTo>
                  <a:pt x="969" y="3098"/>
                </a:lnTo>
                <a:lnTo>
                  <a:pt x="970" y="3112"/>
                </a:lnTo>
                <a:lnTo>
                  <a:pt x="969" y="3129"/>
                </a:lnTo>
                <a:lnTo>
                  <a:pt x="960" y="3150"/>
                </a:lnTo>
                <a:lnTo>
                  <a:pt x="949" y="3170"/>
                </a:lnTo>
                <a:lnTo>
                  <a:pt x="936" y="3190"/>
                </a:lnTo>
                <a:lnTo>
                  <a:pt x="929" y="3212"/>
                </a:lnTo>
                <a:lnTo>
                  <a:pt x="941" y="3212"/>
                </a:lnTo>
                <a:lnTo>
                  <a:pt x="945" y="3265"/>
                </a:lnTo>
                <a:lnTo>
                  <a:pt x="941" y="3265"/>
                </a:lnTo>
                <a:lnTo>
                  <a:pt x="941" y="3269"/>
                </a:lnTo>
                <a:lnTo>
                  <a:pt x="921" y="3270"/>
                </a:lnTo>
                <a:lnTo>
                  <a:pt x="901" y="3272"/>
                </a:lnTo>
                <a:lnTo>
                  <a:pt x="883" y="3276"/>
                </a:lnTo>
                <a:lnTo>
                  <a:pt x="867" y="3281"/>
                </a:lnTo>
                <a:lnTo>
                  <a:pt x="854" y="3290"/>
                </a:lnTo>
                <a:lnTo>
                  <a:pt x="845" y="3303"/>
                </a:lnTo>
                <a:lnTo>
                  <a:pt x="838" y="3316"/>
                </a:lnTo>
                <a:lnTo>
                  <a:pt x="832" y="3332"/>
                </a:lnTo>
                <a:lnTo>
                  <a:pt x="829" y="3349"/>
                </a:lnTo>
                <a:lnTo>
                  <a:pt x="816" y="3352"/>
                </a:lnTo>
                <a:lnTo>
                  <a:pt x="800" y="3361"/>
                </a:lnTo>
                <a:lnTo>
                  <a:pt x="781" y="3374"/>
                </a:lnTo>
                <a:lnTo>
                  <a:pt x="765" y="3389"/>
                </a:lnTo>
                <a:lnTo>
                  <a:pt x="754" y="3403"/>
                </a:lnTo>
                <a:lnTo>
                  <a:pt x="749" y="3416"/>
                </a:lnTo>
                <a:lnTo>
                  <a:pt x="747" y="3420"/>
                </a:lnTo>
                <a:lnTo>
                  <a:pt x="747" y="3423"/>
                </a:lnTo>
                <a:lnTo>
                  <a:pt x="745" y="3427"/>
                </a:lnTo>
                <a:lnTo>
                  <a:pt x="745" y="3432"/>
                </a:lnTo>
                <a:lnTo>
                  <a:pt x="738" y="3434"/>
                </a:lnTo>
                <a:lnTo>
                  <a:pt x="734" y="3438"/>
                </a:lnTo>
                <a:lnTo>
                  <a:pt x="730" y="3441"/>
                </a:lnTo>
                <a:lnTo>
                  <a:pt x="727" y="3445"/>
                </a:lnTo>
                <a:lnTo>
                  <a:pt x="725" y="3449"/>
                </a:lnTo>
                <a:lnTo>
                  <a:pt x="721" y="3452"/>
                </a:lnTo>
                <a:lnTo>
                  <a:pt x="718" y="3456"/>
                </a:lnTo>
                <a:lnTo>
                  <a:pt x="705" y="3463"/>
                </a:lnTo>
                <a:lnTo>
                  <a:pt x="687" y="3470"/>
                </a:lnTo>
                <a:lnTo>
                  <a:pt x="663" y="3480"/>
                </a:lnTo>
                <a:lnTo>
                  <a:pt x="636" y="3489"/>
                </a:lnTo>
                <a:lnTo>
                  <a:pt x="610" y="3498"/>
                </a:lnTo>
                <a:lnTo>
                  <a:pt x="583" y="3503"/>
                </a:lnTo>
                <a:lnTo>
                  <a:pt x="561" y="3505"/>
                </a:lnTo>
                <a:lnTo>
                  <a:pt x="545" y="3505"/>
                </a:lnTo>
                <a:lnTo>
                  <a:pt x="534" y="3500"/>
                </a:lnTo>
                <a:lnTo>
                  <a:pt x="527" y="3494"/>
                </a:lnTo>
                <a:lnTo>
                  <a:pt x="520" y="3487"/>
                </a:lnTo>
                <a:lnTo>
                  <a:pt x="509" y="3483"/>
                </a:lnTo>
                <a:lnTo>
                  <a:pt x="492" y="3480"/>
                </a:lnTo>
                <a:lnTo>
                  <a:pt x="481" y="3490"/>
                </a:lnTo>
                <a:lnTo>
                  <a:pt x="467" y="3494"/>
                </a:lnTo>
                <a:lnTo>
                  <a:pt x="450" y="3494"/>
                </a:lnTo>
                <a:lnTo>
                  <a:pt x="432" y="3490"/>
                </a:lnTo>
                <a:lnTo>
                  <a:pt x="412" y="3489"/>
                </a:lnTo>
                <a:lnTo>
                  <a:pt x="410" y="3478"/>
                </a:lnTo>
                <a:lnTo>
                  <a:pt x="409" y="3465"/>
                </a:lnTo>
                <a:lnTo>
                  <a:pt x="405" y="3452"/>
                </a:lnTo>
                <a:lnTo>
                  <a:pt x="381" y="3425"/>
                </a:lnTo>
                <a:lnTo>
                  <a:pt x="350" y="3430"/>
                </a:lnTo>
                <a:lnTo>
                  <a:pt x="320" y="3434"/>
                </a:lnTo>
                <a:lnTo>
                  <a:pt x="289" y="3432"/>
                </a:lnTo>
                <a:lnTo>
                  <a:pt x="285" y="3412"/>
                </a:lnTo>
                <a:lnTo>
                  <a:pt x="278" y="3396"/>
                </a:lnTo>
                <a:lnTo>
                  <a:pt x="267" y="3380"/>
                </a:lnTo>
                <a:lnTo>
                  <a:pt x="252" y="3369"/>
                </a:lnTo>
                <a:lnTo>
                  <a:pt x="232" y="3365"/>
                </a:lnTo>
                <a:lnTo>
                  <a:pt x="229" y="3376"/>
                </a:lnTo>
                <a:lnTo>
                  <a:pt x="227" y="3380"/>
                </a:lnTo>
                <a:lnTo>
                  <a:pt x="227" y="3383"/>
                </a:lnTo>
                <a:lnTo>
                  <a:pt x="225" y="3387"/>
                </a:lnTo>
                <a:lnTo>
                  <a:pt x="225" y="3392"/>
                </a:lnTo>
                <a:lnTo>
                  <a:pt x="200" y="3394"/>
                </a:lnTo>
                <a:lnTo>
                  <a:pt x="169" y="3394"/>
                </a:lnTo>
                <a:lnTo>
                  <a:pt x="136" y="3394"/>
                </a:lnTo>
                <a:lnTo>
                  <a:pt x="103" y="3390"/>
                </a:lnTo>
                <a:lnTo>
                  <a:pt x="72" y="3387"/>
                </a:lnTo>
                <a:lnTo>
                  <a:pt x="49" y="3380"/>
                </a:lnTo>
                <a:lnTo>
                  <a:pt x="47" y="3363"/>
                </a:lnTo>
                <a:lnTo>
                  <a:pt x="45" y="3352"/>
                </a:lnTo>
                <a:lnTo>
                  <a:pt x="40" y="3341"/>
                </a:lnTo>
                <a:lnTo>
                  <a:pt x="38" y="3329"/>
                </a:lnTo>
                <a:lnTo>
                  <a:pt x="12" y="3329"/>
                </a:lnTo>
                <a:lnTo>
                  <a:pt x="9" y="3316"/>
                </a:lnTo>
                <a:lnTo>
                  <a:pt x="3" y="3301"/>
                </a:lnTo>
                <a:lnTo>
                  <a:pt x="0" y="3287"/>
                </a:lnTo>
                <a:lnTo>
                  <a:pt x="1" y="3272"/>
                </a:lnTo>
                <a:lnTo>
                  <a:pt x="12" y="3265"/>
                </a:lnTo>
                <a:lnTo>
                  <a:pt x="7" y="3249"/>
                </a:lnTo>
                <a:lnTo>
                  <a:pt x="7" y="3232"/>
                </a:lnTo>
                <a:lnTo>
                  <a:pt x="9" y="3212"/>
                </a:lnTo>
                <a:lnTo>
                  <a:pt x="27" y="3203"/>
                </a:lnTo>
                <a:lnTo>
                  <a:pt x="43" y="3185"/>
                </a:lnTo>
                <a:lnTo>
                  <a:pt x="54" y="3161"/>
                </a:lnTo>
                <a:lnTo>
                  <a:pt x="63" y="3138"/>
                </a:lnTo>
                <a:lnTo>
                  <a:pt x="65" y="3112"/>
                </a:lnTo>
                <a:lnTo>
                  <a:pt x="85" y="3109"/>
                </a:lnTo>
                <a:lnTo>
                  <a:pt x="87" y="3090"/>
                </a:lnTo>
                <a:lnTo>
                  <a:pt x="90" y="3078"/>
                </a:lnTo>
                <a:lnTo>
                  <a:pt x="98" y="3070"/>
                </a:lnTo>
                <a:lnTo>
                  <a:pt x="109" y="3065"/>
                </a:lnTo>
                <a:lnTo>
                  <a:pt x="121" y="3060"/>
                </a:lnTo>
                <a:lnTo>
                  <a:pt x="125" y="3032"/>
                </a:lnTo>
                <a:lnTo>
                  <a:pt x="130" y="3032"/>
                </a:lnTo>
                <a:lnTo>
                  <a:pt x="134" y="3032"/>
                </a:lnTo>
                <a:lnTo>
                  <a:pt x="136" y="3034"/>
                </a:lnTo>
                <a:lnTo>
                  <a:pt x="138" y="3034"/>
                </a:lnTo>
                <a:lnTo>
                  <a:pt x="140" y="3032"/>
                </a:lnTo>
                <a:lnTo>
                  <a:pt x="141" y="3032"/>
                </a:lnTo>
                <a:lnTo>
                  <a:pt x="143" y="3029"/>
                </a:lnTo>
                <a:lnTo>
                  <a:pt x="141" y="3027"/>
                </a:lnTo>
                <a:lnTo>
                  <a:pt x="141" y="3023"/>
                </a:lnTo>
                <a:lnTo>
                  <a:pt x="140" y="3021"/>
                </a:lnTo>
                <a:lnTo>
                  <a:pt x="140" y="3020"/>
                </a:lnTo>
                <a:lnTo>
                  <a:pt x="141" y="3016"/>
                </a:lnTo>
                <a:lnTo>
                  <a:pt x="149" y="3016"/>
                </a:lnTo>
                <a:lnTo>
                  <a:pt x="165" y="3001"/>
                </a:lnTo>
                <a:lnTo>
                  <a:pt x="180" y="2985"/>
                </a:lnTo>
                <a:lnTo>
                  <a:pt x="192" y="2969"/>
                </a:lnTo>
                <a:lnTo>
                  <a:pt x="218" y="2963"/>
                </a:lnTo>
                <a:lnTo>
                  <a:pt x="218" y="2949"/>
                </a:lnTo>
                <a:lnTo>
                  <a:pt x="232" y="2949"/>
                </a:lnTo>
                <a:lnTo>
                  <a:pt x="243" y="2927"/>
                </a:lnTo>
                <a:lnTo>
                  <a:pt x="260" y="2910"/>
                </a:lnTo>
                <a:lnTo>
                  <a:pt x="281" y="2900"/>
                </a:lnTo>
                <a:lnTo>
                  <a:pt x="278" y="2872"/>
                </a:lnTo>
                <a:lnTo>
                  <a:pt x="281" y="2869"/>
                </a:lnTo>
                <a:lnTo>
                  <a:pt x="290" y="2861"/>
                </a:lnTo>
                <a:lnTo>
                  <a:pt x="301" y="2850"/>
                </a:lnTo>
                <a:lnTo>
                  <a:pt x="314" y="2838"/>
                </a:lnTo>
                <a:lnTo>
                  <a:pt x="325" y="2829"/>
                </a:lnTo>
                <a:lnTo>
                  <a:pt x="334" y="2820"/>
                </a:lnTo>
                <a:lnTo>
                  <a:pt x="338" y="2816"/>
                </a:lnTo>
                <a:lnTo>
                  <a:pt x="336" y="2814"/>
                </a:lnTo>
                <a:lnTo>
                  <a:pt x="334" y="2812"/>
                </a:lnTo>
                <a:lnTo>
                  <a:pt x="334" y="2810"/>
                </a:lnTo>
                <a:lnTo>
                  <a:pt x="334" y="2809"/>
                </a:lnTo>
                <a:lnTo>
                  <a:pt x="332" y="2805"/>
                </a:lnTo>
                <a:lnTo>
                  <a:pt x="356" y="2787"/>
                </a:lnTo>
                <a:lnTo>
                  <a:pt x="374" y="2763"/>
                </a:lnTo>
                <a:lnTo>
                  <a:pt x="385" y="2732"/>
                </a:lnTo>
                <a:lnTo>
                  <a:pt x="403" y="2729"/>
                </a:lnTo>
                <a:lnTo>
                  <a:pt x="421" y="2721"/>
                </a:lnTo>
                <a:lnTo>
                  <a:pt x="438" y="2716"/>
                </a:lnTo>
                <a:lnTo>
                  <a:pt x="485" y="2720"/>
                </a:lnTo>
                <a:lnTo>
                  <a:pt x="498" y="2700"/>
                </a:lnTo>
                <a:lnTo>
                  <a:pt x="507" y="2696"/>
                </a:lnTo>
                <a:lnTo>
                  <a:pt x="518" y="2692"/>
                </a:lnTo>
                <a:lnTo>
                  <a:pt x="529" y="2689"/>
                </a:lnTo>
                <a:lnTo>
                  <a:pt x="554" y="2667"/>
                </a:lnTo>
                <a:lnTo>
                  <a:pt x="580" y="2641"/>
                </a:lnTo>
                <a:lnTo>
                  <a:pt x="605" y="2620"/>
                </a:lnTo>
                <a:lnTo>
                  <a:pt x="623" y="2612"/>
                </a:lnTo>
                <a:lnTo>
                  <a:pt x="641" y="2607"/>
                </a:lnTo>
                <a:lnTo>
                  <a:pt x="660" y="2601"/>
                </a:lnTo>
                <a:lnTo>
                  <a:pt x="678" y="2592"/>
                </a:lnTo>
                <a:lnTo>
                  <a:pt x="687" y="2581"/>
                </a:lnTo>
                <a:lnTo>
                  <a:pt x="692" y="2569"/>
                </a:lnTo>
                <a:lnTo>
                  <a:pt x="696" y="2558"/>
                </a:lnTo>
                <a:lnTo>
                  <a:pt x="705" y="2549"/>
                </a:lnTo>
                <a:lnTo>
                  <a:pt x="720" y="2543"/>
                </a:lnTo>
                <a:lnTo>
                  <a:pt x="736" y="2541"/>
                </a:lnTo>
                <a:lnTo>
                  <a:pt x="749" y="2536"/>
                </a:lnTo>
                <a:lnTo>
                  <a:pt x="769" y="2509"/>
                </a:lnTo>
                <a:lnTo>
                  <a:pt x="774" y="2505"/>
                </a:lnTo>
                <a:lnTo>
                  <a:pt x="778" y="2505"/>
                </a:lnTo>
                <a:lnTo>
                  <a:pt x="783" y="2503"/>
                </a:lnTo>
                <a:lnTo>
                  <a:pt x="789" y="2501"/>
                </a:lnTo>
                <a:lnTo>
                  <a:pt x="794" y="2500"/>
                </a:lnTo>
                <a:lnTo>
                  <a:pt x="798" y="2496"/>
                </a:lnTo>
                <a:lnTo>
                  <a:pt x="800" y="2492"/>
                </a:lnTo>
                <a:lnTo>
                  <a:pt x="800" y="2489"/>
                </a:lnTo>
                <a:lnTo>
                  <a:pt x="800" y="2487"/>
                </a:lnTo>
                <a:lnTo>
                  <a:pt x="798" y="2485"/>
                </a:lnTo>
                <a:lnTo>
                  <a:pt x="798" y="2483"/>
                </a:lnTo>
                <a:lnTo>
                  <a:pt x="796" y="2481"/>
                </a:lnTo>
                <a:lnTo>
                  <a:pt x="796" y="2480"/>
                </a:lnTo>
                <a:lnTo>
                  <a:pt x="798" y="2478"/>
                </a:lnTo>
                <a:lnTo>
                  <a:pt x="801" y="2476"/>
                </a:lnTo>
                <a:lnTo>
                  <a:pt x="805" y="2472"/>
                </a:lnTo>
                <a:lnTo>
                  <a:pt x="816" y="2465"/>
                </a:lnTo>
                <a:lnTo>
                  <a:pt x="834" y="2454"/>
                </a:lnTo>
                <a:lnTo>
                  <a:pt x="852" y="2443"/>
                </a:lnTo>
                <a:lnTo>
                  <a:pt x="874" y="2432"/>
                </a:lnTo>
                <a:lnTo>
                  <a:pt x="892" y="2425"/>
                </a:lnTo>
                <a:lnTo>
                  <a:pt x="905" y="2420"/>
                </a:lnTo>
                <a:lnTo>
                  <a:pt x="905" y="2409"/>
                </a:lnTo>
                <a:lnTo>
                  <a:pt x="927" y="2392"/>
                </a:lnTo>
                <a:lnTo>
                  <a:pt x="947" y="2370"/>
                </a:lnTo>
                <a:lnTo>
                  <a:pt x="965" y="2347"/>
                </a:lnTo>
                <a:lnTo>
                  <a:pt x="981" y="2323"/>
                </a:lnTo>
                <a:lnTo>
                  <a:pt x="983" y="2321"/>
                </a:lnTo>
                <a:lnTo>
                  <a:pt x="987" y="2321"/>
                </a:lnTo>
                <a:lnTo>
                  <a:pt x="990" y="2320"/>
                </a:lnTo>
                <a:lnTo>
                  <a:pt x="994" y="2318"/>
                </a:lnTo>
                <a:lnTo>
                  <a:pt x="998" y="2316"/>
                </a:lnTo>
                <a:lnTo>
                  <a:pt x="1012" y="2260"/>
                </a:lnTo>
                <a:lnTo>
                  <a:pt x="1016" y="2258"/>
                </a:lnTo>
                <a:lnTo>
                  <a:pt x="1020" y="2254"/>
                </a:lnTo>
                <a:lnTo>
                  <a:pt x="1023" y="2250"/>
                </a:lnTo>
                <a:lnTo>
                  <a:pt x="1027" y="2247"/>
                </a:lnTo>
                <a:lnTo>
                  <a:pt x="1029" y="2245"/>
                </a:lnTo>
                <a:lnTo>
                  <a:pt x="1029" y="2183"/>
                </a:lnTo>
                <a:lnTo>
                  <a:pt x="1038" y="2183"/>
                </a:lnTo>
                <a:lnTo>
                  <a:pt x="1041" y="2167"/>
                </a:lnTo>
                <a:lnTo>
                  <a:pt x="1041" y="2149"/>
                </a:lnTo>
                <a:lnTo>
                  <a:pt x="1045" y="2129"/>
                </a:lnTo>
                <a:lnTo>
                  <a:pt x="1050" y="2118"/>
                </a:lnTo>
                <a:lnTo>
                  <a:pt x="1054" y="2110"/>
                </a:lnTo>
                <a:lnTo>
                  <a:pt x="1058" y="2107"/>
                </a:lnTo>
                <a:lnTo>
                  <a:pt x="1060" y="2101"/>
                </a:lnTo>
                <a:lnTo>
                  <a:pt x="1061" y="2090"/>
                </a:lnTo>
                <a:lnTo>
                  <a:pt x="1061" y="2072"/>
                </a:lnTo>
                <a:lnTo>
                  <a:pt x="1080" y="2072"/>
                </a:lnTo>
                <a:lnTo>
                  <a:pt x="1094" y="2072"/>
                </a:lnTo>
                <a:lnTo>
                  <a:pt x="1109" y="2070"/>
                </a:lnTo>
                <a:lnTo>
                  <a:pt x="1125" y="2072"/>
                </a:lnTo>
                <a:lnTo>
                  <a:pt x="1140" y="2054"/>
                </a:lnTo>
                <a:lnTo>
                  <a:pt x="1158" y="2040"/>
                </a:lnTo>
                <a:lnTo>
                  <a:pt x="1172" y="2025"/>
                </a:lnTo>
                <a:lnTo>
                  <a:pt x="1181" y="2009"/>
                </a:lnTo>
                <a:lnTo>
                  <a:pt x="1185" y="1992"/>
                </a:lnTo>
                <a:lnTo>
                  <a:pt x="1192" y="1976"/>
                </a:lnTo>
                <a:lnTo>
                  <a:pt x="1209" y="1969"/>
                </a:lnTo>
                <a:lnTo>
                  <a:pt x="1212" y="1956"/>
                </a:lnTo>
                <a:lnTo>
                  <a:pt x="1216" y="1936"/>
                </a:lnTo>
                <a:lnTo>
                  <a:pt x="1218" y="1910"/>
                </a:lnTo>
                <a:lnTo>
                  <a:pt x="1220" y="1883"/>
                </a:lnTo>
                <a:lnTo>
                  <a:pt x="1220" y="1856"/>
                </a:lnTo>
                <a:lnTo>
                  <a:pt x="1220" y="1832"/>
                </a:lnTo>
                <a:lnTo>
                  <a:pt x="1221" y="1816"/>
                </a:lnTo>
                <a:lnTo>
                  <a:pt x="1241" y="1807"/>
                </a:lnTo>
                <a:lnTo>
                  <a:pt x="1260" y="1794"/>
                </a:lnTo>
                <a:lnTo>
                  <a:pt x="1274" y="1781"/>
                </a:lnTo>
                <a:lnTo>
                  <a:pt x="1290" y="1769"/>
                </a:lnTo>
                <a:lnTo>
                  <a:pt x="1312" y="1760"/>
                </a:lnTo>
                <a:lnTo>
                  <a:pt x="1312" y="1769"/>
                </a:lnTo>
                <a:lnTo>
                  <a:pt x="1314" y="1770"/>
                </a:lnTo>
                <a:lnTo>
                  <a:pt x="1316" y="1772"/>
                </a:lnTo>
                <a:lnTo>
                  <a:pt x="1316" y="1774"/>
                </a:lnTo>
                <a:lnTo>
                  <a:pt x="1316" y="1776"/>
                </a:lnTo>
                <a:lnTo>
                  <a:pt x="1318" y="1780"/>
                </a:lnTo>
                <a:lnTo>
                  <a:pt x="1314" y="1781"/>
                </a:lnTo>
                <a:lnTo>
                  <a:pt x="1310" y="1783"/>
                </a:lnTo>
                <a:lnTo>
                  <a:pt x="1310" y="1785"/>
                </a:lnTo>
                <a:lnTo>
                  <a:pt x="1309" y="1787"/>
                </a:lnTo>
                <a:lnTo>
                  <a:pt x="1307" y="1789"/>
                </a:lnTo>
                <a:lnTo>
                  <a:pt x="1305" y="1792"/>
                </a:lnTo>
                <a:lnTo>
                  <a:pt x="1309" y="1792"/>
                </a:lnTo>
                <a:lnTo>
                  <a:pt x="1309" y="1796"/>
                </a:lnTo>
                <a:lnTo>
                  <a:pt x="1312" y="1796"/>
                </a:lnTo>
                <a:lnTo>
                  <a:pt x="1312" y="1792"/>
                </a:lnTo>
                <a:lnTo>
                  <a:pt x="1316" y="1790"/>
                </a:lnTo>
                <a:lnTo>
                  <a:pt x="1320" y="1789"/>
                </a:lnTo>
                <a:lnTo>
                  <a:pt x="1321" y="1787"/>
                </a:lnTo>
                <a:lnTo>
                  <a:pt x="1325" y="1785"/>
                </a:lnTo>
                <a:lnTo>
                  <a:pt x="1329" y="1783"/>
                </a:lnTo>
                <a:lnTo>
                  <a:pt x="1329" y="1772"/>
                </a:lnTo>
                <a:lnTo>
                  <a:pt x="1332" y="1772"/>
                </a:lnTo>
                <a:lnTo>
                  <a:pt x="1336" y="1770"/>
                </a:lnTo>
                <a:lnTo>
                  <a:pt x="1338" y="1770"/>
                </a:lnTo>
                <a:lnTo>
                  <a:pt x="1340" y="1769"/>
                </a:lnTo>
                <a:lnTo>
                  <a:pt x="1341" y="1769"/>
                </a:lnTo>
                <a:lnTo>
                  <a:pt x="1345" y="1765"/>
                </a:lnTo>
                <a:lnTo>
                  <a:pt x="1347" y="1761"/>
                </a:lnTo>
                <a:lnTo>
                  <a:pt x="1349" y="1756"/>
                </a:lnTo>
                <a:lnTo>
                  <a:pt x="1341" y="1756"/>
                </a:lnTo>
                <a:lnTo>
                  <a:pt x="1338" y="1760"/>
                </a:lnTo>
                <a:lnTo>
                  <a:pt x="1334" y="1761"/>
                </a:lnTo>
                <a:lnTo>
                  <a:pt x="1330" y="1763"/>
                </a:lnTo>
                <a:lnTo>
                  <a:pt x="1325" y="1763"/>
                </a:lnTo>
                <a:lnTo>
                  <a:pt x="1325" y="1732"/>
                </a:lnTo>
                <a:lnTo>
                  <a:pt x="1343" y="1723"/>
                </a:lnTo>
                <a:lnTo>
                  <a:pt x="1361" y="1716"/>
                </a:lnTo>
                <a:lnTo>
                  <a:pt x="1378" y="1714"/>
                </a:lnTo>
                <a:close/>
                <a:moveTo>
                  <a:pt x="1989" y="672"/>
                </a:moveTo>
                <a:lnTo>
                  <a:pt x="1992" y="690"/>
                </a:lnTo>
                <a:lnTo>
                  <a:pt x="1996" y="707"/>
                </a:lnTo>
                <a:lnTo>
                  <a:pt x="1998" y="729"/>
                </a:lnTo>
                <a:lnTo>
                  <a:pt x="1972" y="729"/>
                </a:lnTo>
                <a:lnTo>
                  <a:pt x="1963" y="716"/>
                </a:lnTo>
                <a:lnTo>
                  <a:pt x="1954" y="707"/>
                </a:lnTo>
                <a:lnTo>
                  <a:pt x="1945" y="701"/>
                </a:lnTo>
                <a:lnTo>
                  <a:pt x="1932" y="696"/>
                </a:lnTo>
                <a:lnTo>
                  <a:pt x="1932" y="689"/>
                </a:lnTo>
                <a:lnTo>
                  <a:pt x="1941" y="689"/>
                </a:lnTo>
                <a:lnTo>
                  <a:pt x="1954" y="681"/>
                </a:lnTo>
                <a:lnTo>
                  <a:pt x="1972" y="676"/>
                </a:lnTo>
                <a:lnTo>
                  <a:pt x="1989" y="672"/>
                </a:lnTo>
                <a:close/>
                <a:moveTo>
                  <a:pt x="1969" y="516"/>
                </a:moveTo>
                <a:lnTo>
                  <a:pt x="1970" y="529"/>
                </a:lnTo>
                <a:lnTo>
                  <a:pt x="1970" y="536"/>
                </a:lnTo>
                <a:lnTo>
                  <a:pt x="1969" y="549"/>
                </a:lnTo>
                <a:lnTo>
                  <a:pt x="1945" y="549"/>
                </a:lnTo>
                <a:lnTo>
                  <a:pt x="1941" y="536"/>
                </a:lnTo>
                <a:lnTo>
                  <a:pt x="1940" y="534"/>
                </a:lnTo>
                <a:lnTo>
                  <a:pt x="1940" y="532"/>
                </a:lnTo>
                <a:lnTo>
                  <a:pt x="1938" y="530"/>
                </a:lnTo>
                <a:lnTo>
                  <a:pt x="1938" y="529"/>
                </a:lnTo>
                <a:lnTo>
                  <a:pt x="1938" y="523"/>
                </a:lnTo>
                <a:lnTo>
                  <a:pt x="1941" y="523"/>
                </a:lnTo>
                <a:lnTo>
                  <a:pt x="1941" y="520"/>
                </a:lnTo>
                <a:lnTo>
                  <a:pt x="1969" y="516"/>
                </a:lnTo>
                <a:close/>
                <a:moveTo>
                  <a:pt x="2018" y="480"/>
                </a:moveTo>
                <a:lnTo>
                  <a:pt x="2041" y="485"/>
                </a:lnTo>
                <a:lnTo>
                  <a:pt x="2050" y="507"/>
                </a:lnTo>
                <a:lnTo>
                  <a:pt x="2061" y="527"/>
                </a:lnTo>
                <a:lnTo>
                  <a:pt x="2074" y="549"/>
                </a:lnTo>
                <a:lnTo>
                  <a:pt x="2081" y="572"/>
                </a:lnTo>
                <a:lnTo>
                  <a:pt x="2074" y="581"/>
                </a:lnTo>
                <a:lnTo>
                  <a:pt x="2069" y="587"/>
                </a:lnTo>
                <a:lnTo>
                  <a:pt x="2060" y="590"/>
                </a:lnTo>
                <a:lnTo>
                  <a:pt x="2045" y="592"/>
                </a:lnTo>
                <a:lnTo>
                  <a:pt x="2040" y="574"/>
                </a:lnTo>
                <a:lnTo>
                  <a:pt x="2032" y="563"/>
                </a:lnTo>
                <a:lnTo>
                  <a:pt x="2021" y="556"/>
                </a:lnTo>
                <a:lnTo>
                  <a:pt x="2005" y="549"/>
                </a:lnTo>
                <a:lnTo>
                  <a:pt x="2005" y="530"/>
                </a:lnTo>
                <a:lnTo>
                  <a:pt x="2007" y="520"/>
                </a:lnTo>
                <a:lnTo>
                  <a:pt x="2010" y="509"/>
                </a:lnTo>
                <a:lnTo>
                  <a:pt x="2014" y="498"/>
                </a:lnTo>
                <a:lnTo>
                  <a:pt x="2018" y="480"/>
                </a:lnTo>
                <a:close/>
                <a:moveTo>
                  <a:pt x="1449" y="0"/>
                </a:moveTo>
                <a:lnTo>
                  <a:pt x="1449" y="9"/>
                </a:lnTo>
                <a:lnTo>
                  <a:pt x="1452" y="21"/>
                </a:lnTo>
                <a:lnTo>
                  <a:pt x="1450" y="34"/>
                </a:lnTo>
                <a:lnTo>
                  <a:pt x="1447" y="47"/>
                </a:lnTo>
                <a:lnTo>
                  <a:pt x="1445" y="56"/>
                </a:lnTo>
                <a:lnTo>
                  <a:pt x="1450" y="70"/>
                </a:lnTo>
                <a:lnTo>
                  <a:pt x="1458" y="81"/>
                </a:lnTo>
                <a:lnTo>
                  <a:pt x="1467" y="90"/>
                </a:lnTo>
                <a:lnTo>
                  <a:pt x="1476" y="101"/>
                </a:lnTo>
                <a:lnTo>
                  <a:pt x="1481" y="114"/>
                </a:lnTo>
                <a:lnTo>
                  <a:pt x="1485" y="132"/>
                </a:lnTo>
                <a:lnTo>
                  <a:pt x="1501" y="132"/>
                </a:lnTo>
                <a:lnTo>
                  <a:pt x="1516" y="129"/>
                </a:lnTo>
                <a:lnTo>
                  <a:pt x="1530" y="125"/>
                </a:lnTo>
                <a:lnTo>
                  <a:pt x="1549" y="120"/>
                </a:lnTo>
                <a:lnTo>
                  <a:pt x="1552" y="125"/>
                </a:lnTo>
                <a:lnTo>
                  <a:pt x="1556" y="130"/>
                </a:lnTo>
                <a:lnTo>
                  <a:pt x="1558" y="134"/>
                </a:lnTo>
                <a:lnTo>
                  <a:pt x="1560" y="140"/>
                </a:lnTo>
                <a:lnTo>
                  <a:pt x="1561" y="149"/>
                </a:lnTo>
                <a:lnTo>
                  <a:pt x="1556" y="150"/>
                </a:lnTo>
                <a:lnTo>
                  <a:pt x="1552" y="154"/>
                </a:lnTo>
                <a:lnTo>
                  <a:pt x="1549" y="158"/>
                </a:lnTo>
                <a:lnTo>
                  <a:pt x="1545" y="163"/>
                </a:lnTo>
                <a:lnTo>
                  <a:pt x="1549" y="163"/>
                </a:lnTo>
                <a:lnTo>
                  <a:pt x="1552" y="167"/>
                </a:lnTo>
                <a:lnTo>
                  <a:pt x="1556" y="169"/>
                </a:lnTo>
                <a:lnTo>
                  <a:pt x="1560" y="170"/>
                </a:lnTo>
                <a:lnTo>
                  <a:pt x="1563" y="170"/>
                </a:lnTo>
                <a:lnTo>
                  <a:pt x="1569" y="172"/>
                </a:lnTo>
                <a:lnTo>
                  <a:pt x="1569" y="156"/>
                </a:lnTo>
                <a:lnTo>
                  <a:pt x="1592" y="158"/>
                </a:lnTo>
                <a:lnTo>
                  <a:pt x="1609" y="163"/>
                </a:lnTo>
                <a:lnTo>
                  <a:pt x="1623" y="170"/>
                </a:lnTo>
                <a:lnTo>
                  <a:pt x="1636" y="176"/>
                </a:lnTo>
                <a:lnTo>
                  <a:pt x="1654" y="181"/>
                </a:lnTo>
                <a:lnTo>
                  <a:pt x="1678" y="183"/>
                </a:lnTo>
                <a:lnTo>
                  <a:pt x="1683" y="200"/>
                </a:lnTo>
                <a:lnTo>
                  <a:pt x="1690" y="207"/>
                </a:lnTo>
                <a:lnTo>
                  <a:pt x="1700" y="210"/>
                </a:lnTo>
                <a:lnTo>
                  <a:pt x="1709" y="212"/>
                </a:lnTo>
                <a:lnTo>
                  <a:pt x="1716" y="216"/>
                </a:lnTo>
                <a:lnTo>
                  <a:pt x="1725" y="223"/>
                </a:lnTo>
                <a:lnTo>
                  <a:pt x="1727" y="229"/>
                </a:lnTo>
                <a:lnTo>
                  <a:pt x="1729" y="232"/>
                </a:lnTo>
                <a:lnTo>
                  <a:pt x="1729" y="238"/>
                </a:lnTo>
                <a:lnTo>
                  <a:pt x="1729" y="243"/>
                </a:lnTo>
                <a:lnTo>
                  <a:pt x="1712" y="243"/>
                </a:lnTo>
                <a:lnTo>
                  <a:pt x="1712" y="256"/>
                </a:lnTo>
                <a:lnTo>
                  <a:pt x="1721" y="256"/>
                </a:lnTo>
                <a:lnTo>
                  <a:pt x="1732" y="252"/>
                </a:lnTo>
                <a:lnTo>
                  <a:pt x="1747" y="245"/>
                </a:lnTo>
                <a:lnTo>
                  <a:pt x="1761" y="238"/>
                </a:lnTo>
                <a:lnTo>
                  <a:pt x="1778" y="232"/>
                </a:lnTo>
                <a:lnTo>
                  <a:pt x="1778" y="245"/>
                </a:lnTo>
                <a:lnTo>
                  <a:pt x="1776" y="260"/>
                </a:lnTo>
                <a:lnTo>
                  <a:pt x="1778" y="272"/>
                </a:lnTo>
                <a:lnTo>
                  <a:pt x="1783" y="287"/>
                </a:lnTo>
                <a:lnTo>
                  <a:pt x="1796" y="301"/>
                </a:lnTo>
                <a:lnTo>
                  <a:pt x="1810" y="318"/>
                </a:lnTo>
                <a:lnTo>
                  <a:pt x="1825" y="332"/>
                </a:lnTo>
                <a:lnTo>
                  <a:pt x="1832" y="345"/>
                </a:lnTo>
                <a:lnTo>
                  <a:pt x="1841" y="432"/>
                </a:lnTo>
                <a:lnTo>
                  <a:pt x="1825" y="430"/>
                </a:lnTo>
                <a:lnTo>
                  <a:pt x="1814" y="425"/>
                </a:lnTo>
                <a:lnTo>
                  <a:pt x="1805" y="418"/>
                </a:lnTo>
                <a:lnTo>
                  <a:pt x="1796" y="412"/>
                </a:lnTo>
                <a:lnTo>
                  <a:pt x="1781" y="409"/>
                </a:lnTo>
                <a:lnTo>
                  <a:pt x="1781" y="412"/>
                </a:lnTo>
                <a:lnTo>
                  <a:pt x="1778" y="412"/>
                </a:lnTo>
                <a:lnTo>
                  <a:pt x="1781" y="425"/>
                </a:lnTo>
                <a:lnTo>
                  <a:pt x="1796" y="430"/>
                </a:lnTo>
                <a:lnTo>
                  <a:pt x="1805" y="441"/>
                </a:lnTo>
                <a:lnTo>
                  <a:pt x="1810" y="452"/>
                </a:lnTo>
                <a:lnTo>
                  <a:pt x="1816" y="467"/>
                </a:lnTo>
                <a:lnTo>
                  <a:pt x="1825" y="480"/>
                </a:lnTo>
                <a:lnTo>
                  <a:pt x="1829" y="483"/>
                </a:lnTo>
                <a:lnTo>
                  <a:pt x="1834" y="485"/>
                </a:lnTo>
                <a:lnTo>
                  <a:pt x="1840" y="487"/>
                </a:lnTo>
                <a:lnTo>
                  <a:pt x="1845" y="487"/>
                </a:lnTo>
                <a:lnTo>
                  <a:pt x="1849" y="489"/>
                </a:lnTo>
                <a:lnTo>
                  <a:pt x="1852" y="492"/>
                </a:lnTo>
                <a:lnTo>
                  <a:pt x="1852" y="512"/>
                </a:lnTo>
                <a:lnTo>
                  <a:pt x="1860" y="518"/>
                </a:lnTo>
                <a:lnTo>
                  <a:pt x="1870" y="525"/>
                </a:lnTo>
                <a:lnTo>
                  <a:pt x="1881" y="530"/>
                </a:lnTo>
                <a:lnTo>
                  <a:pt x="1889" y="536"/>
                </a:lnTo>
                <a:lnTo>
                  <a:pt x="1898" y="572"/>
                </a:lnTo>
                <a:lnTo>
                  <a:pt x="1909" y="572"/>
                </a:lnTo>
                <a:lnTo>
                  <a:pt x="1912" y="609"/>
                </a:lnTo>
                <a:lnTo>
                  <a:pt x="1889" y="609"/>
                </a:lnTo>
                <a:lnTo>
                  <a:pt x="1889" y="612"/>
                </a:lnTo>
                <a:lnTo>
                  <a:pt x="1885" y="612"/>
                </a:lnTo>
                <a:lnTo>
                  <a:pt x="1885" y="625"/>
                </a:lnTo>
                <a:lnTo>
                  <a:pt x="1880" y="625"/>
                </a:lnTo>
                <a:lnTo>
                  <a:pt x="1876" y="625"/>
                </a:lnTo>
                <a:lnTo>
                  <a:pt x="1872" y="627"/>
                </a:lnTo>
                <a:lnTo>
                  <a:pt x="1869" y="629"/>
                </a:lnTo>
                <a:lnTo>
                  <a:pt x="1869" y="632"/>
                </a:lnTo>
                <a:lnTo>
                  <a:pt x="1872" y="632"/>
                </a:lnTo>
                <a:lnTo>
                  <a:pt x="1878" y="634"/>
                </a:lnTo>
                <a:lnTo>
                  <a:pt x="1883" y="634"/>
                </a:lnTo>
                <a:lnTo>
                  <a:pt x="1892" y="632"/>
                </a:lnTo>
                <a:lnTo>
                  <a:pt x="1901" y="632"/>
                </a:lnTo>
                <a:lnTo>
                  <a:pt x="1900" y="650"/>
                </a:lnTo>
                <a:lnTo>
                  <a:pt x="1892" y="663"/>
                </a:lnTo>
                <a:lnTo>
                  <a:pt x="1892" y="669"/>
                </a:lnTo>
                <a:lnTo>
                  <a:pt x="1881" y="669"/>
                </a:lnTo>
                <a:lnTo>
                  <a:pt x="1885" y="696"/>
                </a:lnTo>
                <a:lnTo>
                  <a:pt x="1878" y="696"/>
                </a:lnTo>
                <a:lnTo>
                  <a:pt x="1872" y="698"/>
                </a:lnTo>
                <a:lnTo>
                  <a:pt x="1869" y="700"/>
                </a:lnTo>
                <a:lnTo>
                  <a:pt x="1863" y="700"/>
                </a:lnTo>
                <a:lnTo>
                  <a:pt x="1858" y="700"/>
                </a:lnTo>
                <a:lnTo>
                  <a:pt x="1856" y="696"/>
                </a:lnTo>
                <a:lnTo>
                  <a:pt x="1856" y="694"/>
                </a:lnTo>
                <a:lnTo>
                  <a:pt x="1856" y="692"/>
                </a:lnTo>
                <a:lnTo>
                  <a:pt x="1854" y="690"/>
                </a:lnTo>
                <a:lnTo>
                  <a:pt x="1852" y="689"/>
                </a:lnTo>
                <a:lnTo>
                  <a:pt x="1852" y="705"/>
                </a:lnTo>
                <a:lnTo>
                  <a:pt x="1861" y="707"/>
                </a:lnTo>
                <a:lnTo>
                  <a:pt x="1870" y="707"/>
                </a:lnTo>
                <a:lnTo>
                  <a:pt x="1881" y="709"/>
                </a:lnTo>
                <a:lnTo>
                  <a:pt x="1892" y="703"/>
                </a:lnTo>
                <a:lnTo>
                  <a:pt x="1901" y="705"/>
                </a:lnTo>
                <a:lnTo>
                  <a:pt x="1909" y="710"/>
                </a:lnTo>
                <a:lnTo>
                  <a:pt x="1914" y="716"/>
                </a:lnTo>
                <a:lnTo>
                  <a:pt x="1921" y="720"/>
                </a:lnTo>
                <a:lnTo>
                  <a:pt x="1929" y="720"/>
                </a:lnTo>
                <a:lnTo>
                  <a:pt x="1940" y="714"/>
                </a:lnTo>
                <a:lnTo>
                  <a:pt x="1952" y="712"/>
                </a:lnTo>
                <a:lnTo>
                  <a:pt x="1952" y="720"/>
                </a:lnTo>
                <a:lnTo>
                  <a:pt x="1954" y="723"/>
                </a:lnTo>
                <a:lnTo>
                  <a:pt x="1956" y="727"/>
                </a:lnTo>
                <a:lnTo>
                  <a:pt x="1956" y="730"/>
                </a:lnTo>
                <a:lnTo>
                  <a:pt x="1958" y="736"/>
                </a:lnTo>
                <a:lnTo>
                  <a:pt x="1992" y="732"/>
                </a:lnTo>
                <a:lnTo>
                  <a:pt x="2000" y="743"/>
                </a:lnTo>
                <a:lnTo>
                  <a:pt x="2007" y="754"/>
                </a:lnTo>
                <a:lnTo>
                  <a:pt x="2012" y="765"/>
                </a:lnTo>
                <a:lnTo>
                  <a:pt x="2016" y="780"/>
                </a:lnTo>
                <a:lnTo>
                  <a:pt x="2018" y="792"/>
                </a:lnTo>
                <a:lnTo>
                  <a:pt x="2020" y="801"/>
                </a:lnTo>
                <a:lnTo>
                  <a:pt x="2025" y="809"/>
                </a:lnTo>
                <a:lnTo>
                  <a:pt x="2041" y="812"/>
                </a:lnTo>
                <a:lnTo>
                  <a:pt x="2043" y="809"/>
                </a:lnTo>
                <a:lnTo>
                  <a:pt x="2045" y="807"/>
                </a:lnTo>
                <a:lnTo>
                  <a:pt x="2047" y="803"/>
                </a:lnTo>
                <a:lnTo>
                  <a:pt x="2047" y="801"/>
                </a:lnTo>
                <a:lnTo>
                  <a:pt x="2049" y="796"/>
                </a:lnTo>
                <a:lnTo>
                  <a:pt x="2045" y="785"/>
                </a:lnTo>
                <a:lnTo>
                  <a:pt x="2047" y="774"/>
                </a:lnTo>
                <a:lnTo>
                  <a:pt x="2049" y="763"/>
                </a:lnTo>
                <a:lnTo>
                  <a:pt x="2045" y="752"/>
                </a:lnTo>
                <a:lnTo>
                  <a:pt x="2032" y="749"/>
                </a:lnTo>
                <a:lnTo>
                  <a:pt x="2027" y="730"/>
                </a:lnTo>
                <a:lnTo>
                  <a:pt x="2025" y="709"/>
                </a:lnTo>
                <a:lnTo>
                  <a:pt x="2032" y="700"/>
                </a:lnTo>
                <a:lnTo>
                  <a:pt x="2034" y="687"/>
                </a:lnTo>
                <a:lnTo>
                  <a:pt x="2032" y="674"/>
                </a:lnTo>
                <a:lnTo>
                  <a:pt x="2029" y="660"/>
                </a:lnTo>
                <a:lnTo>
                  <a:pt x="2025" y="643"/>
                </a:lnTo>
                <a:lnTo>
                  <a:pt x="2012" y="643"/>
                </a:lnTo>
                <a:lnTo>
                  <a:pt x="2009" y="612"/>
                </a:lnTo>
                <a:lnTo>
                  <a:pt x="2018" y="612"/>
                </a:lnTo>
                <a:lnTo>
                  <a:pt x="2025" y="609"/>
                </a:lnTo>
                <a:lnTo>
                  <a:pt x="2036" y="609"/>
                </a:lnTo>
                <a:lnTo>
                  <a:pt x="2049" y="609"/>
                </a:lnTo>
                <a:lnTo>
                  <a:pt x="2065" y="627"/>
                </a:lnTo>
                <a:lnTo>
                  <a:pt x="2081" y="643"/>
                </a:lnTo>
                <a:lnTo>
                  <a:pt x="2085" y="654"/>
                </a:lnTo>
                <a:lnTo>
                  <a:pt x="2087" y="665"/>
                </a:lnTo>
                <a:lnTo>
                  <a:pt x="2090" y="676"/>
                </a:lnTo>
                <a:lnTo>
                  <a:pt x="2098" y="685"/>
                </a:lnTo>
                <a:lnTo>
                  <a:pt x="2107" y="674"/>
                </a:lnTo>
                <a:lnTo>
                  <a:pt x="2121" y="672"/>
                </a:lnTo>
                <a:lnTo>
                  <a:pt x="2141" y="672"/>
                </a:lnTo>
                <a:lnTo>
                  <a:pt x="2141" y="696"/>
                </a:lnTo>
                <a:lnTo>
                  <a:pt x="2112" y="709"/>
                </a:lnTo>
                <a:lnTo>
                  <a:pt x="2112" y="712"/>
                </a:lnTo>
                <a:lnTo>
                  <a:pt x="2132" y="712"/>
                </a:lnTo>
                <a:lnTo>
                  <a:pt x="2136" y="714"/>
                </a:lnTo>
                <a:lnTo>
                  <a:pt x="2136" y="714"/>
                </a:lnTo>
                <a:lnTo>
                  <a:pt x="2138" y="714"/>
                </a:lnTo>
                <a:lnTo>
                  <a:pt x="2141" y="716"/>
                </a:lnTo>
                <a:lnTo>
                  <a:pt x="2145" y="716"/>
                </a:lnTo>
                <a:lnTo>
                  <a:pt x="2147" y="740"/>
                </a:lnTo>
                <a:lnTo>
                  <a:pt x="2152" y="761"/>
                </a:lnTo>
                <a:lnTo>
                  <a:pt x="2158" y="780"/>
                </a:lnTo>
                <a:lnTo>
                  <a:pt x="2152" y="840"/>
                </a:lnTo>
                <a:lnTo>
                  <a:pt x="2160" y="858"/>
                </a:lnTo>
                <a:lnTo>
                  <a:pt x="2167" y="878"/>
                </a:lnTo>
                <a:lnTo>
                  <a:pt x="2176" y="896"/>
                </a:lnTo>
                <a:lnTo>
                  <a:pt x="2187" y="910"/>
                </a:lnTo>
                <a:lnTo>
                  <a:pt x="2201" y="923"/>
                </a:lnTo>
                <a:lnTo>
                  <a:pt x="2221" y="929"/>
                </a:lnTo>
                <a:lnTo>
                  <a:pt x="2221" y="943"/>
                </a:lnTo>
                <a:lnTo>
                  <a:pt x="2227" y="949"/>
                </a:lnTo>
                <a:lnTo>
                  <a:pt x="2230" y="952"/>
                </a:lnTo>
                <a:lnTo>
                  <a:pt x="2236" y="958"/>
                </a:lnTo>
                <a:lnTo>
                  <a:pt x="2240" y="961"/>
                </a:lnTo>
                <a:lnTo>
                  <a:pt x="2245" y="965"/>
                </a:lnTo>
                <a:lnTo>
                  <a:pt x="2292" y="972"/>
                </a:lnTo>
                <a:lnTo>
                  <a:pt x="2307" y="983"/>
                </a:lnTo>
                <a:lnTo>
                  <a:pt x="2320" y="998"/>
                </a:lnTo>
                <a:lnTo>
                  <a:pt x="2332" y="1009"/>
                </a:lnTo>
                <a:lnTo>
                  <a:pt x="2352" y="1014"/>
                </a:lnTo>
                <a:lnTo>
                  <a:pt x="2372" y="1016"/>
                </a:lnTo>
                <a:lnTo>
                  <a:pt x="2392" y="1020"/>
                </a:lnTo>
                <a:lnTo>
                  <a:pt x="2409" y="1025"/>
                </a:lnTo>
                <a:lnTo>
                  <a:pt x="2427" y="1032"/>
                </a:lnTo>
                <a:lnTo>
                  <a:pt x="2441" y="1040"/>
                </a:lnTo>
                <a:lnTo>
                  <a:pt x="2445" y="1052"/>
                </a:lnTo>
                <a:lnTo>
                  <a:pt x="2450" y="1052"/>
                </a:lnTo>
                <a:lnTo>
                  <a:pt x="2463" y="1050"/>
                </a:lnTo>
                <a:lnTo>
                  <a:pt x="2481" y="1049"/>
                </a:lnTo>
                <a:lnTo>
                  <a:pt x="2500" y="1047"/>
                </a:lnTo>
                <a:lnTo>
                  <a:pt x="2516" y="1045"/>
                </a:lnTo>
                <a:lnTo>
                  <a:pt x="2525" y="1045"/>
                </a:lnTo>
                <a:lnTo>
                  <a:pt x="2529" y="1040"/>
                </a:lnTo>
                <a:lnTo>
                  <a:pt x="2536" y="1029"/>
                </a:lnTo>
                <a:lnTo>
                  <a:pt x="2547" y="1016"/>
                </a:lnTo>
                <a:lnTo>
                  <a:pt x="2558" y="1003"/>
                </a:lnTo>
                <a:lnTo>
                  <a:pt x="2569" y="989"/>
                </a:lnTo>
                <a:lnTo>
                  <a:pt x="2578" y="976"/>
                </a:lnTo>
                <a:lnTo>
                  <a:pt x="2585" y="967"/>
                </a:lnTo>
                <a:lnTo>
                  <a:pt x="2589" y="965"/>
                </a:lnTo>
                <a:lnTo>
                  <a:pt x="2596" y="961"/>
                </a:lnTo>
                <a:lnTo>
                  <a:pt x="2609" y="956"/>
                </a:lnTo>
                <a:lnTo>
                  <a:pt x="2625" y="949"/>
                </a:lnTo>
                <a:lnTo>
                  <a:pt x="2641" y="941"/>
                </a:lnTo>
                <a:lnTo>
                  <a:pt x="2658" y="934"/>
                </a:lnTo>
                <a:lnTo>
                  <a:pt x="2670" y="930"/>
                </a:lnTo>
                <a:lnTo>
                  <a:pt x="2678" y="929"/>
                </a:lnTo>
                <a:lnTo>
                  <a:pt x="2745" y="940"/>
                </a:lnTo>
                <a:lnTo>
                  <a:pt x="2747" y="947"/>
                </a:lnTo>
                <a:lnTo>
                  <a:pt x="2749" y="952"/>
                </a:lnTo>
                <a:lnTo>
                  <a:pt x="2750" y="958"/>
                </a:lnTo>
                <a:lnTo>
                  <a:pt x="2756" y="961"/>
                </a:lnTo>
                <a:lnTo>
                  <a:pt x="2761" y="963"/>
                </a:lnTo>
                <a:lnTo>
                  <a:pt x="2769" y="965"/>
                </a:lnTo>
                <a:lnTo>
                  <a:pt x="2772" y="965"/>
                </a:lnTo>
                <a:lnTo>
                  <a:pt x="2774" y="967"/>
                </a:lnTo>
                <a:lnTo>
                  <a:pt x="2776" y="965"/>
                </a:lnTo>
                <a:lnTo>
                  <a:pt x="2778" y="965"/>
                </a:lnTo>
                <a:lnTo>
                  <a:pt x="2780" y="965"/>
                </a:lnTo>
                <a:lnTo>
                  <a:pt x="2781" y="967"/>
                </a:lnTo>
                <a:lnTo>
                  <a:pt x="2783" y="969"/>
                </a:lnTo>
                <a:lnTo>
                  <a:pt x="2785" y="972"/>
                </a:lnTo>
                <a:lnTo>
                  <a:pt x="2789" y="976"/>
                </a:lnTo>
                <a:lnTo>
                  <a:pt x="2792" y="978"/>
                </a:lnTo>
                <a:lnTo>
                  <a:pt x="2794" y="981"/>
                </a:lnTo>
                <a:lnTo>
                  <a:pt x="2796" y="983"/>
                </a:lnTo>
                <a:lnTo>
                  <a:pt x="2796" y="989"/>
                </a:lnTo>
                <a:lnTo>
                  <a:pt x="2798" y="996"/>
                </a:lnTo>
                <a:lnTo>
                  <a:pt x="2780" y="1021"/>
                </a:lnTo>
                <a:lnTo>
                  <a:pt x="2763" y="1049"/>
                </a:lnTo>
                <a:lnTo>
                  <a:pt x="2749" y="1076"/>
                </a:lnTo>
                <a:lnTo>
                  <a:pt x="2752" y="1109"/>
                </a:lnTo>
                <a:lnTo>
                  <a:pt x="2741" y="1112"/>
                </a:lnTo>
                <a:lnTo>
                  <a:pt x="2740" y="1120"/>
                </a:lnTo>
                <a:lnTo>
                  <a:pt x="2740" y="1138"/>
                </a:lnTo>
                <a:lnTo>
                  <a:pt x="2740" y="1158"/>
                </a:lnTo>
                <a:lnTo>
                  <a:pt x="2740" y="1180"/>
                </a:lnTo>
                <a:lnTo>
                  <a:pt x="2740" y="1198"/>
                </a:lnTo>
                <a:lnTo>
                  <a:pt x="2738" y="1209"/>
                </a:lnTo>
                <a:lnTo>
                  <a:pt x="2721" y="1216"/>
                </a:lnTo>
                <a:lnTo>
                  <a:pt x="2718" y="1227"/>
                </a:lnTo>
                <a:lnTo>
                  <a:pt x="2714" y="1238"/>
                </a:lnTo>
                <a:lnTo>
                  <a:pt x="2712" y="1249"/>
                </a:lnTo>
                <a:lnTo>
                  <a:pt x="2700" y="1252"/>
                </a:lnTo>
                <a:lnTo>
                  <a:pt x="2689" y="1258"/>
                </a:lnTo>
                <a:lnTo>
                  <a:pt x="2678" y="1265"/>
                </a:lnTo>
                <a:lnTo>
                  <a:pt x="2667" y="1270"/>
                </a:lnTo>
                <a:lnTo>
                  <a:pt x="2652" y="1274"/>
                </a:lnTo>
                <a:lnTo>
                  <a:pt x="2632" y="1276"/>
                </a:lnTo>
                <a:lnTo>
                  <a:pt x="2630" y="1296"/>
                </a:lnTo>
                <a:lnTo>
                  <a:pt x="2625" y="1314"/>
                </a:lnTo>
                <a:lnTo>
                  <a:pt x="2620" y="1330"/>
                </a:lnTo>
                <a:lnTo>
                  <a:pt x="2614" y="1347"/>
                </a:lnTo>
                <a:lnTo>
                  <a:pt x="2612" y="1369"/>
                </a:lnTo>
                <a:lnTo>
                  <a:pt x="2632" y="1372"/>
                </a:lnTo>
                <a:lnTo>
                  <a:pt x="2638" y="1396"/>
                </a:lnTo>
                <a:lnTo>
                  <a:pt x="2632" y="1396"/>
                </a:lnTo>
                <a:lnTo>
                  <a:pt x="2632" y="1400"/>
                </a:lnTo>
                <a:lnTo>
                  <a:pt x="2621" y="1400"/>
                </a:lnTo>
                <a:lnTo>
                  <a:pt x="2621" y="1420"/>
                </a:lnTo>
                <a:lnTo>
                  <a:pt x="2610" y="1425"/>
                </a:lnTo>
                <a:lnTo>
                  <a:pt x="2600" y="1430"/>
                </a:lnTo>
                <a:lnTo>
                  <a:pt x="2585" y="1432"/>
                </a:lnTo>
                <a:lnTo>
                  <a:pt x="2585" y="1429"/>
                </a:lnTo>
                <a:lnTo>
                  <a:pt x="2581" y="1429"/>
                </a:lnTo>
                <a:lnTo>
                  <a:pt x="2581" y="1412"/>
                </a:lnTo>
                <a:lnTo>
                  <a:pt x="2581" y="1398"/>
                </a:lnTo>
                <a:lnTo>
                  <a:pt x="2580" y="1385"/>
                </a:lnTo>
                <a:lnTo>
                  <a:pt x="2572" y="1376"/>
                </a:lnTo>
                <a:lnTo>
                  <a:pt x="2554" y="1367"/>
                </a:lnTo>
                <a:lnTo>
                  <a:pt x="2532" y="1363"/>
                </a:lnTo>
                <a:lnTo>
                  <a:pt x="2509" y="1365"/>
                </a:lnTo>
                <a:lnTo>
                  <a:pt x="2483" y="1369"/>
                </a:lnTo>
                <a:lnTo>
                  <a:pt x="2460" y="1376"/>
                </a:lnTo>
                <a:lnTo>
                  <a:pt x="2440" y="1383"/>
                </a:lnTo>
                <a:lnTo>
                  <a:pt x="2425" y="1392"/>
                </a:lnTo>
                <a:lnTo>
                  <a:pt x="2416" y="1403"/>
                </a:lnTo>
                <a:lnTo>
                  <a:pt x="2403" y="1418"/>
                </a:lnTo>
                <a:lnTo>
                  <a:pt x="2390" y="1432"/>
                </a:lnTo>
                <a:lnTo>
                  <a:pt x="2380" y="1449"/>
                </a:lnTo>
                <a:lnTo>
                  <a:pt x="2370" y="1463"/>
                </a:lnTo>
                <a:lnTo>
                  <a:pt x="2365" y="1476"/>
                </a:lnTo>
                <a:lnTo>
                  <a:pt x="2369" y="1481"/>
                </a:lnTo>
                <a:lnTo>
                  <a:pt x="2370" y="1489"/>
                </a:lnTo>
                <a:lnTo>
                  <a:pt x="2374" y="1494"/>
                </a:lnTo>
                <a:lnTo>
                  <a:pt x="2378" y="1500"/>
                </a:lnTo>
                <a:lnTo>
                  <a:pt x="2385" y="1509"/>
                </a:lnTo>
                <a:lnTo>
                  <a:pt x="2394" y="1514"/>
                </a:lnTo>
                <a:lnTo>
                  <a:pt x="2401" y="1518"/>
                </a:lnTo>
                <a:lnTo>
                  <a:pt x="2407" y="1525"/>
                </a:lnTo>
                <a:lnTo>
                  <a:pt x="2410" y="1536"/>
                </a:lnTo>
                <a:lnTo>
                  <a:pt x="2412" y="1552"/>
                </a:lnTo>
                <a:lnTo>
                  <a:pt x="2398" y="1569"/>
                </a:lnTo>
                <a:lnTo>
                  <a:pt x="2385" y="1590"/>
                </a:lnTo>
                <a:lnTo>
                  <a:pt x="2374" y="1618"/>
                </a:lnTo>
                <a:lnTo>
                  <a:pt x="2367" y="1645"/>
                </a:lnTo>
                <a:lnTo>
                  <a:pt x="2356" y="1670"/>
                </a:lnTo>
                <a:lnTo>
                  <a:pt x="2345" y="1692"/>
                </a:lnTo>
                <a:lnTo>
                  <a:pt x="2338" y="1698"/>
                </a:lnTo>
                <a:lnTo>
                  <a:pt x="2327" y="1705"/>
                </a:lnTo>
                <a:lnTo>
                  <a:pt x="2314" y="1712"/>
                </a:lnTo>
                <a:lnTo>
                  <a:pt x="2305" y="1716"/>
                </a:lnTo>
                <a:lnTo>
                  <a:pt x="2303" y="1736"/>
                </a:lnTo>
                <a:lnTo>
                  <a:pt x="2300" y="1754"/>
                </a:lnTo>
                <a:lnTo>
                  <a:pt x="2298" y="1776"/>
                </a:lnTo>
                <a:lnTo>
                  <a:pt x="2272" y="1776"/>
                </a:lnTo>
                <a:lnTo>
                  <a:pt x="2267" y="1785"/>
                </a:lnTo>
                <a:lnTo>
                  <a:pt x="2256" y="1798"/>
                </a:lnTo>
                <a:lnTo>
                  <a:pt x="2243" y="1810"/>
                </a:lnTo>
                <a:lnTo>
                  <a:pt x="2229" y="1820"/>
                </a:lnTo>
                <a:lnTo>
                  <a:pt x="2218" y="1825"/>
                </a:lnTo>
                <a:lnTo>
                  <a:pt x="2212" y="1838"/>
                </a:lnTo>
                <a:lnTo>
                  <a:pt x="2205" y="1856"/>
                </a:lnTo>
                <a:lnTo>
                  <a:pt x="2192" y="1878"/>
                </a:lnTo>
                <a:lnTo>
                  <a:pt x="2180" y="1901"/>
                </a:lnTo>
                <a:lnTo>
                  <a:pt x="2165" y="1925"/>
                </a:lnTo>
                <a:lnTo>
                  <a:pt x="2150" y="1947"/>
                </a:lnTo>
                <a:lnTo>
                  <a:pt x="2138" y="1967"/>
                </a:lnTo>
                <a:lnTo>
                  <a:pt x="2127" y="1981"/>
                </a:lnTo>
                <a:lnTo>
                  <a:pt x="2121" y="1989"/>
                </a:lnTo>
                <a:lnTo>
                  <a:pt x="2107" y="1998"/>
                </a:lnTo>
                <a:lnTo>
                  <a:pt x="2090" y="2005"/>
                </a:lnTo>
                <a:lnTo>
                  <a:pt x="2072" y="2012"/>
                </a:lnTo>
                <a:lnTo>
                  <a:pt x="2058" y="2020"/>
                </a:lnTo>
                <a:lnTo>
                  <a:pt x="2040" y="2032"/>
                </a:lnTo>
                <a:lnTo>
                  <a:pt x="2023" y="2047"/>
                </a:lnTo>
                <a:lnTo>
                  <a:pt x="2007" y="2060"/>
                </a:lnTo>
                <a:lnTo>
                  <a:pt x="1987" y="2069"/>
                </a:lnTo>
                <a:lnTo>
                  <a:pt x="1965" y="2074"/>
                </a:lnTo>
                <a:lnTo>
                  <a:pt x="1938" y="2072"/>
                </a:lnTo>
                <a:lnTo>
                  <a:pt x="1938" y="2063"/>
                </a:lnTo>
                <a:lnTo>
                  <a:pt x="1930" y="2050"/>
                </a:lnTo>
                <a:lnTo>
                  <a:pt x="1929" y="2034"/>
                </a:lnTo>
                <a:lnTo>
                  <a:pt x="1930" y="2016"/>
                </a:lnTo>
                <a:lnTo>
                  <a:pt x="1932" y="2000"/>
                </a:lnTo>
                <a:lnTo>
                  <a:pt x="1925" y="2000"/>
                </a:lnTo>
                <a:lnTo>
                  <a:pt x="1912" y="2009"/>
                </a:lnTo>
                <a:lnTo>
                  <a:pt x="1896" y="2016"/>
                </a:lnTo>
                <a:lnTo>
                  <a:pt x="1876" y="2020"/>
                </a:lnTo>
                <a:lnTo>
                  <a:pt x="1858" y="2020"/>
                </a:lnTo>
                <a:lnTo>
                  <a:pt x="1852" y="2009"/>
                </a:lnTo>
                <a:lnTo>
                  <a:pt x="1850" y="1994"/>
                </a:lnTo>
                <a:lnTo>
                  <a:pt x="1852" y="1980"/>
                </a:lnTo>
                <a:lnTo>
                  <a:pt x="1858" y="1965"/>
                </a:lnTo>
                <a:lnTo>
                  <a:pt x="1852" y="1963"/>
                </a:lnTo>
                <a:lnTo>
                  <a:pt x="1849" y="1961"/>
                </a:lnTo>
                <a:lnTo>
                  <a:pt x="1843" y="1961"/>
                </a:lnTo>
                <a:lnTo>
                  <a:pt x="1838" y="1960"/>
                </a:lnTo>
                <a:lnTo>
                  <a:pt x="1838" y="1965"/>
                </a:lnTo>
                <a:lnTo>
                  <a:pt x="1832" y="1965"/>
                </a:lnTo>
                <a:lnTo>
                  <a:pt x="1845" y="2000"/>
                </a:lnTo>
                <a:lnTo>
                  <a:pt x="1829" y="2001"/>
                </a:lnTo>
                <a:lnTo>
                  <a:pt x="1816" y="2000"/>
                </a:lnTo>
                <a:lnTo>
                  <a:pt x="1801" y="1996"/>
                </a:lnTo>
                <a:lnTo>
                  <a:pt x="1801" y="1980"/>
                </a:lnTo>
                <a:lnTo>
                  <a:pt x="1798" y="1974"/>
                </a:lnTo>
                <a:lnTo>
                  <a:pt x="1798" y="1970"/>
                </a:lnTo>
                <a:lnTo>
                  <a:pt x="1798" y="1965"/>
                </a:lnTo>
                <a:lnTo>
                  <a:pt x="1800" y="1960"/>
                </a:lnTo>
                <a:lnTo>
                  <a:pt x="1801" y="1952"/>
                </a:lnTo>
                <a:lnTo>
                  <a:pt x="1812" y="1952"/>
                </a:lnTo>
                <a:lnTo>
                  <a:pt x="1820" y="1941"/>
                </a:lnTo>
                <a:lnTo>
                  <a:pt x="1827" y="1929"/>
                </a:lnTo>
                <a:lnTo>
                  <a:pt x="1832" y="1920"/>
                </a:lnTo>
                <a:lnTo>
                  <a:pt x="1838" y="1918"/>
                </a:lnTo>
                <a:lnTo>
                  <a:pt x="1841" y="1916"/>
                </a:lnTo>
                <a:lnTo>
                  <a:pt x="1847" y="1916"/>
                </a:lnTo>
                <a:lnTo>
                  <a:pt x="1850" y="1916"/>
                </a:lnTo>
                <a:lnTo>
                  <a:pt x="1854" y="1914"/>
                </a:lnTo>
                <a:lnTo>
                  <a:pt x="1858" y="1912"/>
                </a:lnTo>
                <a:lnTo>
                  <a:pt x="1861" y="1909"/>
                </a:lnTo>
                <a:lnTo>
                  <a:pt x="1861" y="1889"/>
                </a:lnTo>
                <a:lnTo>
                  <a:pt x="1863" y="1885"/>
                </a:lnTo>
                <a:lnTo>
                  <a:pt x="1869" y="1883"/>
                </a:lnTo>
                <a:lnTo>
                  <a:pt x="1874" y="1881"/>
                </a:lnTo>
                <a:lnTo>
                  <a:pt x="1878" y="1880"/>
                </a:lnTo>
                <a:lnTo>
                  <a:pt x="1881" y="1876"/>
                </a:lnTo>
                <a:lnTo>
                  <a:pt x="1892" y="1860"/>
                </a:lnTo>
                <a:lnTo>
                  <a:pt x="1903" y="1841"/>
                </a:lnTo>
                <a:lnTo>
                  <a:pt x="1918" y="1829"/>
                </a:lnTo>
                <a:lnTo>
                  <a:pt x="1918" y="1809"/>
                </a:lnTo>
                <a:lnTo>
                  <a:pt x="1929" y="1809"/>
                </a:lnTo>
                <a:lnTo>
                  <a:pt x="1932" y="1774"/>
                </a:lnTo>
                <a:lnTo>
                  <a:pt x="1938" y="1741"/>
                </a:lnTo>
                <a:lnTo>
                  <a:pt x="1943" y="1712"/>
                </a:lnTo>
                <a:lnTo>
                  <a:pt x="1947" y="1685"/>
                </a:lnTo>
                <a:lnTo>
                  <a:pt x="1945" y="1660"/>
                </a:lnTo>
                <a:lnTo>
                  <a:pt x="1938" y="1634"/>
                </a:lnTo>
                <a:lnTo>
                  <a:pt x="1921" y="1610"/>
                </a:lnTo>
                <a:lnTo>
                  <a:pt x="1892" y="1589"/>
                </a:lnTo>
                <a:lnTo>
                  <a:pt x="1872" y="1578"/>
                </a:lnTo>
                <a:lnTo>
                  <a:pt x="1847" y="1570"/>
                </a:lnTo>
                <a:lnTo>
                  <a:pt x="1820" y="1563"/>
                </a:lnTo>
                <a:lnTo>
                  <a:pt x="1798" y="1556"/>
                </a:lnTo>
                <a:lnTo>
                  <a:pt x="1781" y="1556"/>
                </a:lnTo>
                <a:lnTo>
                  <a:pt x="1765" y="1541"/>
                </a:lnTo>
                <a:lnTo>
                  <a:pt x="1749" y="1525"/>
                </a:lnTo>
                <a:lnTo>
                  <a:pt x="1730" y="1507"/>
                </a:lnTo>
                <a:lnTo>
                  <a:pt x="1712" y="1496"/>
                </a:lnTo>
                <a:lnTo>
                  <a:pt x="1690" y="1489"/>
                </a:lnTo>
                <a:lnTo>
                  <a:pt x="1669" y="1481"/>
                </a:lnTo>
                <a:lnTo>
                  <a:pt x="1650" y="1474"/>
                </a:lnTo>
                <a:lnTo>
                  <a:pt x="1634" y="1467"/>
                </a:lnTo>
                <a:lnTo>
                  <a:pt x="1620" y="1458"/>
                </a:lnTo>
                <a:lnTo>
                  <a:pt x="1607" y="1447"/>
                </a:lnTo>
                <a:lnTo>
                  <a:pt x="1600" y="1434"/>
                </a:lnTo>
                <a:lnTo>
                  <a:pt x="1596" y="1414"/>
                </a:lnTo>
                <a:lnTo>
                  <a:pt x="1596" y="1390"/>
                </a:lnTo>
                <a:lnTo>
                  <a:pt x="1601" y="1360"/>
                </a:lnTo>
                <a:lnTo>
                  <a:pt x="1625" y="1349"/>
                </a:lnTo>
                <a:lnTo>
                  <a:pt x="1647" y="1336"/>
                </a:lnTo>
                <a:lnTo>
                  <a:pt x="1667" y="1325"/>
                </a:lnTo>
                <a:lnTo>
                  <a:pt x="1690" y="1316"/>
                </a:lnTo>
                <a:lnTo>
                  <a:pt x="1718" y="1310"/>
                </a:lnTo>
                <a:lnTo>
                  <a:pt x="1752" y="1309"/>
                </a:lnTo>
                <a:lnTo>
                  <a:pt x="1765" y="1296"/>
                </a:lnTo>
                <a:lnTo>
                  <a:pt x="1776" y="1285"/>
                </a:lnTo>
                <a:lnTo>
                  <a:pt x="1789" y="1274"/>
                </a:lnTo>
                <a:lnTo>
                  <a:pt x="1800" y="1261"/>
                </a:lnTo>
                <a:lnTo>
                  <a:pt x="1805" y="1245"/>
                </a:lnTo>
                <a:lnTo>
                  <a:pt x="1809" y="1243"/>
                </a:lnTo>
                <a:lnTo>
                  <a:pt x="1812" y="1243"/>
                </a:lnTo>
                <a:lnTo>
                  <a:pt x="1814" y="1243"/>
                </a:lnTo>
                <a:lnTo>
                  <a:pt x="1814" y="1241"/>
                </a:lnTo>
                <a:lnTo>
                  <a:pt x="1818" y="1240"/>
                </a:lnTo>
                <a:lnTo>
                  <a:pt x="1809" y="1221"/>
                </a:lnTo>
                <a:lnTo>
                  <a:pt x="1809" y="1201"/>
                </a:lnTo>
                <a:lnTo>
                  <a:pt x="1812" y="1180"/>
                </a:lnTo>
                <a:lnTo>
                  <a:pt x="1820" y="1161"/>
                </a:lnTo>
                <a:lnTo>
                  <a:pt x="1829" y="1143"/>
                </a:lnTo>
                <a:lnTo>
                  <a:pt x="1836" y="1129"/>
                </a:lnTo>
                <a:lnTo>
                  <a:pt x="1841" y="1116"/>
                </a:lnTo>
                <a:lnTo>
                  <a:pt x="1843" y="1100"/>
                </a:lnTo>
                <a:lnTo>
                  <a:pt x="1841" y="1081"/>
                </a:lnTo>
                <a:lnTo>
                  <a:pt x="1841" y="1063"/>
                </a:lnTo>
                <a:lnTo>
                  <a:pt x="1856" y="1069"/>
                </a:lnTo>
                <a:lnTo>
                  <a:pt x="1869" y="1074"/>
                </a:lnTo>
                <a:lnTo>
                  <a:pt x="1880" y="1076"/>
                </a:lnTo>
                <a:lnTo>
                  <a:pt x="1892" y="1072"/>
                </a:lnTo>
                <a:lnTo>
                  <a:pt x="1887" y="1070"/>
                </a:lnTo>
                <a:lnTo>
                  <a:pt x="1880" y="1067"/>
                </a:lnTo>
                <a:lnTo>
                  <a:pt x="1876" y="1065"/>
                </a:lnTo>
                <a:lnTo>
                  <a:pt x="1870" y="1060"/>
                </a:lnTo>
                <a:lnTo>
                  <a:pt x="1867" y="1054"/>
                </a:lnTo>
                <a:lnTo>
                  <a:pt x="1865" y="1049"/>
                </a:lnTo>
                <a:lnTo>
                  <a:pt x="1870" y="1045"/>
                </a:lnTo>
                <a:lnTo>
                  <a:pt x="1872" y="1043"/>
                </a:lnTo>
                <a:lnTo>
                  <a:pt x="1876" y="1040"/>
                </a:lnTo>
                <a:lnTo>
                  <a:pt x="1878" y="1036"/>
                </a:lnTo>
                <a:lnTo>
                  <a:pt x="1881" y="1032"/>
                </a:lnTo>
                <a:lnTo>
                  <a:pt x="1876" y="1032"/>
                </a:lnTo>
                <a:lnTo>
                  <a:pt x="1872" y="1032"/>
                </a:lnTo>
                <a:lnTo>
                  <a:pt x="1870" y="1030"/>
                </a:lnTo>
                <a:lnTo>
                  <a:pt x="1869" y="1030"/>
                </a:lnTo>
                <a:lnTo>
                  <a:pt x="1869" y="1030"/>
                </a:lnTo>
                <a:lnTo>
                  <a:pt x="1867" y="1027"/>
                </a:lnTo>
                <a:lnTo>
                  <a:pt x="1865" y="1025"/>
                </a:lnTo>
                <a:lnTo>
                  <a:pt x="1861" y="1016"/>
                </a:lnTo>
                <a:lnTo>
                  <a:pt x="1861" y="1005"/>
                </a:lnTo>
                <a:lnTo>
                  <a:pt x="1861" y="992"/>
                </a:lnTo>
                <a:lnTo>
                  <a:pt x="1878" y="987"/>
                </a:lnTo>
                <a:lnTo>
                  <a:pt x="1896" y="983"/>
                </a:lnTo>
                <a:lnTo>
                  <a:pt x="1912" y="976"/>
                </a:lnTo>
                <a:lnTo>
                  <a:pt x="1912" y="972"/>
                </a:lnTo>
                <a:lnTo>
                  <a:pt x="1901" y="972"/>
                </a:lnTo>
                <a:lnTo>
                  <a:pt x="1896" y="974"/>
                </a:lnTo>
                <a:lnTo>
                  <a:pt x="1890" y="976"/>
                </a:lnTo>
                <a:lnTo>
                  <a:pt x="1885" y="976"/>
                </a:lnTo>
                <a:lnTo>
                  <a:pt x="1878" y="976"/>
                </a:lnTo>
                <a:lnTo>
                  <a:pt x="1867" y="934"/>
                </a:lnTo>
                <a:lnTo>
                  <a:pt x="1854" y="894"/>
                </a:lnTo>
                <a:lnTo>
                  <a:pt x="1841" y="856"/>
                </a:lnTo>
                <a:lnTo>
                  <a:pt x="1841" y="836"/>
                </a:lnTo>
                <a:lnTo>
                  <a:pt x="1834" y="823"/>
                </a:lnTo>
                <a:lnTo>
                  <a:pt x="1827" y="810"/>
                </a:lnTo>
                <a:lnTo>
                  <a:pt x="1821" y="796"/>
                </a:lnTo>
                <a:lnTo>
                  <a:pt x="1818" y="776"/>
                </a:lnTo>
                <a:lnTo>
                  <a:pt x="1825" y="776"/>
                </a:lnTo>
                <a:lnTo>
                  <a:pt x="1830" y="772"/>
                </a:lnTo>
                <a:lnTo>
                  <a:pt x="1836" y="770"/>
                </a:lnTo>
                <a:lnTo>
                  <a:pt x="1843" y="769"/>
                </a:lnTo>
                <a:lnTo>
                  <a:pt x="1852" y="769"/>
                </a:lnTo>
                <a:lnTo>
                  <a:pt x="1852" y="776"/>
                </a:lnTo>
                <a:lnTo>
                  <a:pt x="1854" y="778"/>
                </a:lnTo>
                <a:lnTo>
                  <a:pt x="1856" y="780"/>
                </a:lnTo>
                <a:lnTo>
                  <a:pt x="1856" y="781"/>
                </a:lnTo>
                <a:lnTo>
                  <a:pt x="1856" y="785"/>
                </a:lnTo>
                <a:lnTo>
                  <a:pt x="1858" y="789"/>
                </a:lnTo>
                <a:lnTo>
                  <a:pt x="1881" y="789"/>
                </a:lnTo>
                <a:lnTo>
                  <a:pt x="1889" y="776"/>
                </a:lnTo>
                <a:lnTo>
                  <a:pt x="1878" y="767"/>
                </a:lnTo>
                <a:lnTo>
                  <a:pt x="1865" y="758"/>
                </a:lnTo>
                <a:lnTo>
                  <a:pt x="1852" y="756"/>
                </a:lnTo>
                <a:lnTo>
                  <a:pt x="1840" y="761"/>
                </a:lnTo>
                <a:lnTo>
                  <a:pt x="1827" y="767"/>
                </a:lnTo>
                <a:lnTo>
                  <a:pt x="1812" y="770"/>
                </a:lnTo>
                <a:lnTo>
                  <a:pt x="1792" y="772"/>
                </a:lnTo>
                <a:lnTo>
                  <a:pt x="1792" y="769"/>
                </a:lnTo>
                <a:lnTo>
                  <a:pt x="1789" y="769"/>
                </a:lnTo>
                <a:lnTo>
                  <a:pt x="1785" y="736"/>
                </a:lnTo>
                <a:lnTo>
                  <a:pt x="1776" y="709"/>
                </a:lnTo>
                <a:lnTo>
                  <a:pt x="1763" y="687"/>
                </a:lnTo>
                <a:lnTo>
                  <a:pt x="1750" y="667"/>
                </a:lnTo>
                <a:lnTo>
                  <a:pt x="1740" y="647"/>
                </a:lnTo>
                <a:lnTo>
                  <a:pt x="1729" y="625"/>
                </a:lnTo>
                <a:lnTo>
                  <a:pt x="1725" y="600"/>
                </a:lnTo>
                <a:lnTo>
                  <a:pt x="1736" y="596"/>
                </a:lnTo>
                <a:lnTo>
                  <a:pt x="1747" y="594"/>
                </a:lnTo>
                <a:lnTo>
                  <a:pt x="1761" y="592"/>
                </a:lnTo>
                <a:lnTo>
                  <a:pt x="1770" y="607"/>
                </a:lnTo>
                <a:lnTo>
                  <a:pt x="1781" y="623"/>
                </a:lnTo>
                <a:lnTo>
                  <a:pt x="1789" y="640"/>
                </a:lnTo>
                <a:lnTo>
                  <a:pt x="1792" y="640"/>
                </a:lnTo>
                <a:lnTo>
                  <a:pt x="1792" y="596"/>
                </a:lnTo>
                <a:lnTo>
                  <a:pt x="1781" y="592"/>
                </a:lnTo>
                <a:lnTo>
                  <a:pt x="1776" y="589"/>
                </a:lnTo>
                <a:lnTo>
                  <a:pt x="1769" y="587"/>
                </a:lnTo>
                <a:lnTo>
                  <a:pt x="1761" y="585"/>
                </a:lnTo>
                <a:lnTo>
                  <a:pt x="1752" y="583"/>
                </a:lnTo>
                <a:lnTo>
                  <a:pt x="1752" y="545"/>
                </a:lnTo>
                <a:lnTo>
                  <a:pt x="1745" y="545"/>
                </a:lnTo>
                <a:lnTo>
                  <a:pt x="1741" y="541"/>
                </a:lnTo>
                <a:lnTo>
                  <a:pt x="1740" y="541"/>
                </a:lnTo>
                <a:lnTo>
                  <a:pt x="1734" y="541"/>
                </a:lnTo>
                <a:lnTo>
                  <a:pt x="1729" y="540"/>
                </a:lnTo>
                <a:lnTo>
                  <a:pt x="1729" y="529"/>
                </a:lnTo>
                <a:lnTo>
                  <a:pt x="1723" y="523"/>
                </a:lnTo>
                <a:lnTo>
                  <a:pt x="1718" y="518"/>
                </a:lnTo>
                <a:lnTo>
                  <a:pt x="1712" y="512"/>
                </a:lnTo>
                <a:lnTo>
                  <a:pt x="1701" y="516"/>
                </a:lnTo>
                <a:lnTo>
                  <a:pt x="1700" y="521"/>
                </a:lnTo>
                <a:lnTo>
                  <a:pt x="1698" y="525"/>
                </a:lnTo>
                <a:lnTo>
                  <a:pt x="1698" y="529"/>
                </a:lnTo>
                <a:lnTo>
                  <a:pt x="1698" y="536"/>
                </a:lnTo>
                <a:lnTo>
                  <a:pt x="1712" y="540"/>
                </a:lnTo>
                <a:lnTo>
                  <a:pt x="1723" y="545"/>
                </a:lnTo>
                <a:lnTo>
                  <a:pt x="1730" y="556"/>
                </a:lnTo>
                <a:lnTo>
                  <a:pt x="1732" y="572"/>
                </a:lnTo>
                <a:lnTo>
                  <a:pt x="1721" y="580"/>
                </a:lnTo>
                <a:lnTo>
                  <a:pt x="1710" y="585"/>
                </a:lnTo>
                <a:lnTo>
                  <a:pt x="1692" y="589"/>
                </a:lnTo>
                <a:lnTo>
                  <a:pt x="1674" y="545"/>
                </a:lnTo>
                <a:lnTo>
                  <a:pt x="1650" y="505"/>
                </a:lnTo>
                <a:lnTo>
                  <a:pt x="1625" y="469"/>
                </a:lnTo>
                <a:lnTo>
                  <a:pt x="1610" y="450"/>
                </a:lnTo>
                <a:lnTo>
                  <a:pt x="1596" y="436"/>
                </a:lnTo>
                <a:lnTo>
                  <a:pt x="1581" y="420"/>
                </a:lnTo>
                <a:lnTo>
                  <a:pt x="1569" y="400"/>
                </a:lnTo>
                <a:lnTo>
                  <a:pt x="1558" y="400"/>
                </a:lnTo>
                <a:lnTo>
                  <a:pt x="1552" y="385"/>
                </a:lnTo>
                <a:lnTo>
                  <a:pt x="1547" y="374"/>
                </a:lnTo>
                <a:lnTo>
                  <a:pt x="1541" y="365"/>
                </a:lnTo>
                <a:lnTo>
                  <a:pt x="1536" y="356"/>
                </a:lnTo>
                <a:lnTo>
                  <a:pt x="1530" y="343"/>
                </a:lnTo>
                <a:lnTo>
                  <a:pt x="1529" y="325"/>
                </a:lnTo>
                <a:lnTo>
                  <a:pt x="1549" y="312"/>
                </a:lnTo>
                <a:lnTo>
                  <a:pt x="1565" y="300"/>
                </a:lnTo>
                <a:lnTo>
                  <a:pt x="1561" y="300"/>
                </a:lnTo>
                <a:lnTo>
                  <a:pt x="1561" y="296"/>
                </a:lnTo>
                <a:lnTo>
                  <a:pt x="1549" y="305"/>
                </a:lnTo>
                <a:lnTo>
                  <a:pt x="1538" y="312"/>
                </a:lnTo>
                <a:lnTo>
                  <a:pt x="1525" y="320"/>
                </a:lnTo>
                <a:lnTo>
                  <a:pt x="1509" y="325"/>
                </a:lnTo>
                <a:lnTo>
                  <a:pt x="1503" y="314"/>
                </a:lnTo>
                <a:lnTo>
                  <a:pt x="1498" y="307"/>
                </a:lnTo>
                <a:lnTo>
                  <a:pt x="1492" y="298"/>
                </a:lnTo>
                <a:lnTo>
                  <a:pt x="1489" y="285"/>
                </a:lnTo>
                <a:lnTo>
                  <a:pt x="1485" y="283"/>
                </a:lnTo>
                <a:lnTo>
                  <a:pt x="1483" y="283"/>
                </a:lnTo>
                <a:lnTo>
                  <a:pt x="1481" y="283"/>
                </a:lnTo>
                <a:lnTo>
                  <a:pt x="1480" y="281"/>
                </a:lnTo>
                <a:lnTo>
                  <a:pt x="1478" y="280"/>
                </a:lnTo>
                <a:lnTo>
                  <a:pt x="1476" y="278"/>
                </a:lnTo>
                <a:lnTo>
                  <a:pt x="1474" y="274"/>
                </a:lnTo>
                <a:lnTo>
                  <a:pt x="1474" y="270"/>
                </a:lnTo>
                <a:lnTo>
                  <a:pt x="1472" y="265"/>
                </a:lnTo>
                <a:lnTo>
                  <a:pt x="1469" y="263"/>
                </a:lnTo>
                <a:lnTo>
                  <a:pt x="1467" y="263"/>
                </a:lnTo>
                <a:lnTo>
                  <a:pt x="1465" y="263"/>
                </a:lnTo>
                <a:lnTo>
                  <a:pt x="1463" y="261"/>
                </a:lnTo>
                <a:lnTo>
                  <a:pt x="1461" y="260"/>
                </a:lnTo>
                <a:lnTo>
                  <a:pt x="1449" y="243"/>
                </a:lnTo>
                <a:lnTo>
                  <a:pt x="1441" y="223"/>
                </a:lnTo>
                <a:lnTo>
                  <a:pt x="1447" y="221"/>
                </a:lnTo>
                <a:lnTo>
                  <a:pt x="1452" y="221"/>
                </a:lnTo>
                <a:lnTo>
                  <a:pt x="1456" y="220"/>
                </a:lnTo>
                <a:lnTo>
                  <a:pt x="1461" y="220"/>
                </a:lnTo>
                <a:lnTo>
                  <a:pt x="1463" y="218"/>
                </a:lnTo>
                <a:lnTo>
                  <a:pt x="1467" y="214"/>
                </a:lnTo>
                <a:lnTo>
                  <a:pt x="1469" y="210"/>
                </a:lnTo>
                <a:lnTo>
                  <a:pt x="1469" y="205"/>
                </a:lnTo>
                <a:lnTo>
                  <a:pt x="1470" y="201"/>
                </a:lnTo>
                <a:lnTo>
                  <a:pt x="1472" y="198"/>
                </a:lnTo>
                <a:lnTo>
                  <a:pt x="1472" y="194"/>
                </a:lnTo>
                <a:lnTo>
                  <a:pt x="1472" y="189"/>
                </a:lnTo>
                <a:lnTo>
                  <a:pt x="1458" y="178"/>
                </a:lnTo>
                <a:lnTo>
                  <a:pt x="1441" y="160"/>
                </a:lnTo>
                <a:lnTo>
                  <a:pt x="1429" y="138"/>
                </a:lnTo>
                <a:lnTo>
                  <a:pt x="1414" y="114"/>
                </a:lnTo>
                <a:lnTo>
                  <a:pt x="1400" y="90"/>
                </a:lnTo>
                <a:lnTo>
                  <a:pt x="1381" y="69"/>
                </a:lnTo>
                <a:lnTo>
                  <a:pt x="1363" y="54"/>
                </a:lnTo>
                <a:lnTo>
                  <a:pt x="1341" y="43"/>
                </a:lnTo>
                <a:lnTo>
                  <a:pt x="1341" y="12"/>
                </a:lnTo>
                <a:lnTo>
                  <a:pt x="1372" y="9"/>
                </a:lnTo>
                <a:lnTo>
                  <a:pt x="1374" y="9"/>
                </a:lnTo>
                <a:lnTo>
                  <a:pt x="1378" y="10"/>
                </a:lnTo>
                <a:lnTo>
                  <a:pt x="1380" y="14"/>
                </a:lnTo>
                <a:lnTo>
                  <a:pt x="1381" y="16"/>
                </a:lnTo>
                <a:lnTo>
                  <a:pt x="1385" y="16"/>
                </a:lnTo>
                <a:lnTo>
                  <a:pt x="1389" y="16"/>
                </a:lnTo>
                <a:lnTo>
                  <a:pt x="1392" y="5"/>
                </a:lnTo>
                <a:lnTo>
                  <a:pt x="1449" y="0"/>
                </a:lnTo>
                <a:close/>
              </a:path>
            </a:pathLst>
          </a:custGeom>
          <a:solidFill>
            <a:srgbClr val="17375E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105084" y="279602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17375E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6942" y="279602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17375E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1703" y="2796027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17375E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5330" y="1275606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1013" y="1275606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6439" y="1275606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21627" y="4032302"/>
            <a:ext cx="389672" cy="481451"/>
            <a:chOff x="5694496" y="3670307"/>
            <a:chExt cx="389672" cy="481451"/>
          </a:xfrm>
          <a:solidFill>
            <a:schemeClr val="bg1"/>
          </a:solidFill>
        </p:grpSpPr>
        <p:sp>
          <p:nvSpPr>
            <p:cNvPr id="15" name="Round Same Side Corner Rectangle 19"/>
            <p:cNvSpPr/>
            <p:nvPr/>
          </p:nvSpPr>
          <p:spPr>
            <a:xfrm>
              <a:off x="5694496" y="3670307"/>
              <a:ext cx="389672" cy="481451"/>
            </a:xfrm>
            <a:custGeom>
              <a:avLst/>
              <a:gdLst/>
              <a:ahLst/>
              <a:cxnLst/>
              <a:rect l="l" t="t" r="r" b="b"/>
              <a:pathLst>
                <a:path w="2600931" h="3213524">
                  <a:moveTo>
                    <a:pt x="1304260" y="0"/>
                  </a:moveTo>
                  <a:cubicBezTo>
                    <a:pt x="1403671" y="0"/>
                    <a:pt x="1484260" y="80589"/>
                    <a:pt x="1484260" y="180000"/>
                  </a:cubicBezTo>
                  <a:lnTo>
                    <a:pt x="1484260" y="412061"/>
                  </a:lnTo>
                  <a:lnTo>
                    <a:pt x="2330931" y="412061"/>
                  </a:lnTo>
                  <a:lnTo>
                    <a:pt x="2600931" y="682061"/>
                  </a:lnTo>
                  <a:lnTo>
                    <a:pt x="2330931" y="952061"/>
                  </a:lnTo>
                  <a:lnTo>
                    <a:pt x="1484260" y="952061"/>
                  </a:lnTo>
                  <a:lnTo>
                    <a:pt x="1484260" y="1110244"/>
                  </a:lnTo>
                  <a:lnTo>
                    <a:pt x="2375646" y="1110244"/>
                  </a:lnTo>
                  <a:lnTo>
                    <a:pt x="2375646" y="1650244"/>
                  </a:lnTo>
                  <a:lnTo>
                    <a:pt x="1484260" y="1650244"/>
                  </a:lnTo>
                  <a:lnTo>
                    <a:pt x="1484260" y="3213524"/>
                  </a:lnTo>
                  <a:lnTo>
                    <a:pt x="1124260" y="3213524"/>
                  </a:lnTo>
                  <a:lnTo>
                    <a:pt x="1124260" y="1650244"/>
                  </a:lnTo>
                  <a:lnTo>
                    <a:pt x="270000" y="1650244"/>
                  </a:lnTo>
                  <a:lnTo>
                    <a:pt x="0" y="1380244"/>
                  </a:lnTo>
                  <a:lnTo>
                    <a:pt x="270000" y="1110244"/>
                  </a:lnTo>
                  <a:lnTo>
                    <a:pt x="1124260" y="1110244"/>
                  </a:lnTo>
                  <a:lnTo>
                    <a:pt x="1124260" y="952061"/>
                  </a:lnTo>
                  <a:lnTo>
                    <a:pt x="224931" y="952061"/>
                  </a:lnTo>
                  <a:lnTo>
                    <a:pt x="224931" y="412061"/>
                  </a:lnTo>
                  <a:lnTo>
                    <a:pt x="1124260" y="412061"/>
                  </a:lnTo>
                  <a:lnTo>
                    <a:pt x="1124260" y="180000"/>
                  </a:lnTo>
                  <a:cubicBezTo>
                    <a:pt x="1124260" y="80589"/>
                    <a:pt x="1204849" y="0"/>
                    <a:pt x="13042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724212" y="3997124"/>
              <a:ext cx="309268" cy="1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17424" y="2619911"/>
            <a:ext cx="389672" cy="481451"/>
            <a:chOff x="5694496" y="3670307"/>
            <a:chExt cx="389672" cy="481451"/>
          </a:xfrm>
          <a:solidFill>
            <a:schemeClr val="bg1"/>
          </a:solidFill>
        </p:grpSpPr>
        <p:sp>
          <p:nvSpPr>
            <p:cNvPr id="19" name="Round Same Side Corner Rectangle 19"/>
            <p:cNvSpPr/>
            <p:nvPr/>
          </p:nvSpPr>
          <p:spPr>
            <a:xfrm>
              <a:off x="5694496" y="3670307"/>
              <a:ext cx="389672" cy="481451"/>
            </a:xfrm>
            <a:custGeom>
              <a:avLst/>
              <a:gdLst/>
              <a:ahLst/>
              <a:cxnLst/>
              <a:rect l="l" t="t" r="r" b="b"/>
              <a:pathLst>
                <a:path w="2600931" h="3213524">
                  <a:moveTo>
                    <a:pt x="1304260" y="0"/>
                  </a:moveTo>
                  <a:cubicBezTo>
                    <a:pt x="1403671" y="0"/>
                    <a:pt x="1484260" y="80589"/>
                    <a:pt x="1484260" y="180000"/>
                  </a:cubicBezTo>
                  <a:lnTo>
                    <a:pt x="1484260" y="412061"/>
                  </a:lnTo>
                  <a:lnTo>
                    <a:pt x="2330931" y="412061"/>
                  </a:lnTo>
                  <a:lnTo>
                    <a:pt x="2600931" y="682061"/>
                  </a:lnTo>
                  <a:lnTo>
                    <a:pt x="2330931" y="952061"/>
                  </a:lnTo>
                  <a:lnTo>
                    <a:pt x="1484260" y="952061"/>
                  </a:lnTo>
                  <a:lnTo>
                    <a:pt x="1484260" y="1110244"/>
                  </a:lnTo>
                  <a:lnTo>
                    <a:pt x="2375646" y="1110244"/>
                  </a:lnTo>
                  <a:lnTo>
                    <a:pt x="2375646" y="1650244"/>
                  </a:lnTo>
                  <a:lnTo>
                    <a:pt x="1484260" y="1650244"/>
                  </a:lnTo>
                  <a:lnTo>
                    <a:pt x="1484260" y="3213524"/>
                  </a:lnTo>
                  <a:lnTo>
                    <a:pt x="1124260" y="3213524"/>
                  </a:lnTo>
                  <a:lnTo>
                    <a:pt x="1124260" y="1650244"/>
                  </a:lnTo>
                  <a:lnTo>
                    <a:pt x="270000" y="1650244"/>
                  </a:lnTo>
                  <a:lnTo>
                    <a:pt x="0" y="1380244"/>
                  </a:lnTo>
                  <a:lnTo>
                    <a:pt x="270000" y="1110244"/>
                  </a:lnTo>
                  <a:lnTo>
                    <a:pt x="1124260" y="1110244"/>
                  </a:lnTo>
                  <a:lnTo>
                    <a:pt x="1124260" y="952061"/>
                  </a:lnTo>
                  <a:lnTo>
                    <a:pt x="224931" y="952061"/>
                  </a:lnTo>
                  <a:lnTo>
                    <a:pt x="224931" y="412061"/>
                  </a:lnTo>
                  <a:lnTo>
                    <a:pt x="1124260" y="412061"/>
                  </a:lnTo>
                  <a:lnTo>
                    <a:pt x="1124260" y="180000"/>
                  </a:lnTo>
                  <a:cubicBezTo>
                    <a:pt x="1124260" y="80589"/>
                    <a:pt x="1204849" y="0"/>
                    <a:pt x="13042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724212" y="3997124"/>
              <a:ext cx="309268" cy="1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908057" y="1474227"/>
            <a:ext cx="389672" cy="481451"/>
            <a:chOff x="5694496" y="3670307"/>
            <a:chExt cx="389672" cy="481451"/>
          </a:xfrm>
          <a:solidFill>
            <a:schemeClr val="bg1"/>
          </a:solidFill>
        </p:grpSpPr>
        <p:sp>
          <p:nvSpPr>
            <p:cNvPr id="22" name="Round Same Side Corner Rectangle 19"/>
            <p:cNvSpPr/>
            <p:nvPr/>
          </p:nvSpPr>
          <p:spPr>
            <a:xfrm>
              <a:off x="5694496" y="3670307"/>
              <a:ext cx="389672" cy="481451"/>
            </a:xfrm>
            <a:custGeom>
              <a:avLst/>
              <a:gdLst/>
              <a:ahLst/>
              <a:cxnLst/>
              <a:rect l="l" t="t" r="r" b="b"/>
              <a:pathLst>
                <a:path w="2600931" h="3213524">
                  <a:moveTo>
                    <a:pt x="1304260" y="0"/>
                  </a:moveTo>
                  <a:cubicBezTo>
                    <a:pt x="1403671" y="0"/>
                    <a:pt x="1484260" y="80589"/>
                    <a:pt x="1484260" y="180000"/>
                  </a:cubicBezTo>
                  <a:lnTo>
                    <a:pt x="1484260" y="412061"/>
                  </a:lnTo>
                  <a:lnTo>
                    <a:pt x="2330931" y="412061"/>
                  </a:lnTo>
                  <a:lnTo>
                    <a:pt x="2600931" y="682061"/>
                  </a:lnTo>
                  <a:lnTo>
                    <a:pt x="2330931" y="952061"/>
                  </a:lnTo>
                  <a:lnTo>
                    <a:pt x="1484260" y="952061"/>
                  </a:lnTo>
                  <a:lnTo>
                    <a:pt x="1484260" y="1110244"/>
                  </a:lnTo>
                  <a:lnTo>
                    <a:pt x="2375646" y="1110244"/>
                  </a:lnTo>
                  <a:lnTo>
                    <a:pt x="2375646" y="1650244"/>
                  </a:lnTo>
                  <a:lnTo>
                    <a:pt x="1484260" y="1650244"/>
                  </a:lnTo>
                  <a:lnTo>
                    <a:pt x="1484260" y="3213524"/>
                  </a:lnTo>
                  <a:lnTo>
                    <a:pt x="1124260" y="3213524"/>
                  </a:lnTo>
                  <a:lnTo>
                    <a:pt x="1124260" y="1650244"/>
                  </a:lnTo>
                  <a:lnTo>
                    <a:pt x="270000" y="1650244"/>
                  </a:lnTo>
                  <a:lnTo>
                    <a:pt x="0" y="1380244"/>
                  </a:lnTo>
                  <a:lnTo>
                    <a:pt x="270000" y="1110244"/>
                  </a:lnTo>
                  <a:lnTo>
                    <a:pt x="1124260" y="1110244"/>
                  </a:lnTo>
                  <a:lnTo>
                    <a:pt x="1124260" y="952061"/>
                  </a:lnTo>
                  <a:lnTo>
                    <a:pt x="224931" y="952061"/>
                  </a:lnTo>
                  <a:lnTo>
                    <a:pt x="224931" y="412061"/>
                  </a:lnTo>
                  <a:lnTo>
                    <a:pt x="1124260" y="412061"/>
                  </a:lnTo>
                  <a:lnTo>
                    <a:pt x="1124260" y="180000"/>
                  </a:lnTo>
                  <a:cubicBezTo>
                    <a:pt x="1124260" y="80589"/>
                    <a:pt x="1204849" y="0"/>
                    <a:pt x="130426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724212" y="3997124"/>
              <a:ext cx="309268" cy="1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283190" y="4097882"/>
            <a:ext cx="468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4107" y="3101362"/>
            <a:ext cx="468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75308" y="1545675"/>
            <a:ext cx="332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7604" y="3445224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17375E"/>
                </a:solidFill>
                <a:cs typeface="Arial" pitchFamily="34" charset="0"/>
              </a:rPr>
              <a:t>Option A</a:t>
            </a:r>
            <a:endParaRPr lang="ko-KR" altLang="en-US" sz="1200" b="1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83580" y="3445224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7375E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37604" y="3896540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17375E"/>
                </a:solidFill>
                <a:cs typeface="Arial" pitchFamily="34" charset="0"/>
              </a:rPr>
              <a:t>Option B</a:t>
            </a:r>
            <a:endParaRPr lang="ko-KR" altLang="en-US" sz="1200" b="1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83580" y="3896540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7375E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37604" y="4347856"/>
            <a:ext cx="1017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rgbClr val="17375E"/>
                </a:solidFill>
                <a:cs typeface="Arial" pitchFamily="34" charset="0"/>
              </a:rPr>
              <a:t>Option C</a:t>
            </a:r>
            <a:endParaRPr lang="ko-KR" altLang="en-US" sz="1200" b="1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83580" y="4347856"/>
            <a:ext cx="3180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7375E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33" name="Block Arc 14"/>
          <p:cNvSpPr/>
          <p:nvPr/>
        </p:nvSpPr>
        <p:spPr>
          <a:xfrm rot="16200000">
            <a:off x="4733182" y="2000346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Rectangle 36"/>
          <p:cNvSpPr/>
          <p:nvPr/>
        </p:nvSpPr>
        <p:spPr>
          <a:xfrm>
            <a:off x="1991287" y="2017696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Rounded Rectangle 25"/>
          <p:cNvSpPr/>
          <p:nvPr/>
        </p:nvSpPr>
        <p:spPr>
          <a:xfrm>
            <a:off x="3365029" y="2042237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36D7622-6196-4CDE-B3EB-CEFA528F1551}"/>
              </a:ext>
            </a:extLst>
          </p:cNvPr>
          <p:cNvGrpSpPr/>
          <p:nvPr/>
        </p:nvGrpSpPr>
        <p:grpSpPr>
          <a:xfrm rot="10800000">
            <a:off x="0" y="0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A2DDE18F-51E8-4283-9FB5-CF593A2C2F40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B1CB8018-2B9A-4DDF-B6E0-E8EAF6B114FA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8942BB24-39D1-4FAA-8283-228FD7D972A7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189954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0B9E7F56-4962-4437-87A2-A2A6AB36B812}"/>
              </a:ext>
            </a:extLst>
          </p:cNvPr>
          <p:cNvSpPr/>
          <p:nvPr/>
        </p:nvSpPr>
        <p:spPr>
          <a:xfrm>
            <a:off x="179512" y="123478"/>
            <a:ext cx="8712968" cy="4896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</a:rPr>
              <a:t>PowerPoint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altLang="ko-KR" b="1" dirty="0">
                <a:solidFill>
                  <a:schemeClr val="bg1"/>
                </a:solidFill>
              </a:rPr>
              <a:t>Presentation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15816" y="1851670"/>
            <a:ext cx="3312368" cy="5040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 Placeholder 13"/>
          <p:cNvSpPr txBox="1">
            <a:spLocks/>
          </p:cNvSpPr>
          <p:nvPr/>
        </p:nvSpPr>
        <p:spPr>
          <a:xfrm>
            <a:off x="3288143" y="1938409"/>
            <a:ext cx="2567714" cy="362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Designed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AF48BA47-71BB-47D4-9BF8-172685A16DE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54C0F06-444A-40D9-AFB1-956FF9D02AD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D1CEA457-E87E-431D-AC26-12F601C2389C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id="{B7FD9C6D-6E70-4840-913A-039BAD41C5F0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77F9F990-C2F6-4343-B1FF-FFC2D2DEB06D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3F7F3265-B811-43A5-B393-A87C97A90DD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2382431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4657" y="2036210"/>
            <a:ext cx="1007343" cy="10073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3988768" y="2462106"/>
            <a:ext cx="581447" cy="581447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Rectangle 8"/>
          <p:cNvSpPr/>
          <p:nvPr/>
        </p:nvSpPr>
        <p:spPr>
          <a:xfrm rot="5400000">
            <a:off x="4644006" y="1603395"/>
            <a:ext cx="1440160" cy="1440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ight Triangle 9"/>
          <p:cNvSpPr/>
          <p:nvPr/>
        </p:nvSpPr>
        <p:spPr>
          <a:xfrm>
            <a:off x="4644006" y="2214264"/>
            <a:ext cx="831273" cy="83127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3554921" y="3129449"/>
            <a:ext cx="1007343" cy="10073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Right Triangle 12"/>
          <p:cNvSpPr/>
          <p:nvPr/>
        </p:nvSpPr>
        <p:spPr>
          <a:xfrm rot="10800000">
            <a:off x="3980817" y="3131234"/>
            <a:ext cx="581447" cy="581447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ectangle 14"/>
          <p:cNvSpPr/>
          <p:nvPr/>
        </p:nvSpPr>
        <p:spPr>
          <a:xfrm rot="10800000">
            <a:off x="4644007" y="3129448"/>
            <a:ext cx="1007343" cy="10073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ight Triangle 15"/>
          <p:cNvSpPr/>
          <p:nvPr/>
        </p:nvSpPr>
        <p:spPr>
          <a:xfrm rot="5400000">
            <a:off x="4645792" y="3129448"/>
            <a:ext cx="581447" cy="581447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Block Arc 14"/>
          <p:cNvSpPr/>
          <p:nvPr/>
        </p:nvSpPr>
        <p:spPr>
          <a:xfrm rot="16200000">
            <a:off x="5285367" y="1846213"/>
            <a:ext cx="585589" cy="5859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ectangle 36"/>
          <p:cNvSpPr/>
          <p:nvPr/>
        </p:nvSpPr>
        <p:spPr>
          <a:xfrm>
            <a:off x="3702749" y="2234286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ed Rectangle 27"/>
          <p:cNvSpPr/>
          <p:nvPr/>
        </p:nvSpPr>
        <p:spPr>
          <a:xfrm>
            <a:off x="5141157" y="3582638"/>
            <a:ext cx="334121" cy="25665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ounded Rectangle 25"/>
          <p:cNvSpPr/>
          <p:nvPr/>
        </p:nvSpPr>
        <p:spPr>
          <a:xfrm>
            <a:off x="3751703" y="3582639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4229653" y="2607725"/>
            <a:ext cx="37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677" y="3081219"/>
            <a:ext cx="37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0076" y="3081219"/>
            <a:ext cx="370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5202" y="2451587"/>
            <a:ext cx="370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31630" y="3091074"/>
            <a:ext cx="2592288" cy="1111275"/>
            <a:chOff x="6228184" y="1749861"/>
            <a:chExt cx="2592288" cy="1111275"/>
          </a:xfrm>
        </p:grpSpPr>
        <p:sp>
          <p:nvSpPr>
            <p:cNvPr id="25" name="TextBox 24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rgbClr val="17375E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28184" y="1661388"/>
            <a:ext cx="2592288" cy="1326157"/>
            <a:chOff x="6228184" y="1749861"/>
            <a:chExt cx="2592288" cy="1326157"/>
          </a:xfrm>
        </p:grpSpPr>
        <p:sp>
          <p:nvSpPr>
            <p:cNvPr id="29" name="TextBox 28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17375E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17375E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67788" y="3091074"/>
            <a:ext cx="2592288" cy="1111275"/>
            <a:chOff x="6228184" y="1749861"/>
            <a:chExt cx="2592288" cy="1111275"/>
          </a:xfrm>
        </p:grpSpPr>
        <p:sp>
          <p:nvSpPr>
            <p:cNvPr id="32" name="TextBox 31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7375E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67788" y="1976859"/>
            <a:ext cx="2592288" cy="1111275"/>
            <a:chOff x="6228184" y="1749861"/>
            <a:chExt cx="2592288" cy="1111275"/>
          </a:xfrm>
        </p:grpSpPr>
        <p:sp>
          <p:nvSpPr>
            <p:cNvPr id="35" name="TextBox 34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17375E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11E6ECB0-887E-4F99-9AA9-C7DDCD0307ED}"/>
              </a:ext>
            </a:extLst>
          </p:cNvPr>
          <p:cNvGrpSpPr/>
          <p:nvPr/>
        </p:nvGrpSpPr>
        <p:grpSpPr>
          <a:xfrm rot="10800000">
            <a:off x="9738" y="-2077"/>
            <a:ext cx="957525" cy="689419"/>
            <a:chOff x="4279809" y="5618018"/>
            <a:chExt cx="2202288" cy="1562100"/>
          </a:xfrm>
          <a:solidFill>
            <a:srgbClr val="17375E"/>
          </a:solidFill>
        </p:grpSpPr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BECD4C1D-E0FD-4078-82BE-D399D0156442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4D5CDE4C-D0E6-4B60-9FA9-466393A65A2A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Rectángulo 49">
              <a:extLst>
                <a:ext uri="{FF2B5EF4-FFF2-40B4-BE49-F238E27FC236}">
                  <a16:creationId xmlns:a16="http://schemas.microsoft.com/office/drawing/2014/main" id="{E9A94827-A36E-40B1-B59C-76A2829A6B61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25286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BD9E1F75-BD14-4AB4-98EE-1853FB03C3E0}"/>
              </a:ext>
            </a:extLst>
          </p:cNvPr>
          <p:cNvGrpSpPr/>
          <p:nvPr/>
        </p:nvGrpSpPr>
        <p:grpSpPr>
          <a:xfrm>
            <a:off x="307337" y="1839466"/>
            <a:ext cx="4464453" cy="2604492"/>
            <a:chOff x="635000" y="1382713"/>
            <a:chExt cx="7869238" cy="4572000"/>
          </a:xfrm>
          <a:solidFill>
            <a:schemeClr val="bg1">
              <a:alpha val="60000"/>
            </a:schemeClr>
          </a:solidFill>
        </p:grpSpPr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77668563-4C39-40E7-B768-3DA5E9F13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9">
              <a:extLst>
                <a:ext uri="{FF2B5EF4-FFF2-40B4-BE49-F238E27FC236}">
                  <a16:creationId xmlns:a16="http://schemas.microsoft.com/office/drawing/2014/main" id="{F97B5798-7435-4207-9435-F5FEE49BCD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0">
              <a:extLst>
                <a:ext uri="{FF2B5EF4-FFF2-40B4-BE49-F238E27FC236}">
                  <a16:creationId xmlns:a16="http://schemas.microsoft.com/office/drawing/2014/main" id="{E61E84D6-5D64-4276-9021-902A7B2D73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1">
              <a:extLst>
                <a:ext uri="{FF2B5EF4-FFF2-40B4-BE49-F238E27FC236}">
                  <a16:creationId xmlns:a16="http://schemas.microsoft.com/office/drawing/2014/main" id="{3788F80A-6F2F-467E-92CE-7286C93ED5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6350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0" name="Teardrop 6"/>
          <p:cNvSpPr/>
          <p:nvPr/>
        </p:nvSpPr>
        <p:spPr>
          <a:xfrm rot="8100000">
            <a:off x="2661292" y="2803798"/>
            <a:ext cx="301429" cy="30143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5148064" y="3185104"/>
            <a:ext cx="528800" cy="5288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/>
          <p:cNvSpPr/>
          <p:nvPr/>
        </p:nvSpPr>
        <p:spPr>
          <a:xfrm rot="2700000">
            <a:off x="5320329" y="3286472"/>
            <a:ext cx="184271" cy="33036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148064" y="2342567"/>
            <a:ext cx="528800" cy="5288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Rectangle 9"/>
          <p:cNvSpPr/>
          <p:nvPr/>
        </p:nvSpPr>
        <p:spPr>
          <a:xfrm>
            <a:off x="5290851" y="2492472"/>
            <a:ext cx="243227" cy="22768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5148064" y="1500030"/>
            <a:ext cx="528800" cy="5288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5275320" y="1628045"/>
            <a:ext cx="274288" cy="27277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48064" y="4027640"/>
            <a:ext cx="528800" cy="5288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Frame 17"/>
          <p:cNvSpPr/>
          <p:nvPr/>
        </p:nvSpPr>
        <p:spPr>
          <a:xfrm>
            <a:off x="5289247" y="4159298"/>
            <a:ext cx="246435" cy="2464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58398" y="1503735"/>
            <a:ext cx="2872638" cy="494026"/>
            <a:chOff x="803640" y="3362835"/>
            <a:chExt cx="2059657" cy="494026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58398" y="2347657"/>
            <a:ext cx="2872638" cy="494026"/>
            <a:chOff x="803640" y="3362835"/>
            <a:chExt cx="2059657" cy="494026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58398" y="3191579"/>
            <a:ext cx="2872638" cy="494026"/>
            <a:chOff x="803640" y="3362835"/>
            <a:chExt cx="2059657" cy="494026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58398" y="4035502"/>
            <a:ext cx="2872638" cy="494026"/>
            <a:chOff x="803640" y="3362835"/>
            <a:chExt cx="2059657" cy="494026"/>
          </a:xfrm>
        </p:grpSpPr>
        <p:sp>
          <p:nvSpPr>
            <p:cNvPr id="29" name="TextBox 2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89C54A34-6A32-4A5A-97CD-604FB6E6C2D8}"/>
              </a:ext>
            </a:extLst>
          </p:cNvPr>
          <p:cNvGrpSpPr/>
          <p:nvPr/>
        </p:nvGrpSpPr>
        <p:grpSpPr>
          <a:xfrm rot="10800000">
            <a:off x="0" y="0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C8842895-E249-4478-8FC7-5BC9BFAED90D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18C87AC7-A27E-4A35-BFCA-217722F10FF1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4167F8D3-6143-4FAC-A398-BC6B4B480DCA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226241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</a:rPr>
              <a:t>PowerPoint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3528" y="2932559"/>
            <a:ext cx="4176464" cy="1871439"/>
            <a:chOff x="323528" y="2932559"/>
            <a:chExt cx="4176464" cy="1871439"/>
          </a:xfrm>
          <a:solidFill>
            <a:schemeClr val="accent1"/>
          </a:solidFill>
        </p:grpSpPr>
        <p:sp>
          <p:nvSpPr>
            <p:cNvPr id="9" name="Isosceles Triangle 8"/>
            <p:cNvSpPr/>
            <p:nvPr/>
          </p:nvSpPr>
          <p:spPr>
            <a:xfrm>
              <a:off x="2244702" y="2932559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3528" y="3219822"/>
              <a:ext cx="4176464" cy="15841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52392" y="987574"/>
            <a:ext cx="4176464" cy="1872208"/>
            <a:chOff x="4652392" y="987574"/>
            <a:chExt cx="4176464" cy="1872208"/>
          </a:xfrm>
          <a:solidFill>
            <a:schemeClr val="accent2"/>
          </a:solidFill>
        </p:grpSpPr>
        <p:sp>
          <p:nvSpPr>
            <p:cNvPr id="10" name="Isosceles Triangle 9"/>
            <p:cNvSpPr/>
            <p:nvPr/>
          </p:nvSpPr>
          <p:spPr>
            <a:xfrm rot="10800000">
              <a:off x="6573566" y="2571750"/>
              <a:ext cx="334117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52392" y="987574"/>
              <a:ext cx="4176464" cy="15841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5430" y="3366429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430" y="4025277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5430" y="3704983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13046" y="113159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3046" y="179043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13046" y="147014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3314" name="Picture 2" descr="hombre con camisa de vestir a rayas azules y blancas y pantalones negros">
            <a:extLst>
              <a:ext uri="{FF2B5EF4-FFF2-40B4-BE49-F238E27FC236}">
                <a16:creationId xmlns:a16="http://schemas.microsoft.com/office/drawing/2014/main" id="{3EFA24DB-D3E1-412A-89DD-16AD6728A9C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" t="507" r="328" b="4605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ombre con camisa de vestir a rayas azules y blancas y pantalones negros">
            <a:extLst>
              <a:ext uri="{FF2B5EF4-FFF2-40B4-BE49-F238E27FC236}">
                <a16:creationId xmlns:a16="http://schemas.microsoft.com/office/drawing/2014/main" id="{17840411-E0EA-45E1-B849-513DBBBC93A4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7" t="46560" r="40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12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60654221"/>
              </p:ext>
            </p:extLst>
          </p:nvPr>
        </p:nvGraphicFramePr>
        <p:xfrm>
          <a:off x="3468476" y="1442128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1164220" y="1478132"/>
            <a:ext cx="3168352" cy="31683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171883" y="2109005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75</a:t>
            </a:r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16838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4106" y="22727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65%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9989" y="28617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55%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872" y="345066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45%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1755" y="403962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3928" y="172996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8" y="2318922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2934" y="290787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3496832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3928" y="408578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1605" y="182781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0387" y="2944192"/>
            <a:ext cx="2808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0152" y="2026835"/>
            <a:ext cx="3025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40152" y="2616120"/>
            <a:ext cx="3025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0152" y="3205405"/>
            <a:ext cx="3025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0152" y="3794690"/>
            <a:ext cx="3025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40152" y="4383973"/>
            <a:ext cx="30257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07917" y="2011446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07917" y="2595631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07917" y="3190457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07917" y="3785283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7917" y="4368584"/>
            <a:ext cx="1300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715788B-BA4A-4079-B833-27798CA61A0C}"/>
              </a:ext>
            </a:extLst>
          </p:cNvPr>
          <p:cNvGrpSpPr/>
          <p:nvPr/>
        </p:nvGrpSpPr>
        <p:grpSpPr>
          <a:xfrm rot="10800000">
            <a:off x="0" y="0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62073BF6-5C10-48F1-95AA-B225FCB9AB83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9F01D4D6-E4FC-4205-AEDF-7422D2D7CC05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CD4BE95E-5D27-4B17-A011-FCAF9FCBFC58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60707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139711" y="2067694"/>
            <a:ext cx="2800954" cy="602263"/>
            <a:chOff x="5825140" y="1737035"/>
            <a:chExt cx="2800954" cy="602263"/>
          </a:xfrm>
          <a:solidFill>
            <a:schemeClr val="bg1">
              <a:lumMod val="95000"/>
            </a:schemeClr>
          </a:solidFill>
        </p:grpSpPr>
        <p:sp>
          <p:nvSpPr>
            <p:cNvPr id="6" name="Round Same Side Corner Rectangle 8"/>
            <p:cNvSpPr/>
            <p:nvPr/>
          </p:nvSpPr>
          <p:spPr>
            <a:xfrm flipH="1">
              <a:off x="610940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 Same Side Corner Rectangle 8"/>
            <p:cNvSpPr/>
            <p:nvPr/>
          </p:nvSpPr>
          <p:spPr>
            <a:xfrm flipH="1">
              <a:off x="582514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 Same Side Corner Rectangle 8"/>
            <p:cNvSpPr/>
            <p:nvPr/>
          </p:nvSpPr>
          <p:spPr>
            <a:xfrm flipH="1">
              <a:off x="639540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 flipH="1">
              <a:off x="6681406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ound Same Side Corner Rectangle 8"/>
            <p:cNvSpPr/>
            <p:nvPr/>
          </p:nvSpPr>
          <p:spPr>
            <a:xfrm flipH="1">
              <a:off x="6967409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ound Same Side Corner Rectangle 8"/>
            <p:cNvSpPr/>
            <p:nvPr/>
          </p:nvSpPr>
          <p:spPr>
            <a:xfrm flipH="1">
              <a:off x="7253412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Round Same Side Corner Rectangle 8"/>
            <p:cNvSpPr/>
            <p:nvPr/>
          </p:nvSpPr>
          <p:spPr>
            <a:xfrm flipH="1">
              <a:off x="7539415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Round Same Side Corner Rectangle 8"/>
            <p:cNvSpPr/>
            <p:nvPr/>
          </p:nvSpPr>
          <p:spPr>
            <a:xfrm flipH="1">
              <a:off x="7825418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Round Same Side Corner Rectangle 8"/>
            <p:cNvSpPr/>
            <p:nvPr/>
          </p:nvSpPr>
          <p:spPr>
            <a:xfrm flipH="1">
              <a:off x="8111421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Round Same Side Corner Rectangle 8"/>
            <p:cNvSpPr/>
            <p:nvPr/>
          </p:nvSpPr>
          <p:spPr>
            <a:xfrm flipH="1">
              <a:off x="839742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3230" y="1344840"/>
            <a:ext cx="1965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7375E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6495" y="127734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139711" y="3017639"/>
            <a:ext cx="2800954" cy="602263"/>
            <a:chOff x="5825140" y="1737035"/>
            <a:chExt cx="2800954" cy="602263"/>
          </a:xfrm>
          <a:solidFill>
            <a:schemeClr val="bg1">
              <a:lumMod val="95000"/>
            </a:schemeClr>
          </a:solidFill>
        </p:grpSpPr>
        <p:sp>
          <p:nvSpPr>
            <p:cNvPr id="23" name="Round Same Side Corner Rectangle 8"/>
            <p:cNvSpPr/>
            <p:nvPr/>
          </p:nvSpPr>
          <p:spPr>
            <a:xfrm flipH="1">
              <a:off x="610940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ound Same Side Corner Rectangle 8"/>
            <p:cNvSpPr/>
            <p:nvPr/>
          </p:nvSpPr>
          <p:spPr>
            <a:xfrm flipH="1">
              <a:off x="582514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ound Same Side Corner Rectangle 8"/>
            <p:cNvSpPr/>
            <p:nvPr/>
          </p:nvSpPr>
          <p:spPr>
            <a:xfrm flipH="1">
              <a:off x="639540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Round Same Side Corner Rectangle 8"/>
            <p:cNvSpPr/>
            <p:nvPr/>
          </p:nvSpPr>
          <p:spPr>
            <a:xfrm flipH="1">
              <a:off x="6681406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Round Same Side Corner Rectangle 8"/>
            <p:cNvSpPr/>
            <p:nvPr/>
          </p:nvSpPr>
          <p:spPr>
            <a:xfrm flipH="1">
              <a:off x="6967409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ound Same Side Corner Rectangle 8"/>
            <p:cNvSpPr/>
            <p:nvPr/>
          </p:nvSpPr>
          <p:spPr>
            <a:xfrm flipH="1">
              <a:off x="7253412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ound Same Side Corner Rectangle 8"/>
            <p:cNvSpPr/>
            <p:nvPr/>
          </p:nvSpPr>
          <p:spPr>
            <a:xfrm flipH="1">
              <a:off x="7539415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ound Same Side Corner Rectangle 8"/>
            <p:cNvSpPr/>
            <p:nvPr/>
          </p:nvSpPr>
          <p:spPr>
            <a:xfrm flipH="1">
              <a:off x="7825418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ound Same Side Corner Rectangle 8"/>
            <p:cNvSpPr/>
            <p:nvPr/>
          </p:nvSpPr>
          <p:spPr>
            <a:xfrm flipH="1">
              <a:off x="8111421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ound Same Side Corner Rectangle 8"/>
            <p:cNvSpPr/>
            <p:nvPr/>
          </p:nvSpPr>
          <p:spPr>
            <a:xfrm flipH="1">
              <a:off x="839742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39711" y="3967584"/>
            <a:ext cx="2800954" cy="602263"/>
            <a:chOff x="5825140" y="1737035"/>
            <a:chExt cx="2800954" cy="602263"/>
          </a:xfrm>
          <a:solidFill>
            <a:schemeClr val="bg1">
              <a:lumMod val="95000"/>
            </a:schemeClr>
          </a:solidFill>
        </p:grpSpPr>
        <p:sp>
          <p:nvSpPr>
            <p:cNvPr id="34" name="Round Same Side Corner Rectangle 8"/>
            <p:cNvSpPr/>
            <p:nvPr/>
          </p:nvSpPr>
          <p:spPr>
            <a:xfrm flipH="1">
              <a:off x="610940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  <p:sp>
          <p:nvSpPr>
            <p:cNvPr id="35" name="Round Same Side Corner Rectangle 8"/>
            <p:cNvSpPr/>
            <p:nvPr/>
          </p:nvSpPr>
          <p:spPr>
            <a:xfrm flipH="1">
              <a:off x="5825140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  <p:sp>
          <p:nvSpPr>
            <p:cNvPr id="36" name="Round Same Side Corner Rectangle 8"/>
            <p:cNvSpPr/>
            <p:nvPr/>
          </p:nvSpPr>
          <p:spPr>
            <a:xfrm flipH="1">
              <a:off x="639540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  <p:sp>
          <p:nvSpPr>
            <p:cNvPr id="37" name="Round Same Side Corner Rectangle 8"/>
            <p:cNvSpPr/>
            <p:nvPr/>
          </p:nvSpPr>
          <p:spPr>
            <a:xfrm flipH="1">
              <a:off x="6681406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2"/>
                </a:solidFill>
              </a:endParaRPr>
            </a:p>
          </p:txBody>
        </p:sp>
        <p:sp>
          <p:nvSpPr>
            <p:cNvPr id="38" name="Round Same Side Corner Rectangle 8"/>
            <p:cNvSpPr/>
            <p:nvPr/>
          </p:nvSpPr>
          <p:spPr>
            <a:xfrm flipH="1">
              <a:off x="6967409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 Same Side Corner Rectangle 8"/>
            <p:cNvSpPr/>
            <p:nvPr/>
          </p:nvSpPr>
          <p:spPr>
            <a:xfrm flipH="1">
              <a:off x="7253412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 Same Side Corner Rectangle 8"/>
            <p:cNvSpPr/>
            <p:nvPr/>
          </p:nvSpPr>
          <p:spPr>
            <a:xfrm flipH="1">
              <a:off x="7539415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Round Same Side Corner Rectangle 8"/>
            <p:cNvSpPr/>
            <p:nvPr/>
          </p:nvSpPr>
          <p:spPr>
            <a:xfrm flipH="1">
              <a:off x="7825418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Round Same Side Corner Rectangle 8"/>
            <p:cNvSpPr/>
            <p:nvPr/>
          </p:nvSpPr>
          <p:spPr>
            <a:xfrm flipH="1">
              <a:off x="8111421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Round Same Side Corner Rectangle 8"/>
            <p:cNvSpPr/>
            <p:nvPr/>
          </p:nvSpPr>
          <p:spPr>
            <a:xfrm flipH="1">
              <a:off x="8397423" y="1737035"/>
              <a:ext cx="228671" cy="60226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726454" y="2023626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26454" y="2984587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726454" y="3945549"/>
            <a:ext cx="971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026109" y="2192902"/>
            <a:ext cx="755549" cy="307777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26109" y="3153863"/>
            <a:ext cx="755549" cy="307777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26109" y="4150092"/>
            <a:ext cx="755549" cy="307777"/>
          </a:xfrm>
          <a:prstGeom prst="rect">
            <a:avLst/>
          </a:prstGeom>
          <a:solidFill>
            <a:srgbClr val="1737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0D08FB2-9883-78BD-ECE5-20975A283553}"/>
              </a:ext>
            </a:extLst>
          </p:cNvPr>
          <p:cNvGrpSpPr/>
          <p:nvPr/>
        </p:nvGrpSpPr>
        <p:grpSpPr>
          <a:xfrm>
            <a:off x="1367536" y="3359552"/>
            <a:ext cx="527051" cy="1658937"/>
            <a:chOff x="1367536" y="3359552"/>
            <a:chExt cx="527051" cy="1658937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A45C2E01-4622-4670-A1F0-C498F12650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536" y="3580214"/>
              <a:ext cx="527051" cy="1438275"/>
            </a:xfrm>
            <a:custGeom>
              <a:avLst/>
              <a:gdLst>
                <a:gd name="T0" fmla="*/ 595 w 1299"/>
                <a:gd name="T1" fmla="*/ 109 h 3551"/>
                <a:gd name="T2" fmla="*/ 653 w 1299"/>
                <a:gd name="T3" fmla="*/ 424 h 3551"/>
                <a:gd name="T4" fmla="*/ 731 w 1299"/>
                <a:gd name="T5" fmla="*/ 869 h 3551"/>
                <a:gd name="T6" fmla="*/ 831 w 1299"/>
                <a:gd name="T7" fmla="*/ 370 h 3551"/>
                <a:gd name="T8" fmla="*/ 906 w 1299"/>
                <a:gd name="T9" fmla="*/ 2 h 3551"/>
                <a:gd name="T10" fmla="*/ 1142 w 1299"/>
                <a:gd name="T11" fmla="*/ 99 h 3551"/>
                <a:gd name="T12" fmla="*/ 1277 w 1299"/>
                <a:gd name="T13" fmla="*/ 542 h 3551"/>
                <a:gd name="T14" fmla="*/ 1289 w 1299"/>
                <a:gd name="T15" fmla="*/ 776 h 3551"/>
                <a:gd name="T16" fmla="*/ 1292 w 1299"/>
                <a:gd name="T17" fmla="*/ 901 h 3551"/>
                <a:gd name="T18" fmla="*/ 1293 w 1299"/>
                <a:gd name="T19" fmla="*/ 1033 h 3551"/>
                <a:gd name="T20" fmla="*/ 1219 w 1299"/>
                <a:gd name="T21" fmla="*/ 1400 h 3551"/>
                <a:gd name="T22" fmla="*/ 1136 w 1299"/>
                <a:gd name="T23" fmla="*/ 1509 h 3551"/>
                <a:gd name="T24" fmla="*/ 1072 w 1299"/>
                <a:gd name="T25" fmla="*/ 1720 h 3551"/>
                <a:gd name="T26" fmla="*/ 976 w 1299"/>
                <a:gd name="T27" fmla="*/ 2363 h 3551"/>
                <a:gd name="T28" fmla="*/ 981 w 1299"/>
                <a:gd name="T29" fmla="*/ 2636 h 3551"/>
                <a:gd name="T30" fmla="*/ 952 w 1299"/>
                <a:gd name="T31" fmla="*/ 3249 h 3551"/>
                <a:gd name="T32" fmla="*/ 1018 w 1299"/>
                <a:gd name="T33" fmla="*/ 3372 h 3551"/>
                <a:gd name="T34" fmla="*/ 1105 w 1299"/>
                <a:gd name="T35" fmla="*/ 3473 h 3551"/>
                <a:gd name="T36" fmla="*/ 987 w 1299"/>
                <a:gd name="T37" fmla="*/ 3517 h 3551"/>
                <a:gd name="T38" fmla="*/ 886 w 1299"/>
                <a:gd name="T39" fmla="*/ 3466 h 3551"/>
                <a:gd name="T40" fmla="*/ 830 w 1299"/>
                <a:gd name="T41" fmla="*/ 3436 h 3551"/>
                <a:gd name="T42" fmla="*/ 760 w 1299"/>
                <a:gd name="T43" fmla="*/ 3399 h 3551"/>
                <a:gd name="T44" fmla="*/ 759 w 1299"/>
                <a:gd name="T45" fmla="*/ 3296 h 3551"/>
                <a:gd name="T46" fmla="*/ 736 w 1299"/>
                <a:gd name="T47" fmla="*/ 3252 h 3551"/>
                <a:gd name="T48" fmla="*/ 727 w 1299"/>
                <a:gd name="T49" fmla="*/ 2473 h 3551"/>
                <a:gd name="T50" fmla="*/ 719 w 1299"/>
                <a:gd name="T51" fmla="*/ 1616 h 3551"/>
                <a:gd name="T52" fmla="*/ 708 w 1299"/>
                <a:gd name="T53" fmla="*/ 1638 h 3551"/>
                <a:gd name="T54" fmla="*/ 588 w 1299"/>
                <a:gd name="T55" fmla="*/ 2299 h 3551"/>
                <a:gd name="T56" fmla="*/ 528 w 1299"/>
                <a:gd name="T57" fmla="*/ 2676 h 3551"/>
                <a:gd name="T58" fmla="*/ 465 w 1299"/>
                <a:gd name="T59" fmla="*/ 3328 h 3551"/>
                <a:gd name="T60" fmla="*/ 462 w 1299"/>
                <a:gd name="T61" fmla="*/ 3388 h 3551"/>
                <a:gd name="T62" fmla="*/ 440 w 1299"/>
                <a:gd name="T63" fmla="*/ 3479 h 3551"/>
                <a:gd name="T64" fmla="*/ 355 w 1299"/>
                <a:gd name="T65" fmla="*/ 3466 h 3551"/>
                <a:gd name="T66" fmla="*/ 129 w 1299"/>
                <a:gd name="T67" fmla="*/ 3550 h 3551"/>
                <a:gd name="T68" fmla="*/ 5 w 1299"/>
                <a:gd name="T69" fmla="*/ 3520 h 3551"/>
                <a:gd name="T70" fmla="*/ 96 w 1299"/>
                <a:gd name="T71" fmla="*/ 3425 h 3551"/>
                <a:gd name="T72" fmla="*/ 214 w 1299"/>
                <a:gd name="T73" fmla="*/ 3327 h 3551"/>
                <a:gd name="T74" fmla="*/ 210 w 1299"/>
                <a:gd name="T75" fmla="*/ 3282 h 3551"/>
                <a:gd name="T76" fmla="*/ 242 w 1299"/>
                <a:gd name="T77" fmla="*/ 3041 h 3551"/>
                <a:gd name="T78" fmla="*/ 269 w 1299"/>
                <a:gd name="T79" fmla="*/ 2414 h 3551"/>
                <a:gd name="T80" fmla="*/ 282 w 1299"/>
                <a:gd name="T81" fmla="*/ 1968 h 3551"/>
                <a:gd name="T82" fmla="*/ 276 w 1299"/>
                <a:gd name="T83" fmla="*/ 1442 h 3551"/>
                <a:gd name="T84" fmla="*/ 171 w 1299"/>
                <a:gd name="T85" fmla="*/ 1180 h 3551"/>
                <a:gd name="T86" fmla="*/ 147 w 1299"/>
                <a:gd name="T87" fmla="*/ 1037 h 3551"/>
                <a:gd name="T88" fmla="*/ 147 w 1299"/>
                <a:gd name="T89" fmla="*/ 832 h 3551"/>
                <a:gd name="T90" fmla="*/ 188 w 1299"/>
                <a:gd name="T91" fmla="*/ 587 h 3551"/>
                <a:gd name="T92" fmla="*/ 252 w 1299"/>
                <a:gd name="T93" fmla="*/ 280 h 3551"/>
                <a:gd name="T94" fmla="*/ 260 w 1299"/>
                <a:gd name="T95" fmla="*/ 200 h 3551"/>
                <a:gd name="T96" fmla="*/ 473 w 1299"/>
                <a:gd name="T97" fmla="*/ 71 h 3551"/>
                <a:gd name="T98" fmla="*/ 583 w 1299"/>
                <a:gd name="T99" fmla="*/ 0 h 3551"/>
                <a:gd name="T100" fmla="*/ 401 w 1299"/>
                <a:gd name="T101" fmla="*/ 650 h 3551"/>
                <a:gd name="T102" fmla="*/ 364 w 1299"/>
                <a:gd name="T103" fmla="*/ 965 h 3551"/>
                <a:gd name="T104" fmla="*/ 1074 w 1299"/>
                <a:gd name="T105" fmla="*/ 1060 h 3551"/>
                <a:gd name="T106" fmla="*/ 1104 w 1299"/>
                <a:gd name="T107" fmla="*/ 855 h 3551"/>
                <a:gd name="T108" fmla="*/ 1074 w 1299"/>
                <a:gd name="T109" fmla="*/ 1060 h 3551"/>
                <a:gd name="T110" fmla="*/ 930 w 1299"/>
                <a:gd name="T111" fmla="*/ 517 h 3551"/>
                <a:gd name="T112" fmla="*/ 1024 w 1299"/>
                <a:gd name="T113" fmla="*/ 452 h 3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9" h="3551">
                  <a:moveTo>
                    <a:pt x="583" y="0"/>
                  </a:moveTo>
                  <a:cubicBezTo>
                    <a:pt x="587" y="38"/>
                    <a:pt x="590" y="73"/>
                    <a:pt x="595" y="109"/>
                  </a:cubicBezTo>
                  <a:cubicBezTo>
                    <a:pt x="600" y="148"/>
                    <a:pt x="599" y="190"/>
                    <a:pt x="613" y="226"/>
                  </a:cubicBezTo>
                  <a:cubicBezTo>
                    <a:pt x="638" y="290"/>
                    <a:pt x="640" y="358"/>
                    <a:pt x="653" y="424"/>
                  </a:cubicBezTo>
                  <a:cubicBezTo>
                    <a:pt x="667" y="491"/>
                    <a:pt x="676" y="559"/>
                    <a:pt x="687" y="626"/>
                  </a:cubicBezTo>
                  <a:cubicBezTo>
                    <a:pt x="700" y="707"/>
                    <a:pt x="714" y="787"/>
                    <a:pt x="731" y="869"/>
                  </a:cubicBezTo>
                  <a:cubicBezTo>
                    <a:pt x="737" y="846"/>
                    <a:pt x="742" y="823"/>
                    <a:pt x="747" y="799"/>
                  </a:cubicBezTo>
                  <a:cubicBezTo>
                    <a:pt x="775" y="656"/>
                    <a:pt x="803" y="513"/>
                    <a:pt x="831" y="370"/>
                  </a:cubicBezTo>
                  <a:cubicBezTo>
                    <a:pt x="838" y="334"/>
                    <a:pt x="840" y="295"/>
                    <a:pt x="854" y="262"/>
                  </a:cubicBezTo>
                  <a:cubicBezTo>
                    <a:pt x="888" y="178"/>
                    <a:pt x="882" y="88"/>
                    <a:pt x="906" y="2"/>
                  </a:cubicBezTo>
                  <a:cubicBezTo>
                    <a:pt x="936" y="16"/>
                    <a:pt x="967" y="32"/>
                    <a:pt x="998" y="45"/>
                  </a:cubicBezTo>
                  <a:cubicBezTo>
                    <a:pt x="1046" y="64"/>
                    <a:pt x="1093" y="85"/>
                    <a:pt x="1142" y="99"/>
                  </a:cubicBezTo>
                  <a:cubicBezTo>
                    <a:pt x="1198" y="116"/>
                    <a:pt x="1223" y="156"/>
                    <a:pt x="1231" y="208"/>
                  </a:cubicBezTo>
                  <a:cubicBezTo>
                    <a:pt x="1248" y="319"/>
                    <a:pt x="1265" y="430"/>
                    <a:pt x="1277" y="542"/>
                  </a:cubicBezTo>
                  <a:cubicBezTo>
                    <a:pt x="1283" y="606"/>
                    <a:pt x="1294" y="670"/>
                    <a:pt x="1283" y="735"/>
                  </a:cubicBezTo>
                  <a:cubicBezTo>
                    <a:pt x="1281" y="748"/>
                    <a:pt x="1289" y="762"/>
                    <a:pt x="1289" y="776"/>
                  </a:cubicBezTo>
                  <a:cubicBezTo>
                    <a:pt x="1290" y="808"/>
                    <a:pt x="1288" y="840"/>
                    <a:pt x="1288" y="871"/>
                  </a:cubicBezTo>
                  <a:cubicBezTo>
                    <a:pt x="1288" y="881"/>
                    <a:pt x="1290" y="891"/>
                    <a:pt x="1292" y="901"/>
                  </a:cubicBezTo>
                  <a:cubicBezTo>
                    <a:pt x="1294" y="912"/>
                    <a:pt x="1299" y="923"/>
                    <a:pt x="1299" y="934"/>
                  </a:cubicBezTo>
                  <a:cubicBezTo>
                    <a:pt x="1298" y="967"/>
                    <a:pt x="1299" y="1001"/>
                    <a:pt x="1293" y="1033"/>
                  </a:cubicBezTo>
                  <a:cubicBezTo>
                    <a:pt x="1283" y="1090"/>
                    <a:pt x="1267" y="1145"/>
                    <a:pt x="1256" y="1202"/>
                  </a:cubicBezTo>
                  <a:cubicBezTo>
                    <a:pt x="1243" y="1268"/>
                    <a:pt x="1233" y="1334"/>
                    <a:pt x="1219" y="1400"/>
                  </a:cubicBezTo>
                  <a:cubicBezTo>
                    <a:pt x="1214" y="1423"/>
                    <a:pt x="1205" y="1446"/>
                    <a:pt x="1195" y="1467"/>
                  </a:cubicBezTo>
                  <a:cubicBezTo>
                    <a:pt x="1184" y="1491"/>
                    <a:pt x="1164" y="1507"/>
                    <a:pt x="1136" y="1509"/>
                  </a:cubicBezTo>
                  <a:cubicBezTo>
                    <a:pt x="1120" y="1510"/>
                    <a:pt x="1112" y="1518"/>
                    <a:pt x="1109" y="1533"/>
                  </a:cubicBezTo>
                  <a:cubicBezTo>
                    <a:pt x="1096" y="1595"/>
                    <a:pt x="1082" y="1657"/>
                    <a:pt x="1072" y="1720"/>
                  </a:cubicBezTo>
                  <a:cubicBezTo>
                    <a:pt x="1052" y="1838"/>
                    <a:pt x="1034" y="1957"/>
                    <a:pt x="1017" y="2075"/>
                  </a:cubicBezTo>
                  <a:cubicBezTo>
                    <a:pt x="1002" y="2171"/>
                    <a:pt x="988" y="2267"/>
                    <a:pt x="976" y="2363"/>
                  </a:cubicBezTo>
                  <a:cubicBezTo>
                    <a:pt x="973" y="2387"/>
                    <a:pt x="979" y="2412"/>
                    <a:pt x="979" y="2437"/>
                  </a:cubicBezTo>
                  <a:cubicBezTo>
                    <a:pt x="980" y="2503"/>
                    <a:pt x="983" y="2570"/>
                    <a:pt x="981" y="2636"/>
                  </a:cubicBezTo>
                  <a:cubicBezTo>
                    <a:pt x="976" y="2771"/>
                    <a:pt x="969" y="2906"/>
                    <a:pt x="963" y="3041"/>
                  </a:cubicBezTo>
                  <a:cubicBezTo>
                    <a:pt x="960" y="3111"/>
                    <a:pt x="956" y="3180"/>
                    <a:pt x="952" y="3249"/>
                  </a:cubicBezTo>
                  <a:cubicBezTo>
                    <a:pt x="952" y="3255"/>
                    <a:pt x="947" y="3262"/>
                    <a:pt x="945" y="3269"/>
                  </a:cubicBezTo>
                  <a:cubicBezTo>
                    <a:pt x="968" y="3302"/>
                    <a:pt x="992" y="3338"/>
                    <a:pt x="1018" y="3372"/>
                  </a:cubicBezTo>
                  <a:cubicBezTo>
                    <a:pt x="1028" y="3386"/>
                    <a:pt x="1043" y="3397"/>
                    <a:pt x="1055" y="3411"/>
                  </a:cubicBezTo>
                  <a:cubicBezTo>
                    <a:pt x="1072" y="3431"/>
                    <a:pt x="1089" y="3451"/>
                    <a:pt x="1105" y="3473"/>
                  </a:cubicBezTo>
                  <a:cubicBezTo>
                    <a:pt x="1121" y="3494"/>
                    <a:pt x="1117" y="3505"/>
                    <a:pt x="1091" y="3514"/>
                  </a:cubicBezTo>
                  <a:cubicBezTo>
                    <a:pt x="1057" y="3526"/>
                    <a:pt x="1021" y="3527"/>
                    <a:pt x="987" y="3517"/>
                  </a:cubicBezTo>
                  <a:cubicBezTo>
                    <a:pt x="957" y="3509"/>
                    <a:pt x="928" y="3496"/>
                    <a:pt x="900" y="3484"/>
                  </a:cubicBezTo>
                  <a:cubicBezTo>
                    <a:pt x="894" y="3481"/>
                    <a:pt x="886" y="3472"/>
                    <a:pt x="886" y="3466"/>
                  </a:cubicBezTo>
                  <a:cubicBezTo>
                    <a:pt x="885" y="3433"/>
                    <a:pt x="856" y="3426"/>
                    <a:pt x="836" y="3408"/>
                  </a:cubicBezTo>
                  <a:cubicBezTo>
                    <a:pt x="834" y="3418"/>
                    <a:pt x="832" y="3425"/>
                    <a:pt x="830" y="3436"/>
                  </a:cubicBezTo>
                  <a:cubicBezTo>
                    <a:pt x="809" y="3431"/>
                    <a:pt x="789" y="3427"/>
                    <a:pt x="769" y="3420"/>
                  </a:cubicBezTo>
                  <a:cubicBezTo>
                    <a:pt x="764" y="3418"/>
                    <a:pt x="761" y="3406"/>
                    <a:pt x="760" y="3399"/>
                  </a:cubicBezTo>
                  <a:cubicBezTo>
                    <a:pt x="757" y="3382"/>
                    <a:pt x="755" y="3365"/>
                    <a:pt x="755" y="3349"/>
                  </a:cubicBezTo>
                  <a:cubicBezTo>
                    <a:pt x="755" y="3331"/>
                    <a:pt x="759" y="3314"/>
                    <a:pt x="759" y="3296"/>
                  </a:cubicBezTo>
                  <a:cubicBezTo>
                    <a:pt x="759" y="3290"/>
                    <a:pt x="756" y="3280"/>
                    <a:pt x="753" y="3279"/>
                  </a:cubicBezTo>
                  <a:cubicBezTo>
                    <a:pt x="736" y="3276"/>
                    <a:pt x="737" y="3264"/>
                    <a:pt x="736" y="3252"/>
                  </a:cubicBezTo>
                  <a:cubicBezTo>
                    <a:pt x="734" y="3201"/>
                    <a:pt x="732" y="3150"/>
                    <a:pt x="732" y="3098"/>
                  </a:cubicBezTo>
                  <a:cubicBezTo>
                    <a:pt x="730" y="2890"/>
                    <a:pt x="728" y="2682"/>
                    <a:pt x="727" y="2473"/>
                  </a:cubicBezTo>
                  <a:cubicBezTo>
                    <a:pt x="726" y="2253"/>
                    <a:pt x="727" y="2033"/>
                    <a:pt x="726" y="1813"/>
                  </a:cubicBezTo>
                  <a:cubicBezTo>
                    <a:pt x="726" y="1748"/>
                    <a:pt x="722" y="1682"/>
                    <a:pt x="719" y="1616"/>
                  </a:cubicBezTo>
                  <a:cubicBezTo>
                    <a:pt x="719" y="1610"/>
                    <a:pt x="718" y="1603"/>
                    <a:pt x="712" y="1597"/>
                  </a:cubicBezTo>
                  <a:cubicBezTo>
                    <a:pt x="711" y="1611"/>
                    <a:pt x="710" y="1625"/>
                    <a:pt x="708" y="1638"/>
                  </a:cubicBezTo>
                  <a:cubicBezTo>
                    <a:pt x="693" y="1735"/>
                    <a:pt x="681" y="1832"/>
                    <a:pt x="663" y="1928"/>
                  </a:cubicBezTo>
                  <a:cubicBezTo>
                    <a:pt x="640" y="2052"/>
                    <a:pt x="614" y="2176"/>
                    <a:pt x="588" y="2299"/>
                  </a:cubicBezTo>
                  <a:cubicBezTo>
                    <a:pt x="578" y="2348"/>
                    <a:pt x="560" y="2396"/>
                    <a:pt x="553" y="2446"/>
                  </a:cubicBezTo>
                  <a:cubicBezTo>
                    <a:pt x="541" y="2522"/>
                    <a:pt x="533" y="2599"/>
                    <a:pt x="528" y="2676"/>
                  </a:cubicBezTo>
                  <a:cubicBezTo>
                    <a:pt x="518" y="2843"/>
                    <a:pt x="512" y="3010"/>
                    <a:pt x="503" y="3177"/>
                  </a:cubicBezTo>
                  <a:cubicBezTo>
                    <a:pt x="500" y="3229"/>
                    <a:pt x="486" y="3280"/>
                    <a:pt x="465" y="3328"/>
                  </a:cubicBezTo>
                  <a:cubicBezTo>
                    <a:pt x="461" y="3337"/>
                    <a:pt x="462" y="3349"/>
                    <a:pt x="462" y="3359"/>
                  </a:cubicBezTo>
                  <a:cubicBezTo>
                    <a:pt x="461" y="3369"/>
                    <a:pt x="465" y="3380"/>
                    <a:pt x="462" y="3388"/>
                  </a:cubicBezTo>
                  <a:cubicBezTo>
                    <a:pt x="454" y="3414"/>
                    <a:pt x="447" y="3438"/>
                    <a:pt x="451" y="3465"/>
                  </a:cubicBezTo>
                  <a:cubicBezTo>
                    <a:pt x="451" y="3470"/>
                    <a:pt x="444" y="3478"/>
                    <a:pt x="440" y="3479"/>
                  </a:cubicBezTo>
                  <a:cubicBezTo>
                    <a:pt x="416" y="3482"/>
                    <a:pt x="392" y="3483"/>
                    <a:pt x="369" y="3483"/>
                  </a:cubicBezTo>
                  <a:cubicBezTo>
                    <a:pt x="365" y="3483"/>
                    <a:pt x="360" y="3473"/>
                    <a:pt x="355" y="3466"/>
                  </a:cubicBezTo>
                  <a:cubicBezTo>
                    <a:pt x="321" y="3476"/>
                    <a:pt x="286" y="3489"/>
                    <a:pt x="255" y="3515"/>
                  </a:cubicBezTo>
                  <a:cubicBezTo>
                    <a:pt x="220" y="3544"/>
                    <a:pt x="174" y="3551"/>
                    <a:pt x="129" y="3550"/>
                  </a:cubicBezTo>
                  <a:cubicBezTo>
                    <a:pt x="96" y="3549"/>
                    <a:pt x="62" y="3543"/>
                    <a:pt x="29" y="3539"/>
                  </a:cubicBezTo>
                  <a:cubicBezTo>
                    <a:pt x="17" y="3538"/>
                    <a:pt x="6" y="3534"/>
                    <a:pt x="5" y="3520"/>
                  </a:cubicBezTo>
                  <a:cubicBezTo>
                    <a:pt x="3" y="3505"/>
                    <a:pt x="0" y="3491"/>
                    <a:pt x="15" y="3480"/>
                  </a:cubicBezTo>
                  <a:cubicBezTo>
                    <a:pt x="42" y="3462"/>
                    <a:pt x="69" y="3443"/>
                    <a:pt x="96" y="3425"/>
                  </a:cubicBezTo>
                  <a:cubicBezTo>
                    <a:pt x="129" y="3401"/>
                    <a:pt x="170" y="3388"/>
                    <a:pt x="196" y="3354"/>
                  </a:cubicBezTo>
                  <a:cubicBezTo>
                    <a:pt x="202" y="3345"/>
                    <a:pt x="208" y="3336"/>
                    <a:pt x="214" y="3327"/>
                  </a:cubicBezTo>
                  <a:cubicBezTo>
                    <a:pt x="218" y="3319"/>
                    <a:pt x="223" y="3312"/>
                    <a:pt x="213" y="3303"/>
                  </a:cubicBezTo>
                  <a:cubicBezTo>
                    <a:pt x="209" y="3299"/>
                    <a:pt x="209" y="3289"/>
                    <a:pt x="210" y="3282"/>
                  </a:cubicBezTo>
                  <a:cubicBezTo>
                    <a:pt x="219" y="3227"/>
                    <a:pt x="229" y="3173"/>
                    <a:pt x="237" y="3119"/>
                  </a:cubicBezTo>
                  <a:cubicBezTo>
                    <a:pt x="241" y="3093"/>
                    <a:pt x="241" y="3067"/>
                    <a:pt x="242" y="3041"/>
                  </a:cubicBezTo>
                  <a:cubicBezTo>
                    <a:pt x="246" y="2936"/>
                    <a:pt x="252" y="2832"/>
                    <a:pt x="251" y="2727"/>
                  </a:cubicBezTo>
                  <a:cubicBezTo>
                    <a:pt x="249" y="2622"/>
                    <a:pt x="260" y="2518"/>
                    <a:pt x="269" y="2414"/>
                  </a:cubicBezTo>
                  <a:cubicBezTo>
                    <a:pt x="276" y="2340"/>
                    <a:pt x="281" y="2267"/>
                    <a:pt x="277" y="2192"/>
                  </a:cubicBezTo>
                  <a:cubicBezTo>
                    <a:pt x="274" y="2117"/>
                    <a:pt x="279" y="2043"/>
                    <a:pt x="282" y="1968"/>
                  </a:cubicBezTo>
                  <a:cubicBezTo>
                    <a:pt x="288" y="1809"/>
                    <a:pt x="294" y="1649"/>
                    <a:pt x="300" y="1489"/>
                  </a:cubicBezTo>
                  <a:cubicBezTo>
                    <a:pt x="301" y="1469"/>
                    <a:pt x="299" y="1447"/>
                    <a:pt x="276" y="1442"/>
                  </a:cubicBezTo>
                  <a:cubicBezTo>
                    <a:pt x="223" y="1431"/>
                    <a:pt x="213" y="1393"/>
                    <a:pt x="212" y="1349"/>
                  </a:cubicBezTo>
                  <a:cubicBezTo>
                    <a:pt x="209" y="1290"/>
                    <a:pt x="200" y="1232"/>
                    <a:pt x="171" y="1180"/>
                  </a:cubicBezTo>
                  <a:cubicBezTo>
                    <a:pt x="168" y="1174"/>
                    <a:pt x="168" y="1166"/>
                    <a:pt x="166" y="1159"/>
                  </a:cubicBezTo>
                  <a:cubicBezTo>
                    <a:pt x="160" y="1118"/>
                    <a:pt x="157" y="1077"/>
                    <a:pt x="147" y="1037"/>
                  </a:cubicBezTo>
                  <a:cubicBezTo>
                    <a:pt x="139" y="1006"/>
                    <a:pt x="134" y="976"/>
                    <a:pt x="139" y="943"/>
                  </a:cubicBezTo>
                  <a:cubicBezTo>
                    <a:pt x="144" y="906"/>
                    <a:pt x="146" y="869"/>
                    <a:pt x="147" y="832"/>
                  </a:cubicBezTo>
                  <a:cubicBezTo>
                    <a:pt x="149" y="788"/>
                    <a:pt x="158" y="745"/>
                    <a:pt x="170" y="703"/>
                  </a:cubicBezTo>
                  <a:cubicBezTo>
                    <a:pt x="181" y="666"/>
                    <a:pt x="182" y="625"/>
                    <a:pt x="188" y="587"/>
                  </a:cubicBezTo>
                  <a:cubicBezTo>
                    <a:pt x="200" y="497"/>
                    <a:pt x="208" y="405"/>
                    <a:pt x="235" y="318"/>
                  </a:cubicBezTo>
                  <a:cubicBezTo>
                    <a:pt x="239" y="305"/>
                    <a:pt x="247" y="293"/>
                    <a:pt x="252" y="280"/>
                  </a:cubicBezTo>
                  <a:cubicBezTo>
                    <a:pt x="254" y="274"/>
                    <a:pt x="255" y="268"/>
                    <a:pt x="255" y="261"/>
                  </a:cubicBezTo>
                  <a:cubicBezTo>
                    <a:pt x="257" y="241"/>
                    <a:pt x="257" y="220"/>
                    <a:pt x="260" y="200"/>
                  </a:cubicBezTo>
                  <a:cubicBezTo>
                    <a:pt x="264" y="175"/>
                    <a:pt x="279" y="157"/>
                    <a:pt x="301" y="147"/>
                  </a:cubicBezTo>
                  <a:cubicBezTo>
                    <a:pt x="358" y="122"/>
                    <a:pt x="416" y="98"/>
                    <a:pt x="473" y="71"/>
                  </a:cubicBezTo>
                  <a:cubicBezTo>
                    <a:pt x="504" y="57"/>
                    <a:pt x="534" y="39"/>
                    <a:pt x="564" y="22"/>
                  </a:cubicBezTo>
                  <a:cubicBezTo>
                    <a:pt x="570" y="18"/>
                    <a:pt x="575" y="9"/>
                    <a:pt x="583" y="0"/>
                  </a:cubicBezTo>
                  <a:close/>
                  <a:moveTo>
                    <a:pt x="386" y="1059"/>
                  </a:moveTo>
                  <a:cubicBezTo>
                    <a:pt x="410" y="994"/>
                    <a:pt x="421" y="683"/>
                    <a:pt x="401" y="650"/>
                  </a:cubicBezTo>
                  <a:cubicBezTo>
                    <a:pt x="390" y="704"/>
                    <a:pt x="379" y="759"/>
                    <a:pt x="369" y="814"/>
                  </a:cubicBezTo>
                  <a:cubicBezTo>
                    <a:pt x="359" y="864"/>
                    <a:pt x="348" y="914"/>
                    <a:pt x="364" y="965"/>
                  </a:cubicBezTo>
                  <a:cubicBezTo>
                    <a:pt x="373" y="995"/>
                    <a:pt x="378" y="1026"/>
                    <a:pt x="386" y="1059"/>
                  </a:cubicBezTo>
                  <a:close/>
                  <a:moveTo>
                    <a:pt x="1074" y="1060"/>
                  </a:moveTo>
                  <a:cubicBezTo>
                    <a:pt x="1080" y="1030"/>
                    <a:pt x="1087" y="1003"/>
                    <a:pt x="1091" y="975"/>
                  </a:cubicBezTo>
                  <a:cubicBezTo>
                    <a:pt x="1096" y="936"/>
                    <a:pt x="1112" y="897"/>
                    <a:pt x="1104" y="855"/>
                  </a:cubicBezTo>
                  <a:cubicBezTo>
                    <a:pt x="1090" y="785"/>
                    <a:pt x="1079" y="714"/>
                    <a:pt x="1067" y="643"/>
                  </a:cubicBezTo>
                  <a:cubicBezTo>
                    <a:pt x="1044" y="782"/>
                    <a:pt x="1054" y="920"/>
                    <a:pt x="1074" y="1060"/>
                  </a:cubicBezTo>
                  <a:close/>
                  <a:moveTo>
                    <a:pt x="1024" y="452"/>
                  </a:moveTo>
                  <a:cubicBezTo>
                    <a:pt x="992" y="474"/>
                    <a:pt x="963" y="494"/>
                    <a:pt x="930" y="517"/>
                  </a:cubicBezTo>
                  <a:cubicBezTo>
                    <a:pt x="973" y="517"/>
                    <a:pt x="1009" y="517"/>
                    <a:pt x="1048" y="517"/>
                  </a:cubicBezTo>
                  <a:cubicBezTo>
                    <a:pt x="1040" y="495"/>
                    <a:pt x="1032" y="475"/>
                    <a:pt x="1024" y="45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A19E7286-9B2D-4147-9D17-48E80BB59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612" y="3359552"/>
              <a:ext cx="161925" cy="260350"/>
            </a:xfrm>
            <a:custGeom>
              <a:avLst/>
              <a:gdLst>
                <a:gd name="T0" fmla="*/ 39 w 401"/>
                <a:gd name="T1" fmla="*/ 392 h 644"/>
                <a:gd name="T2" fmla="*/ 2 w 401"/>
                <a:gd name="T3" fmla="*/ 318 h 644"/>
                <a:gd name="T4" fmla="*/ 1 w 401"/>
                <a:gd name="T5" fmla="*/ 290 h 644"/>
                <a:gd name="T6" fmla="*/ 22 w 401"/>
                <a:gd name="T7" fmla="*/ 270 h 644"/>
                <a:gd name="T8" fmla="*/ 9 w 401"/>
                <a:gd name="T9" fmla="*/ 176 h 644"/>
                <a:gd name="T10" fmla="*/ 79 w 401"/>
                <a:gd name="T11" fmla="*/ 57 h 644"/>
                <a:gd name="T12" fmla="*/ 90 w 401"/>
                <a:gd name="T13" fmla="*/ 50 h 644"/>
                <a:gd name="T14" fmla="*/ 219 w 401"/>
                <a:gd name="T15" fmla="*/ 6 h 644"/>
                <a:gd name="T16" fmla="*/ 366 w 401"/>
                <a:gd name="T17" fmla="*/ 93 h 644"/>
                <a:gd name="T18" fmla="*/ 384 w 401"/>
                <a:gd name="T19" fmla="*/ 163 h 644"/>
                <a:gd name="T20" fmla="*/ 378 w 401"/>
                <a:gd name="T21" fmla="*/ 271 h 644"/>
                <a:gd name="T22" fmla="*/ 400 w 401"/>
                <a:gd name="T23" fmla="*/ 290 h 644"/>
                <a:gd name="T24" fmla="*/ 390 w 401"/>
                <a:gd name="T25" fmla="*/ 360 h 644"/>
                <a:gd name="T26" fmla="*/ 356 w 401"/>
                <a:gd name="T27" fmla="*/ 403 h 644"/>
                <a:gd name="T28" fmla="*/ 331 w 401"/>
                <a:gd name="T29" fmla="*/ 495 h 644"/>
                <a:gd name="T30" fmla="*/ 329 w 401"/>
                <a:gd name="T31" fmla="*/ 530 h 644"/>
                <a:gd name="T32" fmla="*/ 303 w 401"/>
                <a:gd name="T33" fmla="*/ 591 h 644"/>
                <a:gd name="T34" fmla="*/ 85 w 401"/>
                <a:gd name="T35" fmla="*/ 579 h 644"/>
                <a:gd name="T36" fmla="*/ 73 w 401"/>
                <a:gd name="T37" fmla="*/ 545 h 644"/>
                <a:gd name="T38" fmla="*/ 60 w 401"/>
                <a:gd name="T39" fmla="*/ 476 h 644"/>
                <a:gd name="T40" fmla="*/ 39 w 401"/>
                <a:gd name="T41" fmla="*/ 392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1" h="644">
                  <a:moveTo>
                    <a:pt x="39" y="392"/>
                  </a:moveTo>
                  <a:cubicBezTo>
                    <a:pt x="7" y="381"/>
                    <a:pt x="7" y="348"/>
                    <a:pt x="2" y="318"/>
                  </a:cubicBezTo>
                  <a:cubicBezTo>
                    <a:pt x="0" y="309"/>
                    <a:pt x="2" y="299"/>
                    <a:pt x="1" y="290"/>
                  </a:cubicBezTo>
                  <a:cubicBezTo>
                    <a:pt x="1" y="276"/>
                    <a:pt x="4" y="266"/>
                    <a:pt x="22" y="270"/>
                  </a:cubicBezTo>
                  <a:cubicBezTo>
                    <a:pt x="17" y="237"/>
                    <a:pt x="12" y="207"/>
                    <a:pt x="9" y="176"/>
                  </a:cubicBezTo>
                  <a:cubicBezTo>
                    <a:pt x="4" y="115"/>
                    <a:pt x="24" y="82"/>
                    <a:pt x="79" y="57"/>
                  </a:cubicBezTo>
                  <a:cubicBezTo>
                    <a:pt x="83" y="55"/>
                    <a:pt x="88" y="53"/>
                    <a:pt x="90" y="50"/>
                  </a:cubicBezTo>
                  <a:cubicBezTo>
                    <a:pt x="123" y="4"/>
                    <a:pt x="170" y="0"/>
                    <a:pt x="219" y="6"/>
                  </a:cubicBezTo>
                  <a:cubicBezTo>
                    <a:pt x="280" y="14"/>
                    <a:pt x="335" y="35"/>
                    <a:pt x="366" y="93"/>
                  </a:cubicBezTo>
                  <a:cubicBezTo>
                    <a:pt x="377" y="114"/>
                    <a:pt x="384" y="139"/>
                    <a:pt x="384" y="163"/>
                  </a:cubicBezTo>
                  <a:cubicBezTo>
                    <a:pt x="386" y="199"/>
                    <a:pt x="380" y="234"/>
                    <a:pt x="378" y="271"/>
                  </a:cubicBezTo>
                  <a:cubicBezTo>
                    <a:pt x="395" y="265"/>
                    <a:pt x="401" y="275"/>
                    <a:pt x="400" y="290"/>
                  </a:cubicBezTo>
                  <a:cubicBezTo>
                    <a:pt x="399" y="313"/>
                    <a:pt x="398" y="338"/>
                    <a:pt x="390" y="360"/>
                  </a:cubicBezTo>
                  <a:cubicBezTo>
                    <a:pt x="385" y="375"/>
                    <a:pt x="370" y="386"/>
                    <a:pt x="356" y="403"/>
                  </a:cubicBezTo>
                  <a:cubicBezTo>
                    <a:pt x="359" y="431"/>
                    <a:pt x="352" y="464"/>
                    <a:pt x="331" y="495"/>
                  </a:cubicBezTo>
                  <a:cubicBezTo>
                    <a:pt x="325" y="503"/>
                    <a:pt x="328" y="518"/>
                    <a:pt x="329" y="530"/>
                  </a:cubicBezTo>
                  <a:cubicBezTo>
                    <a:pt x="334" y="557"/>
                    <a:pt x="321" y="573"/>
                    <a:pt x="303" y="591"/>
                  </a:cubicBezTo>
                  <a:cubicBezTo>
                    <a:pt x="248" y="644"/>
                    <a:pt x="138" y="635"/>
                    <a:pt x="85" y="579"/>
                  </a:cubicBezTo>
                  <a:cubicBezTo>
                    <a:pt x="76" y="569"/>
                    <a:pt x="71" y="559"/>
                    <a:pt x="73" y="545"/>
                  </a:cubicBezTo>
                  <a:cubicBezTo>
                    <a:pt x="78" y="520"/>
                    <a:pt x="73" y="499"/>
                    <a:pt x="60" y="476"/>
                  </a:cubicBezTo>
                  <a:cubicBezTo>
                    <a:pt x="47" y="452"/>
                    <a:pt x="46" y="423"/>
                    <a:pt x="39" y="392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E970FE71-00B0-4325-A067-590D5D6EE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774" y="3607201"/>
              <a:ext cx="100013" cy="57150"/>
            </a:xfrm>
            <a:custGeom>
              <a:avLst/>
              <a:gdLst>
                <a:gd name="T0" fmla="*/ 219 w 248"/>
                <a:gd name="T1" fmla="*/ 0 h 142"/>
                <a:gd name="T2" fmla="*/ 219 w 248"/>
                <a:gd name="T3" fmla="*/ 142 h 142"/>
                <a:gd name="T4" fmla="*/ 151 w 248"/>
                <a:gd name="T5" fmla="*/ 104 h 142"/>
                <a:gd name="T6" fmla="*/ 95 w 248"/>
                <a:gd name="T7" fmla="*/ 104 h 142"/>
                <a:gd name="T8" fmla="*/ 28 w 248"/>
                <a:gd name="T9" fmla="*/ 142 h 142"/>
                <a:gd name="T10" fmla="*/ 26 w 248"/>
                <a:gd name="T11" fmla="*/ 0 h 142"/>
                <a:gd name="T12" fmla="*/ 65 w 248"/>
                <a:gd name="T13" fmla="*/ 19 h 142"/>
                <a:gd name="T14" fmla="*/ 181 w 248"/>
                <a:gd name="T15" fmla="*/ 19 h 142"/>
                <a:gd name="T16" fmla="*/ 219 w 248"/>
                <a:gd name="T1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8" h="142">
                  <a:moveTo>
                    <a:pt x="219" y="0"/>
                  </a:moveTo>
                  <a:cubicBezTo>
                    <a:pt x="248" y="48"/>
                    <a:pt x="243" y="93"/>
                    <a:pt x="219" y="142"/>
                  </a:cubicBezTo>
                  <a:cubicBezTo>
                    <a:pt x="195" y="129"/>
                    <a:pt x="172" y="118"/>
                    <a:pt x="151" y="104"/>
                  </a:cubicBezTo>
                  <a:cubicBezTo>
                    <a:pt x="131" y="92"/>
                    <a:pt x="115" y="91"/>
                    <a:pt x="95" y="104"/>
                  </a:cubicBezTo>
                  <a:cubicBezTo>
                    <a:pt x="74" y="118"/>
                    <a:pt x="51" y="129"/>
                    <a:pt x="28" y="142"/>
                  </a:cubicBezTo>
                  <a:cubicBezTo>
                    <a:pt x="3" y="93"/>
                    <a:pt x="0" y="48"/>
                    <a:pt x="26" y="0"/>
                  </a:cubicBezTo>
                  <a:cubicBezTo>
                    <a:pt x="41" y="7"/>
                    <a:pt x="54" y="11"/>
                    <a:pt x="65" y="19"/>
                  </a:cubicBezTo>
                  <a:cubicBezTo>
                    <a:pt x="104" y="44"/>
                    <a:pt x="142" y="42"/>
                    <a:pt x="181" y="19"/>
                  </a:cubicBezTo>
                  <a:cubicBezTo>
                    <a:pt x="192" y="12"/>
                    <a:pt x="205" y="7"/>
                    <a:pt x="219" y="0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941ABD32-2CF5-4B5F-B3A8-F2015F518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224" y="3715151"/>
              <a:ext cx="9525" cy="12700"/>
            </a:xfrm>
            <a:custGeom>
              <a:avLst/>
              <a:gdLst>
                <a:gd name="T0" fmla="*/ 16 w 25"/>
                <a:gd name="T1" fmla="*/ 0 h 30"/>
                <a:gd name="T2" fmla="*/ 24 w 25"/>
                <a:gd name="T3" fmla="*/ 17 h 30"/>
                <a:gd name="T4" fmla="*/ 11 w 25"/>
                <a:gd name="T5" fmla="*/ 30 h 30"/>
                <a:gd name="T6" fmla="*/ 0 w 25"/>
                <a:gd name="T7" fmla="*/ 17 h 30"/>
                <a:gd name="T8" fmla="*/ 9 w 25"/>
                <a:gd name="T9" fmla="*/ 1 h 30"/>
                <a:gd name="T10" fmla="*/ 16 w 25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16" y="0"/>
                  </a:moveTo>
                  <a:cubicBezTo>
                    <a:pt x="19" y="6"/>
                    <a:pt x="25" y="12"/>
                    <a:pt x="24" y="17"/>
                  </a:cubicBezTo>
                  <a:cubicBezTo>
                    <a:pt x="23" y="22"/>
                    <a:pt x="16" y="26"/>
                    <a:pt x="11" y="30"/>
                  </a:cubicBezTo>
                  <a:cubicBezTo>
                    <a:pt x="8" y="26"/>
                    <a:pt x="1" y="22"/>
                    <a:pt x="0" y="17"/>
                  </a:cubicBezTo>
                  <a:cubicBezTo>
                    <a:pt x="0" y="12"/>
                    <a:pt x="6" y="6"/>
                    <a:pt x="9" y="1"/>
                  </a:cubicBezTo>
                  <a:cubicBezTo>
                    <a:pt x="11" y="0"/>
                    <a:pt x="13" y="0"/>
                    <a:pt x="16" y="0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53655479-6539-425F-9C40-4465E058F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224" y="3827864"/>
              <a:ext cx="12700" cy="11112"/>
            </a:xfrm>
            <a:custGeom>
              <a:avLst/>
              <a:gdLst>
                <a:gd name="T0" fmla="*/ 32 w 32"/>
                <a:gd name="T1" fmla="*/ 13 h 27"/>
                <a:gd name="T2" fmla="*/ 12 w 32"/>
                <a:gd name="T3" fmla="*/ 26 h 27"/>
                <a:gd name="T4" fmla="*/ 1 w 32"/>
                <a:gd name="T5" fmla="*/ 12 h 27"/>
                <a:gd name="T6" fmla="*/ 12 w 32"/>
                <a:gd name="T7" fmla="*/ 0 h 27"/>
                <a:gd name="T8" fmla="*/ 32 w 32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7">
                  <a:moveTo>
                    <a:pt x="32" y="13"/>
                  </a:moveTo>
                  <a:cubicBezTo>
                    <a:pt x="22" y="20"/>
                    <a:pt x="16" y="27"/>
                    <a:pt x="12" y="26"/>
                  </a:cubicBezTo>
                  <a:cubicBezTo>
                    <a:pt x="7" y="25"/>
                    <a:pt x="1" y="17"/>
                    <a:pt x="1" y="12"/>
                  </a:cubicBezTo>
                  <a:cubicBezTo>
                    <a:pt x="0" y="8"/>
                    <a:pt x="8" y="0"/>
                    <a:pt x="12" y="0"/>
                  </a:cubicBezTo>
                  <a:cubicBezTo>
                    <a:pt x="17" y="0"/>
                    <a:pt x="22" y="6"/>
                    <a:pt x="32" y="13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2E6556F2-6222-4D94-AA9D-F835E99DC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224" y="3665939"/>
              <a:ext cx="12700" cy="12700"/>
            </a:xfrm>
            <a:custGeom>
              <a:avLst/>
              <a:gdLst>
                <a:gd name="T0" fmla="*/ 31 w 31"/>
                <a:gd name="T1" fmla="*/ 16 h 28"/>
                <a:gd name="T2" fmla="*/ 11 w 31"/>
                <a:gd name="T3" fmla="*/ 27 h 28"/>
                <a:gd name="T4" fmla="*/ 1 w 31"/>
                <a:gd name="T5" fmla="*/ 14 h 28"/>
                <a:gd name="T6" fmla="*/ 13 w 31"/>
                <a:gd name="T7" fmla="*/ 0 h 28"/>
                <a:gd name="T8" fmla="*/ 31 w 31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8">
                  <a:moveTo>
                    <a:pt x="31" y="16"/>
                  </a:moveTo>
                  <a:cubicBezTo>
                    <a:pt x="21" y="22"/>
                    <a:pt x="16" y="28"/>
                    <a:pt x="11" y="27"/>
                  </a:cubicBezTo>
                  <a:cubicBezTo>
                    <a:pt x="7" y="27"/>
                    <a:pt x="0" y="18"/>
                    <a:pt x="1" y="14"/>
                  </a:cubicBezTo>
                  <a:cubicBezTo>
                    <a:pt x="2" y="9"/>
                    <a:pt x="8" y="4"/>
                    <a:pt x="13" y="0"/>
                  </a:cubicBezTo>
                  <a:cubicBezTo>
                    <a:pt x="18" y="4"/>
                    <a:pt x="22" y="9"/>
                    <a:pt x="31" y="16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89F03C5E-97DA-4CC7-8FE4-8B7AF0758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224" y="3770714"/>
              <a:ext cx="12700" cy="11112"/>
            </a:xfrm>
            <a:custGeom>
              <a:avLst/>
              <a:gdLst>
                <a:gd name="T0" fmla="*/ 32 w 32"/>
                <a:gd name="T1" fmla="*/ 14 h 28"/>
                <a:gd name="T2" fmla="*/ 12 w 32"/>
                <a:gd name="T3" fmla="*/ 27 h 28"/>
                <a:gd name="T4" fmla="*/ 0 w 32"/>
                <a:gd name="T5" fmla="*/ 16 h 28"/>
                <a:gd name="T6" fmla="*/ 11 w 32"/>
                <a:gd name="T7" fmla="*/ 1 h 28"/>
                <a:gd name="T8" fmla="*/ 32 w 32"/>
                <a:gd name="T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8">
                  <a:moveTo>
                    <a:pt x="32" y="14"/>
                  </a:moveTo>
                  <a:cubicBezTo>
                    <a:pt x="23" y="21"/>
                    <a:pt x="18" y="27"/>
                    <a:pt x="12" y="27"/>
                  </a:cubicBezTo>
                  <a:cubicBezTo>
                    <a:pt x="8" y="28"/>
                    <a:pt x="0" y="20"/>
                    <a:pt x="0" y="16"/>
                  </a:cubicBezTo>
                  <a:cubicBezTo>
                    <a:pt x="1" y="11"/>
                    <a:pt x="7" y="2"/>
                    <a:pt x="11" y="1"/>
                  </a:cubicBezTo>
                  <a:cubicBezTo>
                    <a:pt x="16" y="0"/>
                    <a:pt x="22" y="7"/>
                    <a:pt x="32" y="14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835CFB4E-867F-4990-B691-65A21E0028FC}"/>
              </a:ext>
            </a:extLst>
          </p:cNvPr>
          <p:cNvGrpSpPr/>
          <p:nvPr/>
        </p:nvGrpSpPr>
        <p:grpSpPr>
          <a:xfrm rot="10800000">
            <a:off x="0" y="0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8E90F098-AB73-47EF-B985-3749FA2A3F0F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206A1338-2E92-44A5-81B1-D05D546F4C01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7" name="Rectángulo 66">
              <a:extLst>
                <a:ext uri="{FF2B5EF4-FFF2-40B4-BE49-F238E27FC236}">
                  <a16:creationId xmlns:a16="http://schemas.microsoft.com/office/drawing/2014/main" id="{E571C417-1EB7-4CC4-B24E-0195E78DE40E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067367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ombre con camisa de vestir blanca y corbata negra">
            <a:extLst>
              <a:ext uri="{FF2B5EF4-FFF2-40B4-BE49-F238E27FC236}">
                <a16:creationId xmlns:a16="http://schemas.microsoft.com/office/drawing/2014/main" id="{5B53B26F-464A-4BE9-AA56-F1482E62F0A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60" b="9860"/>
          <a:stretch>
            <a:fillRect/>
          </a:stretch>
        </p:blipFill>
        <p:spPr bwMode="auto"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1032" y="1743658"/>
            <a:ext cx="1656184" cy="1656184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565675" y="1969839"/>
            <a:ext cx="1246898" cy="1232690"/>
            <a:chOff x="803640" y="3362835"/>
            <a:chExt cx="2059657" cy="1232690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156176" y="483518"/>
            <a:ext cx="2592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Modern  </a:t>
            </a:r>
            <a:r>
              <a:rPr lang="en-US" altLang="ko-KR" sz="2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 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1969839"/>
            <a:ext cx="3129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Get a modern PowerPoint  Presentation that is beautifully designed.  Easy to change colors, photos and Text.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077F9F09-60CB-4FD5-9CDB-6235EBFE8EF7}"/>
              </a:ext>
            </a:extLst>
          </p:cNvPr>
          <p:cNvGrpSpPr/>
          <p:nvPr/>
        </p:nvGrpSpPr>
        <p:grpSpPr>
          <a:xfrm rot="16200000" flipV="1">
            <a:off x="-132981" y="127828"/>
            <a:ext cx="988026" cy="711380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A8724D9-7237-4DC4-A124-88D680EF98E1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C853FF5-2ECD-4D7B-964A-C92814AEDBB6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06755F63-D2C2-49EB-9FC3-09CDF7070AFC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76302916-F339-48D7-878A-A2B9BA6B7E7B}"/>
              </a:ext>
            </a:extLst>
          </p:cNvPr>
          <p:cNvGrpSpPr/>
          <p:nvPr/>
        </p:nvGrpSpPr>
        <p:grpSpPr>
          <a:xfrm rot="5400000">
            <a:off x="-134054" y="4320028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35FC49A-BB4A-4704-AD25-59514BA2D46E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198EEF04-361E-4207-9AC7-F4698ADD76A0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308B132-C6BF-4CE2-9C50-20E9DFA3A7B3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50223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024" y="515771"/>
            <a:ext cx="2664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rgbClr val="17375E"/>
                </a:solidFill>
                <a:latin typeface="+mj-lt"/>
                <a:cs typeface="Arial" pitchFamily="34" charset="0"/>
              </a:rPr>
              <a:t>Columns Style </a:t>
            </a:r>
            <a:endParaRPr lang="ko-KR" altLang="en-US" sz="4400" b="1" dirty="0">
              <a:solidFill>
                <a:srgbClr val="17375E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344" y="739297"/>
            <a:ext cx="62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17375E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344" y="1266228"/>
            <a:ext cx="4537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17375E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rgbClr val="17375E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17375E"/>
                </a:solidFill>
                <a:cs typeface="Arial" pitchFamily="34" charset="0"/>
              </a:rPr>
              <a:t>Easy to change colors, photos and Text.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rgbClr val="17375E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rgbClr val="17375E"/>
                </a:solidFill>
                <a:cs typeface="Arial" pitchFamily="34" charset="0"/>
              </a:rPr>
              <a:t>Easy to change colors, photos and Text. I hope and I believe that this Template will your Time, Money and Reputation.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4A7F27F-A1DB-5E01-2016-6FF1E5E5C54A}"/>
              </a:ext>
            </a:extLst>
          </p:cNvPr>
          <p:cNvGrpSpPr/>
          <p:nvPr/>
        </p:nvGrpSpPr>
        <p:grpSpPr>
          <a:xfrm>
            <a:off x="1090613" y="2284413"/>
            <a:ext cx="1565275" cy="2220912"/>
            <a:chOff x="1090613" y="2284413"/>
            <a:chExt cx="1565275" cy="2220912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15B9D2BF-F9F5-4DDE-A77A-9FC7B1C6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2287588"/>
              <a:ext cx="781050" cy="2217737"/>
            </a:xfrm>
            <a:custGeom>
              <a:avLst/>
              <a:gdLst>
                <a:gd name="T0" fmla="*/ 254 w 297"/>
                <a:gd name="T1" fmla="*/ 177 h 845"/>
                <a:gd name="T2" fmla="*/ 230 w 297"/>
                <a:gd name="T3" fmla="*/ 154 h 845"/>
                <a:gd name="T4" fmla="*/ 262 w 297"/>
                <a:gd name="T5" fmla="*/ 102 h 845"/>
                <a:gd name="T6" fmla="*/ 205 w 297"/>
                <a:gd name="T7" fmla="*/ 26 h 845"/>
                <a:gd name="T8" fmla="*/ 185 w 297"/>
                <a:gd name="T9" fmla="*/ 0 h 845"/>
                <a:gd name="T10" fmla="*/ 183 w 297"/>
                <a:gd name="T11" fmla="*/ 38 h 845"/>
                <a:gd name="T12" fmla="*/ 183 w 297"/>
                <a:gd name="T13" fmla="*/ 38 h 845"/>
                <a:gd name="T14" fmla="*/ 183 w 297"/>
                <a:gd name="T15" fmla="*/ 41 h 845"/>
                <a:gd name="T16" fmla="*/ 183 w 297"/>
                <a:gd name="T17" fmla="*/ 40 h 845"/>
                <a:gd name="T18" fmla="*/ 182 w 297"/>
                <a:gd name="T19" fmla="*/ 41 h 845"/>
                <a:gd name="T20" fmla="*/ 181 w 297"/>
                <a:gd name="T21" fmla="*/ 57 h 845"/>
                <a:gd name="T22" fmla="*/ 179 w 297"/>
                <a:gd name="T23" fmla="*/ 92 h 845"/>
                <a:gd name="T24" fmla="*/ 179 w 297"/>
                <a:gd name="T25" fmla="*/ 94 h 845"/>
                <a:gd name="T26" fmla="*/ 178 w 297"/>
                <a:gd name="T27" fmla="*/ 96 h 845"/>
                <a:gd name="T28" fmla="*/ 173 w 297"/>
                <a:gd name="T29" fmla="*/ 157 h 845"/>
                <a:gd name="T30" fmla="*/ 152 w 297"/>
                <a:gd name="T31" fmla="*/ 320 h 845"/>
                <a:gd name="T32" fmla="*/ 114 w 297"/>
                <a:gd name="T33" fmla="*/ 520 h 845"/>
                <a:gd name="T34" fmla="*/ 71 w 297"/>
                <a:gd name="T35" fmla="*/ 679 h 845"/>
                <a:gd name="T36" fmla="*/ 63 w 297"/>
                <a:gd name="T37" fmla="*/ 700 h 845"/>
                <a:gd name="T38" fmla="*/ 63 w 297"/>
                <a:gd name="T39" fmla="*/ 681 h 845"/>
                <a:gd name="T40" fmla="*/ 59 w 297"/>
                <a:gd name="T41" fmla="*/ 560 h 845"/>
                <a:gd name="T42" fmla="*/ 55 w 297"/>
                <a:gd name="T43" fmla="*/ 511 h 845"/>
                <a:gd name="T44" fmla="*/ 52 w 297"/>
                <a:gd name="T45" fmla="*/ 471 h 845"/>
                <a:gd name="T46" fmla="*/ 50 w 297"/>
                <a:gd name="T47" fmla="*/ 444 h 845"/>
                <a:gd name="T48" fmla="*/ 47 w 297"/>
                <a:gd name="T49" fmla="*/ 421 h 845"/>
                <a:gd name="T50" fmla="*/ 40 w 297"/>
                <a:gd name="T51" fmla="*/ 342 h 845"/>
                <a:gd name="T52" fmla="*/ 34 w 297"/>
                <a:gd name="T53" fmla="*/ 303 h 845"/>
                <a:gd name="T54" fmla="*/ 30 w 297"/>
                <a:gd name="T55" fmla="*/ 270 h 845"/>
                <a:gd name="T56" fmla="*/ 31 w 297"/>
                <a:gd name="T57" fmla="*/ 244 h 845"/>
                <a:gd name="T58" fmla="*/ 56 w 297"/>
                <a:gd name="T59" fmla="*/ 185 h 845"/>
                <a:gd name="T60" fmla="*/ 58 w 297"/>
                <a:gd name="T61" fmla="*/ 175 h 845"/>
                <a:gd name="T62" fmla="*/ 3 w 297"/>
                <a:gd name="T63" fmla="*/ 135 h 845"/>
                <a:gd name="T64" fmla="*/ 0 w 297"/>
                <a:gd name="T65" fmla="*/ 134 h 845"/>
                <a:gd name="T66" fmla="*/ 3 w 297"/>
                <a:gd name="T67" fmla="*/ 845 h 845"/>
                <a:gd name="T68" fmla="*/ 33 w 297"/>
                <a:gd name="T69" fmla="*/ 799 h 845"/>
                <a:gd name="T70" fmla="*/ 195 w 297"/>
                <a:gd name="T71" fmla="*/ 517 h 845"/>
                <a:gd name="T72" fmla="*/ 297 w 297"/>
                <a:gd name="T73" fmla="*/ 21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7" h="845">
                  <a:moveTo>
                    <a:pt x="294" y="208"/>
                  </a:moveTo>
                  <a:cubicBezTo>
                    <a:pt x="281" y="198"/>
                    <a:pt x="267" y="187"/>
                    <a:pt x="254" y="177"/>
                  </a:cubicBezTo>
                  <a:cubicBezTo>
                    <a:pt x="246" y="171"/>
                    <a:pt x="239" y="164"/>
                    <a:pt x="231" y="159"/>
                  </a:cubicBezTo>
                  <a:cubicBezTo>
                    <a:pt x="229" y="157"/>
                    <a:pt x="229" y="156"/>
                    <a:pt x="230" y="154"/>
                  </a:cubicBezTo>
                  <a:cubicBezTo>
                    <a:pt x="241" y="138"/>
                    <a:pt x="251" y="122"/>
                    <a:pt x="262" y="107"/>
                  </a:cubicBezTo>
                  <a:cubicBezTo>
                    <a:pt x="263" y="105"/>
                    <a:pt x="263" y="104"/>
                    <a:pt x="262" y="102"/>
                  </a:cubicBezTo>
                  <a:cubicBezTo>
                    <a:pt x="250" y="86"/>
                    <a:pt x="238" y="70"/>
                    <a:pt x="226" y="54"/>
                  </a:cubicBezTo>
                  <a:cubicBezTo>
                    <a:pt x="219" y="44"/>
                    <a:pt x="211" y="35"/>
                    <a:pt x="205" y="26"/>
                  </a:cubicBezTo>
                  <a:cubicBezTo>
                    <a:pt x="199" y="17"/>
                    <a:pt x="193" y="10"/>
                    <a:pt x="187" y="1"/>
                  </a:cubicBezTo>
                  <a:cubicBezTo>
                    <a:pt x="186" y="0"/>
                    <a:pt x="186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13"/>
                    <a:pt x="184" y="26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9"/>
                    <a:pt x="183" y="39"/>
                    <a:pt x="183" y="40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1"/>
                    <a:pt x="183" y="40"/>
                    <a:pt x="183" y="40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7"/>
                    <a:pt x="182" y="52"/>
                    <a:pt x="181" y="57"/>
                  </a:cubicBezTo>
                  <a:cubicBezTo>
                    <a:pt x="180" y="66"/>
                    <a:pt x="180" y="76"/>
                    <a:pt x="179" y="85"/>
                  </a:cubicBezTo>
                  <a:cubicBezTo>
                    <a:pt x="179" y="87"/>
                    <a:pt x="179" y="90"/>
                    <a:pt x="179" y="92"/>
                  </a:cubicBezTo>
                  <a:cubicBezTo>
                    <a:pt x="179" y="92"/>
                    <a:pt x="179" y="93"/>
                    <a:pt x="179" y="93"/>
                  </a:cubicBezTo>
                  <a:cubicBezTo>
                    <a:pt x="179" y="94"/>
                    <a:pt x="179" y="94"/>
                    <a:pt x="179" y="94"/>
                  </a:cubicBezTo>
                  <a:cubicBezTo>
                    <a:pt x="179" y="94"/>
                    <a:pt x="179" y="93"/>
                    <a:pt x="179" y="93"/>
                  </a:cubicBezTo>
                  <a:cubicBezTo>
                    <a:pt x="179" y="94"/>
                    <a:pt x="179" y="95"/>
                    <a:pt x="178" y="96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7" y="117"/>
                    <a:pt x="175" y="137"/>
                    <a:pt x="173" y="157"/>
                  </a:cubicBezTo>
                  <a:cubicBezTo>
                    <a:pt x="170" y="185"/>
                    <a:pt x="166" y="213"/>
                    <a:pt x="163" y="240"/>
                  </a:cubicBezTo>
                  <a:cubicBezTo>
                    <a:pt x="160" y="267"/>
                    <a:pt x="156" y="294"/>
                    <a:pt x="152" y="320"/>
                  </a:cubicBezTo>
                  <a:cubicBezTo>
                    <a:pt x="148" y="348"/>
                    <a:pt x="143" y="376"/>
                    <a:pt x="138" y="403"/>
                  </a:cubicBezTo>
                  <a:cubicBezTo>
                    <a:pt x="131" y="443"/>
                    <a:pt x="123" y="481"/>
                    <a:pt x="114" y="520"/>
                  </a:cubicBezTo>
                  <a:cubicBezTo>
                    <a:pt x="106" y="557"/>
                    <a:pt x="96" y="593"/>
                    <a:pt x="86" y="630"/>
                  </a:cubicBezTo>
                  <a:cubicBezTo>
                    <a:pt x="81" y="646"/>
                    <a:pt x="76" y="663"/>
                    <a:pt x="71" y="679"/>
                  </a:cubicBezTo>
                  <a:cubicBezTo>
                    <a:pt x="69" y="686"/>
                    <a:pt x="65" y="692"/>
                    <a:pt x="64" y="699"/>
                  </a:cubicBezTo>
                  <a:cubicBezTo>
                    <a:pt x="64" y="700"/>
                    <a:pt x="64" y="700"/>
                    <a:pt x="63" y="700"/>
                  </a:cubicBezTo>
                  <a:cubicBezTo>
                    <a:pt x="61" y="700"/>
                    <a:pt x="62" y="699"/>
                    <a:pt x="62" y="699"/>
                  </a:cubicBezTo>
                  <a:cubicBezTo>
                    <a:pt x="62" y="693"/>
                    <a:pt x="63" y="687"/>
                    <a:pt x="63" y="681"/>
                  </a:cubicBezTo>
                  <a:cubicBezTo>
                    <a:pt x="63" y="651"/>
                    <a:pt x="62" y="621"/>
                    <a:pt x="60" y="591"/>
                  </a:cubicBezTo>
                  <a:cubicBezTo>
                    <a:pt x="60" y="581"/>
                    <a:pt x="59" y="570"/>
                    <a:pt x="59" y="560"/>
                  </a:cubicBezTo>
                  <a:cubicBezTo>
                    <a:pt x="58" y="551"/>
                    <a:pt x="58" y="542"/>
                    <a:pt x="57" y="534"/>
                  </a:cubicBezTo>
                  <a:cubicBezTo>
                    <a:pt x="56" y="526"/>
                    <a:pt x="56" y="519"/>
                    <a:pt x="55" y="511"/>
                  </a:cubicBezTo>
                  <a:cubicBezTo>
                    <a:pt x="54" y="502"/>
                    <a:pt x="54" y="493"/>
                    <a:pt x="53" y="485"/>
                  </a:cubicBezTo>
                  <a:cubicBezTo>
                    <a:pt x="52" y="480"/>
                    <a:pt x="52" y="475"/>
                    <a:pt x="52" y="471"/>
                  </a:cubicBezTo>
                  <a:cubicBezTo>
                    <a:pt x="51" y="466"/>
                    <a:pt x="51" y="461"/>
                    <a:pt x="51" y="456"/>
                  </a:cubicBezTo>
                  <a:cubicBezTo>
                    <a:pt x="50" y="452"/>
                    <a:pt x="50" y="448"/>
                    <a:pt x="50" y="444"/>
                  </a:cubicBezTo>
                  <a:cubicBezTo>
                    <a:pt x="49" y="439"/>
                    <a:pt x="49" y="435"/>
                    <a:pt x="48" y="430"/>
                  </a:cubicBezTo>
                  <a:cubicBezTo>
                    <a:pt x="47" y="427"/>
                    <a:pt x="47" y="423"/>
                    <a:pt x="47" y="421"/>
                  </a:cubicBezTo>
                  <a:cubicBezTo>
                    <a:pt x="47" y="410"/>
                    <a:pt x="45" y="401"/>
                    <a:pt x="45" y="391"/>
                  </a:cubicBezTo>
                  <a:cubicBezTo>
                    <a:pt x="43" y="374"/>
                    <a:pt x="41" y="358"/>
                    <a:pt x="40" y="342"/>
                  </a:cubicBezTo>
                  <a:cubicBezTo>
                    <a:pt x="38" y="334"/>
                    <a:pt x="37" y="328"/>
                    <a:pt x="36" y="321"/>
                  </a:cubicBezTo>
                  <a:cubicBezTo>
                    <a:pt x="36" y="315"/>
                    <a:pt x="35" y="309"/>
                    <a:pt x="34" y="303"/>
                  </a:cubicBezTo>
                  <a:cubicBezTo>
                    <a:pt x="34" y="297"/>
                    <a:pt x="33" y="291"/>
                    <a:pt x="32" y="285"/>
                  </a:cubicBezTo>
                  <a:cubicBezTo>
                    <a:pt x="31" y="280"/>
                    <a:pt x="31" y="275"/>
                    <a:pt x="30" y="270"/>
                  </a:cubicBezTo>
                  <a:cubicBezTo>
                    <a:pt x="30" y="264"/>
                    <a:pt x="29" y="259"/>
                    <a:pt x="29" y="253"/>
                  </a:cubicBezTo>
                  <a:cubicBezTo>
                    <a:pt x="28" y="249"/>
                    <a:pt x="30" y="247"/>
                    <a:pt x="31" y="244"/>
                  </a:cubicBezTo>
                  <a:cubicBezTo>
                    <a:pt x="38" y="228"/>
                    <a:pt x="45" y="212"/>
                    <a:pt x="51" y="197"/>
                  </a:cubicBezTo>
                  <a:cubicBezTo>
                    <a:pt x="52" y="193"/>
                    <a:pt x="54" y="189"/>
                    <a:pt x="56" y="185"/>
                  </a:cubicBezTo>
                  <a:cubicBezTo>
                    <a:pt x="56" y="182"/>
                    <a:pt x="58" y="180"/>
                    <a:pt x="59" y="177"/>
                  </a:cubicBezTo>
                  <a:cubicBezTo>
                    <a:pt x="59" y="176"/>
                    <a:pt x="59" y="176"/>
                    <a:pt x="58" y="175"/>
                  </a:cubicBezTo>
                  <a:cubicBezTo>
                    <a:pt x="49" y="169"/>
                    <a:pt x="39" y="162"/>
                    <a:pt x="30" y="155"/>
                  </a:cubicBezTo>
                  <a:cubicBezTo>
                    <a:pt x="21" y="149"/>
                    <a:pt x="12" y="142"/>
                    <a:pt x="3" y="135"/>
                  </a:cubicBezTo>
                  <a:cubicBezTo>
                    <a:pt x="2" y="134"/>
                    <a:pt x="1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842"/>
                    <a:pt x="0" y="842"/>
                    <a:pt x="0" y="842"/>
                  </a:cubicBezTo>
                  <a:cubicBezTo>
                    <a:pt x="1" y="842"/>
                    <a:pt x="2" y="843"/>
                    <a:pt x="3" y="845"/>
                  </a:cubicBezTo>
                  <a:cubicBezTo>
                    <a:pt x="3" y="843"/>
                    <a:pt x="4" y="843"/>
                    <a:pt x="5" y="842"/>
                  </a:cubicBezTo>
                  <a:cubicBezTo>
                    <a:pt x="14" y="828"/>
                    <a:pt x="24" y="814"/>
                    <a:pt x="33" y="799"/>
                  </a:cubicBezTo>
                  <a:cubicBezTo>
                    <a:pt x="48" y="776"/>
                    <a:pt x="62" y="755"/>
                    <a:pt x="76" y="731"/>
                  </a:cubicBezTo>
                  <a:cubicBezTo>
                    <a:pt x="120" y="662"/>
                    <a:pt x="160" y="591"/>
                    <a:pt x="195" y="517"/>
                  </a:cubicBezTo>
                  <a:cubicBezTo>
                    <a:pt x="222" y="462"/>
                    <a:pt x="246" y="406"/>
                    <a:pt x="266" y="348"/>
                  </a:cubicBezTo>
                  <a:cubicBezTo>
                    <a:pt x="280" y="305"/>
                    <a:pt x="291" y="260"/>
                    <a:pt x="297" y="215"/>
                  </a:cubicBezTo>
                  <a:cubicBezTo>
                    <a:pt x="297" y="212"/>
                    <a:pt x="297" y="211"/>
                    <a:pt x="294" y="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0EE4DD0-3F26-4D79-A4FD-499AD33A1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2287588"/>
              <a:ext cx="485775" cy="354012"/>
            </a:xfrm>
            <a:custGeom>
              <a:avLst/>
              <a:gdLst>
                <a:gd name="T0" fmla="*/ 0 w 185"/>
                <a:gd name="T1" fmla="*/ 134 h 135"/>
                <a:gd name="T2" fmla="*/ 3 w 185"/>
                <a:gd name="T3" fmla="*/ 135 h 135"/>
                <a:gd name="T4" fmla="*/ 14 w 185"/>
                <a:gd name="T5" fmla="*/ 122 h 135"/>
                <a:gd name="T6" fmla="*/ 54 w 185"/>
                <a:gd name="T7" fmla="*/ 88 h 135"/>
                <a:gd name="T8" fmla="*/ 129 w 185"/>
                <a:gd name="T9" fmla="*/ 40 h 135"/>
                <a:gd name="T10" fmla="*/ 178 w 185"/>
                <a:gd name="T11" fmla="*/ 12 h 135"/>
                <a:gd name="T12" fmla="*/ 182 w 185"/>
                <a:gd name="T13" fmla="*/ 13 h 135"/>
                <a:gd name="T14" fmla="*/ 182 w 185"/>
                <a:gd name="T15" fmla="*/ 34 h 135"/>
                <a:gd name="T16" fmla="*/ 183 w 185"/>
                <a:gd name="T17" fmla="*/ 38 h 135"/>
                <a:gd name="T18" fmla="*/ 185 w 185"/>
                <a:gd name="T19" fmla="*/ 1 h 135"/>
                <a:gd name="T20" fmla="*/ 185 w 185"/>
                <a:gd name="T21" fmla="*/ 0 h 135"/>
                <a:gd name="T22" fmla="*/ 181 w 185"/>
                <a:gd name="T23" fmla="*/ 1 h 135"/>
                <a:gd name="T24" fmla="*/ 167 w 185"/>
                <a:gd name="T25" fmla="*/ 10 h 135"/>
                <a:gd name="T26" fmla="*/ 116 w 185"/>
                <a:gd name="T27" fmla="*/ 38 h 135"/>
                <a:gd name="T28" fmla="*/ 63 w 185"/>
                <a:gd name="T29" fmla="*/ 73 h 135"/>
                <a:gd name="T30" fmla="*/ 1 w 185"/>
                <a:gd name="T31" fmla="*/ 126 h 135"/>
                <a:gd name="T32" fmla="*/ 0 w 185"/>
                <a:gd name="T33" fmla="*/ 126 h 135"/>
                <a:gd name="T34" fmla="*/ 0 w 185"/>
                <a:gd name="T35" fmla="*/ 134 h 135"/>
                <a:gd name="T36" fmla="*/ 0 w 185"/>
                <a:gd name="T3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5" h="135">
                  <a:moveTo>
                    <a:pt x="0" y="134"/>
                  </a:moveTo>
                  <a:cubicBezTo>
                    <a:pt x="1" y="134"/>
                    <a:pt x="2" y="134"/>
                    <a:pt x="3" y="135"/>
                  </a:cubicBezTo>
                  <a:cubicBezTo>
                    <a:pt x="7" y="131"/>
                    <a:pt x="10" y="127"/>
                    <a:pt x="14" y="122"/>
                  </a:cubicBezTo>
                  <a:cubicBezTo>
                    <a:pt x="26" y="110"/>
                    <a:pt x="40" y="98"/>
                    <a:pt x="54" y="88"/>
                  </a:cubicBezTo>
                  <a:cubicBezTo>
                    <a:pt x="78" y="71"/>
                    <a:pt x="103" y="55"/>
                    <a:pt x="129" y="40"/>
                  </a:cubicBezTo>
                  <a:cubicBezTo>
                    <a:pt x="145" y="30"/>
                    <a:pt x="162" y="21"/>
                    <a:pt x="178" y="12"/>
                  </a:cubicBezTo>
                  <a:cubicBezTo>
                    <a:pt x="181" y="10"/>
                    <a:pt x="182" y="10"/>
                    <a:pt x="182" y="13"/>
                  </a:cubicBezTo>
                  <a:cubicBezTo>
                    <a:pt x="182" y="20"/>
                    <a:pt x="182" y="27"/>
                    <a:pt x="182" y="34"/>
                  </a:cubicBezTo>
                  <a:cubicBezTo>
                    <a:pt x="182" y="35"/>
                    <a:pt x="181" y="37"/>
                    <a:pt x="183" y="38"/>
                  </a:cubicBezTo>
                  <a:cubicBezTo>
                    <a:pt x="184" y="26"/>
                    <a:pt x="185" y="13"/>
                    <a:pt x="185" y="1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4" y="0"/>
                    <a:pt x="182" y="1"/>
                    <a:pt x="181" y="1"/>
                  </a:cubicBezTo>
                  <a:cubicBezTo>
                    <a:pt x="176" y="4"/>
                    <a:pt x="172" y="7"/>
                    <a:pt x="167" y="10"/>
                  </a:cubicBezTo>
                  <a:cubicBezTo>
                    <a:pt x="150" y="19"/>
                    <a:pt x="133" y="28"/>
                    <a:pt x="116" y="38"/>
                  </a:cubicBezTo>
                  <a:cubicBezTo>
                    <a:pt x="98" y="49"/>
                    <a:pt x="80" y="60"/>
                    <a:pt x="63" y="73"/>
                  </a:cubicBezTo>
                  <a:cubicBezTo>
                    <a:pt x="40" y="88"/>
                    <a:pt x="18" y="104"/>
                    <a:pt x="1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75A61AF4-3A22-472D-A6A2-C39687275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2638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6E07F5BA-B54E-4E48-B32B-BB81C65D0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851" y="2287588"/>
              <a:ext cx="4763" cy="98425"/>
            </a:xfrm>
            <a:custGeom>
              <a:avLst/>
              <a:gdLst>
                <a:gd name="T0" fmla="*/ 0 w 2"/>
                <a:gd name="T1" fmla="*/ 38 h 38"/>
                <a:gd name="T2" fmla="*/ 0 w 2"/>
                <a:gd name="T3" fmla="*/ 38 h 38"/>
                <a:gd name="T4" fmla="*/ 2 w 2"/>
                <a:gd name="T5" fmla="*/ 0 h 38"/>
                <a:gd name="T6" fmla="*/ 2 w 2"/>
                <a:gd name="T7" fmla="*/ 0 h 38"/>
                <a:gd name="T8" fmla="*/ 2 w 2"/>
                <a:gd name="T9" fmla="*/ 1 h 38"/>
                <a:gd name="T10" fmla="*/ 0 w 2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8"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" y="26"/>
                    <a:pt x="2" y="1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3"/>
                    <a:pt x="1" y="26"/>
                    <a:pt x="0" y="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DAAE1D8B-6623-441F-9F2E-E6ACD538E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8" y="2436813"/>
              <a:ext cx="330200" cy="404812"/>
            </a:xfrm>
            <a:custGeom>
              <a:avLst/>
              <a:gdLst>
                <a:gd name="T0" fmla="*/ 124 w 125"/>
                <a:gd name="T1" fmla="*/ 3 h 154"/>
                <a:gd name="T2" fmla="*/ 110 w 125"/>
                <a:gd name="T3" fmla="*/ 44 h 154"/>
                <a:gd name="T4" fmla="*/ 80 w 125"/>
                <a:gd name="T5" fmla="*/ 89 h 154"/>
                <a:gd name="T6" fmla="*/ 30 w 125"/>
                <a:gd name="T7" fmla="*/ 143 h 154"/>
                <a:gd name="T8" fmla="*/ 25 w 125"/>
                <a:gd name="T9" fmla="*/ 143 h 154"/>
                <a:gd name="T10" fmla="*/ 6 w 125"/>
                <a:gd name="T11" fmla="*/ 124 h 154"/>
                <a:gd name="T12" fmla="*/ 4 w 125"/>
                <a:gd name="T13" fmla="*/ 120 h 154"/>
                <a:gd name="T14" fmla="*/ 0 w 125"/>
                <a:gd name="T15" fmla="*/ 128 h 154"/>
                <a:gd name="T16" fmla="*/ 2 w 125"/>
                <a:gd name="T17" fmla="*/ 130 h 154"/>
                <a:gd name="T18" fmla="*/ 24 w 125"/>
                <a:gd name="T19" fmla="*/ 153 h 154"/>
                <a:gd name="T20" fmla="*/ 30 w 125"/>
                <a:gd name="T21" fmla="*/ 153 h 154"/>
                <a:gd name="T22" fmla="*/ 45 w 125"/>
                <a:gd name="T23" fmla="*/ 139 h 154"/>
                <a:gd name="T24" fmla="*/ 93 w 125"/>
                <a:gd name="T25" fmla="*/ 84 h 154"/>
                <a:gd name="T26" fmla="*/ 119 w 125"/>
                <a:gd name="T27" fmla="*/ 41 h 154"/>
                <a:gd name="T28" fmla="*/ 123 w 125"/>
                <a:gd name="T29" fmla="*/ 35 h 154"/>
                <a:gd name="T30" fmla="*/ 123 w 125"/>
                <a:gd name="T31" fmla="*/ 28 h 154"/>
                <a:gd name="T32" fmla="*/ 125 w 125"/>
                <a:gd name="T33" fmla="*/ 0 h 154"/>
                <a:gd name="T34" fmla="*/ 124 w 125"/>
                <a:gd name="T35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54">
                  <a:moveTo>
                    <a:pt x="124" y="3"/>
                  </a:moveTo>
                  <a:cubicBezTo>
                    <a:pt x="122" y="17"/>
                    <a:pt x="116" y="31"/>
                    <a:pt x="110" y="44"/>
                  </a:cubicBezTo>
                  <a:cubicBezTo>
                    <a:pt x="101" y="59"/>
                    <a:pt x="91" y="75"/>
                    <a:pt x="80" y="89"/>
                  </a:cubicBezTo>
                  <a:cubicBezTo>
                    <a:pt x="65" y="108"/>
                    <a:pt x="48" y="126"/>
                    <a:pt x="30" y="143"/>
                  </a:cubicBezTo>
                  <a:cubicBezTo>
                    <a:pt x="28" y="145"/>
                    <a:pt x="27" y="145"/>
                    <a:pt x="25" y="143"/>
                  </a:cubicBezTo>
                  <a:cubicBezTo>
                    <a:pt x="19" y="136"/>
                    <a:pt x="13" y="130"/>
                    <a:pt x="6" y="124"/>
                  </a:cubicBezTo>
                  <a:cubicBezTo>
                    <a:pt x="5" y="122"/>
                    <a:pt x="5" y="121"/>
                    <a:pt x="4" y="120"/>
                  </a:cubicBezTo>
                  <a:cubicBezTo>
                    <a:pt x="2" y="122"/>
                    <a:pt x="1" y="125"/>
                    <a:pt x="0" y="128"/>
                  </a:cubicBezTo>
                  <a:cubicBezTo>
                    <a:pt x="1" y="129"/>
                    <a:pt x="2" y="130"/>
                    <a:pt x="2" y="130"/>
                  </a:cubicBezTo>
                  <a:cubicBezTo>
                    <a:pt x="10" y="138"/>
                    <a:pt x="18" y="145"/>
                    <a:pt x="24" y="153"/>
                  </a:cubicBezTo>
                  <a:cubicBezTo>
                    <a:pt x="26" y="154"/>
                    <a:pt x="28" y="154"/>
                    <a:pt x="30" y="153"/>
                  </a:cubicBezTo>
                  <a:cubicBezTo>
                    <a:pt x="36" y="148"/>
                    <a:pt x="41" y="144"/>
                    <a:pt x="45" y="139"/>
                  </a:cubicBezTo>
                  <a:cubicBezTo>
                    <a:pt x="63" y="122"/>
                    <a:pt x="79" y="104"/>
                    <a:pt x="93" y="84"/>
                  </a:cubicBezTo>
                  <a:cubicBezTo>
                    <a:pt x="103" y="71"/>
                    <a:pt x="112" y="57"/>
                    <a:pt x="119" y="41"/>
                  </a:cubicBezTo>
                  <a:cubicBezTo>
                    <a:pt x="120" y="39"/>
                    <a:pt x="120" y="36"/>
                    <a:pt x="123" y="35"/>
                  </a:cubicBezTo>
                  <a:cubicBezTo>
                    <a:pt x="123" y="32"/>
                    <a:pt x="123" y="30"/>
                    <a:pt x="123" y="28"/>
                  </a:cubicBezTo>
                  <a:cubicBezTo>
                    <a:pt x="124" y="19"/>
                    <a:pt x="124" y="9"/>
                    <a:pt x="125" y="0"/>
                  </a:cubicBezTo>
                  <a:cubicBezTo>
                    <a:pt x="124" y="0"/>
                    <a:pt x="124" y="2"/>
                    <a:pt x="124" y="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D315962-C3AF-408A-A011-771CC1AE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1" y="2533650"/>
              <a:ext cx="1588" cy="476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A0A82B84-6873-41AE-ACDC-E3473584A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151" y="2530475"/>
              <a:ext cx="1588" cy="793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1 h 3"/>
                <a:gd name="T4" fmla="*/ 0 w 1"/>
                <a:gd name="T5" fmla="*/ 3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D5C4434-F75D-4C78-BC98-9C8ACEB8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6" y="2393950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35F1B716-138D-4E8F-9D9A-7BAA3E524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676" y="2392363"/>
              <a:ext cx="3175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293CDA0F-8CD6-41CD-A740-00A810795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613" y="2284413"/>
              <a:ext cx="784225" cy="2216150"/>
            </a:xfrm>
            <a:custGeom>
              <a:avLst/>
              <a:gdLst>
                <a:gd name="T0" fmla="*/ 294 w 298"/>
                <a:gd name="T1" fmla="*/ 136 h 844"/>
                <a:gd name="T2" fmla="*/ 294 w 298"/>
                <a:gd name="T3" fmla="*/ 136 h 844"/>
                <a:gd name="T4" fmla="*/ 294 w 298"/>
                <a:gd name="T5" fmla="*/ 136 h 844"/>
                <a:gd name="T6" fmla="*/ 241 w 298"/>
                <a:gd name="T7" fmla="*/ 175 h 844"/>
                <a:gd name="T8" fmla="*/ 238 w 298"/>
                <a:gd name="T9" fmla="*/ 179 h 844"/>
                <a:gd name="T10" fmla="*/ 241 w 298"/>
                <a:gd name="T11" fmla="*/ 187 h 844"/>
                <a:gd name="T12" fmla="*/ 266 w 298"/>
                <a:gd name="T13" fmla="*/ 246 h 844"/>
                <a:gd name="T14" fmla="*/ 265 w 298"/>
                <a:gd name="T15" fmla="*/ 261 h 844"/>
                <a:gd name="T16" fmla="*/ 257 w 298"/>
                <a:gd name="T17" fmla="*/ 329 h 844"/>
                <a:gd name="T18" fmla="*/ 249 w 298"/>
                <a:gd name="T19" fmla="*/ 402 h 844"/>
                <a:gd name="T20" fmla="*/ 244 w 298"/>
                <a:gd name="T21" fmla="*/ 455 h 844"/>
                <a:gd name="T22" fmla="*/ 238 w 298"/>
                <a:gd name="T23" fmla="*/ 538 h 844"/>
                <a:gd name="T24" fmla="*/ 233 w 298"/>
                <a:gd name="T25" fmla="*/ 637 h 844"/>
                <a:gd name="T26" fmla="*/ 232 w 298"/>
                <a:gd name="T27" fmla="*/ 696 h 844"/>
                <a:gd name="T28" fmla="*/ 225 w 298"/>
                <a:gd name="T29" fmla="*/ 678 h 844"/>
                <a:gd name="T30" fmla="*/ 216 w 298"/>
                <a:gd name="T31" fmla="*/ 647 h 844"/>
                <a:gd name="T32" fmla="*/ 202 w 298"/>
                <a:gd name="T33" fmla="*/ 601 h 844"/>
                <a:gd name="T34" fmla="*/ 193 w 298"/>
                <a:gd name="T35" fmla="*/ 567 h 844"/>
                <a:gd name="T36" fmla="*/ 180 w 298"/>
                <a:gd name="T37" fmla="*/ 508 h 844"/>
                <a:gd name="T38" fmla="*/ 158 w 298"/>
                <a:gd name="T39" fmla="*/ 401 h 844"/>
                <a:gd name="T40" fmla="*/ 140 w 298"/>
                <a:gd name="T41" fmla="*/ 289 h 844"/>
                <a:gd name="T42" fmla="*/ 128 w 298"/>
                <a:gd name="T43" fmla="*/ 194 h 844"/>
                <a:gd name="T44" fmla="*/ 124 w 298"/>
                <a:gd name="T45" fmla="*/ 163 h 844"/>
                <a:gd name="T46" fmla="*/ 118 w 298"/>
                <a:gd name="T47" fmla="*/ 96 h 844"/>
                <a:gd name="T48" fmla="*/ 118 w 298"/>
                <a:gd name="T49" fmla="*/ 93 h 844"/>
                <a:gd name="T50" fmla="*/ 118 w 298"/>
                <a:gd name="T51" fmla="*/ 92 h 844"/>
                <a:gd name="T52" fmla="*/ 115 w 298"/>
                <a:gd name="T53" fmla="*/ 57 h 844"/>
                <a:gd name="T54" fmla="*/ 114 w 298"/>
                <a:gd name="T55" fmla="*/ 39 h 844"/>
                <a:gd name="T56" fmla="*/ 112 w 298"/>
                <a:gd name="T57" fmla="*/ 2 h 844"/>
                <a:gd name="T58" fmla="*/ 109 w 298"/>
                <a:gd name="T59" fmla="*/ 3 h 844"/>
                <a:gd name="T60" fmla="*/ 36 w 298"/>
                <a:gd name="T61" fmla="*/ 102 h 844"/>
                <a:gd name="T62" fmla="*/ 35 w 298"/>
                <a:gd name="T63" fmla="*/ 108 h 844"/>
                <a:gd name="T64" fmla="*/ 66 w 298"/>
                <a:gd name="T65" fmla="*/ 154 h 844"/>
                <a:gd name="T66" fmla="*/ 65 w 298"/>
                <a:gd name="T67" fmla="*/ 160 h 844"/>
                <a:gd name="T68" fmla="*/ 2 w 298"/>
                <a:gd name="T69" fmla="*/ 210 h 844"/>
                <a:gd name="T70" fmla="*/ 0 w 298"/>
                <a:gd name="T71" fmla="*/ 214 h 844"/>
                <a:gd name="T72" fmla="*/ 8 w 298"/>
                <a:gd name="T73" fmla="*/ 262 h 844"/>
                <a:gd name="T74" fmla="*/ 54 w 298"/>
                <a:gd name="T75" fmla="*/ 410 h 844"/>
                <a:gd name="T76" fmla="*/ 174 w 298"/>
                <a:gd name="T77" fmla="*/ 655 h 844"/>
                <a:gd name="T78" fmla="*/ 281 w 298"/>
                <a:gd name="T79" fmla="*/ 826 h 844"/>
                <a:gd name="T80" fmla="*/ 294 w 298"/>
                <a:gd name="T81" fmla="*/ 844 h 844"/>
                <a:gd name="T82" fmla="*/ 298 w 298"/>
                <a:gd name="T83" fmla="*/ 843 h 844"/>
                <a:gd name="T84" fmla="*/ 298 w 298"/>
                <a:gd name="T85" fmla="*/ 135 h 844"/>
                <a:gd name="T86" fmla="*/ 294 w 298"/>
                <a:gd name="T87" fmla="*/ 136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8" h="844">
                  <a:moveTo>
                    <a:pt x="294" y="136"/>
                  </a:moveTo>
                  <a:cubicBezTo>
                    <a:pt x="294" y="136"/>
                    <a:pt x="294" y="136"/>
                    <a:pt x="294" y="136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76" y="149"/>
                    <a:pt x="259" y="162"/>
                    <a:pt x="241" y="175"/>
                  </a:cubicBezTo>
                  <a:cubicBezTo>
                    <a:pt x="239" y="176"/>
                    <a:pt x="237" y="177"/>
                    <a:pt x="238" y="179"/>
                  </a:cubicBezTo>
                  <a:cubicBezTo>
                    <a:pt x="239" y="182"/>
                    <a:pt x="240" y="185"/>
                    <a:pt x="241" y="187"/>
                  </a:cubicBezTo>
                  <a:cubicBezTo>
                    <a:pt x="250" y="207"/>
                    <a:pt x="258" y="226"/>
                    <a:pt x="266" y="246"/>
                  </a:cubicBezTo>
                  <a:cubicBezTo>
                    <a:pt x="268" y="251"/>
                    <a:pt x="266" y="256"/>
                    <a:pt x="265" y="261"/>
                  </a:cubicBezTo>
                  <a:cubicBezTo>
                    <a:pt x="263" y="284"/>
                    <a:pt x="260" y="306"/>
                    <a:pt x="257" y="329"/>
                  </a:cubicBezTo>
                  <a:cubicBezTo>
                    <a:pt x="255" y="353"/>
                    <a:pt x="252" y="378"/>
                    <a:pt x="249" y="402"/>
                  </a:cubicBezTo>
                  <a:cubicBezTo>
                    <a:pt x="247" y="420"/>
                    <a:pt x="246" y="437"/>
                    <a:pt x="244" y="455"/>
                  </a:cubicBezTo>
                  <a:cubicBezTo>
                    <a:pt x="242" y="483"/>
                    <a:pt x="239" y="510"/>
                    <a:pt x="238" y="538"/>
                  </a:cubicBezTo>
                  <a:cubicBezTo>
                    <a:pt x="235" y="570"/>
                    <a:pt x="234" y="603"/>
                    <a:pt x="233" y="637"/>
                  </a:cubicBezTo>
                  <a:cubicBezTo>
                    <a:pt x="232" y="656"/>
                    <a:pt x="232" y="676"/>
                    <a:pt x="232" y="696"/>
                  </a:cubicBezTo>
                  <a:cubicBezTo>
                    <a:pt x="228" y="690"/>
                    <a:pt x="228" y="684"/>
                    <a:pt x="225" y="678"/>
                  </a:cubicBezTo>
                  <a:cubicBezTo>
                    <a:pt x="221" y="668"/>
                    <a:pt x="219" y="658"/>
                    <a:pt x="216" y="647"/>
                  </a:cubicBezTo>
                  <a:cubicBezTo>
                    <a:pt x="211" y="632"/>
                    <a:pt x="207" y="616"/>
                    <a:pt x="202" y="601"/>
                  </a:cubicBezTo>
                  <a:cubicBezTo>
                    <a:pt x="199" y="590"/>
                    <a:pt x="196" y="579"/>
                    <a:pt x="193" y="567"/>
                  </a:cubicBezTo>
                  <a:cubicBezTo>
                    <a:pt x="188" y="548"/>
                    <a:pt x="184" y="527"/>
                    <a:pt x="180" y="508"/>
                  </a:cubicBezTo>
                  <a:cubicBezTo>
                    <a:pt x="172" y="472"/>
                    <a:pt x="164" y="437"/>
                    <a:pt x="158" y="401"/>
                  </a:cubicBezTo>
                  <a:cubicBezTo>
                    <a:pt x="152" y="364"/>
                    <a:pt x="145" y="326"/>
                    <a:pt x="140" y="289"/>
                  </a:cubicBezTo>
                  <a:cubicBezTo>
                    <a:pt x="136" y="257"/>
                    <a:pt x="132" y="225"/>
                    <a:pt x="128" y="194"/>
                  </a:cubicBezTo>
                  <a:cubicBezTo>
                    <a:pt x="127" y="183"/>
                    <a:pt x="126" y="173"/>
                    <a:pt x="124" y="163"/>
                  </a:cubicBezTo>
                  <a:cubicBezTo>
                    <a:pt x="123" y="141"/>
                    <a:pt x="120" y="118"/>
                    <a:pt x="118" y="96"/>
                  </a:cubicBezTo>
                  <a:cubicBezTo>
                    <a:pt x="118" y="95"/>
                    <a:pt x="118" y="94"/>
                    <a:pt x="118" y="93"/>
                  </a:cubicBezTo>
                  <a:cubicBezTo>
                    <a:pt x="118" y="93"/>
                    <a:pt x="118" y="92"/>
                    <a:pt x="118" y="92"/>
                  </a:cubicBezTo>
                  <a:cubicBezTo>
                    <a:pt x="117" y="80"/>
                    <a:pt x="115" y="69"/>
                    <a:pt x="115" y="57"/>
                  </a:cubicBezTo>
                  <a:cubicBezTo>
                    <a:pt x="115" y="51"/>
                    <a:pt x="115" y="44"/>
                    <a:pt x="114" y="39"/>
                  </a:cubicBezTo>
                  <a:cubicBezTo>
                    <a:pt x="113" y="26"/>
                    <a:pt x="112" y="14"/>
                    <a:pt x="112" y="2"/>
                  </a:cubicBezTo>
                  <a:cubicBezTo>
                    <a:pt x="110" y="0"/>
                    <a:pt x="110" y="3"/>
                    <a:pt x="109" y="3"/>
                  </a:cubicBezTo>
                  <a:cubicBezTo>
                    <a:pt x="84" y="36"/>
                    <a:pt x="60" y="69"/>
                    <a:pt x="36" y="102"/>
                  </a:cubicBezTo>
                  <a:cubicBezTo>
                    <a:pt x="34" y="104"/>
                    <a:pt x="34" y="106"/>
                    <a:pt x="35" y="108"/>
                  </a:cubicBezTo>
                  <a:cubicBezTo>
                    <a:pt x="46" y="123"/>
                    <a:pt x="56" y="138"/>
                    <a:pt x="66" y="154"/>
                  </a:cubicBezTo>
                  <a:cubicBezTo>
                    <a:pt x="68" y="157"/>
                    <a:pt x="68" y="158"/>
                    <a:pt x="65" y="160"/>
                  </a:cubicBezTo>
                  <a:cubicBezTo>
                    <a:pt x="44" y="177"/>
                    <a:pt x="24" y="194"/>
                    <a:pt x="2" y="210"/>
                  </a:cubicBezTo>
                  <a:cubicBezTo>
                    <a:pt x="1" y="211"/>
                    <a:pt x="0" y="212"/>
                    <a:pt x="0" y="214"/>
                  </a:cubicBezTo>
                  <a:cubicBezTo>
                    <a:pt x="2" y="230"/>
                    <a:pt x="4" y="246"/>
                    <a:pt x="8" y="262"/>
                  </a:cubicBezTo>
                  <a:cubicBezTo>
                    <a:pt x="18" y="313"/>
                    <a:pt x="35" y="362"/>
                    <a:pt x="54" y="410"/>
                  </a:cubicBezTo>
                  <a:cubicBezTo>
                    <a:pt x="87" y="495"/>
                    <a:pt x="129" y="576"/>
                    <a:pt x="174" y="655"/>
                  </a:cubicBezTo>
                  <a:cubicBezTo>
                    <a:pt x="207" y="713"/>
                    <a:pt x="243" y="770"/>
                    <a:pt x="281" y="826"/>
                  </a:cubicBezTo>
                  <a:cubicBezTo>
                    <a:pt x="285" y="833"/>
                    <a:pt x="288" y="839"/>
                    <a:pt x="294" y="844"/>
                  </a:cubicBezTo>
                  <a:cubicBezTo>
                    <a:pt x="295" y="844"/>
                    <a:pt x="297" y="843"/>
                    <a:pt x="298" y="843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297" y="135"/>
                    <a:pt x="295" y="135"/>
                    <a:pt x="294" y="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04883A6-E5D8-425D-90F1-6DD6BDACE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2287588"/>
              <a:ext cx="488950" cy="354012"/>
            </a:xfrm>
            <a:custGeom>
              <a:avLst/>
              <a:gdLst>
                <a:gd name="T0" fmla="*/ 183 w 186"/>
                <a:gd name="T1" fmla="*/ 125 h 135"/>
                <a:gd name="T2" fmla="*/ 161 w 186"/>
                <a:gd name="T3" fmla="*/ 102 h 135"/>
                <a:gd name="T4" fmla="*/ 118 w 186"/>
                <a:gd name="T5" fmla="*/ 70 h 135"/>
                <a:gd name="T6" fmla="*/ 83 w 186"/>
                <a:gd name="T7" fmla="*/ 47 h 135"/>
                <a:gd name="T8" fmla="*/ 26 w 186"/>
                <a:gd name="T9" fmla="*/ 14 h 135"/>
                <a:gd name="T10" fmla="*/ 0 w 186"/>
                <a:gd name="T11" fmla="*/ 0 h 135"/>
                <a:gd name="T12" fmla="*/ 2 w 186"/>
                <a:gd name="T13" fmla="*/ 38 h 135"/>
                <a:gd name="T14" fmla="*/ 4 w 186"/>
                <a:gd name="T15" fmla="*/ 33 h 135"/>
                <a:gd name="T16" fmla="*/ 4 w 186"/>
                <a:gd name="T17" fmla="*/ 13 h 135"/>
                <a:gd name="T18" fmla="*/ 6 w 186"/>
                <a:gd name="T19" fmla="*/ 12 h 135"/>
                <a:gd name="T20" fmla="*/ 91 w 186"/>
                <a:gd name="T21" fmla="*/ 62 h 135"/>
                <a:gd name="T22" fmla="*/ 144 w 186"/>
                <a:gd name="T23" fmla="*/ 98 h 135"/>
                <a:gd name="T24" fmla="*/ 177 w 186"/>
                <a:gd name="T25" fmla="*/ 129 h 135"/>
                <a:gd name="T26" fmla="*/ 182 w 186"/>
                <a:gd name="T27" fmla="*/ 135 h 135"/>
                <a:gd name="T28" fmla="*/ 186 w 186"/>
                <a:gd name="T29" fmla="*/ 134 h 135"/>
                <a:gd name="T30" fmla="*/ 186 w 186"/>
                <a:gd name="T31" fmla="*/ 126 h 135"/>
                <a:gd name="T32" fmla="*/ 183 w 186"/>
                <a:gd name="T33" fmla="*/ 1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135">
                  <a:moveTo>
                    <a:pt x="183" y="125"/>
                  </a:moveTo>
                  <a:cubicBezTo>
                    <a:pt x="177" y="117"/>
                    <a:pt x="169" y="110"/>
                    <a:pt x="161" y="102"/>
                  </a:cubicBezTo>
                  <a:cubicBezTo>
                    <a:pt x="147" y="91"/>
                    <a:pt x="133" y="80"/>
                    <a:pt x="118" y="70"/>
                  </a:cubicBezTo>
                  <a:cubicBezTo>
                    <a:pt x="106" y="62"/>
                    <a:pt x="94" y="54"/>
                    <a:pt x="83" y="47"/>
                  </a:cubicBezTo>
                  <a:cubicBezTo>
                    <a:pt x="64" y="36"/>
                    <a:pt x="45" y="25"/>
                    <a:pt x="26" y="14"/>
                  </a:cubicBezTo>
                  <a:cubicBezTo>
                    <a:pt x="18" y="9"/>
                    <a:pt x="9" y="4"/>
                    <a:pt x="0" y="0"/>
                  </a:cubicBezTo>
                  <a:cubicBezTo>
                    <a:pt x="0" y="13"/>
                    <a:pt x="1" y="25"/>
                    <a:pt x="2" y="38"/>
                  </a:cubicBezTo>
                  <a:cubicBezTo>
                    <a:pt x="4" y="36"/>
                    <a:pt x="4" y="35"/>
                    <a:pt x="4" y="33"/>
                  </a:cubicBezTo>
                  <a:cubicBezTo>
                    <a:pt x="4" y="27"/>
                    <a:pt x="4" y="20"/>
                    <a:pt x="4" y="13"/>
                  </a:cubicBezTo>
                  <a:cubicBezTo>
                    <a:pt x="4" y="10"/>
                    <a:pt x="4" y="10"/>
                    <a:pt x="6" y="12"/>
                  </a:cubicBezTo>
                  <a:cubicBezTo>
                    <a:pt x="35" y="27"/>
                    <a:pt x="63" y="44"/>
                    <a:pt x="91" y="62"/>
                  </a:cubicBezTo>
                  <a:cubicBezTo>
                    <a:pt x="109" y="73"/>
                    <a:pt x="127" y="85"/>
                    <a:pt x="144" y="98"/>
                  </a:cubicBezTo>
                  <a:cubicBezTo>
                    <a:pt x="156" y="108"/>
                    <a:pt x="167" y="118"/>
                    <a:pt x="177" y="129"/>
                  </a:cubicBezTo>
                  <a:cubicBezTo>
                    <a:pt x="179" y="131"/>
                    <a:pt x="181" y="133"/>
                    <a:pt x="182" y="135"/>
                  </a:cubicBezTo>
                  <a:cubicBezTo>
                    <a:pt x="183" y="134"/>
                    <a:pt x="185" y="134"/>
                    <a:pt x="186" y="134"/>
                  </a:cubicBezTo>
                  <a:cubicBezTo>
                    <a:pt x="186" y="126"/>
                    <a:pt x="186" y="126"/>
                    <a:pt x="186" y="126"/>
                  </a:cubicBezTo>
                  <a:cubicBezTo>
                    <a:pt x="185" y="127"/>
                    <a:pt x="184" y="126"/>
                    <a:pt x="183" y="1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24E9F16-6B71-47C2-8D91-4378D4671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3726" y="2638425"/>
              <a:ext cx="11113" cy="3175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4 w 4"/>
                <a:gd name="T5" fmla="*/ 0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BDEBF0F-4659-4EFF-9992-93F7011B2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413" y="2432050"/>
              <a:ext cx="328613" cy="409575"/>
            </a:xfrm>
            <a:custGeom>
              <a:avLst/>
              <a:gdLst>
                <a:gd name="T0" fmla="*/ 5 w 125"/>
                <a:gd name="T1" fmla="*/ 39 h 156"/>
                <a:gd name="T2" fmla="*/ 26 w 125"/>
                <a:gd name="T3" fmla="*/ 78 h 156"/>
                <a:gd name="T4" fmla="*/ 55 w 125"/>
                <a:gd name="T5" fmla="*/ 115 h 156"/>
                <a:gd name="T6" fmla="*/ 94 w 125"/>
                <a:gd name="T7" fmla="*/ 154 h 156"/>
                <a:gd name="T8" fmla="*/ 101 w 125"/>
                <a:gd name="T9" fmla="*/ 154 h 156"/>
                <a:gd name="T10" fmla="*/ 123 w 125"/>
                <a:gd name="T11" fmla="*/ 132 h 156"/>
                <a:gd name="T12" fmla="*/ 125 w 125"/>
                <a:gd name="T13" fmla="*/ 131 h 156"/>
                <a:gd name="T14" fmla="*/ 121 w 125"/>
                <a:gd name="T15" fmla="*/ 123 h 156"/>
                <a:gd name="T16" fmla="*/ 120 w 125"/>
                <a:gd name="T17" fmla="*/ 124 h 156"/>
                <a:gd name="T18" fmla="*/ 100 w 125"/>
                <a:gd name="T19" fmla="*/ 144 h 156"/>
                <a:gd name="T20" fmla="*/ 95 w 125"/>
                <a:gd name="T21" fmla="*/ 145 h 156"/>
                <a:gd name="T22" fmla="*/ 75 w 125"/>
                <a:gd name="T23" fmla="*/ 126 h 156"/>
                <a:gd name="T24" fmla="*/ 56 w 125"/>
                <a:gd name="T25" fmla="*/ 105 h 156"/>
                <a:gd name="T26" fmla="*/ 25 w 125"/>
                <a:gd name="T27" fmla="*/ 63 h 156"/>
                <a:gd name="T28" fmla="*/ 1 w 125"/>
                <a:gd name="T29" fmla="*/ 2 h 156"/>
                <a:gd name="T30" fmla="*/ 0 w 125"/>
                <a:gd name="T31" fmla="*/ 0 h 156"/>
                <a:gd name="T32" fmla="*/ 2 w 125"/>
                <a:gd name="T33" fmla="*/ 35 h 156"/>
                <a:gd name="T34" fmla="*/ 5 w 125"/>
                <a:gd name="T35" fmla="*/ 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56">
                  <a:moveTo>
                    <a:pt x="5" y="39"/>
                  </a:moveTo>
                  <a:cubicBezTo>
                    <a:pt x="10" y="53"/>
                    <a:pt x="18" y="66"/>
                    <a:pt x="26" y="78"/>
                  </a:cubicBezTo>
                  <a:cubicBezTo>
                    <a:pt x="35" y="91"/>
                    <a:pt x="45" y="104"/>
                    <a:pt x="55" y="115"/>
                  </a:cubicBezTo>
                  <a:cubicBezTo>
                    <a:pt x="67" y="129"/>
                    <a:pt x="80" y="142"/>
                    <a:pt x="94" y="154"/>
                  </a:cubicBezTo>
                  <a:cubicBezTo>
                    <a:pt x="97" y="156"/>
                    <a:pt x="99" y="156"/>
                    <a:pt x="101" y="154"/>
                  </a:cubicBezTo>
                  <a:cubicBezTo>
                    <a:pt x="109" y="146"/>
                    <a:pt x="115" y="139"/>
                    <a:pt x="123" y="132"/>
                  </a:cubicBezTo>
                  <a:cubicBezTo>
                    <a:pt x="123" y="131"/>
                    <a:pt x="124" y="131"/>
                    <a:pt x="125" y="131"/>
                  </a:cubicBezTo>
                  <a:cubicBezTo>
                    <a:pt x="124" y="128"/>
                    <a:pt x="123" y="126"/>
                    <a:pt x="121" y="123"/>
                  </a:cubicBezTo>
                  <a:cubicBezTo>
                    <a:pt x="121" y="124"/>
                    <a:pt x="120" y="124"/>
                    <a:pt x="120" y="124"/>
                  </a:cubicBezTo>
                  <a:cubicBezTo>
                    <a:pt x="113" y="131"/>
                    <a:pt x="106" y="137"/>
                    <a:pt x="100" y="144"/>
                  </a:cubicBezTo>
                  <a:cubicBezTo>
                    <a:pt x="99" y="146"/>
                    <a:pt x="97" y="147"/>
                    <a:pt x="95" y="145"/>
                  </a:cubicBezTo>
                  <a:cubicBezTo>
                    <a:pt x="89" y="139"/>
                    <a:pt x="82" y="133"/>
                    <a:pt x="75" y="126"/>
                  </a:cubicBezTo>
                  <a:cubicBezTo>
                    <a:pt x="69" y="119"/>
                    <a:pt x="63" y="112"/>
                    <a:pt x="56" y="105"/>
                  </a:cubicBezTo>
                  <a:cubicBezTo>
                    <a:pt x="45" y="92"/>
                    <a:pt x="34" y="78"/>
                    <a:pt x="25" y="63"/>
                  </a:cubicBezTo>
                  <a:cubicBezTo>
                    <a:pt x="14" y="44"/>
                    <a:pt x="5" y="24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12"/>
                    <a:pt x="1" y="24"/>
                    <a:pt x="2" y="35"/>
                  </a:cubicBezTo>
                  <a:cubicBezTo>
                    <a:pt x="4" y="36"/>
                    <a:pt x="4" y="38"/>
                    <a:pt x="5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A77D9872-D96B-4037-8338-E9535DBC6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763" y="2528888"/>
              <a:ext cx="1588" cy="476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46A2C2D-2863-4F6A-A23E-4D4324ED7DEE}"/>
              </a:ext>
            </a:extLst>
          </p:cNvPr>
          <p:cNvGrpSpPr/>
          <p:nvPr/>
        </p:nvGrpSpPr>
        <p:grpSpPr>
          <a:xfrm rot="10800000">
            <a:off x="0" y="0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FC0B6B57-BFF6-452B-A212-37FA883DF178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8BBF40A5-64C5-435D-8237-738AE46C48D5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0B008558-0641-43C3-BD65-12EAAA36D809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AB11EBB7-6C89-45A7-9A0D-A27C027A392B}"/>
              </a:ext>
            </a:extLst>
          </p:cNvPr>
          <p:cNvGrpSpPr/>
          <p:nvPr/>
        </p:nvGrpSpPr>
        <p:grpSpPr>
          <a:xfrm>
            <a:off x="8186475" y="4462881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15229501-62AA-4E63-96A0-70C0C3F5D708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57C862E4-B30D-4526-844A-4747FEED2F3B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02DEEED-01C8-496B-9D86-4FB5EE225F3D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42034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D095F42-A0CE-4B94-BD34-878054731A10}"/>
              </a:ext>
            </a:extLst>
          </p:cNvPr>
          <p:cNvGrpSpPr/>
          <p:nvPr/>
        </p:nvGrpSpPr>
        <p:grpSpPr>
          <a:xfrm>
            <a:off x="3700066" y="926902"/>
            <a:ext cx="1565275" cy="2220912"/>
            <a:chOff x="3787775" y="843558"/>
            <a:chExt cx="1565275" cy="222091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2F23EBE-A263-4105-B731-E21CD2F20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846733"/>
              <a:ext cx="781050" cy="2217737"/>
            </a:xfrm>
            <a:custGeom>
              <a:avLst/>
              <a:gdLst>
                <a:gd name="T0" fmla="*/ 254 w 297"/>
                <a:gd name="T1" fmla="*/ 177 h 845"/>
                <a:gd name="T2" fmla="*/ 230 w 297"/>
                <a:gd name="T3" fmla="*/ 154 h 845"/>
                <a:gd name="T4" fmla="*/ 262 w 297"/>
                <a:gd name="T5" fmla="*/ 102 h 845"/>
                <a:gd name="T6" fmla="*/ 205 w 297"/>
                <a:gd name="T7" fmla="*/ 26 h 845"/>
                <a:gd name="T8" fmla="*/ 185 w 297"/>
                <a:gd name="T9" fmla="*/ 0 h 845"/>
                <a:gd name="T10" fmla="*/ 183 w 297"/>
                <a:gd name="T11" fmla="*/ 38 h 845"/>
                <a:gd name="T12" fmla="*/ 183 w 297"/>
                <a:gd name="T13" fmla="*/ 38 h 845"/>
                <a:gd name="T14" fmla="*/ 183 w 297"/>
                <a:gd name="T15" fmla="*/ 41 h 845"/>
                <a:gd name="T16" fmla="*/ 183 w 297"/>
                <a:gd name="T17" fmla="*/ 40 h 845"/>
                <a:gd name="T18" fmla="*/ 182 w 297"/>
                <a:gd name="T19" fmla="*/ 41 h 845"/>
                <a:gd name="T20" fmla="*/ 181 w 297"/>
                <a:gd name="T21" fmla="*/ 57 h 845"/>
                <a:gd name="T22" fmla="*/ 179 w 297"/>
                <a:gd name="T23" fmla="*/ 92 h 845"/>
                <a:gd name="T24" fmla="*/ 179 w 297"/>
                <a:gd name="T25" fmla="*/ 94 h 845"/>
                <a:gd name="T26" fmla="*/ 178 w 297"/>
                <a:gd name="T27" fmla="*/ 96 h 845"/>
                <a:gd name="T28" fmla="*/ 173 w 297"/>
                <a:gd name="T29" fmla="*/ 157 h 845"/>
                <a:gd name="T30" fmla="*/ 152 w 297"/>
                <a:gd name="T31" fmla="*/ 320 h 845"/>
                <a:gd name="T32" fmla="*/ 114 w 297"/>
                <a:gd name="T33" fmla="*/ 520 h 845"/>
                <a:gd name="T34" fmla="*/ 71 w 297"/>
                <a:gd name="T35" fmla="*/ 679 h 845"/>
                <a:gd name="T36" fmla="*/ 63 w 297"/>
                <a:gd name="T37" fmla="*/ 700 h 845"/>
                <a:gd name="T38" fmla="*/ 63 w 297"/>
                <a:gd name="T39" fmla="*/ 681 h 845"/>
                <a:gd name="T40" fmla="*/ 59 w 297"/>
                <a:gd name="T41" fmla="*/ 560 h 845"/>
                <a:gd name="T42" fmla="*/ 55 w 297"/>
                <a:gd name="T43" fmla="*/ 511 h 845"/>
                <a:gd name="T44" fmla="*/ 52 w 297"/>
                <a:gd name="T45" fmla="*/ 471 h 845"/>
                <a:gd name="T46" fmla="*/ 50 w 297"/>
                <a:gd name="T47" fmla="*/ 444 h 845"/>
                <a:gd name="T48" fmla="*/ 47 w 297"/>
                <a:gd name="T49" fmla="*/ 421 h 845"/>
                <a:gd name="T50" fmla="*/ 40 w 297"/>
                <a:gd name="T51" fmla="*/ 342 h 845"/>
                <a:gd name="T52" fmla="*/ 34 w 297"/>
                <a:gd name="T53" fmla="*/ 303 h 845"/>
                <a:gd name="T54" fmla="*/ 30 w 297"/>
                <a:gd name="T55" fmla="*/ 270 h 845"/>
                <a:gd name="T56" fmla="*/ 31 w 297"/>
                <a:gd name="T57" fmla="*/ 244 h 845"/>
                <a:gd name="T58" fmla="*/ 56 w 297"/>
                <a:gd name="T59" fmla="*/ 185 h 845"/>
                <a:gd name="T60" fmla="*/ 58 w 297"/>
                <a:gd name="T61" fmla="*/ 175 h 845"/>
                <a:gd name="T62" fmla="*/ 3 w 297"/>
                <a:gd name="T63" fmla="*/ 135 h 845"/>
                <a:gd name="T64" fmla="*/ 0 w 297"/>
                <a:gd name="T65" fmla="*/ 134 h 845"/>
                <a:gd name="T66" fmla="*/ 3 w 297"/>
                <a:gd name="T67" fmla="*/ 845 h 845"/>
                <a:gd name="T68" fmla="*/ 33 w 297"/>
                <a:gd name="T69" fmla="*/ 799 h 845"/>
                <a:gd name="T70" fmla="*/ 195 w 297"/>
                <a:gd name="T71" fmla="*/ 517 h 845"/>
                <a:gd name="T72" fmla="*/ 297 w 297"/>
                <a:gd name="T73" fmla="*/ 21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7" h="845">
                  <a:moveTo>
                    <a:pt x="294" y="208"/>
                  </a:moveTo>
                  <a:cubicBezTo>
                    <a:pt x="281" y="198"/>
                    <a:pt x="267" y="187"/>
                    <a:pt x="254" y="177"/>
                  </a:cubicBezTo>
                  <a:cubicBezTo>
                    <a:pt x="246" y="171"/>
                    <a:pt x="239" y="164"/>
                    <a:pt x="231" y="159"/>
                  </a:cubicBezTo>
                  <a:cubicBezTo>
                    <a:pt x="229" y="157"/>
                    <a:pt x="229" y="156"/>
                    <a:pt x="230" y="154"/>
                  </a:cubicBezTo>
                  <a:cubicBezTo>
                    <a:pt x="241" y="138"/>
                    <a:pt x="251" y="122"/>
                    <a:pt x="262" y="107"/>
                  </a:cubicBezTo>
                  <a:cubicBezTo>
                    <a:pt x="263" y="105"/>
                    <a:pt x="263" y="104"/>
                    <a:pt x="262" y="102"/>
                  </a:cubicBezTo>
                  <a:cubicBezTo>
                    <a:pt x="250" y="86"/>
                    <a:pt x="238" y="70"/>
                    <a:pt x="226" y="54"/>
                  </a:cubicBezTo>
                  <a:cubicBezTo>
                    <a:pt x="219" y="44"/>
                    <a:pt x="211" y="35"/>
                    <a:pt x="205" y="26"/>
                  </a:cubicBezTo>
                  <a:cubicBezTo>
                    <a:pt x="199" y="17"/>
                    <a:pt x="193" y="10"/>
                    <a:pt x="187" y="1"/>
                  </a:cubicBezTo>
                  <a:cubicBezTo>
                    <a:pt x="186" y="0"/>
                    <a:pt x="186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13"/>
                    <a:pt x="184" y="26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39"/>
                    <a:pt x="183" y="39"/>
                    <a:pt x="183" y="40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1"/>
                    <a:pt x="183" y="40"/>
                    <a:pt x="183" y="40"/>
                  </a:cubicBezTo>
                  <a:cubicBezTo>
                    <a:pt x="183" y="41"/>
                    <a:pt x="183" y="41"/>
                    <a:pt x="183" y="41"/>
                  </a:cubicBezTo>
                  <a:cubicBezTo>
                    <a:pt x="183" y="41"/>
                    <a:pt x="183" y="41"/>
                    <a:pt x="182" y="41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82" y="47"/>
                    <a:pt x="182" y="52"/>
                    <a:pt x="181" y="57"/>
                  </a:cubicBezTo>
                  <a:cubicBezTo>
                    <a:pt x="180" y="66"/>
                    <a:pt x="180" y="76"/>
                    <a:pt x="179" y="85"/>
                  </a:cubicBezTo>
                  <a:cubicBezTo>
                    <a:pt x="179" y="87"/>
                    <a:pt x="179" y="90"/>
                    <a:pt x="179" y="92"/>
                  </a:cubicBezTo>
                  <a:cubicBezTo>
                    <a:pt x="179" y="92"/>
                    <a:pt x="179" y="93"/>
                    <a:pt x="179" y="93"/>
                  </a:cubicBezTo>
                  <a:cubicBezTo>
                    <a:pt x="179" y="94"/>
                    <a:pt x="179" y="94"/>
                    <a:pt x="179" y="94"/>
                  </a:cubicBezTo>
                  <a:cubicBezTo>
                    <a:pt x="179" y="94"/>
                    <a:pt x="179" y="93"/>
                    <a:pt x="179" y="93"/>
                  </a:cubicBezTo>
                  <a:cubicBezTo>
                    <a:pt x="179" y="94"/>
                    <a:pt x="179" y="95"/>
                    <a:pt x="178" y="96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77" y="117"/>
                    <a:pt x="175" y="137"/>
                    <a:pt x="173" y="157"/>
                  </a:cubicBezTo>
                  <a:cubicBezTo>
                    <a:pt x="170" y="185"/>
                    <a:pt x="166" y="213"/>
                    <a:pt x="163" y="240"/>
                  </a:cubicBezTo>
                  <a:cubicBezTo>
                    <a:pt x="160" y="267"/>
                    <a:pt x="156" y="294"/>
                    <a:pt x="152" y="320"/>
                  </a:cubicBezTo>
                  <a:cubicBezTo>
                    <a:pt x="148" y="348"/>
                    <a:pt x="143" y="376"/>
                    <a:pt x="138" y="403"/>
                  </a:cubicBezTo>
                  <a:cubicBezTo>
                    <a:pt x="131" y="443"/>
                    <a:pt x="123" y="481"/>
                    <a:pt x="114" y="520"/>
                  </a:cubicBezTo>
                  <a:cubicBezTo>
                    <a:pt x="106" y="557"/>
                    <a:pt x="96" y="593"/>
                    <a:pt x="86" y="630"/>
                  </a:cubicBezTo>
                  <a:cubicBezTo>
                    <a:pt x="81" y="646"/>
                    <a:pt x="76" y="663"/>
                    <a:pt x="71" y="679"/>
                  </a:cubicBezTo>
                  <a:cubicBezTo>
                    <a:pt x="69" y="686"/>
                    <a:pt x="65" y="692"/>
                    <a:pt x="64" y="699"/>
                  </a:cubicBezTo>
                  <a:cubicBezTo>
                    <a:pt x="64" y="700"/>
                    <a:pt x="64" y="700"/>
                    <a:pt x="63" y="700"/>
                  </a:cubicBezTo>
                  <a:cubicBezTo>
                    <a:pt x="61" y="700"/>
                    <a:pt x="62" y="699"/>
                    <a:pt x="62" y="699"/>
                  </a:cubicBezTo>
                  <a:cubicBezTo>
                    <a:pt x="62" y="693"/>
                    <a:pt x="63" y="687"/>
                    <a:pt x="63" y="681"/>
                  </a:cubicBezTo>
                  <a:cubicBezTo>
                    <a:pt x="63" y="651"/>
                    <a:pt x="62" y="621"/>
                    <a:pt x="60" y="591"/>
                  </a:cubicBezTo>
                  <a:cubicBezTo>
                    <a:pt x="60" y="581"/>
                    <a:pt x="59" y="570"/>
                    <a:pt x="59" y="560"/>
                  </a:cubicBezTo>
                  <a:cubicBezTo>
                    <a:pt x="58" y="551"/>
                    <a:pt x="58" y="542"/>
                    <a:pt x="57" y="534"/>
                  </a:cubicBezTo>
                  <a:cubicBezTo>
                    <a:pt x="56" y="526"/>
                    <a:pt x="56" y="519"/>
                    <a:pt x="55" y="511"/>
                  </a:cubicBezTo>
                  <a:cubicBezTo>
                    <a:pt x="54" y="502"/>
                    <a:pt x="54" y="493"/>
                    <a:pt x="53" y="485"/>
                  </a:cubicBezTo>
                  <a:cubicBezTo>
                    <a:pt x="52" y="480"/>
                    <a:pt x="52" y="475"/>
                    <a:pt x="52" y="471"/>
                  </a:cubicBezTo>
                  <a:cubicBezTo>
                    <a:pt x="51" y="466"/>
                    <a:pt x="51" y="461"/>
                    <a:pt x="51" y="456"/>
                  </a:cubicBezTo>
                  <a:cubicBezTo>
                    <a:pt x="50" y="452"/>
                    <a:pt x="50" y="448"/>
                    <a:pt x="50" y="444"/>
                  </a:cubicBezTo>
                  <a:cubicBezTo>
                    <a:pt x="49" y="439"/>
                    <a:pt x="49" y="435"/>
                    <a:pt x="48" y="430"/>
                  </a:cubicBezTo>
                  <a:cubicBezTo>
                    <a:pt x="47" y="427"/>
                    <a:pt x="47" y="423"/>
                    <a:pt x="47" y="421"/>
                  </a:cubicBezTo>
                  <a:cubicBezTo>
                    <a:pt x="47" y="410"/>
                    <a:pt x="45" y="401"/>
                    <a:pt x="45" y="391"/>
                  </a:cubicBezTo>
                  <a:cubicBezTo>
                    <a:pt x="43" y="374"/>
                    <a:pt x="41" y="358"/>
                    <a:pt x="40" y="342"/>
                  </a:cubicBezTo>
                  <a:cubicBezTo>
                    <a:pt x="38" y="334"/>
                    <a:pt x="37" y="328"/>
                    <a:pt x="36" y="321"/>
                  </a:cubicBezTo>
                  <a:cubicBezTo>
                    <a:pt x="36" y="315"/>
                    <a:pt x="35" y="309"/>
                    <a:pt x="34" y="303"/>
                  </a:cubicBezTo>
                  <a:cubicBezTo>
                    <a:pt x="34" y="297"/>
                    <a:pt x="33" y="291"/>
                    <a:pt x="32" y="285"/>
                  </a:cubicBezTo>
                  <a:cubicBezTo>
                    <a:pt x="31" y="280"/>
                    <a:pt x="31" y="275"/>
                    <a:pt x="30" y="270"/>
                  </a:cubicBezTo>
                  <a:cubicBezTo>
                    <a:pt x="30" y="264"/>
                    <a:pt x="29" y="259"/>
                    <a:pt x="29" y="253"/>
                  </a:cubicBezTo>
                  <a:cubicBezTo>
                    <a:pt x="28" y="249"/>
                    <a:pt x="30" y="247"/>
                    <a:pt x="31" y="244"/>
                  </a:cubicBezTo>
                  <a:cubicBezTo>
                    <a:pt x="38" y="228"/>
                    <a:pt x="45" y="212"/>
                    <a:pt x="51" y="197"/>
                  </a:cubicBezTo>
                  <a:cubicBezTo>
                    <a:pt x="52" y="193"/>
                    <a:pt x="54" y="189"/>
                    <a:pt x="56" y="185"/>
                  </a:cubicBezTo>
                  <a:cubicBezTo>
                    <a:pt x="56" y="182"/>
                    <a:pt x="58" y="180"/>
                    <a:pt x="59" y="177"/>
                  </a:cubicBezTo>
                  <a:cubicBezTo>
                    <a:pt x="59" y="176"/>
                    <a:pt x="59" y="176"/>
                    <a:pt x="58" y="175"/>
                  </a:cubicBezTo>
                  <a:cubicBezTo>
                    <a:pt x="49" y="169"/>
                    <a:pt x="39" y="162"/>
                    <a:pt x="30" y="155"/>
                  </a:cubicBezTo>
                  <a:cubicBezTo>
                    <a:pt x="21" y="149"/>
                    <a:pt x="12" y="142"/>
                    <a:pt x="3" y="135"/>
                  </a:cubicBezTo>
                  <a:cubicBezTo>
                    <a:pt x="2" y="134"/>
                    <a:pt x="1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842"/>
                    <a:pt x="0" y="842"/>
                    <a:pt x="0" y="842"/>
                  </a:cubicBezTo>
                  <a:cubicBezTo>
                    <a:pt x="1" y="842"/>
                    <a:pt x="2" y="843"/>
                    <a:pt x="3" y="845"/>
                  </a:cubicBezTo>
                  <a:cubicBezTo>
                    <a:pt x="3" y="843"/>
                    <a:pt x="4" y="843"/>
                    <a:pt x="5" y="842"/>
                  </a:cubicBezTo>
                  <a:cubicBezTo>
                    <a:pt x="14" y="828"/>
                    <a:pt x="24" y="814"/>
                    <a:pt x="33" y="799"/>
                  </a:cubicBezTo>
                  <a:cubicBezTo>
                    <a:pt x="48" y="776"/>
                    <a:pt x="62" y="755"/>
                    <a:pt x="76" y="731"/>
                  </a:cubicBezTo>
                  <a:cubicBezTo>
                    <a:pt x="120" y="662"/>
                    <a:pt x="160" y="591"/>
                    <a:pt x="195" y="517"/>
                  </a:cubicBezTo>
                  <a:cubicBezTo>
                    <a:pt x="222" y="462"/>
                    <a:pt x="246" y="406"/>
                    <a:pt x="266" y="348"/>
                  </a:cubicBezTo>
                  <a:cubicBezTo>
                    <a:pt x="280" y="305"/>
                    <a:pt x="291" y="260"/>
                    <a:pt x="297" y="215"/>
                  </a:cubicBezTo>
                  <a:cubicBezTo>
                    <a:pt x="297" y="212"/>
                    <a:pt x="297" y="211"/>
                    <a:pt x="294" y="2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52BA6CC-0093-49B3-A70A-C471F196C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846733"/>
              <a:ext cx="485775" cy="354012"/>
            </a:xfrm>
            <a:custGeom>
              <a:avLst/>
              <a:gdLst>
                <a:gd name="T0" fmla="*/ 0 w 185"/>
                <a:gd name="T1" fmla="*/ 134 h 135"/>
                <a:gd name="T2" fmla="*/ 3 w 185"/>
                <a:gd name="T3" fmla="*/ 135 h 135"/>
                <a:gd name="T4" fmla="*/ 14 w 185"/>
                <a:gd name="T5" fmla="*/ 122 h 135"/>
                <a:gd name="T6" fmla="*/ 54 w 185"/>
                <a:gd name="T7" fmla="*/ 88 h 135"/>
                <a:gd name="T8" fmla="*/ 129 w 185"/>
                <a:gd name="T9" fmla="*/ 40 h 135"/>
                <a:gd name="T10" fmla="*/ 178 w 185"/>
                <a:gd name="T11" fmla="*/ 12 h 135"/>
                <a:gd name="T12" fmla="*/ 182 w 185"/>
                <a:gd name="T13" fmla="*/ 13 h 135"/>
                <a:gd name="T14" fmla="*/ 182 w 185"/>
                <a:gd name="T15" fmla="*/ 34 h 135"/>
                <a:gd name="T16" fmla="*/ 183 w 185"/>
                <a:gd name="T17" fmla="*/ 38 h 135"/>
                <a:gd name="T18" fmla="*/ 185 w 185"/>
                <a:gd name="T19" fmla="*/ 1 h 135"/>
                <a:gd name="T20" fmla="*/ 185 w 185"/>
                <a:gd name="T21" fmla="*/ 0 h 135"/>
                <a:gd name="T22" fmla="*/ 181 w 185"/>
                <a:gd name="T23" fmla="*/ 1 h 135"/>
                <a:gd name="T24" fmla="*/ 167 w 185"/>
                <a:gd name="T25" fmla="*/ 10 h 135"/>
                <a:gd name="T26" fmla="*/ 116 w 185"/>
                <a:gd name="T27" fmla="*/ 38 h 135"/>
                <a:gd name="T28" fmla="*/ 63 w 185"/>
                <a:gd name="T29" fmla="*/ 73 h 135"/>
                <a:gd name="T30" fmla="*/ 1 w 185"/>
                <a:gd name="T31" fmla="*/ 126 h 135"/>
                <a:gd name="T32" fmla="*/ 0 w 185"/>
                <a:gd name="T33" fmla="*/ 126 h 135"/>
                <a:gd name="T34" fmla="*/ 0 w 185"/>
                <a:gd name="T35" fmla="*/ 134 h 135"/>
                <a:gd name="T36" fmla="*/ 0 w 185"/>
                <a:gd name="T37" fmla="*/ 13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5" h="135">
                  <a:moveTo>
                    <a:pt x="0" y="134"/>
                  </a:moveTo>
                  <a:cubicBezTo>
                    <a:pt x="1" y="134"/>
                    <a:pt x="2" y="134"/>
                    <a:pt x="3" y="135"/>
                  </a:cubicBezTo>
                  <a:cubicBezTo>
                    <a:pt x="7" y="131"/>
                    <a:pt x="10" y="127"/>
                    <a:pt x="14" y="122"/>
                  </a:cubicBezTo>
                  <a:cubicBezTo>
                    <a:pt x="26" y="110"/>
                    <a:pt x="40" y="98"/>
                    <a:pt x="54" y="88"/>
                  </a:cubicBezTo>
                  <a:cubicBezTo>
                    <a:pt x="78" y="71"/>
                    <a:pt x="103" y="55"/>
                    <a:pt x="129" y="40"/>
                  </a:cubicBezTo>
                  <a:cubicBezTo>
                    <a:pt x="145" y="30"/>
                    <a:pt x="162" y="21"/>
                    <a:pt x="178" y="12"/>
                  </a:cubicBezTo>
                  <a:cubicBezTo>
                    <a:pt x="181" y="10"/>
                    <a:pt x="182" y="10"/>
                    <a:pt x="182" y="13"/>
                  </a:cubicBezTo>
                  <a:cubicBezTo>
                    <a:pt x="182" y="20"/>
                    <a:pt x="182" y="27"/>
                    <a:pt x="182" y="34"/>
                  </a:cubicBezTo>
                  <a:cubicBezTo>
                    <a:pt x="182" y="35"/>
                    <a:pt x="181" y="37"/>
                    <a:pt x="183" y="38"/>
                  </a:cubicBezTo>
                  <a:cubicBezTo>
                    <a:pt x="184" y="26"/>
                    <a:pt x="185" y="13"/>
                    <a:pt x="185" y="1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4" y="0"/>
                    <a:pt x="182" y="1"/>
                    <a:pt x="181" y="1"/>
                  </a:cubicBezTo>
                  <a:cubicBezTo>
                    <a:pt x="176" y="4"/>
                    <a:pt x="172" y="7"/>
                    <a:pt x="167" y="10"/>
                  </a:cubicBezTo>
                  <a:cubicBezTo>
                    <a:pt x="150" y="19"/>
                    <a:pt x="133" y="28"/>
                    <a:pt x="116" y="38"/>
                  </a:cubicBezTo>
                  <a:cubicBezTo>
                    <a:pt x="98" y="49"/>
                    <a:pt x="80" y="60"/>
                    <a:pt x="63" y="73"/>
                  </a:cubicBezTo>
                  <a:cubicBezTo>
                    <a:pt x="40" y="88"/>
                    <a:pt x="18" y="104"/>
                    <a:pt x="1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4"/>
                    <a:pt x="0" y="134"/>
                    <a:pt x="0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A089C20-34C5-4A4A-92F5-6DC746832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000" y="11975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5793C787-5930-45EE-A101-479957B45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013" y="846733"/>
              <a:ext cx="4763" cy="98425"/>
            </a:xfrm>
            <a:custGeom>
              <a:avLst/>
              <a:gdLst>
                <a:gd name="T0" fmla="*/ 0 w 2"/>
                <a:gd name="T1" fmla="*/ 38 h 38"/>
                <a:gd name="T2" fmla="*/ 0 w 2"/>
                <a:gd name="T3" fmla="*/ 38 h 38"/>
                <a:gd name="T4" fmla="*/ 2 w 2"/>
                <a:gd name="T5" fmla="*/ 0 h 38"/>
                <a:gd name="T6" fmla="*/ 2 w 2"/>
                <a:gd name="T7" fmla="*/ 0 h 38"/>
                <a:gd name="T8" fmla="*/ 2 w 2"/>
                <a:gd name="T9" fmla="*/ 1 h 38"/>
                <a:gd name="T10" fmla="*/ 0 w 2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8"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" y="26"/>
                    <a:pt x="2" y="1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3"/>
                    <a:pt x="1" y="26"/>
                    <a:pt x="0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1B99E9A-B1AC-46F7-86E6-AD2C2A386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995958"/>
              <a:ext cx="330200" cy="404812"/>
            </a:xfrm>
            <a:custGeom>
              <a:avLst/>
              <a:gdLst>
                <a:gd name="T0" fmla="*/ 124 w 125"/>
                <a:gd name="T1" fmla="*/ 3 h 154"/>
                <a:gd name="T2" fmla="*/ 110 w 125"/>
                <a:gd name="T3" fmla="*/ 44 h 154"/>
                <a:gd name="T4" fmla="*/ 80 w 125"/>
                <a:gd name="T5" fmla="*/ 89 h 154"/>
                <a:gd name="T6" fmla="*/ 30 w 125"/>
                <a:gd name="T7" fmla="*/ 143 h 154"/>
                <a:gd name="T8" fmla="*/ 25 w 125"/>
                <a:gd name="T9" fmla="*/ 143 h 154"/>
                <a:gd name="T10" fmla="*/ 6 w 125"/>
                <a:gd name="T11" fmla="*/ 124 h 154"/>
                <a:gd name="T12" fmla="*/ 4 w 125"/>
                <a:gd name="T13" fmla="*/ 120 h 154"/>
                <a:gd name="T14" fmla="*/ 0 w 125"/>
                <a:gd name="T15" fmla="*/ 128 h 154"/>
                <a:gd name="T16" fmla="*/ 2 w 125"/>
                <a:gd name="T17" fmla="*/ 130 h 154"/>
                <a:gd name="T18" fmla="*/ 24 w 125"/>
                <a:gd name="T19" fmla="*/ 153 h 154"/>
                <a:gd name="T20" fmla="*/ 30 w 125"/>
                <a:gd name="T21" fmla="*/ 153 h 154"/>
                <a:gd name="T22" fmla="*/ 45 w 125"/>
                <a:gd name="T23" fmla="*/ 139 h 154"/>
                <a:gd name="T24" fmla="*/ 93 w 125"/>
                <a:gd name="T25" fmla="*/ 84 h 154"/>
                <a:gd name="T26" fmla="*/ 119 w 125"/>
                <a:gd name="T27" fmla="*/ 41 h 154"/>
                <a:gd name="T28" fmla="*/ 123 w 125"/>
                <a:gd name="T29" fmla="*/ 35 h 154"/>
                <a:gd name="T30" fmla="*/ 123 w 125"/>
                <a:gd name="T31" fmla="*/ 28 h 154"/>
                <a:gd name="T32" fmla="*/ 125 w 125"/>
                <a:gd name="T33" fmla="*/ 0 h 154"/>
                <a:gd name="T34" fmla="*/ 124 w 125"/>
                <a:gd name="T35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54">
                  <a:moveTo>
                    <a:pt x="124" y="3"/>
                  </a:moveTo>
                  <a:cubicBezTo>
                    <a:pt x="122" y="17"/>
                    <a:pt x="116" y="31"/>
                    <a:pt x="110" y="44"/>
                  </a:cubicBezTo>
                  <a:cubicBezTo>
                    <a:pt x="101" y="59"/>
                    <a:pt x="91" y="75"/>
                    <a:pt x="80" y="89"/>
                  </a:cubicBezTo>
                  <a:cubicBezTo>
                    <a:pt x="65" y="108"/>
                    <a:pt x="48" y="126"/>
                    <a:pt x="30" y="143"/>
                  </a:cubicBezTo>
                  <a:cubicBezTo>
                    <a:pt x="28" y="145"/>
                    <a:pt x="27" y="145"/>
                    <a:pt x="25" y="143"/>
                  </a:cubicBezTo>
                  <a:cubicBezTo>
                    <a:pt x="19" y="136"/>
                    <a:pt x="13" y="130"/>
                    <a:pt x="6" y="124"/>
                  </a:cubicBezTo>
                  <a:cubicBezTo>
                    <a:pt x="5" y="122"/>
                    <a:pt x="5" y="121"/>
                    <a:pt x="4" y="120"/>
                  </a:cubicBezTo>
                  <a:cubicBezTo>
                    <a:pt x="2" y="122"/>
                    <a:pt x="1" y="125"/>
                    <a:pt x="0" y="128"/>
                  </a:cubicBezTo>
                  <a:cubicBezTo>
                    <a:pt x="1" y="129"/>
                    <a:pt x="2" y="130"/>
                    <a:pt x="2" y="130"/>
                  </a:cubicBezTo>
                  <a:cubicBezTo>
                    <a:pt x="10" y="138"/>
                    <a:pt x="18" y="145"/>
                    <a:pt x="24" y="153"/>
                  </a:cubicBezTo>
                  <a:cubicBezTo>
                    <a:pt x="26" y="154"/>
                    <a:pt x="28" y="154"/>
                    <a:pt x="30" y="153"/>
                  </a:cubicBezTo>
                  <a:cubicBezTo>
                    <a:pt x="36" y="148"/>
                    <a:pt x="41" y="144"/>
                    <a:pt x="45" y="139"/>
                  </a:cubicBezTo>
                  <a:cubicBezTo>
                    <a:pt x="63" y="122"/>
                    <a:pt x="79" y="104"/>
                    <a:pt x="93" y="84"/>
                  </a:cubicBezTo>
                  <a:cubicBezTo>
                    <a:pt x="103" y="71"/>
                    <a:pt x="112" y="57"/>
                    <a:pt x="119" y="41"/>
                  </a:cubicBezTo>
                  <a:cubicBezTo>
                    <a:pt x="120" y="39"/>
                    <a:pt x="120" y="36"/>
                    <a:pt x="123" y="35"/>
                  </a:cubicBezTo>
                  <a:cubicBezTo>
                    <a:pt x="123" y="32"/>
                    <a:pt x="123" y="30"/>
                    <a:pt x="123" y="28"/>
                  </a:cubicBezTo>
                  <a:cubicBezTo>
                    <a:pt x="124" y="19"/>
                    <a:pt x="124" y="9"/>
                    <a:pt x="125" y="0"/>
                  </a:cubicBezTo>
                  <a:cubicBezTo>
                    <a:pt x="124" y="0"/>
                    <a:pt x="124" y="2"/>
                    <a:pt x="12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C1919F6-5DE4-4443-A666-CA235927C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1092795"/>
              <a:ext cx="1588" cy="476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D83A04C4-2CBE-40CC-9D5F-6D1ED7796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0313" y="1089620"/>
              <a:ext cx="1588" cy="7937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1 h 3"/>
                <a:gd name="T4" fmla="*/ 0 w 1"/>
                <a:gd name="T5" fmla="*/ 3 h 3"/>
                <a:gd name="T6" fmla="*/ 1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9BBF320-C558-4E08-BD62-41AB9E08D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95309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FC6B077-9941-4A5D-95DF-83C862CE3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838" y="951508"/>
              <a:ext cx="3175" cy="15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317FF92-7769-47F1-9881-195225532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775" y="843558"/>
              <a:ext cx="784225" cy="2216150"/>
            </a:xfrm>
            <a:custGeom>
              <a:avLst/>
              <a:gdLst>
                <a:gd name="T0" fmla="*/ 294 w 298"/>
                <a:gd name="T1" fmla="*/ 136 h 844"/>
                <a:gd name="T2" fmla="*/ 294 w 298"/>
                <a:gd name="T3" fmla="*/ 136 h 844"/>
                <a:gd name="T4" fmla="*/ 294 w 298"/>
                <a:gd name="T5" fmla="*/ 136 h 844"/>
                <a:gd name="T6" fmla="*/ 241 w 298"/>
                <a:gd name="T7" fmla="*/ 175 h 844"/>
                <a:gd name="T8" fmla="*/ 238 w 298"/>
                <a:gd name="T9" fmla="*/ 179 h 844"/>
                <a:gd name="T10" fmla="*/ 241 w 298"/>
                <a:gd name="T11" fmla="*/ 187 h 844"/>
                <a:gd name="T12" fmla="*/ 266 w 298"/>
                <a:gd name="T13" fmla="*/ 246 h 844"/>
                <a:gd name="T14" fmla="*/ 265 w 298"/>
                <a:gd name="T15" fmla="*/ 261 h 844"/>
                <a:gd name="T16" fmla="*/ 257 w 298"/>
                <a:gd name="T17" fmla="*/ 329 h 844"/>
                <a:gd name="T18" fmla="*/ 249 w 298"/>
                <a:gd name="T19" fmla="*/ 402 h 844"/>
                <a:gd name="T20" fmla="*/ 244 w 298"/>
                <a:gd name="T21" fmla="*/ 455 h 844"/>
                <a:gd name="T22" fmla="*/ 238 w 298"/>
                <a:gd name="T23" fmla="*/ 538 h 844"/>
                <a:gd name="T24" fmla="*/ 233 w 298"/>
                <a:gd name="T25" fmla="*/ 637 h 844"/>
                <a:gd name="T26" fmla="*/ 232 w 298"/>
                <a:gd name="T27" fmla="*/ 696 h 844"/>
                <a:gd name="T28" fmla="*/ 225 w 298"/>
                <a:gd name="T29" fmla="*/ 678 h 844"/>
                <a:gd name="T30" fmla="*/ 216 w 298"/>
                <a:gd name="T31" fmla="*/ 647 h 844"/>
                <a:gd name="T32" fmla="*/ 202 w 298"/>
                <a:gd name="T33" fmla="*/ 601 h 844"/>
                <a:gd name="T34" fmla="*/ 193 w 298"/>
                <a:gd name="T35" fmla="*/ 567 h 844"/>
                <a:gd name="T36" fmla="*/ 180 w 298"/>
                <a:gd name="T37" fmla="*/ 508 h 844"/>
                <a:gd name="T38" fmla="*/ 158 w 298"/>
                <a:gd name="T39" fmla="*/ 401 h 844"/>
                <a:gd name="T40" fmla="*/ 140 w 298"/>
                <a:gd name="T41" fmla="*/ 289 h 844"/>
                <a:gd name="T42" fmla="*/ 128 w 298"/>
                <a:gd name="T43" fmla="*/ 194 h 844"/>
                <a:gd name="T44" fmla="*/ 124 w 298"/>
                <a:gd name="T45" fmla="*/ 163 h 844"/>
                <a:gd name="T46" fmla="*/ 118 w 298"/>
                <a:gd name="T47" fmla="*/ 96 h 844"/>
                <a:gd name="T48" fmla="*/ 118 w 298"/>
                <a:gd name="T49" fmla="*/ 93 h 844"/>
                <a:gd name="T50" fmla="*/ 118 w 298"/>
                <a:gd name="T51" fmla="*/ 92 h 844"/>
                <a:gd name="T52" fmla="*/ 115 w 298"/>
                <a:gd name="T53" fmla="*/ 57 h 844"/>
                <a:gd name="T54" fmla="*/ 114 w 298"/>
                <a:gd name="T55" fmla="*/ 39 h 844"/>
                <a:gd name="T56" fmla="*/ 112 w 298"/>
                <a:gd name="T57" fmla="*/ 2 h 844"/>
                <a:gd name="T58" fmla="*/ 109 w 298"/>
                <a:gd name="T59" fmla="*/ 3 h 844"/>
                <a:gd name="T60" fmla="*/ 36 w 298"/>
                <a:gd name="T61" fmla="*/ 102 h 844"/>
                <a:gd name="T62" fmla="*/ 35 w 298"/>
                <a:gd name="T63" fmla="*/ 108 h 844"/>
                <a:gd name="T64" fmla="*/ 66 w 298"/>
                <a:gd name="T65" fmla="*/ 154 h 844"/>
                <a:gd name="T66" fmla="*/ 65 w 298"/>
                <a:gd name="T67" fmla="*/ 160 h 844"/>
                <a:gd name="T68" fmla="*/ 2 w 298"/>
                <a:gd name="T69" fmla="*/ 210 h 844"/>
                <a:gd name="T70" fmla="*/ 0 w 298"/>
                <a:gd name="T71" fmla="*/ 214 h 844"/>
                <a:gd name="T72" fmla="*/ 8 w 298"/>
                <a:gd name="T73" fmla="*/ 262 h 844"/>
                <a:gd name="T74" fmla="*/ 54 w 298"/>
                <a:gd name="T75" fmla="*/ 410 h 844"/>
                <a:gd name="T76" fmla="*/ 174 w 298"/>
                <a:gd name="T77" fmla="*/ 655 h 844"/>
                <a:gd name="T78" fmla="*/ 281 w 298"/>
                <a:gd name="T79" fmla="*/ 826 h 844"/>
                <a:gd name="T80" fmla="*/ 294 w 298"/>
                <a:gd name="T81" fmla="*/ 844 h 844"/>
                <a:gd name="T82" fmla="*/ 298 w 298"/>
                <a:gd name="T83" fmla="*/ 843 h 844"/>
                <a:gd name="T84" fmla="*/ 298 w 298"/>
                <a:gd name="T85" fmla="*/ 135 h 844"/>
                <a:gd name="T86" fmla="*/ 294 w 298"/>
                <a:gd name="T87" fmla="*/ 136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8" h="844">
                  <a:moveTo>
                    <a:pt x="294" y="136"/>
                  </a:moveTo>
                  <a:cubicBezTo>
                    <a:pt x="294" y="136"/>
                    <a:pt x="294" y="136"/>
                    <a:pt x="294" y="136"/>
                  </a:cubicBezTo>
                  <a:cubicBezTo>
                    <a:pt x="294" y="136"/>
                    <a:pt x="294" y="136"/>
                    <a:pt x="294" y="136"/>
                  </a:cubicBezTo>
                  <a:cubicBezTo>
                    <a:pt x="276" y="149"/>
                    <a:pt x="259" y="162"/>
                    <a:pt x="241" y="175"/>
                  </a:cubicBezTo>
                  <a:cubicBezTo>
                    <a:pt x="239" y="176"/>
                    <a:pt x="237" y="177"/>
                    <a:pt x="238" y="179"/>
                  </a:cubicBezTo>
                  <a:cubicBezTo>
                    <a:pt x="239" y="182"/>
                    <a:pt x="240" y="185"/>
                    <a:pt x="241" y="187"/>
                  </a:cubicBezTo>
                  <a:cubicBezTo>
                    <a:pt x="250" y="207"/>
                    <a:pt x="258" y="226"/>
                    <a:pt x="266" y="246"/>
                  </a:cubicBezTo>
                  <a:cubicBezTo>
                    <a:pt x="268" y="251"/>
                    <a:pt x="266" y="256"/>
                    <a:pt x="265" y="261"/>
                  </a:cubicBezTo>
                  <a:cubicBezTo>
                    <a:pt x="263" y="284"/>
                    <a:pt x="260" y="306"/>
                    <a:pt x="257" y="329"/>
                  </a:cubicBezTo>
                  <a:cubicBezTo>
                    <a:pt x="255" y="353"/>
                    <a:pt x="252" y="378"/>
                    <a:pt x="249" y="402"/>
                  </a:cubicBezTo>
                  <a:cubicBezTo>
                    <a:pt x="247" y="420"/>
                    <a:pt x="246" y="437"/>
                    <a:pt x="244" y="455"/>
                  </a:cubicBezTo>
                  <a:cubicBezTo>
                    <a:pt x="242" y="483"/>
                    <a:pt x="239" y="510"/>
                    <a:pt x="238" y="538"/>
                  </a:cubicBezTo>
                  <a:cubicBezTo>
                    <a:pt x="235" y="570"/>
                    <a:pt x="234" y="603"/>
                    <a:pt x="233" y="637"/>
                  </a:cubicBezTo>
                  <a:cubicBezTo>
                    <a:pt x="232" y="656"/>
                    <a:pt x="232" y="676"/>
                    <a:pt x="232" y="696"/>
                  </a:cubicBezTo>
                  <a:cubicBezTo>
                    <a:pt x="228" y="690"/>
                    <a:pt x="228" y="684"/>
                    <a:pt x="225" y="678"/>
                  </a:cubicBezTo>
                  <a:cubicBezTo>
                    <a:pt x="221" y="668"/>
                    <a:pt x="219" y="658"/>
                    <a:pt x="216" y="647"/>
                  </a:cubicBezTo>
                  <a:cubicBezTo>
                    <a:pt x="211" y="632"/>
                    <a:pt x="207" y="616"/>
                    <a:pt x="202" y="601"/>
                  </a:cubicBezTo>
                  <a:cubicBezTo>
                    <a:pt x="199" y="590"/>
                    <a:pt x="196" y="579"/>
                    <a:pt x="193" y="567"/>
                  </a:cubicBezTo>
                  <a:cubicBezTo>
                    <a:pt x="188" y="548"/>
                    <a:pt x="184" y="527"/>
                    <a:pt x="180" y="508"/>
                  </a:cubicBezTo>
                  <a:cubicBezTo>
                    <a:pt x="172" y="472"/>
                    <a:pt x="164" y="437"/>
                    <a:pt x="158" y="401"/>
                  </a:cubicBezTo>
                  <a:cubicBezTo>
                    <a:pt x="152" y="364"/>
                    <a:pt x="145" y="326"/>
                    <a:pt x="140" y="289"/>
                  </a:cubicBezTo>
                  <a:cubicBezTo>
                    <a:pt x="136" y="257"/>
                    <a:pt x="132" y="225"/>
                    <a:pt x="128" y="194"/>
                  </a:cubicBezTo>
                  <a:cubicBezTo>
                    <a:pt x="127" y="183"/>
                    <a:pt x="126" y="173"/>
                    <a:pt x="124" y="163"/>
                  </a:cubicBezTo>
                  <a:cubicBezTo>
                    <a:pt x="123" y="141"/>
                    <a:pt x="120" y="118"/>
                    <a:pt x="118" y="96"/>
                  </a:cubicBezTo>
                  <a:cubicBezTo>
                    <a:pt x="118" y="95"/>
                    <a:pt x="118" y="94"/>
                    <a:pt x="118" y="93"/>
                  </a:cubicBezTo>
                  <a:cubicBezTo>
                    <a:pt x="118" y="93"/>
                    <a:pt x="118" y="92"/>
                    <a:pt x="118" y="92"/>
                  </a:cubicBezTo>
                  <a:cubicBezTo>
                    <a:pt x="117" y="80"/>
                    <a:pt x="115" y="69"/>
                    <a:pt x="115" y="57"/>
                  </a:cubicBezTo>
                  <a:cubicBezTo>
                    <a:pt x="115" y="51"/>
                    <a:pt x="115" y="44"/>
                    <a:pt x="114" y="39"/>
                  </a:cubicBezTo>
                  <a:cubicBezTo>
                    <a:pt x="113" y="26"/>
                    <a:pt x="112" y="14"/>
                    <a:pt x="112" y="2"/>
                  </a:cubicBezTo>
                  <a:cubicBezTo>
                    <a:pt x="110" y="0"/>
                    <a:pt x="110" y="3"/>
                    <a:pt x="109" y="3"/>
                  </a:cubicBezTo>
                  <a:cubicBezTo>
                    <a:pt x="84" y="36"/>
                    <a:pt x="60" y="69"/>
                    <a:pt x="36" y="102"/>
                  </a:cubicBezTo>
                  <a:cubicBezTo>
                    <a:pt x="34" y="104"/>
                    <a:pt x="34" y="106"/>
                    <a:pt x="35" y="108"/>
                  </a:cubicBezTo>
                  <a:cubicBezTo>
                    <a:pt x="46" y="123"/>
                    <a:pt x="56" y="138"/>
                    <a:pt x="66" y="154"/>
                  </a:cubicBezTo>
                  <a:cubicBezTo>
                    <a:pt x="68" y="157"/>
                    <a:pt x="68" y="158"/>
                    <a:pt x="65" y="160"/>
                  </a:cubicBezTo>
                  <a:cubicBezTo>
                    <a:pt x="44" y="177"/>
                    <a:pt x="24" y="194"/>
                    <a:pt x="2" y="210"/>
                  </a:cubicBezTo>
                  <a:cubicBezTo>
                    <a:pt x="1" y="211"/>
                    <a:pt x="0" y="212"/>
                    <a:pt x="0" y="214"/>
                  </a:cubicBezTo>
                  <a:cubicBezTo>
                    <a:pt x="2" y="230"/>
                    <a:pt x="4" y="246"/>
                    <a:pt x="8" y="262"/>
                  </a:cubicBezTo>
                  <a:cubicBezTo>
                    <a:pt x="18" y="313"/>
                    <a:pt x="35" y="362"/>
                    <a:pt x="54" y="410"/>
                  </a:cubicBezTo>
                  <a:cubicBezTo>
                    <a:pt x="87" y="495"/>
                    <a:pt x="129" y="576"/>
                    <a:pt x="174" y="655"/>
                  </a:cubicBezTo>
                  <a:cubicBezTo>
                    <a:pt x="207" y="713"/>
                    <a:pt x="243" y="770"/>
                    <a:pt x="281" y="826"/>
                  </a:cubicBezTo>
                  <a:cubicBezTo>
                    <a:pt x="285" y="833"/>
                    <a:pt x="288" y="839"/>
                    <a:pt x="294" y="844"/>
                  </a:cubicBezTo>
                  <a:cubicBezTo>
                    <a:pt x="295" y="844"/>
                    <a:pt x="297" y="843"/>
                    <a:pt x="298" y="843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297" y="135"/>
                    <a:pt x="295" y="135"/>
                    <a:pt x="294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580B48D-B658-4AE9-A462-6206B5D88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050" y="846733"/>
              <a:ext cx="488950" cy="354012"/>
            </a:xfrm>
            <a:custGeom>
              <a:avLst/>
              <a:gdLst>
                <a:gd name="T0" fmla="*/ 183 w 186"/>
                <a:gd name="T1" fmla="*/ 125 h 135"/>
                <a:gd name="T2" fmla="*/ 161 w 186"/>
                <a:gd name="T3" fmla="*/ 102 h 135"/>
                <a:gd name="T4" fmla="*/ 118 w 186"/>
                <a:gd name="T5" fmla="*/ 70 h 135"/>
                <a:gd name="T6" fmla="*/ 83 w 186"/>
                <a:gd name="T7" fmla="*/ 47 h 135"/>
                <a:gd name="T8" fmla="*/ 26 w 186"/>
                <a:gd name="T9" fmla="*/ 14 h 135"/>
                <a:gd name="T10" fmla="*/ 0 w 186"/>
                <a:gd name="T11" fmla="*/ 0 h 135"/>
                <a:gd name="T12" fmla="*/ 2 w 186"/>
                <a:gd name="T13" fmla="*/ 38 h 135"/>
                <a:gd name="T14" fmla="*/ 4 w 186"/>
                <a:gd name="T15" fmla="*/ 33 h 135"/>
                <a:gd name="T16" fmla="*/ 4 w 186"/>
                <a:gd name="T17" fmla="*/ 13 h 135"/>
                <a:gd name="T18" fmla="*/ 6 w 186"/>
                <a:gd name="T19" fmla="*/ 12 h 135"/>
                <a:gd name="T20" fmla="*/ 91 w 186"/>
                <a:gd name="T21" fmla="*/ 62 h 135"/>
                <a:gd name="T22" fmla="*/ 144 w 186"/>
                <a:gd name="T23" fmla="*/ 98 h 135"/>
                <a:gd name="T24" fmla="*/ 177 w 186"/>
                <a:gd name="T25" fmla="*/ 129 h 135"/>
                <a:gd name="T26" fmla="*/ 182 w 186"/>
                <a:gd name="T27" fmla="*/ 135 h 135"/>
                <a:gd name="T28" fmla="*/ 186 w 186"/>
                <a:gd name="T29" fmla="*/ 134 h 135"/>
                <a:gd name="T30" fmla="*/ 186 w 186"/>
                <a:gd name="T31" fmla="*/ 126 h 135"/>
                <a:gd name="T32" fmla="*/ 183 w 186"/>
                <a:gd name="T33" fmla="*/ 12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6" h="135">
                  <a:moveTo>
                    <a:pt x="183" y="125"/>
                  </a:moveTo>
                  <a:cubicBezTo>
                    <a:pt x="177" y="117"/>
                    <a:pt x="169" y="110"/>
                    <a:pt x="161" y="102"/>
                  </a:cubicBezTo>
                  <a:cubicBezTo>
                    <a:pt x="147" y="91"/>
                    <a:pt x="133" y="80"/>
                    <a:pt x="118" y="70"/>
                  </a:cubicBezTo>
                  <a:cubicBezTo>
                    <a:pt x="106" y="62"/>
                    <a:pt x="94" y="54"/>
                    <a:pt x="83" y="47"/>
                  </a:cubicBezTo>
                  <a:cubicBezTo>
                    <a:pt x="64" y="36"/>
                    <a:pt x="45" y="25"/>
                    <a:pt x="26" y="14"/>
                  </a:cubicBezTo>
                  <a:cubicBezTo>
                    <a:pt x="18" y="9"/>
                    <a:pt x="9" y="4"/>
                    <a:pt x="0" y="0"/>
                  </a:cubicBezTo>
                  <a:cubicBezTo>
                    <a:pt x="0" y="13"/>
                    <a:pt x="1" y="25"/>
                    <a:pt x="2" y="38"/>
                  </a:cubicBezTo>
                  <a:cubicBezTo>
                    <a:pt x="4" y="36"/>
                    <a:pt x="4" y="35"/>
                    <a:pt x="4" y="33"/>
                  </a:cubicBezTo>
                  <a:cubicBezTo>
                    <a:pt x="4" y="27"/>
                    <a:pt x="4" y="20"/>
                    <a:pt x="4" y="13"/>
                  </a:cubicBezTo>
                  <a:cubicBezTo>
                    <a:pt x="4" y="10"/>
                    <a:pt x="4" y="10"/>
                    <a:pt x="6" y="12"/>
                  </a:cubicBezTo>
                  <a:cubicBezTo>
                    <a:pt x="35" y="27"/>
                    <a:pt x="63" y="44"/>
                    <a:pt x="91" y="62"/>
                  </a:cubicBezTo>
                  <a:cubicBezTo>
                    <a:pt x="109" y="73"/>
                    <a:pt x="127" y="85"/>
                    <a:pt x="144" y="98"/>
                  </a:cubicBezTo>
                  <a:cubicBezTo>
                    <a:pt x="156" y="108"/>
                    <a:pt x="167" y="118"/>
                    <a:pt x="177" y="129"/>
                  </a:cubicBezTo>
                  <a:cubicBezTo>
                    <a:pt x="179" y="131"/>
                    <a:pt x="181" y="133"/>
                    <a:pt x="182" y="135"/>
                  </a:cubicBezTo>
                  <a:cubicBezTo>
                    <a:pt x="183" y="134"/>
                    <a:pt x="185" y="134"/>
                    <a:pt x="186" y="134"/>
                  </a:cubicBezTo>
                  <a:cubicBezTo>
                    <a:pt x="186" y="126"/>
                    <a:pt x="186" y="126"/>
                    <a:pt x="186" y="126"/>
                  </a:cubicBezTo>
                  <a:cubicBezTo>
                    <a:pt x="185" y="127"/>
                    <a:pt x="184" y="126"/>
                    <a:pt x="183" y="1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F02BF34D-E7F7-427F-BACE-F4D535084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888" y="1197570"/>
              <a:ext cx="11113" cy="3175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4 w 4"/>
                <a:gd name="T5" fmla="*/ 0 h 1"/>
                <a:gd name="T6" fmla="*/ 4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E582D469-A81F-44DA-B9E9-AC70C5AD5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991195"/>
              <a:ext cx="328613" cy="409575"/>
            </a:xfrm>
            <a:custGeom>
              <a:avLst/>
              <a:gdLst>
                <a:gd name="T0" fmla="*/ 5 w 125"/>
                <a:gd name="T1" fmla="*/ 39 h 156"/>
                <a:gd name="T2" fmla="*/ 26 w 125"/>
                <a:gd name="T3" fmla="*/ 78 h 156"/>
                <a:gd name="T4" fmla="*/ 55 w 125"/>
                <a:gd name="T5" fmla="*/ 115 h 156"/>
                <a:gd name="T6" fmla="*/ 94 w 125"/>
                <a:gd name="T7" fmla="*/ 154 h 156"/>
                <a:gd name="T8" fmla="*/ 101 w 125"/>
                <a:gd name="T9" fmla="*/ 154 h 156"/>
                <a:gd name="T10" fmla="*/ 123 w 125"/>
                <a:gd name="T11" fmla="*/ 132 h 156"/>
                <a:gd name="T12" fmla="*/ 125 w 125"/>
                <a:gd name="T13" fmla="*/ 131 h 156"/>
                <a:gd name="T14" fmla="*/ 121 w 125"/>
                <a:gd name="T15" fmla="*/ 123 h 156"/>
                <a:gd name="T16" fmla="*/ 120 w 125"/>
                <a:gd name="T17" fmla="*/ 124 h 156"/>
                <a:gd name="T18" fmla="*/ 100 w 125"/>
                <a:gd name="T19" fmla="*/ 144 h 156"/>
                <a:gd name="T20" fmla="*/ 95 w 125"/>
                <a:gd name="T21" fmla="*/ 145 h 156"/>
                <a:gd name="T22" fmla="*/ 75 w 125"/>
                <a:gd name="T23" fmla="*/ 126 h 156"/>
                <a:gd name="T24" fmla="*/ 56 w 125"/>
                <a:gd name="T25" fmla="*/ 105 h 156"/>
                <a:gd name="T26" fmla="*/ 25 w 125"/>
                <a:gd name="T27" fmla="*/ 63 h 156"/>
                <a:gd name="T28" fmla="*/ 1 w 125"/>
                <a:gd name="T29" fmla="*/ 2 h 156"/>
                <a:gd name="T30" fmla="*/ 0 w 125"/>
                <a:gd name="T31" fmla="*/ 0 h 156"/>
                <a:gd name="T32" fmla="*/ 2 w 125"/>
                <a:gd name="T33" fmla="*/ 35 h 156"/>
                <a:gd name="T34" fmla="*/ 5 w 125"/>
                <a:gd name="T35" fmla="*/ 3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56">
                  <a:moveTo>
                    <a:pt x="5" y="39"/>
                  </a:moveTo>
                  <a:cubicBezTo>
                    <a:pt x="10" y="53"/>
                    <a:pt x="18" y="66"/>
                    <a:pt x="26" y="78"/>
                  </a:cubicBezTo>
                  <a:cubicBezTo>
                    <a:pt x="35" y="91"/>
                    <a:pt x="45" y="104"/>
                    <a:pt x="55" y="115"/>
                  </a:cubicBezTo>
                  <a:cubicBezTo>
                    <a:pt x="67" y="129"/>
                    <a:pt x="80" y="142"/>
                    <a:pt x="94" y="154"/>
                  </a:cubicBezTo>
                  <a:cubicBezTo>
                    <a:pt x="97" y="156"/>
                    <a:pt x="99" y="156"/>
                    <a:pt x="101" y="154"/>
                  </a:cubicBezTo>
                  <a:cubicBezTo>
                    <a:pt x="109" y="146"/>
                    <a:pt x="115" y="139"/>
                    <a:pt x="123" y="132"/>
                  </a:cubicBezTo>
                  <a:cubicBezTo>
                    <a:pt x="123" y="131"/>
                    <a:pt x="124" y="131"/>
                    <a:pt x="125" y="131"/>
                  </a:cubicBezTo>
                  <a:cubicBezTo>
                    <a:pt x="124" y="128"/>
                    <a:pt x="123" y="126"/>
                    <a:pt x="121" y="123"/>
                  </a:cubicBezTo>
                  <a:cubicBezTo>
                    <a:pt x="121" y="124"/>
                    <a:pt x="120" y="124"/>
                    <a:pt x="120" y="124"/>
                  </a:cubicBezTo>
                  <a:cubicBezTo>
                    <a:pt x="113" y="131"/>
                    <a:pt x="106" y="137"/>
                    <a:pt x="100" y="144"/>
                  </a:cubicBezTo>
                  <a:cubicBezTo>
                    <a:pt x="99" y="146"/>
                    <a:pt x="97" y="147"/>
                    <a:pt x="95" y="145"/>
                  </a:cubicBezTo>
                  <a:cubicBezTo>
                    <a:pt x="89" y="139"/>
                    <a:pt x="82" y="133"/>
                    <a:pt x="75" y="126"/>
                  </a:cubicBezTo>
                  <a:cubicBezTo>
                    <a:pt x="69" y="119"/>
                    <a:pt x="63" y="112"/>
                    <a:pt x="56" y="105"/>
                  </a:cubicBezTo>
                  <a:cubicBezTo>
                    <a:pt x="45" y="92"/>
                    <a:pt x="34" y="78"/>
                    <a:pt x="25" y="63"/>
                  </a:cubicBezTo>
                  <a:cubicBezTo>
                    <a:pt x="14" y="44"/>
                    <a:pt x="5" y="24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12"/>
                    <a:pt x="1" y="24"/>
                    <a:pt x="2" y="35"/>
                  </a:cubicBezTo>
                  <a:cubicBezTo>
                    <a:pt x="4" y="36"/>
                    <a:pt x="4" y="38"/>
                    <a:pt x="5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13D6B204-A395-4EE0-ABA7-2F889F4E6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1088033"/>
              <a:ext cx="1588" cy="4762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>
                <a:solidFill>
                  <a:schemeClr val="bg1"/>
                </a:solidFill>
              </a:endParaRPr>
            </a:p>
          </p:txBody>
        </p:sp>
      </p:grp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AEA89891-B6D5-4EBC-B04C-520553AE9694}"/>
              </a:ext>
            </a:extLst>
          </p:cNvPr>
          <p:cNvSpPr/>
          <p:nvPr/>
        </p:nvSpPr>
        <p:spPr>
          <a:xfrm>
            <a:off x="3868143" y="4443958"/>
            <a:ext cx="429814" cy="45808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B3A6B549-675C-4C89-A757-595198AD3316}"/>
              </a:ext>
            </a:extLst>
          </p:cNvPr>
          <p:cNvSpPr/>
          <p:nvPr/>
        </p:nvSpPr>
        <p:spPr>
          <a:xfrm>
            <a:off x="3167043" y="4443958"/>
            <a:ext cx="429862" cy="45808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22" name="Rounded Rectangle 2">
            <a:extLst>
              <a:ext uri="{FF2B5EF4-FFF2-40B4-BE49-F238E27FC236}">
                <a16:creationId xmlns:a16="http://schemas.microsoft.com/office/drawing/2014/main" id="{B4D81E30-60D4-4A90-8D27-DDB0C2977DF1}"/>
              </a:ext>
            </a:extLst>
          </p:cNvPr>
          <p:cNvSpPr/>
          <p:nvPr/>
        </p:nvSpPr>
        <p:spPr>
          <a:xfrm>
            <a:off x="5265341" y="4443958"/>
            <a:ext cx="429814" cy="45808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692F78AA-8023-4E64-A93C-A120B35A8F7C}"/>
              </a:ext>
            </a:extLst>
          </p:cNvPr>
          <p:cNvSpPr>
            <a:spLocks noChangeAspect="1"/>
          </p:cNvSpPr>
          <p:nvPr/>
        </p:nvSpPr>
        <p:spPr>
          <a:xfrm>
            <a:off x="4561774" y="4443958"/>
            <a:ext cx="429814" cy="45808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16148" y="3579862"/>
            <a:ext cx="5436096" cy="576064"/>
          </a:xfrm>
        </p:spPr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6148" y="4155926"/>
            <a:ext cx="5436096" cy="288032"/>
          </a:xfr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cxnSp>
        <p:nvCxnSpPr>
          <p:cNvPr id="4" name="Straight Connector 34">
            <a:extLst>
              <a:ext uri="{FF2B5EF4-FFF2-40B4-BE49-F238E27FC236}">
                <a16:creationId xmlns:a16="http://schemas.microsoft.com/office/drawing/2014/main" id="{10285FE2-4D7F-48F0-AFE3-7948F973B08C}"/>
              </a:ext>
            </a:extLst>
          </p:cNvPr>
          <p:cNvCxnSpPr/>
          <p:nvPr/>
        </p:nvCxnSpPr>
        <p:spPr>
          <a:xfrm>
            <a:off x="0" y="355610"/>
            <a:ext cx="9144000" cy="113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34">
            <a:extLst>
              <a:ext uri="{FF2B5EF4-FFF2-40B4-BE49-F238E27FC236}">
                <a16:creationId xmlns:a16="http://schemas.microsoft.com/office/drawing/2014/main" id="{B22CE2FA-6675-48F5-BC5F-5CE9AF0EB365}"/>
              </a:ext>
            </a:extLst>
          </p:cNvPr>
          <p:cNvCxnSpPr/>
          <p:nvPr/>
        </p:nvCxnSpPr>
        <p:spPr>
          <a:xfrm>
            <a:off x="0" y="4776588"/>
            <a:ext cx="9144000" cy="1130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E06E4368-30D9-1C9A-E026-8C985BE48DF0}"/>
              </a:ext>
            </a:extLst>
          </p:cNvPr>
          <p:cNvGrpSpPr/>
          <p:nvPr/>
        </p:nvGrpSpPr>
        <p:grpSpPr>
          <a:xfrm>
            <a:off x="5362576" y="806451"/>
            <a:ext cx="882650" cy="2767013"/>
            <a:chOff x="5362576" y="806451"/>
            <a:chExt cx="882650" cy="276701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22DB9C3-A32C-4322-9112-670F61FDAD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2576" y="1177926"/>
              <a:ext cx="882650" cy="2395538"/>
            </a:xfrm>
            <a:custGeom>
              <a:avLst/>
              <a:gdLst>
                <a:gd name="T0" fmla="*/ 567 w 1295"/>
                <a:gd name="T1" fmla="*/ 2098 h 3522"/>
                <a:gd name="T2" fmla="*/ 548 w 1295"/>
                <a:gd name="T3" fmla="*/ 2232 h 3522"/>
                <a:gd name="T4" fmla="*/ 517 w 1295"/>
                <a:gd name="T5" fmla="*/ 2768 h 3522"/>
                <a:gd name="T6" fmla="*/ 517 w 1295"/>
                <a:gd name="T7" fmla="*/ 3126 h 3522"/>
                <a:gd name="T8" fmla="*/ 439 w 1295"/>
                <a:gd name="T9" fmla="*/ 3261 h 3522"/>
                <a:gd name="T10" fmla="*/ 263 w 1295"/>
                <a:gd name="T11" fmla="*/ 3449 h 3522"/>
                <a:gd name="T12" fmla="*/ 207 w 1295"/>
                <a:gd name="T13" fmla="*/ 3287 h 3522"/>
                <a:gd name="T14" fmla="*/ 285 w 1295"/>
                <a:gd name="T15" fmla="*/ 3087 h 3522"/>
                <a:gd name="T16" fmla="*/ 273 w 1295"/>
                <a:gd name="T17" fmla="*/ 2616 h 3522"/>
                <a:gd name="T18" fmla="*/ 280 w 1295"/>
                <a:gd name="T19" fmla="*/ 2310 h 3522"/>
                <a:gd name="T20" fmla="*/ 181 w 1295"/>
                <a:gd name="T21" fmla="*/ 1857 h 3522"/>
                <a:gd name="T22" fmla="*/ 57 w 1295"/>
                <a:gd name="T23" fmla="*/ 1720 h 3522"/>
                <a:gd name="T24" fmla="*/ 6 w 1295"/>
                <a:gd name="T25" fmla="*/ 1187 h 3522"/>
                <a:gd name="T26" fmla="*/ 94 w 1295"/>
                <a:gd name="T27" fmla="*/ 241 h 3522"/>
                <a:gd name="T28" fmla="*/ 327 w 1295"/>
                <a:gd name="T29" fmla="*/ 102 h 3522"/>
                <a:gd name="T30" fmla="*/ 488 w 1295"/>
                <a:gd name="T31" fmla="*/ 102 h 3522"/>
                <a:gd name="T32" fmla="*/ 592 w 1295"/>
                <a:gd name="T33" fmla="*/ 664 h 3522"/>
                <a:gd name="T34" fmla="*/ 596 w 1295"/>
                <a:gd name="T35" fmla="*/ 248 h 3522"/>
                <a:gd name="T36" fmla="*/ 603 w 1295"/>
                <a:gd name="T37" fmla="*/ 127 h 3522"/>
                <a:gd name="T38" fmla="*/ 652 w 1295"/>
                <a:gd name="T39" fmla="*/ 159 h 3522"/>
                <a:gd name="T40" fmla="*/ 648 w 1295"/>
                <a:gd name="T41" fmla="*/ 661 h 3522"/>
                <a:gd name="T42" fmla="*/ 747 w 1295"/>
                <a:gd name="T43" fmla="*/ 238 h 3522"/>
                <a:gd name="T44" fmla="*/ 1102 w 1295"/>
                <a:gd name="T45" fmla="*/ 158 h 3522"/>
                <a:gd name="T46" fmla="*/ 1278 w 1295"/>
                <a:gd name="T47" fmla="*/ 1036 h 3522"/>
                <a:gd name="T48" fmla="*/ 1268 w 1295"/>
                <a:gd name="T49" fmla="*/ 1692 h 3522"/>
                <a:gd name="T50" fmla="*/ 1171 w 1295"/>
                <a:gd name="T51" fmla="*/ 1859 h 3522"/>
                <a:gd name="T52" fmla="*/ 1097 w 1295"/>
                <a:gd name="T53" fmla="*/ 1891 h 3522"/>
                <a:gd name="T54" fmla="*/ 1107 w 1295"/>
                <a:gd name="T55" fmla="*/ 2442 h 3522"/>
                <a:gd name="T56" fmla="*/ 1103 w 1295"/>
                <a:gd name="T57" fmla="*/ 3087 h 3522"/>
                <a:gd name="T58" fmla="*/ 1154 w 1295"/>
                <a:gd name="T59" fmla="*/ 3319 h 3522"/>
                <a:gd name="T60" fmla="*/ 1102 w 1295"/>
                <a:gd name="T61" fmla="*/ 3508 h 3522"/>
                <a:gd name="T62" fmla="*/ 919 w 1295"/>
                <a:gd name="T63" fmla="*/ 3245 h 3522"/>
                <a:gd name="T64" fmla="*/ 863 w 1295"/>
                <a:gd name="T65" fmla="*/ 3066 h 3522"/>
                <a:gd name="T66" fmla="*/ 842 w 1295"/>
                <a:gd name="T67" fmla="*/ 2608 h 3522"/>
                <a:gd name="T68" fmla="*/ 793 w 1295"/>
                <a:gd name="T69" fmla="*/ 2152 h 3522"/>
                <a:gd name="T70" fmla="*/ 661 w 1295"/>
                <a:gd name="T71" fmla="*/ 1743 h 3522"/>
                <a:gd name="T72" fmla="*/ 227 w 1295"/>
                <a:gd name="T73" fmla="*/ 885 h 3522"/>
                <a:gd name="T74" fmla="*/ 205 w 1295"/>
                <a:gd name="T75" fmla="*/ 1379 h 3522"/>
                <a:gd name="T76" fmla="*/ 229 w 1295"/>
                <a:gd name="T77" fmla="*/ 1401 h 3522"/>
                <a:gd name="T78" fmla="*/ 1075 w 1295"/>
                <a:gd name="T79" fmla="*/ 1403 h 3522"/>
                <a:gd name="T80" fmla="*/ 1066 w 1295"/>
                <a:gd name="T81" fmla="*/ 1019 h 3522"/>
                <a:gd name="T82" fmla="*/ 1025 w 1295"/>
                <a:gd name="T83" fmla="*/ 733 h 3522"/>
                <a:gd name="T84" fmla="*/ 1014 w 1295"/>
                <a:gd name="T85" fmla="*/ 915 h 3522"/>
                <a:gd name="T86" fmla="*/ 1075 w 1295"/>
                <a:gd name="T87" fmla="*/ 1403 h 3522"/>
                <a:gd name="T88" fmla="*/ 806 w 1295"/>
                <a:gd name="T89" fmla="*/ 490 h 3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95" h="3522">
                  <a:moveTo>
                    <a:pt x="655" y="1743"/>
                  </a:moveTo>
                  <a:cubicBezTo>
                    <a:pt x="644" y="1781"/>
                    <a:pt x="632" y="1818"/>
                    <a:pt x="623" y="1856"/>
                  </a:cubicBezTo>
                  <a:cubicBezTo>
                    <a:pt x="604" y="1936"/>
                    <a:pt x="585" y="2017"/>
                    <a:pt x="567" y="2098"/>
                  </a:cubicBezTo>
                  <a:cubicBezTo>
                    <a:pt x="566" y="2104"/>
                    <a:pt x="564" y="2110"/>
                    <a:pt x="565" y="2116"/>
                  </a:cubicBezTo>
                  <a:cubicBezTo>
                    <a:pt x="573" y="2149"/>
                    <a:pt x="567" y="2180"/>
                    <a:pt x="552" y="2211"/>
                  </a:cubicBezTo>
                  <a:cubicBezTo>
                    <a:pt x="549" y="2217"/>
                    <a:pt x="548" y="2225"/>
                    <a:pt x="548" y="2232"/>
                  </a:cubicBezTo>
                  <a:cubicBezTo>
                    <a:pt x="550" y="2290"/>
                    <a:pt x="540" y="2347"/>
                    <a:pt x="525" y="2403"/>
                  </a:cubicBezTo>
                  <a:cubicBezTo>
                    <a:pt x="521" y="2417"/>
                    <a:pt x="520" y="2432"/>
                    <a:pt x="520" y="2446"/>
                  </a:cubicBezTo>
                  <a:cubicBezTo>
                    <a:pt x="519" y="2554"/>
                    <a:pt x="518" y="2661"/>
                    <a:pt x="517" y="2768"/>
                  </a:cubicBezTo>
                  <a:cubicBezTo>
                    <a:pt x="517" y="2779"/>
                    <a:pt x="516" y="2790"/>
                    <a:pt x="513" y="2800"/>
                  </a:cubicBezTo>
                  <a:cubicBezTo>
                    <a:pt x="490" y="2858"/>
                    <a:pt x="512" y="2916"/>
                    <a:pt x="514" y="2974"/>
                  </a:cubicBezTo>
                  <a:cubicBezTo>
                    <a:pt x="516" y="3025"/>
                    <a:pt x="517" y="3076"/>
                    <a:pt x="517" y="3126"/>
                  </a:cubicBezTo>
                  <a:cubicBezTo>
                    <a:pt x="517" y="3149"/>
                    <a:pt x="514" y="3172"/>
                    <a:pt x="510" y="3195"/>
                  </a:cubicBezTo>
                  <a:cubicBezTo>
                    <a:pt x="508" y="3204"/>
                    <a:pt x="501" y="3214"/>
                    <a:pt x="493" y="3221"/>
                  </a:cubicBezTo>
                  <a:cubicBezTo>
                    <a:pt x="476" y="3235"/>
                    <a:pt x="458" y="3249"/>
                    <a:pt x="439" y="3261"/>
                  </a:cubicBezTo>
                  <a:cubicBezTo>
                    <a:pt x="434" y="3264"/>
                    <a:pt x="427" y="3262"/>
                    <a:pt x="416" y="3263"/>
                  </a:cubicBezTo>
                  <a:cubicBezTo>
                    <a:pt x="410" y="3279"/>
                    <a:pt x="399" y="3298"/>
                    <a:pt x="395" y="3319"/>
                  </a:cubicBezTo>
                  <a:cubicBezTo>
                    <a:pt x="379" y="3392"/>
                    <a:pt x="330" y="3429"/>
                    <a:pt x="263" y="3449"/>
                  </a:cubicBezTo>
                  <a:cubicBezTo>
                    <a:pt x="232" y="3458"/>
                    <a:pt x="202" y="3461"/>
                    <a:pt x="172" y="3447"/>
                  </a:cubicBezTo>
                  <a:cubicBezTo>
                    <a:pt x="156" y="3440"/>
                    <a:pt x="150" y="3429"/>
                    <a:pt x="151" y="3413"/>
                  </a:cubicBezTo>
                  <a:cubicBezTo>
                    <a:pt x="157" y="3365"/>
                    <a:pt x="178" y="3325"/>
                    <a:pt x="207" y="3287"/>
                  </a:cubicBezTo>
                  <a:cubicBezTo>
                    <a:pt x="237" y="3247"/>
                    <a:pt x="264" y="3205"/>
                    <a:pt x="292" y="3164"/>
                  </a:cubicBezTo>
                  <a:cubicBezTo>
                    <a:pt x="297" y="3156"/>
                    <a:pt x="297" y="3143"/>
                    <a:pt x="295" y="3133"/>
                  </a:cubicBezTo>
                  <a:cubicBezTo>
                    <a:pt x="293" y="3118"/>
                    <a:pt x="289" y="3102"/>
                    <a:pt x="285" y="3087"/>
                  </a:cubicBezTo>
                  <a:cubicBezTo>
                    <a:pt x="278" y="3059"/>
                    <a:pt x="282" y="3032"/>
                    <a:pt x="287" y="3004"/>
                  </a:cubicBezTo>
                  <a:cubicBezTo>
                    <a:pt x="297" y="2953"/>
                    <a:pt x="292" y="2901"/>
                    <a:pt x="288" y="2849"/>
                  </a:cubicBezTo>
                  <a:cubicBezTo>
                    <a:pt x="282" y="2772"/>
                    <a:pt x="277" y="2694"/>
                    <a:pt x="273" y="2616"/>
                  </a:cubicBezTo>
                  <a:cubicBezTo>
                    <a:pt x="271" y="2568"/>
                    <a:pt x="271" y="2519"/>
                    <a:pt x="273" y="2470"/>
                  </a:cubicBezTo>
                  <a:cubicBezTo>
                    <a:pt x="274" y="2435"/>
                    <a:pt x="280" y="2400"/>
                    <a:pt x="282" y="2365"/>
                  </a:cubicBezTo>
                  <a:cubicBezTo>
                    <a:pt x="284" y="2347"/>
                    <a:pt x="282" y="2328"/>
                    <a:pt x="280" y="2310"/>
                  </a:cubicBezTo>
                  <a:cubicBezTo>
                    <a:pt x="270" y="2172"/>
                    <a:pt x="259" y="2035"/>
                    <a:pt x="248" y="1898"/>
                  </a:cubicBezTo>
                  <a:cubicBezTo>
                    <a:pt x="247" y="1885"/>
                    <a:pt x="244" y="1873"/>
                    <a:pt x="241" y="1858"/>
                  </a:cubicBezTo>
                  <a:cubicBezTo>
                    <a:pt x="220" y="1879"/>
                    <a:pt x="199" y="1863"/>
                    <a:pt x="181" y="1857"/>
                  </a:cubicBezTo>
                  <a:cubicBezTo>
                    <a:pt x="135" y="1840"/>
                    <a:pt x="95" y="1813"/>
                    <a:pt x="64" y="1775"/>
                  </a:cubicBezTo>
                  <a:cubicBezTo>
                    <a:pt x="59" y="1768"/>
                    <a:pt x="56" y="1757"/>
                    <a:pt x="55" y="1748"/>
                  </a:cubicBezTo>
                  <a:cubicBezTo>
                    <a:pt x="54" y="1739"/>
                    <a:pt x="58" y="1729"/>
                    <a:pt x="57" y="1720"/>
                  </a:cubicBezTo>
                  <a:cubicBezTo>
                    <a:pt x="57" y="1700"/>
                    <a:pt x="56" y="1681"/>
                    <a:pt x="53" y="1662"/>
                  </a:cubicBezTo>
                  <a:cubicBezTo>
                    <a:pt x="45" y="1607"/>
                    <a:pt x="34" y="1553"/>
                    <a:pt x="29" y="1498"/>
                  </a:cubicBezTo>
                  <a:cubicBezTo>
                    <a:pt x="19" y="1394"/>
                    <a:pt x="10" y="1291"/>
                    <a:pt x="6" y="1187"/>
                  </a:cubicBezTo>
                  <a:cubicBezTo>
                    <a:pt x="2" y="1079"/>
                    <a:pt x="0" y="971"/>
                    <a:pt x="4" y="863"/>
                  </a:cubicBezTo>
                  <a:cubicBezTo>
                    <a:pt x="8" y="760"/>
                    <a:pt x="20" y="658"/>
                    <a:pt x="29" y="555"/>
                  </a:cubicBezTo>
                  <a:cubicBezTo>
                    <a:pt x="37" y="448"/>
                    <a:pt x="65" y="344"/>
                    <a:pt x="94" y="241"/>
                  </a:cubicBezTo>
                  <a:cubicBezTo>
                    <a:pt x="97" y="231"/>
                    <a:pt x="100" y="220"/>
                    <a:pt x="104" y="209"/>
                  </a:cubicBezTo>
                  <a:cubicBezTo>
                    <a:pt x="111" y="190"/>
                    <a:pt x="124" y="177"/>
                    <a:pt x="144" y="170"/>
                  </a:cubicBezTo>
                  <a:cubicBezTo>
                    <a:pt x="205" y="148"/>
                    <a:pt x="266" y="126"/>
                    <a:pt x="327" y="102"/>
                  </a:cubicBezTo>
                  <a:cubicBezTo>
                    <a:pt x="358" y="90"/>
                    <a:pt x="389" y="76"/>
                    <a:pt x="417" y="58"/>
                  </a:cubicBezTo>
                  <a:cubicBezTo>
                    <a:pt x="438" y="44"/>
                    <a:pt x="452" y="22"/>
                    <a:pt x="473" y="0"/>
                  </a:cubicBezTo>
                  <a:cubicBezTo>
                    <a:pt x="479" y="37"/>
                    <a:pt x="484" y="70"/>
                    <a:pt x="488" y="102"/>
                  </a:cubicBezTo>
                  <a:cubicBezTo>
                    <a:pt x="493" y="139"/>
                    <a:pt x="491" y="178"/>
                    <a:pt x="504" y="210"/>
                  </a:cubicBezTo>
                  <a:cubicBezTo>
                    <a:pt x="522" y="253"/>
                    <a:pt x="526" y="297"/>
                    <a:pt x="535" y="340"/>
                  </a:cubicBezTo>
                  <a:cubicBezTo>
                    <a:pt x="555" y="448"/>
                    <a:pt x="573" y="556"/>
                    <a:pt x="592" y="664"/>
                  </a:cubicBezTo>
                  <a:cubicBezTo>
                    <a:pt x="593" y="666"/>
                    <a:pt x="593" y="668"/>
                    <a:pt x="598" y="669"/>
                  </a:cubicBezTo>
                  <a:cubicBezTo>
                    <a:pt x="598" y="658"/>
                    <a:pt x="598" y="647"/>
                    <a:pt x="598" y="636"/>
                  </a:cubicBezTo>
                  <a:cubicBezTo>
                    <a:pt x="597" y="506"/>
                    <a:pt x="596" y="377"/>
                    <a:pt x="596" y="248"/>
                  </a:cubicBezTo>
                  <a:cubicBezTo>
                    <a:pt x="596" y="236"/>
                    <a:pt x="597" y="224"/>
                    <a:pt x="601" y="212"/>
                  </a:cubicBezTo>
                  <a:cubicBezTo>
                    <a:pt x="607" y="190"/>
                    <a:pt x="612" y="168"/>
                    <a:pt x="600" y="146"/>
                  </a:cubicBezTo>
                  <a:cubicBezTo>
                    <a:pt x="597" y="141"/>
                    <a:pt x="600" y="132"/>
                    <a:pt x="603" y="127"/>
                  </a:cubicBezTo>
                  <a:cubicBezTo>
                    <a:pt x="609" y="119"/>
                    <a:pt x="618" y="112"/>
                    <a:pt x="626" y="104"/>
                  </a:cubicBezTo>
                  <a:cubicBezTo>
                    <a:pt x="631" y="108"/>
                    <a:pt x="636" y="113"/>
                    <a:pt x="642" y="117"/>
                  </a:cubicBezTo>
                  <a:cubicBezTo>
                    <a:pt x="657" y="128"/>
                    <a:pt x="659" y="141"/>
                    <a:pt x="652" y="159"/>
                  </a:cubicBezTo>
                  <a:cubicBezTo>
                    <a:pt x="648" y="168"/>
                    <a:pt x="649" y="180"/>
                    <a:pt x="650" y="191"/>
                  </a:cubicBezTo>
                  <a:cubicBezTo>
                    <a:pt x="653" y="216"/>
                    <a:pt x="659" y="242"/>
                    <a:pt x="658" y="267"/>
                  </a:cubicBezTo>
                  <a:cubicBezTo>
                    <a:pt x="656" y="399"/>
                    <a:pt x="652" y="530"/>
                    <a:pt x="648" y="661"/>
                  </a:cubicBezTo>
                  <a:cubicBezTo>
                    <a:pt x="648" y="665"/>
                    <a:pt x="649" y="669"/>
                    <a:pt x="652" y="673"/>
                  </a:cubicBezTo>
                  <a:cubicBezTo>
                    <a:pt x="661" y="629"/>
                    <a:pt x="670" y="585"/>
                    <a:pt x="680" y="542"/>
                  </a:cubicBezTo>
                  <a:cubicBezTo>
                    <a:pt x="701" y="440"/>
                    <a:pt x="716" y="337"/>
                    <a:pt x="747" y="238"/>
                  </a:cubicBezTo>
                  <a:cubicBezTo>
                    <a:pt x="770" y="164"/>
                    <a:pt x="772" y="88"/>
                    <a:pt x="794" y="15"/>
                  </a:cubicBezTo>
                  <a:cubicBezTo>
                    <a:pt x="882" y="92"/>
                    <a:pt x="997" y="111"/>
                    <a:pt x="1100" y="158"/>
                  </a:cubicBezTo>
                  <a:cubicBezTo>
                    <a:pt x="1100" y="158"/>
                    <a:pt x="1101" y="158"/>
                    <a:pt x="1102" y="158"/>
                  </a:cubicBezTo>
                  <a:cubicBezTo>
                    <a:pt x="1141" y="169"/>
                    <a:pt x="1162" y="194"/>
                    <a:pt x="1169" y="236"/>
                  </a:cubicBezTo>
                  <a:cubicBezTo>
                    <a:pt x="1191" y="365"/>
                    <a:pt x="1220" y="492"/>
                    <a:pt x="1239" y="621"/>
                  </a:cubicBezTo>
                  <a:cubicBezTo>
                    <a:pt x="1259" y="758"/>
                    <a:pt x="1268" y="897"/>
                    <a:pt x="1278" y="1036"/>
                  </a:cubicBezTo>
                  <a:cubicBezTo>
                    <a:pt x="1295" y="1242"/>
                    <a:pt x="1294" y="1448"/>
                    <a:pt x="1292" y="1655"/>
                  </a:cubicBezTo>
                  <a:cubicBezTo>
                    <a:pt x="1292" y="1668"/>
                    <a:pt x="1293" y="1679"/>
                    <a:pt x="1276" y="1681"/>
                  </a:cubicBezTo>
                  <a:cubicBezTo>
                    <a:pt x="1273" y="1681"/>
                    <a:pt x="1269" y="1688"/>
                    <a:pt x="1268" y="1692"/>
                  </a:cubicBezTo>
                  <a:cubicBezTo>
                    <a:pt x="1267" y="1707"/>
                    <a:pt x="1266" y="1722"/>
                    <a:pt x="1268" y="1736"/>
                  </a:cubicBezTo>
                  <a:cubicBezTo>
                    <a:pt x="1274" y="1777"/>
                    <a:pt x="1250" y="1805"/>
                    <a:pt x="1224" y="1829"/>
                  </a:cubicBezTo>
                  <a:cubicBezTo>
                    <a:pt x="1209" y="1843"/>
                    <a:pt x="1188" y="1849"/>
                    <a:pt x="1171" y="1859"/>
                  </a:cubicBezTo>
                  <a:cubicBezTo>
                    <a:pt x="1168" y="1861"/>
                    <a:pt x="1166" y="1865"/>
                    <a:pt x="1163" y="1867"/>
                  </a:cubicBezTo>
                  <a:cubicBezTo>
                    <a:pt x="1157" y="1872"/>
                    <a:pt x="1151" y="1878"/>
                    <a:pt x="1143" y="1880"/>
                  </a:cubicBezTo>
                  <a:cubicBezTo>
                    <a:pt x="1128" y="1885"/>
                    <a:pt x="1112" y="1888"/>
                    <a:pt x="1097" y="1891"/>
                  </a:cubicBezTo>
                  <a:cubicBezTo>
                    <a:pt x="1094" y="1961"/>
                    <a:pt x="1091" y="2028"/>
                    <a:pt x="1089" y="2094"/>
                  </a:cubicBezTo>
                  <a:cubicBezTo>
                    <a:pt x="1087" y="2145"/>
                    <a:pt x="1082" y="2196"/>
                    <a:pt x="1085" y="2246"/>
                  </a:cubicBezTo>
                  <a:cubicBezTo>
                    <a:pt x="1089" y="2312"/>
                    <a:pt x="1102" y="2376"/>
                    <a:pt x="1107" y="2442"/>
                  </a:cubicBezTo>
                  <a:cubicBezTo>
                    <a:pt x="1112" y="2501"/>
                    <a:pt x="1116" y="2560"/>
                    <a:pt x="1113" y="2619"/>
                  </a:cubicBezTo>
                  <a:cubicBezTo>
                    <a:pt x="1110" y="2699"/>
                    <a:pt x="1095" y="2779"/>
                    <a:pt x="1093" y="2859"/>
                  </a:cubicBezTo>
                  <a:cubicBezTo>
                    <a:pt x="1091" y="2935"/>
                    <a:pt x="1101" y="3011"/>
                    <a:pt x="1103" y="3087"/>
                  </a:cubicBezTo>
                  <a:cubicBezTo>
                    <a:pt x="1104" y="3109"/>
                    <a:pt x="1100" y="3132"/>
                    <a:pt x="1094" y="3153"/>
                  </a:cubicBezTo>
                  <a:cubicBezTo>
                    <a:pt x="1090" y="3168"/>
                    <a:pt x="1088" y="3181"/>
                    <a:pt x="1094" y="3195"/>
                  </a:cubicBezTo>
                  <a:cubicBezTo>
                    <a:pt x="1114" y="3236"/>
                    <a:pt x="1134" y="3278"/>
                    <a:pt x="1154" y="3319"/>
                  </a:cubicBezTo>
                  <a:cubicBezTo>
                    <a:pt x="1173" y="3357"/>
                    <a:pt x="1185" y="3397"/>
                    <a:pt x="1180" y="3440"/>
                  </a:cubicBezTo>
                  <a:cubicBezTo>
                    <a:pt x="1179" y="3449"/>
                    <a:pt x="1179" y="3458"/>
                    <a:pt x="1176" y="3467"/>
                  </a:cubicBezTo>
                  <a:cubicBezTo>
                    <a:pt x="1166" y="3506"/>
                    <a:pt x="1140" y="3522"/>
                    <a:pt x="1102" y="3508"/>
                  </a:cubicBezTo>
                  <a:cubicBezTo>
                    <a:pt x="1053" y="3491"/>
                    <a:pt x="1011" y="3461"/>
                    <a:pt x="986" y="3416"/>
                  </a:cubicBezTo>
                  <a:cubicBezTo>
                    <a:pt x="971" y="3390"/>
                    <a:pt x="967" y="3357"/>
                    <a:pt x="961" y="3327"/>
                  </a:cubicBezTo>
                  <a:cubicBezTo>
                    <a:pt x="955" y="3295"/>
                    <a:pt x="944" y="3267"/>
                    <a:pt x="919" y="3245"/>
                  </a:cubicBezTo>
                  <a:cubicBezTo>
                    <a:pt x="905" y="3234"/>
                    <a:pt x="901" y="3219"/>
                    <a:pt x="902" y="3201"/>
                  </a:cubicBezTo>
                  <a:cubicBezTo>
                    <a:pt x="902" y="3189"/>
                    <a:pt x="898" y="3176"/>
                    <a:pt x="894" y="3165"/>
                  </a:cubicBezTo>
                  <a:cubicBezTo>
                    <a:pt x="884" y="3132"/>
                    <a:pt x="870" y="3100"/>
                    <a:pt x="863" y="3066"/>
                  </a:cubicBezTo>
                  <a:cubicBezTo>
                    <a:pt x="859" y="3049"/>
                    <a:pt x="861" y="3028"/>
                    <a:pt x="869" y="3012"/>
                  </a:cubicBezTo>
                  <a:cubicBezTo>
                    <a:pt x="895" y="2954"/>
                    <a:pt x="885" y="2894"/>
                    <a:pt x="883" y="2835"/>
                  </a:cubicBezTo>
                  <a:cubicBezTo>
                    <a:pt x="881" y="2757"/>
                    <a:pt x="859" y="2683"/>
                    <a:pt x="842" y="2608"/>
                  </a:cubicBezTo>
                  <a:cubicBezTo>
                    <a:pt x="834" y="2573"/>
                    <a:pt x="845" y="2543"/>
                    <a:pt x="850" y="2512"/>
                  </a:cubicBezTo>
                  <a:cubicBezTo>
                    <a:pt x="856" y="2477"/>
                    <a:pt x="857" y="2444"/>
                    <a:pt x="849" y="2409"/>
                  </a:cubicBezTo>
                  <a:cubicBezTo>
                    <a:pt x="829" y="2324"/>
                    <a:pt x="811" y="2238"/>
                    <a:pt x="793" y="2152"/>
                  </a:cubicBezTo>
                  <a:cubicBezTo>
                    <a:pt x="779" y="2084"/>
                    <a:pt x="771" y="2015"/>
                    <a:pt x="751" y="1949"/>
                  </a:cubicBezTo>
                  <a:cubicBezTo>
                    <a:pt x="732" y="1884"/>
                    <a:pt x="701" y="1822"/>
                    <a:pt x="675" y="1759"/>
                  </a:cubicBezTo>
                  <a:cubicBezTo>
                    <a:pt x="672" y="1753"/>
                    <a:pt x="666" y="1748"/>
                    <a:pt x="661" y="1743"/>
                  </a:cubicBezTo>
                  <a:cubicBezTo>
                    <a:pt x="659" y="1743"/>
                    <a:pt x="657" y="1743"/>
                    <a:pt x="655" y="1743"/>
                  </a:cubicBezTo>
                  <a:close/>
                  <a:moveTo>
                    <a:pt x="250" y="729"/>
                  </a:moveTo>
                  <a:cubicBezTo>
                    <a:pt x="243" y="779"/>
                    <a:pt x="233" y="832"/>
                    <a:pt x="227" y="885"/>
                  </a:cubicBezTo>
                  <a:cubicBezTo>
                    <a:pt x="222" y="928"/>
                    <a:pt x="220" y="971"/>
                    <a:pt x="216" y="1014"/>
                  </a:cubicBezTo>
                  <a:cubicBezTo>
                    <a:pt x="213" y="1054"/>
                    <a:pt x="206" y="1093"/>
                    <a:pt x="205" y="1133"/>
                  </a:cubicBezTo>
                  <a:cubicBezTo>
                    <a:pt x="203" y="1215"/>
                    <a:pt x="203" y="1297"/>
                    <a:pt x="205" y="1379"/>
                  </a:cubicBezTo>
                  <a:cubicBezTo>
                    <a:pt x="207" y="1445"/>
                    <a:pt x="212" y="1511"/>
                    <a:pt x="217" y="1576"/>
                  </a:cubicBezTo>
                  <a:cubicBezTo>
                    <a:pt x="218" y="1595"/>
                    <a:pt x="226" y="1614"/>
                    <a:pt x="232" y="1637"/>
                  </a:cubicBezTo>
                  <a:cubicBezTo>
                    <a:pt x="231" y="1554"/>
                    <a:pt x="230" y="1478"/>
                    <a:pt x="229" y="1401"/>
                  </a:cubicBezTo>
                  <a:cubicBezTo>
                    <a:pt x="227" y="1257"/>
                    <a:pt x="243" y="1114"/>
                    <a:pt x="268" y="972"/>
                  </a:cubicBezTo>
                  <a:cubicBezTo>
                    <a:pt x="283" y="887"/>
                    <a:pt x="275" y="806"/>
                    <a:pt x="250" y="729"/>
                  </a:cubicBezTo>
                  <a:close/>
                  <a:moveTo>
                    <a:pt x="1075" y="1403"/>
                  </a:moveTo>
                  <a:cubicBezTo>
                    <a:pt x="1078" y="1403"/>
                    <a:pt x="1081" y="1402"/>
                    <a:pt x="1083" y="1402"/>
                  </a:cubicBezTo>
                  <a:cubicBezTo>
                    <a:pt x="1085" y="1341"/>
                    <a:pt x="1091" y="1279"/>
                    <a:pt x="1088" y="1217"/>
                  </a:cubicBezTo>
                  <a:cubicBezTo>
                    <a:pt x="1085" y="1151"/>
                    <a:pt x="1074" y="1085"/>
                    <a:pt x="1066" y="1019"/>
                  </a:cubicBezTo>
                  <a:cubicBezTo>
                    <a:pt x="1062" y="987"/>
                    <a:pt x="1058" y="955"/>
                    <a:pt x="1052" y="923"/>
                  </a:cubicBezTo>
                  <a:cubicBezTo>
                    <a:pt x="1049" y="903"/>
                    <a:pt x="1043" y="884"/>
                    <a:pt x="1041" y="865"/>
                  </a:cubicBezTo>
                  <a:cubicBezTo>
                    <a:pt x="1035" y="821"/>
                    <a:pt x="1030" y="777"/>
                    <a:pt x="1025" y="733"/>
                  </a:cubicBezTo>
                  <a:cubicBezTo>
                    <a:pt x="1023" y="733"/>
                    <a:pt x="1021" y="733"/>
                    <a:pt x="1019" y="732"/>
                  </a:cubicBezTo>
                  <a:cubicBezTo>
                    <a:pt x="1016" y="759"/>
                    <a:pt x="1013" y="785"/>
                    <a:pt x="1010" y="811"/>
                  </a:cubicBezTo>
                  <a:cubicBezTo>
                    <a:pt x="1006" y="846"/>
                    <a:pt x="999" y="881"/>
                    <a:pt x="1014" y="915"/>
                  </a:cubicBezTo>
                  <a:cubicBezTo>
                    <a:pt x="1034" y="963"/>
                    <a:pt x="1038" y="1013"/>
                    <a:pt x="1040" y="1063"/>
                  </a:cubicBezTo>
                  <a:cubicBezTo>
                    <a:pt x="1045" y="1158"/>
                    <a:pt x="1048" y="1253"/>
                    <a:pt x="1065" y="1347"/>
                  </a:cubicBezTo>
                  <a:cubicBezTo>
                    <a:pt x="1068" y="1366"/>
                    <a:pt x="1072" y="1384"/>
                    <a:pt x="1075" y="1403"/>
                  </a:cubicBezTo>
                  <a:close/>
                  <a:moveTo>
                    <a:pt x="920" y="490"/>
                  </a:moveTo>
                  <a:cubicBezTo>
                    <a:pt x="912" y="469"/>
                    <a:pt x="905" y="451"/>
                    <a:pt x="897" y="431"/>
                  </a:cubicBezTo>
                  <a:cubicBezTo>
                    <a:pt x="867" y="451"/>
                    <a:pt x="839" y="469"/>
                    <a:pt x="806" y="490"/>
                  </a:cubicBezTo>
                  <a:cubicBezTo>
                    <a:pt x="847" y="490"/>
                    <a:pt x="882" y="490"/>
                    <a:pt x="920" y="4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3C0B69D-3D16-40C1-A307-D5C699364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913" y="806451"/>
              <a:ext cx="280988" cy="439738"/>
            </a:xfrm>
            <a:custGeom>
              <a:avLst/>
              <a:gdLst>
                <a:gd name="T0" fmla="*/ 23 w 413"/>
                <a:gd name="T1" fmla="*/ 276 h 648"/>
                <a:gd name="T2" fmla="*/ 10 w 413"/>
                <a:gd name="T3" fmla="*/ 187 h 648"/>
                <a:gd name="T4" fmla="*/ 86 w 413"/>
                <a:gd name="T5" fmla="*/ 55 h 648"/>
                <a:gd name="T6" fmla="*/ 94 w 413"/>
                <a:gd name="T7" fmla="*/ 49 h 648"/>
                <a:gd name="T8" fmla="*/ 182 w 413"/>
                <a:gd name="T9" fmla="*/ 3 h 648"/>
                <a:gd name="T10" fmla="*/ 365 w 413"/>
                <a:gd name="T11" fmla="*/ 73 h 648"/>
                <a:gd name="T12" fmla="*/ 398 w 413"/>
                <a:gd name="T13" fmla="*/ 169 h 648"/>
                <a:gd name="T14" fmla="*/ 388 w 413"/>
                <a:gd name="T15" fmla="*/ 278 h 648"/>
                <a:gd name="T16" fmla="*/ 412 w 413"/>
                <a:gd name="T17" fmla="*/ 296 h 648"/>
                <a:gd name="T18" fmla="*/ 401 w 413"/>
                <a:gd name="T19" fmla="*/ 372 h 648"/>
                <a:gd name="T20" fmla="*/ 370 w 413"/>
                <a:gd name="T21" fmla="*/ 409 h 648"/>
                <a:gd name="T22" fmla="*/ 354 w 413"/>
                <a:gd name="T23" fmla="*/ 482 h 648"/>
                <a:gd name="T24" fmla="*/ 339 w 413"/>
                <a:gd name="T25" fmla="*/ 548 h 648"/>
                <a:gd name="T26" fmla="*/ 327 w 413"/>
                <a:gd name="T27" fmla="*/ 570 h 648"/>
                <a:gd name="T28" fmla="*/ 83 w 413"/>
                <a:gd name="T29" fmla="*/ 566 h 648"/>
                <a:gd name="T30" fmla="*/ 76 w 413"/>
                <a:gd name="T31" fmla="*/ 547 h 648"/>
                <a:gd name="T32" fmla="*/ 66 w 413"/>
                <a:gd name="T33" fmla="*/ 497 h 648"/>
                <a:gd name="T34" fmla="*/ 47 w 413"/>
                <a:gd name="T35" fmla="*/ 404 h 648"/>
                <a:gd name="T36" fmla="*/ 3 w 413"/>
                <a:gd name="T37" fmla="*/ 337 h 648"/>
                <a:gd name="T38" fmla="*/ 1 w 413"/>
                <a:gd name="T39" fmla="*/ 298 h 648"/>
                <a:gd name="T40" fmla="*/ 23 w 413"/>
                <a:gd name="T41" fmla="*/ 276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3" h="648">
                  <a:moveTo>
                    <a:pt x="23" y="276"/>
                  </a:moveTo>
                  <a:cubicBezTo>
                    <a:pt x="19" y="245"/>
                    <a:pt x="14" y="216"/>
                    <a:pt x="10" y="187"/>
                  </a:cubicBezTo>
                  <a:cubicBezTo>
                    <a:pt x="3" y="130"/>
                    <a:pt x="19" y="79"/>
                    <a:pt x="86" y="55"/>
                  </a:cubicBezTo>
                  <a:cubicBezTo>
                    <a:pt x="89" y="54"/>
                    <a:pt x="92" y="52"/>
                    <a:pt x="94" y="49"/>
                  </a:cubicBezTo>
                  <a:cubicBezTo>
                    <a:pt x="115" y="17"/>
                    <a:pt x="147" y="4"/>
                    <a:pt x="182" y="3"/>
                  </a:cubicBezTo>
                  <a:cubicBezTo>
                    <a:pt x="253" y="0"/>
                    <a:pt x="317" y="18"/>
                    <a:pt x="365" y="73"/>
                  </a:cubicBezTo>
                  <a:cubicBezTo>
                    <a:pt x="389" y="101"/>
                    <a:pt x="399" y="134"/>
                    <a:pt x="398" y="169"/>
                  </a:cubicBezTo>
                  <a:cubicBezTo>
                    <a:pt x="397" y="205"/>
                    <a:pt x="392" y="241"/>
                    <a:pt x="388" y="278"/>
                  </a:cubicBezTo>
                  <a:cubicBezTo>
                    <a:pt x="408" y="268"/>
                    <a:pt x="413" y="282"/>
                    <a:pt x="412" y="296"/>
                  </a:cubicBezTo>
                  <a:cubicBezTo>
                    <a:pt x="411" y="322"/>
                    <a:pt x="408" y="348"/>
                    <a:pt x="401" y="372"/>
                  </a:cubicBezTo>
                  <a:cubicBezTo>
                    <a:pt x="397" y="385"/>
                    <a:pt x="382" y="395"/>
                    <a:pt x="370" y="409"/>
                  </a:cubicBezTo>
                  <a:cubicBezTo>
                    <a:pt x="366" y="430"/>
                    <a:pt x="364" y="458"/>
                    <a:pt x="354" y="482"/>
                  </a:cubicBezTo>
                  <a:cubicBezTo>
                    <a:pt x="346" y="504"/>
                    <a:pt x="335" y="523"/>
                    <a:pt x="339" y="548"/>
                  </a:cubicBezTo>
                  <a:cubicBezTo>
                    <a:pt x="340" y="555"/>
                    <a:pt x="333" y="564"/>
                    <a:pt x="327" y="570"/>
                  </a:cubicBezTo>
                  <a:cubicBezTo>
                    <a:pt x="258" y="648"/>
                    <a:pt x="140" y="630"/>
                    <a:pt x="83" y="566"/>
                  </a:cubicBezTo>
                  <a:cubicBezTo>
                    <a:pt x="79" y="561"/>
                    <a:pt x="75" y="553"/>
                    <a:pt x="76" y="547"/>
                  </a:cubicBezTo>
                  <a:cubicBezTo>
                    <a:pt x="81" y="528"/>
                    <a:pt x="77" y="512"/>
                    <a:pt x="66" y="497"/>
                  </a:cubicBezTo>
                  <a:cubicBezTo>
                    <a:pt x="46" y="469"/>
                    <a:pt x="44" y="437"/>
                    <a:pt x="47" y="404"/>
                  </a:cubicBezTo>
                  <a:cubicBezTo>
                    <a:pt x="11" y="396"/>
                    <a:pt x="11" y="364"/>
                    <a:pt x="3" y="337"/>
                  </a:cubicBezTo>
                  <a:cubicBezTo>
                    <a:pt x="0" y="325"/>
                    <a:pt x="0" y="311"/>
                    <a:pt x="1" y="298"/>
                  </a:cubicBezTo>
                  <a:cubicBezTo>
                    <a:pt x="1" y="284"/>
                    <a:pt x="3" y="271"/>
                    <a:pt x="23" y="2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63;p42"/>
          <p:cNvSpPr txBox="1">
            <a:spLocks/>
          </p:cNvSpPr>
          <p:nvPr/>
        </p:nvSpPr>
        <p:spPr>
          <a:xfrm>
            <a:off x="2537850" y="313048"/>
            <a:ext cx="406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4400" b="0" dirty="0">
                <a:solidFill>
                  <a:srgbClr val="143A78"/>
                </a:solidFill>
                <a:latin typeface="Nunito Sans ExtraBold" pitchFamily="2" charset="0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877424" y="1493268"/>
            <a:ext cx="4157664" cy="424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PE" sz="1600" dirty="0">
                <a:solidFill>
                  <a:srgbClr val="143A78"/>
                </a:solidFill>
                <a:latin typeface="Pontano Sans" panose="020B0604020202020204" charset="0"/>
                <a:ea typeface="Rubik"/>
                <a:cs typeface="Rubik"/>
                <a:sym typeface="Rubik"/>
              </a:rPr>
              <a:t>ELABORADO POR  </a:t>
            </a:r>
            <a:r>
              <a:rPr lang="es-PE" sz="1600" dirty="0">
                <a:solidFill>
                  <a:srgbClr val="143A78"/>
                </a:solidFill>
                <a:latin typeface="Pontano Sans" panose="020B060402020202020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1600" dirty="0">
                <a:latin typeface="Pontano Sans" panose="020B060402020202020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1600" b="1" dirty="0">
              <a:solidFill>
                <a:srgbClr val="02FFB3"/>
              </a:solidFill>
              <a:latin typeface="Pontano Sans" panose="020B060402020202020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877424" y="2247649"/>
            <a:ext cx="2989182" cy="1594553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s-PE" sz="1600" dirty="0">
                  <a:solidFill>
                    <a:srgbClr val="143A78"/>
                  </a:solidFill>
                  <a:latin typeface="Pontano Sans" panose="020B0604020202020204" charset="0"/>
                  <a:ea typeface="Rubik"/>
                  <a:cs typeface="Rubik"/>
                  <a:sym typeface="Rubik"/>
                </a:rPr>
                <a:t>IMAGES</a:t>
              </a:r>
              <a:r>
                <a:rPr lang="en" sz="1600" dirty="0">
                  <a:solidFill>
                    <a:srgbClr val="143A78"/>
                  </a:solidFill>
                  <a:latin typeface="Pontano Sans" panose="020B0604020202020204" charset="0"/>
                  <a:ea typeface="Rubik"/>
                  <a:cs typeface="Rubik"/>
                  <a:sym typeface="Rubik"/>
                </a:rPr>
                <a:t> :</a:t>
              </a:r>
              <a:endParaRPr sz="1600" dirty="0">
                <a:solidFill>
                  <a:srgbClr val="143A78"/>
                </a:solidFill>
                <a:latin typeface="Pontano Sans" panose="020B060402020202020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285736" indent="-285736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Pontano Sans" panose="020B060402020202020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285736" indent="-285736">
                <a:buFont typeface="Arial" panose="020B0604020202020204" pitchFamily="34" charset="0"/>
                <a:buChar char="•"/>
              </a:pPr>
              <a:r>
                <a:rPr lang="es-PE" sz="1500" dirty="0">
                  <a:latin typeface="Pontano Sans" panose="020B0604020202020204" charset="0"/>
                  <a:ea typeface="Montserrat"/>
                  <a:cs typeface="Kanit Light" panose="020B0604020202020204" charset="-34"/>
                  <a:sym typeface="Montserrat"/>
                </a:rPr>
                <a:t>pixabay.com</a:t>
              </a:r>
            </a:p>
            <a:p>
              <a:endParaRPr lang="es-PE" sz="1500" dirty="0">
                <a:latin typeface="Pontano Sans" panose="020B060402020202020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877424" y="3198689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dirty="0">
                <a:solidFill>
                  <a:srgbClr val="143A78"/>
                </a:solidFill>
                <a:latin typeface="Pontano Sans" panose="020B0604020202020204" charset="0"/>
                <a:ea typeface="Rubik"/>
                <a:cs typeface="Rubik"/>
                <a:sym typeface="Rubik"/>
              </a:rPr>
              <a:t>FONTS :</a:t>
            </a:r>
            <a:endParaRPr sz="1600" dirty="0">
              <a:solidFill>
                <a:srgbClr val="143A78"/>
              </a:solidFill>
              <a:latin typeface="Pontano Sans" panose="020B0604020202020204" charset="0"/>
              <a:ea typeface="Rubik"/>
              <a:cs typeface="Rubik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877424" y="3507314"/>
            <a:ext cx="2645376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36" indent="-285736">
              <a:buFont typeface="Arial" panose="020B0604020202020204" pitchFamily="34" charset="0"/>
              <a:buChar char="•"/>
            </a:pPr>
            <a:r>
              <a:rPr lang="es-PE" sz="1500" dirty="0">
                <a:latin typeface="Pontano Sans" panose="020B0604020202020204" charset="0"/>
                <a:ea typeface="Montserrat"/>
                <a:cs typeface="Kanit Light" panose="020B0604020202020204" charset="-34"/>
                <a:sym typeface="Montserrat"/>
              </a:rPr>
              <a:t>Arial (Títulos)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es-PE" sz="1500" dirty="0">
                <a:latin typeface="Pontano Sans" panose="020B0604020202020204" charset="0"/>
                <a:ea typeface="Montserrat"/>
                <a:cs typeface="Kanit Light" panose="020B0604020202020204" charset="-34"/>
                <a:sym typeface="Montserrat"/>
              </a:rPr>
              <a:t>Arial (cuerpo)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/>
        </p:nvSpPr>
        <p:spPr>
          <a:xfrm>
            <a:off x="7334329" y="4833422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50" dirty="0">
                <a:solidFill>
                  <a:srgbClr val="143A78"/>
                </a:solidFill>
                <a:latin typeface="Arial" pitchFamily="34" charset="0"/>
                <a:cs typeface="Arial" pitchFamily="34" charset="0"/>
              </a:rPr>
              <a:t>slidesppt.net</a:t>
            </a:r>
            <a:endParaRPr lang="ko-KR" altLang="en-US" sz="1050" dirty="0">
              <a:solidFill>
                <a:srgbClr val="143A78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/>
        </p:nvGrpSpPr>
        <p:grpSpPr>
          <a:xfrm>
            <a:off x="8171329" y="4118144"/>
            <a:ext cx="637025" cy="637025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143A78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050" dirty="0"/>
            </a:p>
          </p:txBody>
        </p:sp>
      </p:grpSp>
      <p:cxnSp>
        <p:nvCxnSpPr>
          <p:cNvPr id="36" name="Straight Connector 34">
            <a:extLst>
              <a:ext uri="{FF2B5EF4-FFF2-40B4-BE49-F238E27FC236}">
                <a16:creationId xmlns:a16="http://schemas.microsoft.com/office/drawing/2014/main" id="{F5B4D4D5-377B-4CE2-B923-4F3C752FACEA}"/>
              </a:ext>
            </a:extLst>
          </p:cNvPr>
          <p:cNvCxnSpPr/>
          <p:nvPr/>
        </p:nvCxnSpPr>
        <p:spPr>
          <a:xfrm>
            <a:off x="0" y="4876006"/>
            <a:ext cx="9144000" cy="11302"/>
          </a:xfrm>
          <a:prstGeom prst="line">
            <a:avLst/>
          </a:prstGeom>
          <a:ln w="1270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5">
            <a:extLst>
              <a:ext uri="{FF2B5EF4-FFF2-40B4-BE49-F238E27FC236}">
                <a16:creationId xmlns:a16="http://schemas.microsoft.com/office/drawing/2014/main" id="{9D0FFCCC-245E-469C-AB9E-073835C2CA3E}"/>
              </a:ext>
            </a:extLst>
          </p:cNvPr>
          <p:cNvSpPr>
            <a:spLocks/>
          </p:cNvSpPr>
          <p:nvPr/>
        </p:nvSpPr>
        <p:spPr bwMode="auto">
          <a:xfrm>
            <a:off x="5695635" y="2994648"/>
            <a:ext cx="1011868" cy="563056"/>
          </a:xfrm>
          <a:custGeom>
            <a:avLst/>
            <a:gdLst>
              <a:gd name="T0" fmla="*/ 375 w 985"/>
              <a:gd name="T1" fmla="*/ 165 h 547"/>
              <a:gd name="T2" fmla="*/ 449 w 985"/>
              <a:gd name="T3" fmla="*/ 137 h 547"/>
              <a:gd name="T4" fmla="*/ 533 w 985"/>
              <a:gd name="T5" fmla="*/ 137 h 547"/>
              <a:gd name="T6" fmla="*/ 611 w 985"/>
              <a:gd name="T7" fmla="*/ 166 h 547"/>
              <a:gd name="T8" fmla="*/ 853 w 985"/>
              <a:gd name="T9" fmla="*/ 38 h 547"/>
              <a:gd name="T10" fmla="*/ 893 w 985"/>
              <a:gd name="T11" fmla="*/ 18 h 547"/>
              <a:gd name="T12" fmla="*/ 956 w 985"/>
              <a:gd name="T13" fmla="*/ 48 h 547"/>
              <a:gd name="T14" fmla="*/ 979 w 985"/>
              <a:gd name="T15" fmla="*/ 189 h 547"/>
              <a:gd name="T16" fmla="*/ 957 w 985"/>
              <a:gd name="T17" fmla="*/ 495 h 547"/>
              <a:gd name="T18" fmla="*/ 891 w 985"/>
              <a:gd name="T19" fmla="*/ 527 h 547"/>
              <a:gd name="T20" fmla="*/ 679 w 985"/>
              <a:gd name="T21" fmla="*/ 416 h 547"/>
              <a:gd name="T22" fmla="*/ 611 w 985"/>
              <a:gd name="T23" fmla="*/ 380 h 547"/>
              <a:gd name="T24" fmla="*/ 533 w 985"/>
              <a:gd name="T25" fmla="*/ 409 h 547"/>
              <a:gd name="T26" fmla="*/ 449 w 985"/>
              <a:gd name="T27" fmla="*/ 409 h 547"/>
              <a:gd name="T28" fmla="*/ 375 w 985"/>
              <a:gd name="T29" fmla="*/ 381 h 547"/>
              <a:gd name="T30" fmla="*/ 228 w 985"/>
              <a:gd name="T31" fmla="*/ 458 h 547"/>
              <a:gd name="T32" fmla="*/ 115 w 985"/>
              <a:gd name="T33" fmla="*/ 517 h 547"/>
              <a:gd name="T34" fmla="*/ 90 w 985"/>
              <a:gd name="T35" fmla="*/ 529 h 547"/>
              <a:gd name="T36" fmla="*/ 29 w 985"/>
              <a:gd name="T37" fmla="*/ 498 h 547"/>
              <a:gd name="T38" fmla="*/ 7 w 985"/>
              <a:gd name="T39" fmla="*/ 338 h 547"/>
              <a:gd name="T40" fmla="*/ 28 w 985"/>
              <a:gd name="T41" fmla="*/ 52 h 547"/>
              <a:gd name="T42" fmla="*/ 98 w 985"/>
              <a:gd name="T43" fmla="*/ 20 h 547"/>
              <a:gd name="T44" fmla="*/ 352 w 985"/>
              <a:gd name="T45" fmla="*/ 154 h 547"/>
              <a:gd name="T46" fmla="*/ 375 w 985"/>
              <a:gd name="T47" fmla="*/ 16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5" h="547">
                <a:moveTo>
                  <a:pt x="375" y="165"/>
                </a:moveTo>
                <a:cubicBezTo>
                  <a:pt x="396" y="143"/>
                  <a:pt x="421" y="137"/>
                  <a:pt x="449" y="137"/>
                </a:cubicBezTo>
                <a:cubicBezTo>
                  <a:pt x="477" y="138"/>
                  <a:pt x="505" y="138"/>
                  <a:pt x="533" y="137"/>
                </a:cubicBezTo>
                <a:cubicBezTo>
                  <a:pt x="562" y="137"/>
                  <a:pt x="590" y="141"/>
                  <a:pt x="611" y="166"/>
                </a:cubicBezTo>
                <a:cubicBezTo>
                  <a:pt x="692" y="123"/>
                  <a:pt x="773" y="80"/>
                  <a:pt x="853" y="38"/>
                </a:cubicBezTo>
                <a:cubicBezTo>
                  <a:pt x="866" y="31"/>
                  <a:pt x="879" y="24"/>
                  <a:pt x="893" y="18"/>
                </a:cubicBezTo>
                <a:cubicBezTo>
                  <a:pt x="929" y="2"/>
                  <a:pt x="948" y="10"/>
                  <a:pt x="956" y="48"/>
                </a:cubicBezTo>
                <a:cubicBezTo>
                  <a:pt x="966" y="95"/>
                  <a:pt x="976" y="142"/>
                  <a:pt x="979" y="189"/>
                </a:cubicBezTo>
                <a:cubicBezTo>
                  <a:pt x="985" y="292"/>
                  <a:pt x="982" y="394"/>
                  <a:pt x="957" y="495"/>
                </a:cubicBezTo>
                <a:cubicBezTo>
                  <a:pt x="947" y="537"/>
                  <a:pt x="930" y="547"/>
                  <a:pt x="891" y="527"/>
                </a:cubicBezTo>
                <a:cubicBezTo>
                  <a:pt x="820" y="491"/>
                  <a:pt x="750" y="453"/>
                  <a:pt x="679" y="416"/>
                </a:cubicBezTo>
                <a:cubicBezTo>
                  <a:pt x="657" y="404"/>
                  <a:pt x="634" y="393"/>
                  <a:pt x="611" y="380"/>
                </a:cubicBezTo>
                <a:cubicBezTo>
                  <a:pt x="590" y="405"/>
                  <a:pt x="563" y="410"/>
                  <a:pt x="533" y="409"/>
                </a:cubicBezTo>
                <a:cubicBezTo>
                  <a:pt x="505" y="408"/>
                  <a:pt x="477" y="408"/>
                  <a:pt x="449" y="409"/>
                </a:cubicBezTo>
                <a:cubicBezTo>
                  <a:pt x="421" y="410"/>
                  <a:pt x="395" y="403"/>
                  <a:pt x="375" y="381"/>
                </a:cubicBezTo>
                <a:cubicBezTo>
                  <a:pt x="326" y="406"/>
                  <a:pt x="277" y="432"/>
                  <a:pt x="228" y="458"/>
                </a:cubicBezTo>
                <a:cubicBezTo>
                  <a:pt x="191" y="478"/>
                  <a:pt x="153" y="498"/>
                  <a:pt x="115" y="517"/>
                </a:cubicBezTo>
                <a:cubicBezTo>
                  <a:pt x="107" y="522"/>
                  <a:pt x="99" y="526"/>
                  <a:pt x="90" y="529"/>
                </a:cubicBezTo>
                <a:cubicBezTo>
                  <a:pt x="55" y="543"/>
                  <a:pt x="36" y="535"/>
                  <a:pt x="29" y="498"/>
                </a:cubicBezTo>
                <a:cubicBezTo>
                  <a:pt x="20" y="445"/>
                  <a:pt x="11" y="391"/>
                  <a:pt x="7" y="338"/>
                </a:cubicBezTo>
                <a:cubicBezTo>
                  <a:pt x="0" y="242"/>
                  <a:pt x="3" y="146"/>
                  <a:pt x="28" y="52"/>
                </a:cubicBezTo>
                <a:cubicBezTo>
                  <a:pt x="40" y="9"/>
                  <a:pt x="58" y="0"/>
                  <a:pt x="98" y="20"/>
                </a:cubicBezTo>
                <a:cubicBezTo>
                  <a:pt x="183" y="64"/>
                  <a:pt x="268" y="109"/>
                  <a:pt x="352" y="154"/>
                </a:cubicBezTo>
                <a:cubicBezTo>
                  <a:pt x="359" y="157"/>
                  <a:pt x="367" y="161"/>
                  <a:pt x="375" y="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Freeform 24">
            <a:extLst>
              <a:ext uri="{FF2B5EF4-FFF2-40B4-BE49-F238E27FC236}">
                <a16:creationId xmlns:a16="http://schemas.microsoft.com/office/drawing/2014/main" id="{49D40364-C564-403E-8CBA-D2E161FEAA39}"/>
              </a:ext>
            </a:extLst>
          </p:cNvPr>
          <p:cNvSpPr>
            <a:spLocks/>
          </p:cNvSpPr>
          <p:nvPr/>
        </p:nvSpPr>
        <p:spPr bwMode="auto">
          <a:xfrm>
            <a:off x="5233988" y="1000126"/>
            <a:ext cx="1935163" cy="3773487"/>
          </a:xfrm>
          <a:custGeom>
            <a:avLst/>
            <a:gdLst>
              <a:gd name="T0" fmla="*/ 682 w 1540"/>
              <a:gd name="T1" fmla="*/ 2250 h 3008"/>
              <a:gd name="T2" fmla="*/ 717 w 1540"/>
              <a:gd name="T3" fmla="*/ 1903 h 3008"/>
              <a:gd name="T4" fmla="*/ 761 w 1540"/>
              <a:gd name="T5" fmla="*/ 1771 h 3008"/>
              <a:gd name="T6" fmla="*/ 449 w 1540"/>
              <a:gd name="T7" fmla="*/ 1500 h 3008"/>
              <a:gd name="T8" fmla="*/ 395 w 1540"/>
              <a:gd name="T9" fmla="*/ 1314 h 3008"/>
              <a:gd name="T10" fmla="*/ 238 w 1540"/>
              <a:gd name="T11" fmla="*/ 1028 h 3008"/>
              <a:gd name="T12" fmla="*/ 195 w 1540"/>
              <a:gd name="T13" fmla="*/ 865 h 3008"/>
              <a:gd name="T14" fmla="*/ 263 w 1540"/>
              <a:gd name="T15" fmla="*/ 783 h 3008"/>
              <a:gd name="T16" fmla="*/ 238 w 1540"/>
              <a:gd name="T17" fmla="*/ 459 h 3008"/>
              <a:gd name="T18" fmla="*/ 605 w 1540"/>
              <a:gd name="T19" fmla="*/ 31 h 3008"/>
              <a:gd name="T20" fmla="*/ 1013 w 1540"/>
              <a:gd name="T21" fmla="*/ 70 h 3008"/>
              <a:gd name="T22" fmla="*/ 1112 w 1540"/>
              <a:gd name="T23" fmla="*/ 182 h 3008"/>
              <a:gd name="T24" fmla="*/ 1297 w 1540"/>
              <a:gd name="T25" fmla="*/ 524 h 3008"/>
              <a:gd name="T26" fmla="*/ 1326 w 1540"/>
              <a:gd name="T27" fmla="*/ 883 h 3008"/>
              <a:gd name="T28" fmla="*/ 1284 w 1540"/>
              <a:gd name="T29" fmla="*/ 1038 h 3008"/>
              <a:gd name="T30" fmla="*/ 1175 w 1540"/>
              <a:gd name="T31" fmla="*/ 1234 h 3008"/>
              <a:gd name="T32" fmla="*/ 1115 w 1540"/>
              <a:gd name="T33" fmla="*/ 1363 h 3008"/>
              <a:gd name="T34" fmla="*/ 1096 w 1540"/>
              <a:gd name="T35" fmla="*/ 1503 h 3008"/>
              <a:gd name="T36" fmla="*/ 765 w 1540"/>
              <a:gd name="T37" fmla="*/ 1769 h 3008"/>
              <a:gd name="T38" fmla="*/ 818 w 1540"/>
              <a:gd name="T39" fmla="*/ 1913 h 3008"/>
              <a:gd name="T40" fmla="*/ 855 w 1540"/>
              <a:gd name="T41" fmla="*/ 2238 h 3008"/>
              <a:gd name="T42" fmla="*/ 1184 w 1540"/>
              <a:gd name="T43" fmla="*/ 1535 h 3008"/>
              <a:gd name="T44" fmla="*/ 1464 w 1540"/>
              <a:gd name="T45" fmla="*/ 1754 h 3008"/>
              <a:gd name="T46" fmla="*/ 1539 w 1540"/>
              <a:gd name="T47" fmla="*/ 1853 h 3008"/>
              <a:gd name="T48" fmla="*/ 1494 w 1540"/>
              <a:gd name="T49" fmla="*/ 2002 h 3008"/>
              <a:gd name="T50" fmla="*/ 1290 w 1540"/>
              <a:gd name="T51" fmla="*/ 2025 h 3008"/>
              <a:gd name="T52" fmla="*/ 772 w 1540"/>
              <a:gd name="T53" fmla="*/ 3008 h 3008"/>
              <a:gd name="T54" fmla="*/ 254 w 1540"/>
              <a:gd name="T55" fmla="*/ 2024 h 3008"/>
              <a:gd name="T56" fmla="*/ 47 w 1540"/>
              <a:gd name="T57" fmla="*/ 2001 h 3008"/>
              <a:gd name="T58" fmla="*/ 4 w 1540"/>
              <a:gd name="T59" fmla="*/ 1853 h 3008"/>
              <a:gd name="T60" fmla="*/ 151 w 1540"/>
              <a:gd name="T61" fmla="*/ 1698 h 3008"/>
              <a:gd name="T62" fmla="*/ 359 w 1540"/>
              <a:gd name="T63" fmla="*/ 1536 h 3008"/>
              <a:gd name="T64" fmla="*/ 650 w 1540"/>
              <a:gd name="T65" fmla="*/ 2465 h 3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40" h="3008">
                <a:moveTo>
                  <a:pt x="650" y="2465"/>
                </a:moveTo>
                <a:cubicBezTo>
                  <a:pt x="661" y="2393"/>
                  <a:pt x="671" y="2322"/>
                  <a:pt x="682" y="2250"/>
                </a:cubicBezTo>
                <a:cubicBezTo>
                  <a:pt x="697" y="2145"/>
                  <a:pt x="712" y="2039"/>
                  <a:pt x="728" y="1934"/>
                </a:cubicBezTo>
                <a:cubicBezTo>
                  <a:pt x="730" y="1920"/>
                  <a:pt x="727" y="1912"/>
                  <a:pt x="717" y="1903"/>
                </a:cubicBezTo>
                <a:cubicBezTo>
                  <a:pt x="700" y="1888"/>
                  <a:pt x="684" y="1872"/>
                  <a:pt x="666" y="1855"/>
                </a:cubicBezTo>
                <a:cubicBezTo>
                  <a:pt x="692" y="1821"/>
                  <a:pt x="722" y="1793"/>
                  <a:pt x="761" y="1771"/>
                </a:cubicBezTo>
                <a:cubicBezTo>
                  <a:pt x="730" y="1743"/>
                  <a:pt x="699" y="1717"/>
                  <a:pt x="668" y="1690"/>
                </a:cubicBezTo>
                <a:cubicBezTo>
                  <a:pt x="595" y="1627"/>
                  <a:pt x="522" y="1563"/>
                  <a:pt x="449" y="1500"/>
                </a:cubicBezTo>
                <a:cubicBezTo>
                  <a:pt x="439" y="1492"/>
                  <a:pt x="434" y="1483"/>
                  <a:pt x="435" y="1470"/>
                </a:cubicBezTo>
                <a:cubicBezTo>
                  <a:pt x="441" y="1412"/>
                  <a:pt x="427" y="1364"/>
                  <a:pt x="395" y="1314"/>
                </a:cubicBezTo>
                <a:cubicBezTo>
                  <a:pt x="353" y="1245"/>
                  <a:pt x="326" y="1167"/>
                  <a:pt x="291" y="1090"/>
                </a:cubicBezTo>
                <a:cubicBezTo>
                  <a:pt x="250" y="1083"/>
                  <a:pt x="248" y="1079"/>
                  <a:pt x="238" y="1028"/>
                </a:cubicBezTo>
                <a:cubicBezTo>
                  <a:pt x="232" y="994"/>
                  <a:pt x="221" y="961"/>
                  <a:pt x="212" y="928"/>
                </a:cubicBezTo>
                <a:cubicBezTo>
                  <a:pt x="206" y="907"/>
                  <a:pt x="197" y="886"/>
                  <a:pt x="195" y="865"/>
                </a:cubicBezTo>
                <a:cubicBezTo>
                  <a:pt x="193" y="848"/>
                  <a:pt x="195" y="828"/>
                  <a:pt x="201" y="812"/>
                </a:cubicBezTo>
                <a:cubicBezTo>
                  <a:pt x="211" y="787"/>
                  <a:pt x="232" y="779"/>
                  <a:pt x="263" y="783"/>
                </a:cubicBezTo>
                <a:cubicBezTo>
                  <a:pt x="258" y="743"/>
                  <a:pt x="250" y="704"/>
                  <a:pt x="247" y="665"/>
                </a:cubicBezTo>
                <a:cubicBezTo>
                  <a:pt x="242" y="596"/>
                  <a:pt x="239" y="528"/>
                  <a:pt x="238" y="459"/>
                </a:cubicBezTo>
                <a:cubicBezTo>
                  <a:pt x="237" y="418"/>
                  <a:pt x="257" y="381"/>
                  <a:pt x="277" y="345"/>
                </a:cubicBezTo>
                <a:cubicBezTo>
                  <a:pt x="354" y="207"/>
                  <a:pt x="462" y="101"/>
                  <a:pt x="605" y="31"/>
                </a:cubicBezTo>
                <a:cubicBezTo>
                  <a:pt x="666" y="0"/>
                  <a:pt x="731" y="0"/>
                  <a:pt x="796" y="6"/>
                </a:cubicBezTo>
                <a:cubicBezTo>
                  <a:pt x="873" y="12"/>
                  <a:pt x="946" y="29"/>
                  <a:pt x="1013" y="70"/>
                </a:cubicBezTo>
                <a:cubicBezTo>
                  <a:pt x="1052" y="95"/>
                  <a:pt x="1082" y="128"/>
                  <a:pt x="1099" y="172"/>
                </a:cubicBezTo>
                <a:cubicBezTo>
                  <a:pt x="1101" y="177"/>
                  <a:pt x="1108" y="182"/>
                  <a:pt x="1112" y="182"/>
                </a:cubicBezTo>
                <a:cubicBezTo>
                  <a:pt x="1174" y="181"/>
                  <a:pt x="1214" y="213"/>
                  <a:pt x="1242" y="263"/>
                </a:cubicBezTo>
                <a:cubicBezTo>
                  <a:pt x="1288" y="344"/>
                  <a:pt x="1302" y="432"/>
                  <a:pt x="1297" y="524"/>
                </a:cubicBezTo>
                <a:cubicBezTo>
                  <a:pt x="1292" y="608"/>
                  <a:pt x="1284" y="692"/>
                  <a:pt x="1278" y="778"/>
                </a:cubicBezTo>
                <a:cubicBezTo>
                  <a:pt x="1327" y="801"/>
                  <a:pt x="1339" y="825"/>
                  <a:pt x="1326" y="883"/>
                </a:cubicBezTo>
                <a:cubicBezTo>
                  <a:pt x="1323" y="896"/>
                  <a:pt x="1317" y="909"/>
                  <a:pt x="1314" y="923"/>
                </a:cubicBezTo>
                <a:cubicBezTo>
                  <a:pt x="1303" y="961"/>
                  <a:pt x="1292" y="999"/>
                  <a:pt x="1284" y="1038"/>
                </a:cubicBezTo>
                <a:cubicBezTo>
                  <a:pt x="1276" y="1076"/>
                  <a:pt x="1266" y="1087"/>
                  <a:pt x="1228" y="1090"/>
                </a:cubicBezTo>
                <a:cubicBezTo>
                  <a:pt x="1211" y="1138"/>
                  <a:pt x="1195" y="1187"/>
                  <a:pt x="1175" y="1234"/>
                </a:cubicBezTo>
                <a:cubicBezTo>
                  <a:pt x="1159" y="1270"/>
                  <a:pt x="1138" y="1305"/>
                  <a:pt x="1120" y="1340"/>
                </a:cubicBezTo>
                <a:cubicBezTo>
                  <a:pt x="1117" y="1347"/>
                  <a:pt x="1115" y="1355"/>
                  <a:pt x="1115" y="1363"/>
                </a:cubicBezTo>
                <a:cubicBezTo>
                  <a:pt x="1114" y="1397"/>
                  <a:pt x="1113" y="1431"/>
                  <a:pt x="1115" y="1465"/>
                </a:cubicBezTo>
                <a:cubicBezTo>
                  <a:pt x="1116" y="1482"/>
                  <a:pt x="1109" y="1493"/>
                  <a:pt x="1096" y="1503"/>
                </a:cubicBezTo>
                <a:cubicBezTo>
                  <a:pt x="987" y="1590"/>
                  <a:pt x="879" y="1677"/>
                  <a:pt x="770" y="1764"/>
                </a:cubicBezTo>
                <a:cubicBezTo>
                  <a:pt x="768" y="1766"/>
                  <a:pt x="766" y="1768"/>
                  <a:pt x="765" y="1769"/>
                </a:cubicBezTo>
                <a:cubicBezTo>
                  <a:pt x="801" y="1801"/>
                  <a:pt x="837" y="1833"/>
                  <a:pt x="870" y="1864"/>
                </a:cubicBezTo>
                <a:cubicBezTo>
                  <a:pt x="851" y="1881"/>
                  <a:pt x="834" y="1897"/>
                  <a:pt x="818" y="1913"/>
                </a:cubicBezTo>
                <a:cubicBezTo>
                  <a:pt x="814" y="1917"/>
                  <a:pt x="813" y="1926"/>
                  <a:pt x="814" y="1933"/>
                </a:cubicBezTo>
                <a:cubicBezTo>
                  <a:pt x="827" y="2035"/>
                  <a:pt x="842" y="2136"/>
                  <a:pt x="855" y="2238"/>
                </a:cubicBezTo>
                <a:cubicBezTo>
                  <a:pt x="866" y="2322"/>
                  <a:pt x="875" y="2407"/>
                  <a:pt x="889" y="2493"/>
                </a:cubicBezTo>
                <a:cubicBezTo>
                  <a:pt x="987" y="2175"/>
                  <a:pt x="1085" y="1856"/>
                  <a:pt x="1184" y="1535"/>
                </a:cubicBezTo>
                <a:cubicBezTo>
                  <a:pt x="1209" y="1556"/>
                  <a:pt x="1231" y="1576"/>
                  <a:pt x="1255" y="1594"/>
                </a:cubicBezTo>
                <a:cubicBezTo>
                  <a:pt x="1324" y="1647"/>
                  <a:pt x="1395" y="1699"/>
                  <a:pt x="1464" y="1754"/>
                </a:cubicBezTo>
                <a:cubicBezTo>
                  <a:pt x="1489" y="1773"/>
                  <a:pt x="1509" y="1797"/>
                  <a:pt x="1530" y="1821"/>
                </a:cubicBezTo>
                <a:cubicBezTo>
                  <a:pt x="1536" y="1829"/>
                  <a:pt x="1540" y="1843"/>
                  <a:pt x="1539" y="1853"/>
                </a:cubicBezTo>
                <a:cubicBezTo>
                  <a:pt x="1531" y="1898"/>
                  <a:pt x="1521" y="1942"/>
                  <a:pt x="1513" y="1986"/>
                </a:cubicBezTo>
                <a:cubicBezTo>
                  <a:pt x="1511" y="1998"/>
                  <a:pt x="1505" y="2001"/>
                  <a:pt x="1494" y="2002"/>
                </a:cubicBezTo>
                <a:cubicBezTo>
                  <a:pt x="1432" y="2008"/>
                  <a:pt x="1371" y="2015"/>
                  <a:pt x="1309" y="2022"/>
                </a:cubicBezTo>
                <a:cubicBezTo>
                  <a:pt x="1304" y="2022"/>
                  <a:pt x="1299" y="2023"/>
                  <a:pt x="1290" y="2025"/>
                </a:cubicBezTo>
                <a:cubicBezTo>
                  <a:pt x="1331" y="2070"/>
                  <a:pt x="1369" y="2112"/>
                  <a:pt x="1409" y="2156"/>
                </a:cubicBezTo>
                <a:cubicBezTo>
                  <a:pt x="1197" y="2440"/>
                  <a:pt x="985" y="2723"/>
                  <a:pt x="772" y="3008"/>
                </a:cubicBezTo>
                <a:cubicBezTo>
                  <a:pt x="559" y="2723"/>
                  <a:pt x="347" y="2440"/>
                  <a:pt x="135" y="2156"/>
                </a:cubicBezTo>
                <a:cubicBezTo>
                  <a:pt x="174" y="2113"/>
                  <a:pt x="213" y="2070"/>
                  <a:pt x="254" y="2024"/>
                </a:cubicBezTo>
                <a:cubicBezTo>
                  <a:pt x="220" y="2021"/>
                  <a:pt x="189" y="2017"/>
                  <a:pt x="158" y="2014"/>
                </a:cubicBezTo>
                <a:cubicBezTo>
                  <a:pt x="121" y="2009"/>
                  <a:pt x="84" y="2006"/>
                  <a:pt x="47" y="2001"/>
                </a:cubicBezTo>
                <a:cubicBezTo>
                  <a:pt x="41" y="2000"/>
                  <a:pt x="33" y="1993"/>
                  <a:pt x="32" y="1987"/>
                </a:cubicBezTo>
                <a:cubicBezTo>
                  <a:pt x="22" y="1943"/>
                  <a:pt x="13" y="1897"/>
                  <a:pt x="4" y="1853"/>
                </a:cubicBezTo>
                <a:cubicBezTo>
                  <a:pt x="0" y="1836"/>
                  <a:pt x="8" y="1823"/>
                  <a:pt x="19" y="1813"/>
                </a:cubicBezTo>
                <a:cubicBezTo>
                  <a:pt x="62" y="1774"/>
                  <a:pt x="105" y="1735"/>
                  <a:pt x="151" y="1698"/>
                </a:cubicBezTo>
                <a:cubicBezTo>
                  <a:pt x="213" y="1647"/>
                  <a:pt x="278" y="1599"/>
                  <a:pt x="341" y="1550"/>
                </a:cubicBezTo>
                <a:cubicBezTo>
                  <a:pt x="347" y="1546"/>
                  <a:pt x="352" y="1542"/>
                  <a:pt x="359" y="1536"/>
                </a:cubicBezTo>
                <a:cubicBezTo>
                  <a:pt x="455" y="1847"/>
                  <a:pt x="551" y="2156"/>
                  <a:pt x="646" y="2465"/>
                </a:cubicBezTo>
                <a:cubicBezTo>
                  <a:pt x="648" y="2465"/>
                  <a:pt x="649" y="2465"/>
                  <a:pt x="650" y="2465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768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968;p70">
            <a:extLst>
              <a:ext uri="{FF2B5EF4-FFF2-40B4-BE49-F238E27FC236}">
                <a16:creationId xmlns:a16="http://schemas.microsoft.com/office/drawing/2014/main" id="{D530B2BE-F3AB-4F08-BB27-6D9CBD473C7C}"/>
              </a:ext>
            </a:extLst>
          </p:cNvPr>
          <p:cNvSpPr txBox="1">
            <a:spLocks/>
          </p:cNvSpPr>
          <p:nvPr/>
        </p:nvSpPr>
        <p:spPr>
          <a:xfrm>
            <a:off x="219397" y="246213"/>
            <a:ext cx="28175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2000">
                <a:solidFill>
                  <a:srgbClr val="143A78"/>
                </a:solidFill>
                <a:latin typeface="Nunito Sans ExtraBold" pitchFamily="2" charset="0"/>
              </a:rPr>
              <a:t>RESOURCES</a:t>
            </a:r>
            <a:endParaRPr lang="es-PE" sz="2000" dirty="0">
              <a:solidFill>
                <a:srgbClr val="143A78"/>
              </a:solidFill>
              <a:latin typeface="Nunito Sans ExtraBold" pitchFamily="2" charset="0"/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DDA5D550-E61E-4C4E-A6C1-EF7155FDA94A}"/>
              </a:ext>
            </a:extLst>
          </p:cNvPr>
          <p:cNvSpPr>
            <a:spLocks noEditPoints="1"/>
          </p:cNvSpPr>
          <p:nvPr/>
        </p:nvSpPr>
        <p:spPr bwMode="auto">
          <a:xfrm>
            <a:off x="2465388" y="1160463"/>
            <a:ext cx="798513" cy="2170113"/>
          </a:xfrm>
          <a:custGeom>
            <a:avLst/>
            <a:gdLst>
              <a:gd name="T0" fmla="*/ 567 w 1295"/>
              <a:gd name="T1" fmla="*/ 2098 h 3522"/>
              <a:gd name="T2" fmla="*/ 548 w 1295"/>
              <a:gd name="T3" fmla="*/ 2232 h 3522"/>
              <a:gd name="T4" fmla="*/ 517 w 1295"/>
              <a:gd name="T5" fmla="*/ 2768 h 3522"/>
              <a:gd name="T6" fmla="*/ 517 w 1295"/>
              <a:gd name="T7" fmla="*/ 3126 h 3522"/>
              <a:gd name="T8" fmla="*/ 439 w 1295"/>
              <a:gd name="T9" fmla="*/ 3261 h 3522"/>
              <a:gd name="T10" fmla="*/ 263 w 1295"/>
              <a:gd name="T11" fmla="*/ 3449 h 3522"/>
              <a:gd name="T12" fmla="*/ 207 w 1295"/>
              <a:gd name="T13" fmla="*/ 3287 h 3522"/>
              <a:gd name="T14" fmla="*/ 285 w 1295"/>
              <a:gd name="T15" fmla="*/ 3087 h 3522"/>
              <a:gd name="T16" fmla="*/ 273 w 1295"/>
              <a:gd name="T17" fmla="*/ 2616 h 3522"/>
              <a:gd name="T18" fmla="*/ 280 w 1295"/>
              <a:gd name="T19" fmla="*/ 2310 h 3522"/>
              <a:gd name="T20" fmla="*/ 181 w 1295"/>
              <a:gd name="T21" fmla="*/ 1857 h 3522"/>
              <a:gd name="T22" fmla="*/ 57 w 1295"/>
              <a:gd name="T23" fmla="*/ 1720 h 3522"/>
              <a:gd name="T24" fmla="*/ 6 w 1295"/>
              <a:gd name="T25" fmla="*/ 1187 h 3522"/>
              <a:gd name="T26" fmla="*/ 94 w 1295"/>
              <a:gd name="T27" fmla="*/ 241 h 3522"/>
              <a:gd name="T28" fmla="*/ 327 w 1295"/>
              <a:gd name="T29" fmla="*/ 102 h 3522"/>
              <a:gd name="T30" fmla="*/ 488 w 1295"/>
              <a:gd name="T31" fmla="*/ 102 h 3522"/>
              <a:gd name="T32" fmla="*/ 592 w 1295"/>
              <a:gd name="T33" fmla="*/ 664 h 3522"/>
              <a:gd name="T34" fmla="*/ 596 w 1295"/>
              <a:gd name="T35" fmla="*/ 248 h 3522"/>
              <a:gd name="T36" fmla="*/ 603 w 1295"/>
              <a:gd name="T37" fmla="*/ 127 h 3522"/>
              <a:gd name="T38" fmla="*/ 652 w 1295"/>
              <a:gd name="T39" fmla="*/ 159 h 3522"/>
              <a:gd name="T40" fmla="*/ 648 w 1295"/>
              <a:gd name="T41" fmla="*/ 661 h 3522"/>
              <a:gd name="T42" fmla="*/ 747 w 1295"/>
              <a:gd name="T43" fmla="*/ 238 h 3522"/>
              <a:gd name="T44" fmla="*/ 1102 w 1295"/>
              <a:gd name="T45" fmla="*/ 158 h 3522"/>
              <a:gd name="T46" fmla="*/ 1278 w 1295"/>
              <a:gd name="T47" fmla="*/ 1036 h 3522"/>
              <a:gd name="T48" fmla="*/ 1268 w 1295"/>
              <a:gd name="T49" fmla="*/ 1692 h 3522"/>
              <a:gd name="T50" fmla="*/ 1171 w 1295"/>
              <a:gd name="T51" fmla="*/ 1859 h 3522"/>
              <a:gd name="T52" fmla="*/ 1097 w 1295"/>
              <a:gd name="T53" fmla="*/ 1891 h 3522"/>
              <a:gd name="T54" fmla="*/ 1107 w 1295"/>
              <a:gd name="T55" fmla="*/ 2442 h 3522"/>
              <a:gd name="T56" fmla="*/ 1103 w 1295"/>
              <a:gd name="T57" fmla="*/ 3087 h 3522"/>
              <a:gd name="T58" fmla="*/ 1154 w 1295"/>
              <a:gd name="T59" fmla="*/ 3319 h 3522"/>
              <a:gd name="T60" fmla="*/ 1102 w 1295"/>
              <a:gd name="T61" fmla="*/ 3508 h 3522"/>
              <a:gd name="T62" fmla="*/ 919 w 1295"/>
              <a:gd name="T63" fmla="*/ 3245 h 3522"/>
              <a:gd name="T64" fmla="*/ 863 w 1295"/>
              <a:gd name="T65" fmla="*/ 3066 h 3522"/>
              <a:gd name="T66" fmla="*/ 842 w 1295"/>
              <a:gd name="T67" fmla="*/ 2608 h 3522"/>
              <a:gd name="T68" fmla="*/ 793 w 1295"/>
              <a:gd name="T69" fmla="*/ 2152 h 3522"/>
              <a:gd name="T70" fmla="*/ 661 w 1295"/>
              <a:gd name="T71" fmla="*/ 1743 h 3522"/>
              <a:gd name="T72" fmla="*/ 227 w 1295"/>
              <a:gd name="T73" fmla="*/ 885 h 3522"/>
              <a:gd name="T74" fmla="*/ 205 w 1295"/>
              <a:gd name="T75" fmla="*/ 1379 h 3522"/>
              <a:gd name="T76" fmla="*/ 229 w 1295"/>
              <a:gd name="T77" fmla="*/ 1401 h 3522"/>
              <a:gd name="T78" fmla="*/ 1075 w 1295"/>
              <a:gd name="T79" fmla="*/ 1403 h 3522"/>
              <a:gd name="T80" fmla="*/ 1066 w 1295"/>
              <a:gd name="T81" fmla="*/ 1019 h 3522"/>
              <a:gd name="T82" fmla="*/ 1025 w 1295"/>
              <a:gd name="T83" fmla="*/ 733 h 3522"/>
              <a:gd name="T84" fmla="*/ 1014 w 1295"/>
              <a:gd name="T85" fmla="*/ 915 h 3522"/>
              <a:gd name="T86" fmla="*/ 1075 w 1295"/>
              <a:gd name="T87" fmla="*/ 1403 h 3522"/>
              <a:gd name="T88" fmla="*/ 806 w 1295"/>
              <a:gd name="T89" fmla="*/ 490 h 3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95" h="3522">
                <a:moveTo>
                  <a:pt x="655" y="1743"/>
                </a:moveTo>
                <a:cubicBezTo>
                  <a:pt x="644" y="1781"/>
                  <a:pt x="632" y="1818"/>
                  <a:pt x="623" y="1856"/>
                </a:cubicBezTo>
                <a:cubicBezTo>
                  <a:pt x="604" y="1936"/>
                  <a:pt x="585" y="2017"/>
                  <a:pt x="567" y="2098"/>
                </a:cubicBezTo>
                <a:cubicBezTo>
                  <a:pt x="566" y="2104"/>
                  <a:pt x="564" y="2110"/>
                  <a:pt x="565" y="2116"/>
                </a:cubicBezTo>
                <a:cubicBezTo>
                  <a:pt x="573" y="2149"/>
                  <a:pt x="567" y="2180"/>
                  <a:pt x="552" y="2211"/>
                </a:cubicBezTo>
                <a:cubicBezTo>
                  <a:pt x="549" y="2217"/>
                  <a:pt x="548" y="2225"/>
                  <a:pt x="548" y="2232"/>
                </a:cubicBezTo>
                <a:cubicBezTo>
                  <a:pt x="550" y="2290"/>
                  <a:pt x="540" y="2347"/>
                  <a:pt x="525" y="2403"/>
                </a:cubicBezTo>
                <a:cubicBezTo>
                  <a:pt x="521" y="2417"/>
                  <a:pt x="520" y="2432"/>
                  <a:pt x="520" y="2446"/>
                </a:cubicBezTo>
                <a:cubicBezTo>
                  <a:pt x="519" y="2554"/>
                  <a:pt x="518" y="2661"/>
                  <a:pt x="517" y="2768"/>
                </a:cubicBezTo>
                <a:cubicBezTo>
                  <a:pt x="517" y="2779"/>
                  <a:pt x="516" y="2790"/>
                  <a:pt x="513" y="2800"/>
                </a:cubicBezTo>
                <a:cubicBezTo>
                  <a:pt x="490" y="2858"/>
                  <a:pt x="512" y="2916"/>
                  <a:pt x="514" y="2974"/>
                </a:cubicBezTo>
                <a:cubicBezTo>
                  <a:pt x="516" y="3025"/>
                  <a:pt x="517" y="3076"/>
                  <a:pt x="517" y="3126"/>
                </a:cubicBezTo>
                <a:cubicBezTo>
                  <a:pt x="517" y="3149"/>
                  <a:pt x="514" y="3172"/>
                  <a:pt x="510" y="3195"/>
                </a:cubicBezTo>
                <a:cubicBezTo>
                  <a:pt x="508" y="3204"/>
                  <a:pt x="501" y="3214"/>
                  <a:pt x="493" y="3221"/>
                </a:cubicBezTo>
                <a:cubicBezTo>
                  <a:pt x="476" y="3235"/>
                  <a:pt x="458" y="3249"/>
                  <a:pt x="439" y="3261"/>
                </a:cubicBezTo>
                <a:cubicBezTo>
                  <a:pt x="434" y="3264"/>
                  <a:pt x="427" y="3262"/>
                  <a:pt x="416" y="3263"/>
                </a:cubicBezTo>
                <a:cubicBezTo>
                  <a:pt x="410" y="3279"/>
                  <a:pt x="399" y="3298"/>
                  <a:pt x="395" y="3319"/>
                </a:cubicBezTo>
                <a:cubicBezTo>
                  <a:pt x="379" y="3392"/>
                  <a:pt x="330" y="3429"/>
                  <a:pt x="263" y="3449"/>
                </a:cubicBezTo>
                <a:cubicBezTo>
                  <a:pt x="232" y="3458"/>
                  <a:pt x="202" y="3461"/>
                  <a:pt x="172" y="3447"/>
                </a:cubicBezTo>
                <a:cubicBezTo>
                  <a:pt x="156" y="3440"/>
                  <a:pt x="150" y="3429"/>
                  <a:pt x="151" y="3413"/>
                </a:cubicBezTo>
                <a:cubicBezTo>
                  <a:pt x="157" y="3365"/>
                  <a:pt x="178" y="3325"/>
                  <a:pt x="207" y="3287"/>
                </a:cubicBezTo>
                <a:cubicBezTo>
                  <a:pt x="237" y="3247"/>
                  <a:pt x="264" y="3205"/>
                  <a:pt x="292" y="3164"/>
                </a:cubicBezTo>
                <a:cubicBezTo>
                  <a:pt x="297" y="3156"/>
                  <a:pt x="297" y="3143"/>
                  <a:pt x="295" y="3133"/>
                </a:cubicBezTo>
                <a:cubicBezTo>
                  <a:pt x="293" y="3118"/>
                  <a:pt x="289" y="3102"/>
                  <a:pt x="285" y="3087"/>
                </a:cubicBezTo>
                <a:cubicBezTo>
                  <a:pt x="278" y="3059"/>
                  <a:pt x="282" y="3032"/>
                  <a:pt x="287" y="3004"/>
                </a:cubicBezTo>
                <a:cubicBezTo>
                  <a:pt x="297" y="2953"/>
                  <a:pt x="292" y="2901"/>
                  <a:pt x="288" y="2849"/>
                </a:cubicBezTo>
                <a:cubicBezTo>
                  <a:pt x="282" y="2772"/>
                  <a:pt x="277" y="2694"/>
                  <a:pt x="273" y="2616"/>
                </a:cubicBezTo>
                <a:cubicBezTo>
                  <a:pt x="271" y="2568"/>
                  <a:pt x="271" y="2519"/>
                  <a:pt x="273" y="2470"/>
                </a:cubicBezTo>
                <a:cubicBezTo>
                  <a:pt x="274" y="2435"/>
                  <a:pt x="280" y="2400"/>
                  <a:pt x="282" y="2365"/>
                </a:cubicBezTo>
                <a:cubicBezTo>
                  <a:pt x="284" y="2347"/>
                  <a:pt x="282" y="2328"/>
                  <a:pt x="280" y="2310"/>
                </a:cubicBezTo>
                <a:cubicBezTo>
                  <a:pt x="270" y="2172"/>
                  <a:pt x="259" y="2035"/>
                  <a:pt x="248" y="1898"/>
                </a:cubicBezTo>
                <a:cubicBezTo>
                  <a:pt x="247" y="1885"/>
                  <a:pt x="244" y="1873"/>
                  <a:pt x="241" y="1858"/>
                </a:cubicBezTo>
                <a:cubicBezTo>
                  <a:pt x="220" y="1879"/>
                  <a:pt x="199" y="1863"/>
                  <a:pt x="181" y="1857"/>
                </a:cubicBezTo>
                <a:cubicBezTo>
                  <a:pt x="135" y="1840"/>
                  <a:pt x="95" y="1813"/>
                  <a:pt x="64" y="1775"/>
                </a:cubicBezTo>
                <a:cubicBezTo>
                  <a:pt x="59" y="1768"/>
                  <a:pt x="56" y="1757"/>
                  <a:pt x="55" y="1748"/>
                </a:cubicBezTo>
                <a:cubicBezTo>
                  <a:pt x="54" y="1739"/>
                  <a:pt x="58" y="1729"/>
                  <a:pt x="57" y="1720"/>
                </a:cubicBezTo>
                <a:cubicBezTo>
                  <a:pt x="57" y="1700"/>
                  <a:pt x="56" y="1681"/>
                  <a:pt x="53" y="1662"/>
                </a:cubicBezTo>
                <a:cubicBezTo>
                  <a:pt x="45" y="1607"/>
                  <a:pt x="34" y="1553"/>
                  <a:pt x="29" y="1498"/>
                </a:cubicBezTo>
                <a:cubicBezTo>
                  <a:pt x="19" y="1394"/>
                  <a:pt x="10" y="1291"/>
                  <a:pt x="6" y="1187"/>
                </a:cubicBezTo>
                <a:cubicBezTo>
                  <a:pt x="2" y="1079"/>
                  <a:pt x="0" y="971"/>
                  <a:pt x="4" y="863"/>
                </a:cubicBezTo>
                <a:cubicBezTo>
                  <a:pt x="8" y="760"/>
                  <a:pt x="20" y="658"/>
                  <a:pt x="29" y="555"/>
                </a:cubicBezTo>
                <a:cubicBezTo>
                  <a:pt x="37" y="448"/>
                  <a:pt x="65" y="344"/>
                  <a:pt x="94" y="241"/>
                </a:cubicBezTo>
                <a:cubicBezTo>
                  <a:pt x="97" y="231"/>
                  <a:pt x="100" y="220"/>
                  <a:pt x="104" y="209"/>
                </a:cubicBezTo>
                <a:cubicBezTo>
                  <a:pt x="111" y="190"/>
                  <a:pt x="124" y="177"/>
                  <a:pt x="144" y="170"/>
                </a:cubicBezTo>
                <a:cubicBezTo>
                  <a:pt x="205" y="148"/>
                  <a:pt x="266" y="126"/>
                  <a:pt x="327" y="102"/>
                </a:cubicBezTo>
                <a:cubicBezTo>
                  <a:pt x="358" y="90"/>
                  <a:pt x="389" y="76"/>
                  <a:pt x="417" y="58"/>
                </a:cubicBezTo>
                <a:cubicBezTo>
                  <a:pt x="438" y="44"/>
                  <a:pt x="452" y="22"/>
                  <a:pt x="473" y="0"/>
                </a:cubicBezTo>
                <a:cubicBezTo>
                  <a:pt x="479" y="37"/>
                  <a:pt x="484" y="70"/>
                  <a:pt x="488" y="102"/>
                </a:cubicBezTo>
                <a:cubicBezTo>
                  <a:pt x="493" y="139"/>
                  <a:pt x="491" y="178"/>
                  <a:pt x="504" y="210"/>
                </a:cubicBezTo>
                <a:cubicBezTo>
                  <a:pt x="522" y="253"/>
                  <a:pt x="526" y="297"/>
                  <a:pt x="535" y="340"/>
                </a:cubicBezTo>
                <a:cubicBezTo>
                  <a:pt x="555" y="448"/>
                  <a:pt x="573" y="556"/>
                  <a:pt x="592" y="664"/>
                </a:cubicBezTo>
                <a:cubicBezTo>
                  <a:pt x="593" y="666"/>
                  <a:pt x="593" y="668"/>
                  <a:pt x="598" y="669"/>
                </a:cubicBezTo>
                <a:cubicBezTo>
                  <a:pt x="598" y="658"/>
                  <a:pt x="598" y="647"/>
                  <a:pt x="598" y="636"/>
                </a:cubicBezTo>
                <a:cubicBezTo>
                  <a:pt x="597" y="506"/>
                  <a:pt x="596" y="377"/>
                  <a:pt x="596" y="248"/>
                </a:cubicBezTo>
                <a:cubicBezTo>
                  <a:pt x="596" y="236"/>
                  <a:pt x="597" y="224"/>
                  <a:pt x="601" y="212"/>
                </a:cubicBezTo>
                <a:cubicBezTo>
                  <a:pt x="607" y="190"/>
                  <a:pt x="612" y="168"/>
                  <a:pt x="600" y="146"/>
                </a:cubicBezTo>
                <a:cubicBezTo>
                  <a:pt x="597" y="141"/>
                  <a:pt x="600" y="132"/>
                  <a:pt x="603" y="127"/>
                </a:cubicBezTo>
                <a:cubicBezTo>
                  <a:pt x="609" y="119"/>
                  <a:pt x="618" y="112"/>
                  <a:pt x="626" y="104"/>
                </a:cubicBezTo>
                <a:cubicBezTo>
                  <a:pt x="631" y="108"/>
                  <a:pt x="636" y="113"/>
                  <a:pt x="642" y="117"/>
                </a:cubicBezTo>
                <a:cubicBezTo>
                  <a:pt x="657" y="128"/>
                  <a:pt x="659" y="141"/>
                  <a:pt x="652" y="159"/>
                </a:cubicBezTo>
                <a:cubicBezTo>
                  <a:pt x="648" y="168"/>
                  <a:pt x="649" y="180"/>
                  <a:pt x="650" y="191"/>
                </a:cubicBezTo>
                <a:cubicBezTo>
                  <a:pt x="653" y="216"/>
                  <a:pt x="659" y="242"/>
                  <a:pt x="658" y="267"/>
                </a:cubicBezTo>
                <a:cubicBezTo>
                  <a:pt x="656" y="399"/>
                  <a:pt x="652" y="530"/>
                  <a:pt x="648" y="661"/>
                </a:cubicBezTo>
                <a:cubicBezTo>
                  <a:pt x="648" y="665"/>
                  <a:pt x="649" y="669"/>
                  <a:pt x="652" y="673"/>
                </a:cubicBezTo>
                <a:cubicBezTo>
                  <a:pt x="661" y="629"/>
                  <a:pt x="670" y="585"/>
                  <a:pt x="680" y="542"/>
                </a:cubicBezTo>
                <a:cubicBezTo>
                  <a:pt x="701" y="440"/>
                  <a:pt x="716" y="337"/>
                  <a:pt x="747" y="238"/>
                </a:cubicBezTo>
                <a:cubicBezTo>
                  <a:pt x="770" y="164"/>
                  <a:pt x="772" y="88"/>
                  <a:pt x="794" y="15"/>
                </a:cubicBezTo>
                <a:cubicBezTo>
                  <a:pt x="882" y="92"/>
                  <a:pt x="997" y="111"/>
                  <a:pt x="1100" y="158"/>
                </a:cubicBezTo>
                <a:cubicBezTo>
                  <a:pt x="1100" y="158"/>
                  <a:pt x="1101" y="158"/>
                  <a:pt x="1102" y="158"/>
                </a:cubicBezTo>
                <a:cubicBezTo>
                  <a:pt x="1141" y="169"/>
                  <a:pt x="1162" y="194"/>
                  <a:pt x="1169" y="236"/>
                </a:cubicBezTo>
                <a:cubicBezTo>
                  <a:pt x="1191" y="365"/>
                  <a:pt x="1220" y="492"/>
                  <a:pt x="1239" y="621"/>
                </a:cubicBezTo>
                <a:cubicBezTo>
                  <a:pt x="1259" y="758"/>
                  <a:pt x="1268" y="897"/>
                  <a:pt x="1278" y="1036"/>
                </a:cubicBezTo>
                <a:cubicBezTo>
                  <a:pt x="1295" y="1242"/>
                  <a:pt x="1294" y="1448"/>
                  <a:pt x="1292" y="1655"/>
                </a:cubicBezTo>
                <a:cubicBezTo>
                  <a:pt x="1292" y="1668"/>
                  <a:pt x="1293" y="1679"/>
                  <a:pt x="1276" y="1681"/>
                </a:cubicBezTo>
                <a:cubicBezTo>
                  <a:pt x="1273" y="1681"/>
                  <a:pt x="1269" y="1688"/>
                  <a:pt x="1268" y="1692"/>
                </a:cubicBezTo>
                <a:cubicBezTo>
                  <a:pt x="1267" y="1707"/>
                  <a:pt x="1266" y="1722"/>
                  <a:pt x="1268" y="1736"/>
                </a:cubicBezTo>
                <a:cubicBezTo>
                  <a:pt x="1274" y="1777"/>
                  <a:pt x="1250" y="1805"/>
                  <a:pt x="1224" y="1829"/>
                </a:cubicBezTo>
                <a:cubicBezTo>
                  <a:pt x="1209" y="1843"/>
                  <a:pt x="1188" y="1849"/>
                  <a:pt x="1171" y="1859"/>
                </a:cubicBezTo>
                <a:cubicBezTo>
                  <a:pt x="1168" y="1861"/>
                  <a:pt x="1166" y="1865"/>
                  <a:pt x="1163" y="1867"/>
                </a:cubicBezTo>
                <a:cubicBezTo>
                  <a:pt x="1157" y="1872"/>
                  <a:pt x="1151" y="1878"/>
                  <a:pt x="1143" y="1880"/>
                </a:cubicBezTo>
                <a:cubicBezTo>
                  <a:pt x="1128" y="1885"/>
                  <a:pt x="1112" y="1888"/>
                  <a:pt x="1097" y="1891"/>
                </a:cubicBezTo>
                <a:cubicBezTo>
                  <a:pt x="1094" y="1961"/>
                  <a:pt x="1091" y="2028"/>
                  <a:pt x="1089" y="2094"/>
                </a:cubicBezTo>
                <a:cubicBezTo>
                  <a:pt x="1087" y="2145"/>
                  <a:pt x="1082" y="2196"/>
                  <a:pt x="1085" y="2246"/>
                </a:cubicBezTo>
                <a:cubicBezTo>
                  <a:pt x="1089" y="2312"/>
                  <a:pt x="1102" y="2376"/>
                  <a:pt x="1107" y="2442"/>
                </a:cubicBezTo>
                <a:cubicBezTo>
                  <a:pt x="1112" y="2501"/>
                  <a:pt x="1116" y="2560"/>
                  <a:pt x="1113" y="2619"/>
                </a:cubicBezTo>
                <a:cubicBezTo>
                  <a:pt x="1110" y="2699"/>
                  <a:pt x="1095" y="2779"/>
                  <a:pt x="1093" y="2859"/>
                </a:cubicBezTo>
                <a:cubicBezTo>
                  <a:pt x="1091" y="2935"/>
                  <a:pt x="1101" y="3011"/>
                  <a:pt x="1103" y="3087"/>
                </a:cubicBezTo>
                <a:cubicBezTo>
                  <a:pt x="1104" y="3109"/>
                  <a:pt x="1100" y="3132"/>
                  <a:pt x="1094" y="3153"/>
                </a:cubicBezTo>
                <a:cubicBezTo>
                  <a:pt x="1090" y="3168"/>
                  <a:pt x="1088" y="3181"/>
                  <a:pt x="1094" y="3195"/>
                </a:cubicBezTo>
                <a:cubicBezTo>
                  <a:pt x="1114" y="3236"/>
                  <a:pt x="1134" y="3278"/>
                  <a:pt x="1154" y="3319"/>
                </a:cubicBezTo>
                <a:cubicBezTo>
                  <a:pt x="1173" y="3357"/>
                  <a:pt x="1185" y="3397"/>
                  <a:pt x="1180" y="3440"/>
                </a:cubicBezTo>
                <a:cubicBezTo>
                  <a:pt x="1179" y="3449"/>
                  <a:pt x="1179" y="3458"/>
                  <a:pt x="1176" y="3467"/>
                </a:cubicBezTo>
                <a:cubicBezTo>
                  <a:pt x="1166" y="3506"/>
                  <a:pt x="1140" y="3522"/>
                  <a:pt x="1102" y="3508"/>
                </a:cubicBezTo>
                <a:cubicBezTo>
                  <a:pt x="1053" y="3491"/>
                  <a:pt x="1011" y="3461"/>
                  <a:pt x="986" y="3416"/>
                </a:cubicBezTo>
                <a:cubicBezTo>
                  <a:pt x="971" y="3390"/>
                  <a:pt x="967" y="3357"/>
                  <a:pt x="961" y="3327"/>
                </a:cubicBezTo>
                <a:cubicBezTo>
                  <a:pt x="955" y="3295"/>
                  <a:pt x="944" y="3267"/>
                  <a:pt x="919" y="3245"/>
                </a:cubicBezTo>
                <a:cubicBezTo>
                  <a:pt x="905" y="3234"/>
                  <a:pt x="901" y="3219"/>
                  <a:pt x="902" y="3201"/>
                </a:cubicBezTo>
                <a:cubicBezTo>
                  <a:pt x="902" y="3189"/>
                  <a:pt x="898" y="3176"/>
                  <a:pt x="894" y="3165"/>
                </a:cubicBezTo>
                <a:cubicBezTo>
                  <a:pt x="884" y="3132"/>
                  <a:pt x="870" y="3100"/>
                  <a:pt x="863" y="3066"/>
                </a:cubicBezTo>
                <a:cubicBezTo>
                  <a:pt x="859" y="3049"/>
                  <a:pt x="861" y="3028"/>
                  <a:pt x="869" y="3012"/>
                </a:cubicBezTo>
                <a:cubicBezTo>
                  <a:pt x="895" y="2954"/>
                  <a:pt x="885" y="2894"/>
                  <a:pt x="883" y="2835"/>
                </a:cubicBezTo>
                <a:cubicBezTo>
                  <a:pt x="881" y="2757"/>
                  <a:pt x="859" y="2683"/>
                  <a:pt x="842" y="2608"/>
                </a:cubicBezTo>
                <a:cubicBezTo>
                  <a:pt x="834" y="2573"/>
                  <a:pt x="845" y="2543"/>
                  <a:pt x="850" y="2512"/>
                </a:cubicBezTo>
                <a:cubicBezTo>
                  <a:pt x="856" y="2477"/>
                  <a:pt x="857" y="2444"/>
                  <a:pt x="849" y="2409"/>
                </a:cubicBezTo>
                <a:cubicBezTo>
                  <a:pt x="829" y="2324"/>
                  <a:pt x="811" y="2238"/>
                  <a:pt x="793" y="2152"/>
                </a:cubicBezTo>
                <a:cubicBezTo>
                  <a:pt x="779" y="2084"/>
                  <a:pt x="771" y="2015"/>
                  <a:pt x="751" y="1949"/>
                </a:cubicBezTo>
                <a:cubicBezTo>
                  <a:pt x="732" y="1884"/>
                  <a:pt x="701" y="1822"/>
                  <a:pt x="675" y="1759"/>
                </a:cubicBezTo>
                <a:cubicBezTo>
                  <a:pt x="672" y="1753"/>
                  <a:pt x="666" y="1748"/>
                  <a:pt x="661" y="1743"/>
                </a:cubicBezTo>
                <a:cubicBezTo>
                  <a:pt x="659" y="1743"/>
                  <a:pt x="657" y="1743"/>
                  <a:pt x="655" y="1743"/>
                </a:cubicBezTo>
                <a:close/>
                <a:moveTo>
                  <a:pt x="250" y="729"/>
                </a:moveTo>
                <a:cubicBezTo>
                  <a:pt x="243" y="779"/>
                  <a:pt x="233" y="832"/>
                  <a:pt x="227" y="885"/>
                </a:cubicBezTo>
                <a:cubicBezTo>
                  <a:pt x="222" y="928"/>
                  <a:pt x="220" y="971"/>
                  <a:pt x="216" y="1014"/>
                </a:cubicBezTo>
                <a:cubicBezTo>
                  <a:pt x="213" y="1054"/>
                  <a:pt x="206" y="1093"/>
                  <a:pt x="205" y="1133"/>
                </a:cubicBezTo>
                <a:cubicBezTo>
                  <a:pt x="203" y="1215"/>
                  <a:pt x="203" y="1297"/>
                  <a:pt x="205" y="1379"/>
                </a:cubicBezTo>
                <a:cubicBezTo>
                  <a:pt x="207" y="1445"/>
                  <a:pt x="212" y="1511"/>
                  <a:pt x="217" y="1576"/>
                </a:cubicBezTo>
                <a:cubicBezTo>
                  <a:pt x="218" y="1595"/>
                  <a:pt x="226" y="1614"/>
                  <a:pt x="232" y="1637"/>
                </a:cubicBezTo>
                <a:cubicBezTo>
                  <a:pt x="231" y="1554"/>
                  <a:pt x="230" y="1478"/>
                  <a:pt x="229" y="1401"/>
                </a:cubicBezTo>
                <a:cubicBezTo>
                  <a:pt x="227" y="1257"/>
                  <a:pt x="243" y="1114"/>
                  <a:pt x="268" y="972"/>
                </a:cubicBezTo>
                <a:cubicBezTo>
                  <a:pt x="283" y="887"/>
                  <a:pt x="275" y="806"/>
                  <a:pt x="250" y="729"/>
                </a:cubicBezTo>
                <a:close/>
                <a:moveTo>
                  <a:pt x="1075" y="1403"/>
                </a:moveTo>
                <a:cubicBezTo>
                  <a:pt x="1078" y="1403"/>
                  <a:pt x="1081" y="1402"/>
                  <a:pt x="1083" y="1402"/>
                </a:cubicBezTo>
                <a:cubicBezTo>
                  <a:pt x="1085" y="1341"/>
                  <a:pt x="1091" y="1279"/>
                  <a:pt x="1088" y="1217"/>
                </a:cubicBezTo>
                <a:cubicBezTo>
                  <a:pt x="1085" y="1151"/>
                  <a:pt x="1074" y="1085"/>
                  <a:pt x="1066" y="1019"/>
                </a:cubicBezTo>
                <a:cubicBezTo>
                  <a:pt x="1062" y="987"/>
                  <a:pt x="1058" y="955"/>
                  <a:pt x="1052" y="923"/>
                </a:cubicBezTo>
                <a:cubicBezTo>
                  <a:pt x="1049" y="903"/>
                  <a:pt x="1043" y="884"/>
                  <a:pt x="1041" y="865"/>
                </a:cubicBezTo>
                <a:cubicBezTo>
                  <a:pt x="1035" y="821"/>
                  <a:pt x="1030" y="777"/>
                  <a:pt x="1025" y="733"/>
                </a:cubicBezTo>
                <a:cubicBezTo>
                  <a:pt x="1023" y="733"/>
                  <a:pt x="1021" y="733"/>
                  <a:pt x="1019" y="732"/>
                </a:cubicBezTo>
                <a:cubicBezTo>
                  <a:pt x="1016" y="759"/>
                  <a:pt x="1013" y="785"/>
                  <a:pt x="1010" y="811"/>
                </a:cubicBezTo>
                <a:cubicBezTo>
                  <a:pt x="1006" y="846"/>
                  <a:pt x="999" y="881"/>
                  <a:pt x="1014" y="915"/>
                </a:cubicBezTo>
                <a:cubicBezTo>
                  <a:pt x="1034" y="963"/>
                  <a:pt x="1038" y="1013"/>
                  <a:pt x="1040" y="1063"/>
                </a:cubicBezTo>
                <a:cubicBezTo>
                  <a:pt x="1045" y="1158"/>
                  <a:pt x="1048" y="1253"/>
                  <a:pt x="1065" y="1347"/>
                </a:cubicBezTo>
                <a:cubicBezTo>
                  <a:pt x="1068" y="1366"/>
                  <a:pt x="1072" y="1384"/>
                  <a:pt x="1075" y="1403"/>
                </a:cubicBezTo>
                <a:close/>
                <a:moveTo>
                  <a:pt x="920" y="490"/>
                </a:moveTo>
                <a:cubicBezTo>
                  <a:pt x="912" y="469"/>
                  <a:pt x="905" y="451"/>
                  <a:pt x="897" y="431"/>
                </a:cubicBezTo>
                <a:cubicBezTo>
                  <a:pt x="867" y="451"/>
                  <a:pt x="839" y="469"/>
                  <a:pt x="806" y="490"/>
                </a:cubicBezTo>
                <a:cubicBezTo>
                  <a:pt x="847" y="490"/>
                  <a:pt x="882" y="490"/>
                  <a:pt x="920" y="490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10BE15EB-8B72-4291-9FB4-DAB2AB4CBB46}"/>
              </a:ext>
            </a:extLst>
          </p:cNvPr>
          <p:cNvSpPr>
            <a:spLocks noEditPoints="1"/>
          </p:cNvSpPr>
          <p:nvPr/>
        </p:nvSpPr>
        <p:spPr bwMode="auto">
          <a:xfrm>
            <a:off x="393701" y="1149350"/>
            <a:ext cx="771525" cy="2228850"/>
          </a:xfrm>
          <a:custGeom>
            <a:avLst/>
            <a:gdLst>
              <a:gd name="T0" fmla="*/ 824 w 1251"/>
              <a:gd name="T1" fmla="*/ 49 h 3617"/>
              <a:gd name="T2" fmla="*/ 1158 w 1251"/>
              <a:gd name="T3" fmla="*/ 412 h 3617"/>
              <a:gd name="T4" fmla="*/ 1197 w 1251"/>
              <a:gd name="T5" fmla="*/ 1148 h 3617"/>
              <a:gd name="T6" fmla="*/ 1019 w 1251"/>
              <a:gd name="T7" fmla="*/ 1507 h 3617"/>
              <a:gd name="T8" fmla="*/ 1040 w 1251"/>
              <a:gd name="T9" fmla="*/ 2418 h 3617"/>
              <a:gd name="T10" fmla="*/ 1062 w 1251"/>
              <a:gd name="T11" fmla="*/ 3065 h 3617"/>
              <a:gd name="T12" fmla="*/ 1041 w 1251"/>
              <a:gd name="T13" fmla="*/ 3300 h 3617"/>
              <a:gd name="T14" fmla="*/ 1158 w 1251"/>
              <a:gd name="T15" fmla="*/ 3568 h 3617"/>
              <a:gd name="T16" fmla="*/ 910 w 1251"/>
              <a:gd name="T17" fmla="*/ 3498 h 3617"/>
              <a:gd name="T18" fmla="*/ 861 w 1251"/>
              <a:gd name="T19" fmla="*/ 3432 h 3617"/>
              <a:gd name="T20" fmla="*/ 831 w 1251"/>
              <a:gd name="T21" fmla="*/ 3236 h 3617"/>
              <a:gd name="T22" fmla="*/ 813 w 1251"/>
              <a:gd name="T23" fmla="*/ 2875 h 3617"/>
              <a:gd name="T24" fmla="*/ 801 w 1251"/>
              <a:gd name="T25" fmla="*/ 2438 h 3617"/>
              <a:gd name="T26" fmla="*/ 657 w 1251"/>
              <a:gd name="T27" fmla="*/ 1837 h 3617"/>
              <a:gd name="T28" fmla="*/ 587 w 1251"/>
              <a:gd name="T29" fmla="*/ 1782 h 3617"/>
              <a:gd name="T30" fmla="*/ 536 w 1251"/>
              <a:gd name="T31" fmla="*/ 2376 h 3617"/>
              <a:gd name="T32" fmla="*/ 602 w 1251"/>
              <a:gd name="T33" fmla="*/ 2977 h 3617"/>
              <a:gd name="T34" fmla="*/ 592 w 1251"/>
              <a:gd name="T35" fmla="*/ 3318 h 3617"/>
              <a:gd name="T36" fmla="*/ 530 w 1251"/>
              <a:gd name="T37" fmla="*/ 3412 h 3617"/>
              <a:gd name="T38" fmla="*/ 304 w 1251"/>
              <a:gd name="T39" fmla="*/ 3460 h 3617"/>
              <a:gd name="T40" fmla="*/ 410 w 1251"/>
              <a:gd name="T41" fmla="*/ 3181 h 3617"/>
              <a:gd name="T42" fmla="*/ 307 w 1251"/>
              <a:gd name="T43" fmla="*/ 2635 h 3617"/>
              <a:gd name="T44" fmla="*/ 230 w 1251"/>
              <a:gd name="T45" fmla="*/ 1788 h 3617"/>
              <a:gd name="T46" fmla="*/ 120 w 1251"/>
              <a:gd name="T47" fmla="*/ 1784 h 3617"/>
              <a:gd name="T48" fmla="*/ 31 w 1251"/>
              <a:gd name="T49" fmla="*/ 1613 h 3617"/>
              <a:gd name="T50" fmla="*/ 14 w 1251"/>
              <a:gd name="T51" fmla="*/ 1508 h 3617"/>
              <a:gd name="T52" fmla="*/ 12 w 1251"/>
              <a:gd name="T53" fmla="*/ 963 h 3617"/>
              <a:gd name="T54" fmla="*/ 18 w 1251"/>
              <a:gd name="T55" fmla="*/ 811 h 3617"/>
              <a:gd name="T56" fmla="*/ 100 w 1251"/>
              <a:gd name="T57" fmla="*/ 203 h 3617"/>
              <a:gd name="T58" fmla="*/ 383 w 1251"/>
              <a:gd name="T59" fmla="*/ 63 h 3617"/>
              <a:gd name="T60" fmla="*/ 442 w 1251"/>
              <a:gd name="T61" fmla="*/ 239 h 3617"/>
              <a:gd name="T62" fmla="*/ 590 w 1251"/>
              <a:gd name="T63" fmla="*/ 828 h 3617"/>
              <a:gd name="T64" fmla="*/ 669 w 1251"/>
              <a:gd name="T65" fmla="*/ 251 h 3617"/>
              <a:gd name="T66" fmla="*/ 694 w 1251"/>
              <a:gd name="T67" fmla="*/ 1 h 3617"/>
              <a:gd name="T68" fmla="*/ 193 w 1251"/>
              <a:gd name="T69" fmla="*/ 1397 h 3617"/>
              <a:gd name="T70" fmla="*/ 265 w 1251"/>
              <a:gd name="T71" fmla="*/ 855 h 3617"/>
              <a:gd name="T72" fmla="*/ 1009 w 1251"/>
              <a:gd name="T73" fmla="*/ 1043 h 3617"/>
              <a:gd name="T74" fmla="*/ 1020 w 1251"/>
              <a:gd name="T75" fmla="*/ 880 h 3617"/>
              <a:gd name="T76" fmla="*/ 979 w 1251"/>
              <a:gd name="T77" fmla="*/ 675 h 3617"/>
              <a:gd name="T78" fmla="*/ 864 w 1251"/>
              <a:gd name="T79" fmla="*/ 486 h 3617"/>
              <a:gd name="T80" fmla="*/ 169 w 1251"/>
              <a:gd name="T81" fmla="*/ 1634 h 3617"/>
              <a:gd name="T82" fmla="*/ 166 w 1251"/>
              <a:gd name="T83" fmla="*/ 1711 h 3617"/>
              <a:gd name="T84" fmla="*/ 169 w 1251"/>
              <a:gd name="T85" fmla="*/ 1634 h 3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51" h="3617">
                <a:moveTo>
                  <a:pt x="694" y="1"/>
                </a:moveTo>
                <a:cubicBezTo>
                  <a:pt x="697" y="2"/>
                  <a:pt x="701" y="2"/>
                  <a:pt x="703" y="4"/>
                </a:cubicBezTo>
                <a:cubicBezTo>
                  <a:pt x="736" y="38"/>
                  <a:pt x="781" y="41"/>
                  <a:pt x="824" y="49"/>
                </a:cubicBezTo>
                <a:cubicBezTo>
                  <a:pt x="893" y="62"/>
                  <a:pt x="963" y="75"/>
                  <a:pt x="1033" y="88"/>
                </a:cubicBezTo>
                <a:cubicBezTo>
                  <a:pt x="1054" y="92"/>
                  <a:pt x="1067" y="102"/>
                  <a:pt x="1073" y="124"/>
                </a:cubicBezTo>
                <a:cubicBezTo>
                  <a:pt x="1101" y="220"/>
                  <a:pt x="1133" y="315"/>
                  <a:pt x="1158" y="412"/>
                </a:cubicBezTo>
                <a:cubicBezTo>
                  <a:pt x="1190" y="541"/>
                  <a:pt x="1218" y="671"/>
                  <a:pt x="1244" y="801"/>
                </a:cubicBezTo>
                <a:cubicBezTo>
                  <a:pt x="1251" y="838"/>
                  <a:pt x="1243" y="878"/>
                  <a:pt x="1238" y="916"/>
                </a:cubicBezTo>
                <a:cubicBezTo>
                  <a:pt x="1226" y="994"/>
                  <a:pt x="1217" y="1072"/>
                  <a:pt x="1197" y="1148"/>
                </a:cubicBezTo>
                <a:cubicBezTo>
                  <a:pt x="1173" y="1242"/>
                  <a:pt x="1140" y="1334"/>
                  <a:pt x="1109" y="1427"/>
                </a:cubicBezTo>
                <a:cubicBezTo>
                  <a:pt x="1098" y="1460"/>
                  <a:pt x="1086" y="1464"/>
                  <a:pt x="1054" y="1453"/>
                </a:cubicBezTo>
                <a:cubicBezTo>
                  <a:pt x="1042" y="1471"/>
                  <a:pt x="1030" y="1489"/>
                  <a:pt x="1019" y="1507"/>
                </a:cubicBezTo>
                <a:cubicBezTo>
                  <a:pt x="1016" y="1512"/>
                  <a:pt x="1015" y="1519"/>
                  <a:pt x="1015" y="1526"/>
                </a:cubicBezTo>
                <a:cubicBezTo>
                  <a:pt x="1018" y="1643"/>
                  <a:pt x="1020" y="1760"/>
                  <a:pt x="1023" y="1877"/>
                </a:cubicBezTo>
                <a:cubicBezTo>
                  <a:pt x="1028" y="2057"/>
                  <a:pt x="1033" y="2238"/>
                  <a:pt x="1040" y="2418"/>
                </a:cubicBezTo>
                <a:cubicBezTo>
                  <a:pt x="1040" y="2438"/>
                  <a:pt x="1052" y="2458"/>
                  <a:pt x="1054" y="2478"/>
                </a:cubicBezTo>
                <a:cubicBezTo>
                  <a:pt x="1058" y="2531"/>
                  <a:pt x="1060" y="2584"/>
                  <a:pt x="1060" y="2637"/>
                </a:cubicBezTo>
                <a:cubicBezTo>
                  <a:pt x="1062" y="2780"/>
                  <a:pt x="1062" y="2922"/>
                  <a:pt x="1062" y="3065"/>
                </a:cubicBezTo>
                <a:cubicBezTo>
                  <a:pt x="1062" y="3110"/>
                  <a:pt x="1065" y="3155"/>
                  <a:pt x="1062" y="3201"/>
                </a:cubicBezTo>
                <a:cubicBezTo>
                  <a:pt x="1060" y="3224"/>
                  <a:pt x="1051" y="3248"/>
                  <a:pt x="1042" y="3271"/>
                </a:cubicBezTo>
                <a:cubicBezTo>
                  <a:pt x="1038" y="3282"/>
                  <a:pt x="1036" y="3290"/>
                  <a:pt x="1041" y="3300"/>
                </a:cubicBezTo>
                <a:cubicBezTo>
                  <a:pt x="1066" y="3349"/>
                  <a:pt x="1090" y="3399"/>
                  <a:pt x="1115" y="3448"/>
                </a:cubicBezTo>
                <a:cubicBezTo>
                  <a:pt x="1129" y="3477"/>
                  <a:pt x="1143" y="3507"/>
                  <a:pt x="1156" y="3536"/>
                </a:cubicBezTo>
                <a:cubicBezTo>
                  <a:pt x="1159" y="3546"/>
                  <a:pt x="1159" y="3558"/>
                  <a:pt x="1158" y="3568"/>
                </a:cubicBezTo>
                <a:cubicBezTo>
                  <a:pt x="1154" y="3602"/>
                  <a:pt x="1139" y="3617"/>
                  <a:pt x="1104" y="3616"/>
                </a:cubicBezTo>
                <a:cubicBezTo>
                  <a:pt x="1053" y="3615"/>
                  <a:pt x="1003" y="3610"/>
                  <a:pt x="959" y="3581"/>
                </a:cubicBezTo>
                <a:cubicBezTo>
                  <a:pt x="930" y="3561"/>
                  <a:pt x="907" y="3538"/>
                  <a:pt x="910" y="3498"/>
                </a:cubicBezTo>
                <a:cubicBezTo>
                  <a:pt x="910" y="3481"/>
                  <a:pt x="902" y="3463"/>
                  <a:pt x="898" y="3446"/>
                </a:cubicBezTo>
                <a:cubicBezTo>
                  <a:pt x="896" y="3448"/>
                  <a:pt x="894" y="3449"/>
                  <a:pt x="892" y="3451"/>
                </a:cubicBezTo>
                <a:cubicBezTo>
                  <a:pt x="882" y="3445"/>
                  <a:pt x="871" y="3439"/>
                  <a:pt x="861" y="3432"/>
                </a:cubicBezTo>
                <a:cubicBezTo>
                  <a:pt x="832" y="3413"/>
                  <a:pt x="817" y="3388"/>
                  <a:pt x="823" y="3352"/>
                </a:cubicBezTo>
                <a:cubicBezTo>
                  <a:pt x="828" y="3323"/>
                  <a:pt x="829" y="3294"/>
                  <a:pt x="831" y="3265"/>
                </a:cubicBezTo>
                <a:cubicBezTo>
                  <a:pt x="832" y="3255"/>
                  <a:pt x="830" y="3245"/>
                  <a:pt x="831" y="3236"/>
                </a:cubicBezTo>
                <a:cubicBezTo>
                  <a:pt x="835" y="3196"/>
                  <a:pt x="842" y="3157"/>
                  <a:pt x="846" y="3118"/>
                </a:cubicBezTo>
                <a:cubicBezTo>
                  <a:pt x="847" y="3102"/>
                  <a:pt x="844" y="3086"/>
                  <a:pt x="842" y="3070"/>
                </a:cubicBezTo>
                <a:cubicBezTo>
                  <a:pt x="832" y="3005"/>
                  <a:pt x="819" y="2940"/>
                  <a:pt x="813" y="2875"/>
                </a:cubicBezTo>
                <a:cubicBezTo>
                  <a:pt x="805" y="2772"/>
                  <a:pt x="803" y="2668"/>
                  <a:pt x="798" y="2564"/>
                </a:cubicBezTo>
                <a:cubicBezTo>
                  <a:pt x="797" y="2528"/>
                  <a:pt x="798" y="2492"/>
                  <a:pt x="798" y="2456"/>
                </a:cubicBezTo>
                <a:cubicBezTo>
                  <a:pt x="798" y="2450"/>
                  <a:pt x="799" y="2444"/>
                  <a:pt x="801" y="2438"/>
                </a:cubicBezTo>
                <a:cubicBezTo>
                  <a:pt x="807" y="2414"/>
                  <a:pt x="806" y="2392"/>
                  <a:pt x="799" y="2368"/>
                </a:cubicBezTo>
                <a:cubicBezTo>
                  <a:pt x="782" y="2311"/>
                  <a:pt x="772" y="2253"/>
                  <a:pt x="756" y="2196"/>
                </a:cubicBezTo>
                <a:cubicBezTo>
                  <a:pt x="724" y="2076"/>
                  <a:pt x="691" y="1956"/>
                  <a:pt x="657" y="1837"/>
                </a:cubicBezTo>
                <a:cubicBezTo>
                  <a:pt x="644" y="1789"/>
                  <a:pt x="629" y="1741"/>
                  <a:pt x="615" y="1693"/>
                </a:cubicBezTo>
                <a:cubicBezTo>
                  <a:pt x="614" y="1689"/>
                  <a:pt x="611" y="1685"/>
                  <a:pt x="606" y="1675"/>
                </a:cubicBezTo>
                <a:cubicBezTo>
                  <a:pt x="599" y="1715"/>
                  <a:pt x="591" y="1748"/>
                  <a:pt x="587" y="1782"/>
                </a:cubicBezTo>
                <a:cubicBezTo>
                  <a:pt x="574" y="1909"/>
                  <a:pt x="562" y="2035"/>
                  <a:pt x="550" y="2162"/>
                </a:cubicBezTo>
                <a:cubicBezTo>
                  <a:pt x="544" y="2230"/>
                  <a:pt x="541" y="2299"/>
                  <a:pt x="536" y="2368"/>
                </a:cubicBezTo>
                <a:cubicBezTo>
                  <a:pt x="536" y="2371"/>
                  <a:pt x="535" y="2374"/>
                  <a:pt x="536" y="2376"/>
                </a:cubicBezTo>
                <a:cubicBezTo>
                  <a:pt x="578" y="2477"/>
                  <a:pt x="573" y="2583"/>
                  <a:pt x="575" y="2689"/>
                </a:cubicBezTo>
                <a:cubicBezTo>
                  <a:pt x="575" y="2720"/>
                  <a:pt x="580" y="2752"/>
                  <a:pt x="575" y="2782"/>
                </a:cubicBezTo>
                <a:cubicBezTo>
                  <a:pt x="563" y="2851"/>
                  <a:pt x="583" y="2914"/>
                  <a:pt x="602" y="2977"/>
                </a:cubicBezTo>
                <a:cubicBezTo>
                  <a:pt x="621" y="3037"/>
                  <a:pt x="615" y="3097"/>
                  <a:pt x="612" y="3157"/>
                </a:cubicBezTo>
                <a:cubicBezTo>
                  <a:pt x="610" y="3204"/>
                  <a:pt x="606" y="3251"/>
                  <a:pt x="602" y="3298"/>
                </a:cubicBezTo>
                <a:cubicBezTo>
                  <a:pt x="601" y="3305"/>
                  <a:pt x="597" y="3314"/>
                  <a:pt x="592" y="3318"/>
                </a:cubicBezTo>
                <a:cubicBezTo>
                  <a:pt x="575" y="3328"/>
                  <a:pt x="568" y="3352"/>
                  <a:pt x="544" y="3351"/>
                </a:cubicBezTo>
                <a:cubicBezTo>
                  <a:pt x="542" y="3351"/>
                  <a:pt x="540" y="3357"/>
                  <a:pt x="539" y="3361"/>
                </a:cubicBezTo>
                <a:cubicBezTo>
                  <a:pt x="536" y="3378"/>
                  <a:pt x="534" y="3395"/>
                  <a:pt x="530" y="3412"/>
                </a:cubicBezTo>
                <a:cubicBezTo>
                  <a:pt x="529" y="3420"/>
                  <a:pt x="527" y="3428"/>
                  <a:pt x="522" y="3434"/>
                </a:cubicBezTo>
                <a:cubicBezTo>
                  <a:pt x="487" y="3476"/>
                  <a:pt x="402" y="3517"/>
                  <a:pt x="332" y="3492"/>
                </a:cubicBezTo>
                <a:cubicBezTo>
                  <a:pt x="316" y="3487"/>
                  <a:pt x="306" y="3478"/>
                  <a:pt x="304" y="3460"/>
                </a:cubicBezTo>
                <a:cubicBezTo>
                  <a:pt x="300" y="3421"/>
                  <a:pt x="301" y="3383"/>
                  <a:pt x="323" y="3349"/>
                </a:cubicBezTo>
                <a:cubicBezTo>
                  <a:pt x="351" y="3304"/>
                  <a:pt x="379" y="3258"/>
                  <a:pt x="408" y="3213"/>
                </a:cubicBezTo>
                <a:cubicBezTo>
                  <a:pt x="414" y="3202"/>
                  <a:pt x="418" y="3194"/>
                  <a:pt x="410" y="3181"/>
                </a:cubicBezTo>
                <a:cubicBezTo>
                  <a:pt x="404" y="3169"/>
                  <a:pt x="398" y="3154"/>
                  <a:pt x="399" y="3141"/>
                </a:cubicBezTo>
                <a:cubicBezTo>
                  <a:pt x="405" y="3081"/>
                  <a:pt x="386" y="3024"/>
                  <a:pt x="369" y="2968"/>
                </a:cubicBezTo>
                <a:cubicBezTo>
                  <a:pt x="336" y="2859"/>
                  <a:pt x="319" y="2747"/>
                  <a:pt x="307" y="2635"/>
                </a:cubicBezTo>
                <a:cubicBezTo>
                  <a:pt x="296" y="2524"/>
                  <a:pt x="291" y="2412"/>
                  <a:pt x="282" y="2300"/>
                </a:cubicBezTo>
                <a:cubicBezTo>
                  <a:pt x="276" y="2212"/>
                  <a:pt x="268" y="2124"/>
                  <a:pt x="260" y="2036"/>
                </a:cubicBezTo>
                <a:cubicBezTo>
                  <a:pt x="251" y="1953"/>
                  <a:pt x="240" y="1871"/>
                  <a:pt x="230" y="1788"/>
                </a:cubicBezTo>
                <a:cubicBezTo>
                  <a:pt x="230" y="1787"/>
                  <a:pt x="230" y="1785"/>
                  <a:pt x="230" y="1788"/>
                </a:cubicBezTo>
                <a:cubicBezTo>
                  <a:pt x="222" y="1791"/>
                  <a:pt x="213" y="1796"/>
                  <a:pt x="205" y="1795"/>
                </a:cubicBezTo>
                <a:cubicBezTo>
                  <a:pt x="176" y="1793"/>
                  <a:pt x="148" y="1788"/>
                  <a:pt x="120" y="1784"/>
                </a:cubicBezTo>
                <a:cubicBezTo>
                  <a:pt x="99" y="1781"/>
                  <a:pt x="83" y="1772"/>
                  <a:pt x="74" y="1751"/>
                </a:cubicBezTo>
                <a:cubicBezTo>
                  <a:pt x="60" y="1718"/>
                  <a:pt x="44" y="1686"/>
                  <a:pt x="32" y="1652"/>
                </a:cubicBezTo>
                <a:cubicBezTo>
                  <a:pt x="27" y="1641"/>
                  <a:pt x="31" y="1626"/>
                  <a:pt x="31" y="1613"/>
                </a:cubicBezTo>
                <a:cubicBezTo>
                  <a:pt x="32" y="1593"/>
                  <a:pt x="35" y="1574"/>
                  <a:pt x="35" y="1555"/>
                </a:cubicBezTo>
                <a:cubicBezTo>
                  <a:pt x="35" y="1550"/>
                  <a:pt x="33" y="1542"/>
                  <a:pt x="30" y="1540"/>
                </a:cubicBezTo>
                <a:cubicBezTo>
                  <a:pt x="17" y="1532"/>
                  <a:pt x="14" y="1522"/>
                  <a:pt x="14" y="1508"/>
                </a:cubicBezTo>
                <a:cubicBezTo>
                  <a:pt x="10" y="1370"/>
                  <a:pt x="5" y="1231"/>
                  <a:pt x="1" y="1092"/>
                </a:cubicBezTo>
                <a:cubicBezTo>
                  <a:pt x="0" y="1061"/>
                  <a:pt x="1" y="1030"/>
                  <a:pt x="2" y="999"/>
                </a:cubicBezTo>
                <a:cubicBezTo>
                  <a:pt x="3" y="987"/>
                  <a:pt x="9" y="975"/>
                  <a:pt x="12" y="963"/>
                </a:cubicBezTo>
                <a:cubicBezTo>
                  <a:pt x="13" y="957"/>
                  <a:pt x="14" y="951"/>
                  <a:pt x="14" y="945"/>
                </a:cubicBezTo>
                <a:cubicBezTo>
                  <a:pt x="13" y="929"/>
                  <a:pt x="9" y="912"/>
                  <a:pt x="10" y="896"/>
                </a:cubicBezTo>
                <a:cubicBezTo>
                  <a:pt x="11" y="868"/>
                  <a:pt x="15" y="839"/>
                  <a:pt x="18" y="811"/>
                </a:cubicBezTo>
                <a:cubicBezTo>
                  <a:pt x="28" y="710"/>
                  <a:pt x="35" y="610"/>
                  <a:pt x="48" y="509"/>
                </a:cubicBezTo>
                <a:cubicBezTo>
                  <a:pt x="59" y="418"/>
                  <a:pt x="76" y="327"/>
                  <a:pt x="91" y="236"/>
                </a:cubicBezTo>
                <a:cubicBezTo>
                  <a:pt x="92" y="224"/>
                  <a:pt x="94" y="213"/>
                  <a:pt x="100" y="203"/>
                </a:cubicBezTo>
                <a:cubicBezTo>
                  <a:pt x="105" y="194"/>
                  <a:pt x="114" y="184"/>
                  <a:pt x="124" y="180"/>
                </a:cubicBezTo>
                <a:cubicBezTo>
                  <a:pt x="204" y="146"/>
                  <a:pt x="285" y="113"/>
                  <a:pt x="365" y="80"/>
                </a:cubicBezTo>
                <a:cubicBezTo>
                  <a:pt x="372" y="77"/>
                  <a:pt x="378" y="70"/>
                  <a:pt x="383" y="63"/>
                </a:cubicBezTo>
                <a:cubicBezTo>
                  <a:pt x="389" y="54"/>
                  <a:pt x="393" y="43"/>
                  <a:pt x="401" y="28"/>
                </a:cubicBezTo>
                <a:cubicBezTo>
                  <a:pt x="411" y="82"/>
                  <a:pt x="421" y="131"/>
                  <a:pt x="430" y="180"/>
                </a:cubicBezTo>
                <a:cubicBezTo>
                  <a:pt x="434" y="200"/>
                  <a:pt x="435" y="220"/>
                  <a:pt x="442" y="239"/>
                </a:cubicBezTo>
                <a:cubicBezTo>
                  <a:pt x="487" y="354"/>
                  <a:pt x="500" y="478"/>
                  <a:pt x="532" y="597"/>
                </a:cubicBezTo>
                <a:cubicBezTo>
                  <a:pt x="551" y="668"/>
                  <a:pt x="565" y="741"/>
                  <a:pt x="582" y="813"/>
                </a:cubicBezTo>
                <a:cubicBezTo>
                  <a:pt x="583" y="818"/>
                  <a:pt x="585" y="823"/>
                  <a:pt x="590" y="828"/>
                </a:cubicBezTo>
                <a:cubicBezTo>
                  <a:pt x="604" y="729"/>
                  <a:pt x="617" y="629"/>
                  <a:pt x="631" y="530"/>
                </a:cubicBezTo>
                <a:cubicBezTo>
                  <a:pt x="642" y="449"/>
                  <a:pt x="652" y="369"/>
                  <a:pt x="663" y="289"/>
                </a:cubicBezTo>
                <a:cubicBezTo>
                  <a:pt x="665" y="276"/>
                  <a:pt x="664" y="262"/>
                  <a:pt x="669" y="251"/>
                </a:cubicBezTo>
                <a:cubicBezTo>
                  <a:pt x="698" y="181"/>
                  <a:pt x="685" y="106"/>
                  <a:pt x="698" y="35"/>
                </a:cubicBezTo>
                <a:cubicBezTo>
                  <a:pt x="700" y="24"/>
                  <a:pt x="696" y="12"/>
                  <a:pt x="695" y="0"/>
                </a:cubicBezTo>
                <a:lnTo>
                  <a:pt x="694" y="1"/>
                </a:lnTo>
                <a:close/>
                <a:moveTo>
                  <a:pt x="253" y="725"/>
                </a:moveTo>
                <a:cubicBezTo>
                  <a:pt x="250" y="725"/>
                  <a:pt x="248" y="726"/>
                  <a:pt x="245" y="726"/>
                </a:cubicBezTo>
                <a:cubicBezTo>
                  <a:pt x="244" y="951"/>
                  <a:pt x="209" y="1173"/>
                  <a:pt x="193" y="1397"/>
                </a:cubicBezTo>
                <a:cubicBezTo>
                  <a:pt x="197" y="1389"/>
                  <a:pt x="200" y="1381"/>
                  <a:pt x="202" y="1372"/>
                </a:cubicBezTo>
                <a:cubicBezTo>
                  <a:pt x="218" y="1282"/>
                  <a:pt x="237" y="1192"/>
                  <a:pt x="248" y="1102"/>
                </a:cubicBezTo>
                <a:cubicBezTo>
                  <a:pt x="259" y="1020"/>
                  <a:pt x="263" y="937"/>
                  <a:pt x="265" y="855"/>
                </a:cubicBezTo>
                <a:cubicBezTo>
                  <a:pt x="267" y="812"/>
                  <a:pt x="257" y="768"/>
                  <a:pt x="253" y="725"/>
                </a:cubicBezTo>
                <a:close/>
                <a:moveTo>
                  <a:pt x="979" y="675"/>
                </a:moveTo>
                <a:cubicBezTo>
                  <a:pt x="972" y="729"/>
                  <a:pt x="994" y="1007"/>
                  <a:pt x="1009" y="1043"/>
                </a:cubicBezTo>
                <a:cubicBezTo>
                  <a:pt x="1014" y="1024"/>
                  <a:pt x="1017" y="1006"/>
                  <a:pt x="1023" y="990"/>
                </a:cubicBezTo>
                <a:cubicBezTo>
                  <a:pt x="1029" y="972"/>
                  <a:pt x="1026" y="957"/>
                  <a:pt x="1022" y="940"/>
                </a:cubicBezTo>
                <a:cubicBezTo>
                  <a:pt x="1018" y="920"/>
                  <a:pt x="1018" y="899"/>
                  <a:pt x="1020" y="880"/>
                </a:cubicBezTo>
                <a:cubicBezTo>
                  <a:pt x="1021" y="863"/>
                  <a:pt x="1029" y="848"/>
                  <a:pt x="1033" y="832"/>
                </a:cubicBezTo>
                <a:cubicBezTo>
                  <a:pt x="1035" y="824"/>
                  <a:pt x="1037" y="815"/>
                  <a:pt x="1035" y="808"/>
                </a:cubicBezTo>
                <a:cubicBezTo>
                  <a:pt x="1017" y="764"/>
                  <a:pt x="999" y="721"/>
                  <a:pt x="979" y="675"/>
                </a:cubicBezTo>
                <a:close/>
                <a:moveTo>
                  <a:pt x="758" y="488"/>
                </a:moveTo>
                <a:cubicBezTo>
                  <a:pt x="758" y="489"/>
                  <a:pt x="759" y="491"/>
                  <a:pt x="759" y="492"/>
                </a:cubicBezTo>
                <a:cubicBezTo>
                  <a:pt x="793" y="490"/>
                  <a:pt x="827" y="488"/>
                  <a:pt x="864" y="486"/>
                </a:cubicBezTo>
                <a:cubicBezTo>
                  <a:pt x="854" y="464"/>
                  <a:pt x="846" y="446"/>
                  <a:pt x="837" y="426"/>
                </a:cubicBezTo>
                <a:cubicBezTo>
                  <a:pt x="809" y="448"/>
                  <a:pt x="783" y="468"/>
                  <a:pt x="758" y="488"/>
                </a:cubicBezTo>
                <a:close/>
                <a:moveTo>
                  <a:pt x="169" y="1634"/>
                </a:moveTo>
                <a:cubicBezTo>
                  <a:pt x="166" y="1633"/>
                  <a:pt x="164" y="1632"/>
                  <a:pt x="162" y="1631"/>
                </a:cubicBezTo>
                <a:cubicBezTo>
                  <a:pt x="157" y="1639"/>
                  <a:pt x="146" y="1649"/>
                  <a:pt x="147" y="1657"/>
                </a:cubicBezTo>
                <a:cubicBezTo>
                  <a:pt x="150" y="1676"/>
                  <a:pt x="154" y="1698"/>
                  <a:pt x="166" y="1711"/>
                </a:cubicBezTo>
                <a:cubicBezTo>
                  <a:pt x="184" y="1731"/>
                  <a:pt x="215" y="1737"/>
                  <a:pt x="226" y="1766"/>
                </a:cubicBezTo>
                <a:cubicBezTo>
                  <a:pt x="225" y="1756"/>
                  <a:pt x="223" y="1746"/>
                  <a:pt x="221" y="1736"/>
                </a:cubicBezTo>
                <a:cubicBezTo>
                  <a:pt x="166" y="1721"/>
                  <a:pt x="177" y="1672"/>
                  <a:pt x="169" y="1634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12344551-33AC-46F7-81C1-0CC92C3211C6}"/>
              </a:ext>
            </a:extLst>
          </p:cNvPr>
          <p:cNvSpPr>
            <a:spLocks noEditPoints="1"/>
          </p:cNvSpPr>
          <p:nvPr/>
        </p:nvSpPr>
        <p:spPr bwMode="auto">
          <a:xfrm>
            <a:off x="1406526" y="1135063"/>
            <a:ext cx="800100" cy="2189163"/>
          </a:xfrm>
          <a:custGeom>
            <a:avLst/>
            <a:gdLst>
              <a:gd name="T0" fmla="*/ 595 w 1299"/>
              <a:gd name="T1" fmla="*/ 109 h 3551"/>
              <a:gd name="T2" fmla="*/ 653 w 1299"/>
              <a:gd name="T3" fmla="*/ 424 h 3551"/>
              <a:gd name="T4" fmla="*/ 731 w 1299"/>
              <a:gd name="T5" fmla="*/ 869 h 3551"/>
              <a:gd name="T6" fmla="*/ 831 w 1299"/>
              <a:gd name="T7" fmla="*/ 370 h 3551"/>
              <a:gd name="T8" fmla="*/ 906 w 1299"/>
              <a:gd name="T9" fmla="*/ 2 h 3551"/>
              <a:gd name="T10" fmla="*/ 1142 w 1299"/>
              <a:gd name="T11" fmla="*/ 99 h 3551"/>
              <a:gd name="T12" fmla="*/ 1277 w 1299"/>
              <a:gd name="T13" fmla="*/ 542 h 3551"/>
              <a:gd name="T14" fmla="*/ 1289 w 1299"/>
              <a:gd name="T15" fmla="*/ 776 h 3551"/>
              <a:gd name="T16" fmla="*/ 1292 w 1299"/>
              <a:gd name="T17" fmla="*/ 901 h 3551"/>
              <a:gd name="T18" fmla="*/ 1293 w 1299"/>
              <a:gd name="T19" fmla="*/ 1033 h 3551"/>
              <a:gd name="T20" fmla="*/ 1219 w 1299"/>
              <a:gd name="T21" fmla="*/ 1400 h 3551"/>
              <a:gd name="T22" fmla="*/ 1136 w 1299"/>
              <a:gd name="T23" fmla="*/ 1509 h 3551"/>
              <a:gd name="T24" fmla="*/ 1072 w 1299"/>
              <a:gd name="T25" fmla="*/ 1720 h 3551"/>
              <a:gd name="T26" fmla="*/ 976 w 1299"/>
              <a:gd name="T27" fmla="*/ 2363 h 3551"/>
              <a:gd name="T28" fmla="*/ 981 w 1299"/>
              <a:gd name="T29" fmla="*/ 2636 h 3551"/>
              <a:gd name="T30" fmla="*/ 952 w 1299"/>
              <a:gd name="T31" fmla="*/ 3249 h 3551"/>
              <a:gd name="T32" fmla="*/ 1018 w 1299"/>
              <a:gd name="T33" fmla="*/ 3372 h 3551"/>
              <a:gd name="T34" fmla="*/ 1105 w 1299"/>
              <a:gd name="T35" fmla="*/ 3473 h 3551"/>
              <a:gd name="T36" fmla="*/ 987 w 1299"/>
              <a:gd name="T37" fmla="*/ 3517 h 3551"/>
              <a:gd name="T38" fmla="*/ 886 w 1299"/>
              <a:gd name="T39" fmla="*/ 3466 h 3551"/>
              <a:gd name="T40" fmla="*/ 830 w 1299"/>
              <a:gd name="T41" fmla="*/ 3436 h 3551"/>
              <a:gd name="T42" fmla="*/ 760 w 1299"/>
              <a:gd name="T43" fmla="*/ 3399 h 3551"/>
              <a:gd name="T44" fmla="*/ 759 w 1299"/>
              <a:gd name="T45" fmla="*/ 3296 h 3551"/>
              <a:gd name="T46" fmla="*/ 736 w 1299"/>
              <a:gd name="T47" fmla="*/ 3252 h 3551"/>
              <a:gd name="T48" fmla="*/ 727 w 1299"/>
              <a:gd name="T49" fmla="*/ 2473 h 3551"/>
              <a:gd name="T50" fmla="*/ 719 w 1299"/>
              <a:gd name="T51" fmla="*/ 1616 h 3551"/>
              <a:gd name="T52" fmla="*/ 708 w 1299"/>
              <a:gd name="T53" fmla="*/ 1638 h 3551"/>
              <a:gd name="T54" fmla="*/ 588 w 1299"/>
              <a:gd name="T55" fmla="*/ 2299 h 3551"/>
              <a:gd name="T56" fmla="*/ 528 w 1299"/>
              <a:gd name="T57" fmla="*/ 2676 h 3551"/>
              <a:gd name="T58" fmla="*/ 465 w 1299"/>
              <a:gd name="T59" fmla="*/ 3328 h 3551"/>
              <a:gd name="T60" fmla="*/ 462 w 1299"/>
              <a:gd name="T61" fmla="*/ 3388 h 3551"/>
              <a:gd name="T62" fmla="*/ 440 w 1299"/>
              <a:gd name="T63" fmla="*/ 3479 h 3551"/>
              <a:gd name="T64" fmla="*/ 355 w 1299"/>
              <a:gd name="T65" fmla="*/ 3466 h 3551"/>
              <a:gd name="T66" fmla="*/ 129 w 1299"/>
              <a:gd name="T67" fmla="*/ 3550 h 3551"/>
              <a:gd name="T68" fmla="*/ 5 w 1299"/>
              <a:gd name="T69" fmla="*/ 3520 h 3551"/>
              <a:gd name="T70" fmla="*/ 96 w 1299"/>
              <a:gd name="T71" fmla="*/ 3425 h 3551"/>
              <a:gd name="T72" fmla="*/ 214 w 1299"/>
              <a:gd name="T73" fmla="*/ 3327 h 3551"/>
              <a:gd name="T74" fmla="*/ 210 w 1299"/>
              <a:gd name="T75" fmla="*/ 3282 h 3551"/>
              <a:gd name="T76" fmla="*/ 242 w 1299"/>
              <a:gd name="T77" fmla="*/ 3041 h 3551"/>
              <a:gd name="T78" fmla="*/ 269 w 1299"/>
              <a:gd name="T79" fmla="*/ 2414 h 3551"/>
              <a:gd name="T80" fmla="*/ 282 w 1299"/>
              <a:gd name="T81" fmla="*/ 1968 h 3551"/>
              <a:gd name="T82" fmla="*/ 276 w 1299"/>
              <a:gd name="T83" fmla="*/ 1442 h 3551"/>
              <a:gd name="T84" fmla="*/ 171 w 1299"/>
              <a:gd name="T85" fmla="*/ 1180 h 3551"/>
              <a:gd name="T86" fmla="*/ 147 w 1299"/>
              <a:gd name="T87" fmla="*/ 1037 h 3551"/>
              <a:gd name="T88" fmla="*/ 147 w 1299"/>
              <a:gd name="T89" fmla="*/ 832 h 3551"/>
              <a:gd name="T90" fmla="*/ 188 w 1299"/>
              <a:gd name="T91" fmla="*/ 587 h 3551"/>
              <a:gd name="T92" fmla="*/ 252 w 1299"/>
              <a:gd name="T93" fmla="*/ 280 h 3551"/>
              <a:gd name="T94" fmla="*/ 260 w 1299"/>
              <a:gd name="T95" fmla="*/ 200 h 3551"/>
              <a:gd name="T96" fmla="*/ 473 w 1299"/>
              <a:gd name="T97" fmla="*/ 71 h 3551"/>
              <a:gd name="T98" fmla="*/ 583 w 1299"/>
              <a:gd name="T99" fmla="*/ 0 h 3551"/>
              <a:gd name="T100" fmla="*/ 401 w 1299"/>
              <a:gd name="T101" fmla="*/ 650 h 3551"/>
              <a:gd name="T102" fmla="*/ 364 w 1299"/>
              <a:gd name="T103" fmla="*/ 965 h 3551"/>
              <a:gd name="T104" fmla="*/ 1074 w 1299"/>
              <a:gd name="T105" fmla="*/ 1060 h 3551"/>
              <a:gd name="T106" fmla="*/ 1104 w 1299"/>
              <a:gd name="T107" fmla="*/ 855 h 3551"/>
              <a:gd name="T108" fmla="*/ 1074 w 1299"/>
              <a:gd name="T109" fmla="*/ 1060 h 3551"/>
              <a:gd name="T110" fmla="*/ 930 w 1299"/>
              <a:gd name="T111" fmla="*/ 517 h 3551"/>
              <a:gd name="T112" fmla="*/ 1024 w 1299"/>
              <a:gd name="T113" fmla="*/ 452 h 3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99" h="3551">
                <a:moveTo>
                  <a:pt x="583" y="0"/>
                </a:moveTo>
                <a:cubicBezTo>
                  <a:pt x="587" y="38"/>
                  <a:pt x="590" y="73"/>
                  <a:pt x="595" y="109"/>
                </a:cubicBezTo>
                <a:cubicBezTo>
                  <a:pt x="600" y="148"/>
                  <a:pt x="599" y="190"/>
                  <a:pt x="613" y="226"/>
                </a:cubicBezTo>
                <a:cubicBezTo>
                  <a:pt x="638" y="290"/>
                  <a:pt x="640" y="358"/>
                  <a:pt x="653" y="424"/>
                </a:cubicBezTo>
                <a:cubicBezTo>
                  <a:pt x="667" y="491"/>
                  <a:pt x="676" y="559"/>
                  <a:pt x="687" y="626"/>
                </a:cubicBezTo>
                <a:cubicBezTo>
                  <a:pt x="700" y="707"/>
                  <a:pt x="714" y="787"/>
                  <a:pt x="731" y="869"/>
                </a:cubicBezTo>
                <a:cubicBezTo>
                  <a:pt x="737" y="846"/>
                  <a:pt x="742" y="823"/>
                  <a:pt x="747" y="799"/>
                </a:cubicBezTo>
                <a:cubicBezTo>
                  <a:pt x="775" y="656"/>
                  <a:pt x="803" y="513"/>
                  <a:pt x="831" y="370"/>
                </a:cubicBezTo>
                <a:cubicBezTo>
                  <a:pt x="838" y="334"/>
                  <a:pt x="840" y="295"/>
                  <a:pt x="854" y="262"/>
                </a:cubicBezTo>
                <a:cubicBezTo>
                  <a:pt x="888" y="178"/>
                  <a:pt x="882" y="88"/>
                  <a:pt x="906" y="2"/>
                </a:cubicBezTo>
                <a:cubicBezTo>
                  <a:pt x="936" y="16"/>
                  <a:pt x="967" y="32"/>
                  <a:pt x="998" y="45"/>
                </a:cubicBezTo>
                <a:cubicBezTo>
                  <a:pt x="1046" y="64"/>
                  <a:pt x="1093" y="85"/>
                  <a:pt x="1142" y="99"/>
                </a:cubicBezTo>
                <a:cubicBezTo>
                  <a:pt x="1198" y="116"/>
                  <a:pt x="1223" y="156"/>
                  <a:pt x="1231" y="208"/>
                </a:cubicBezTo>
                <a:cubicBezTo>
                  <a:pt x="1248" y="319"/>
                  <a:pt x="1265" y="430"/>
                  <a:pt x="1277" y="542"/>
                </a:cubicBezTo>
                <a:cubicBezTo>
                  <a:pt x="1283" y="606"/>
                  <a:pt x="1294" y="670"/>
                  <a:pt x="1283" y="735"/>
                </a:cubicBezTo>
                <a:cubicBezTo>
                  <a:pt x="1281" y="748"/>
                  <a:pt x="1289" y="762"/>
                  <a:pt x="1289" y="776"/>
                </a:cubicBezTo>
                <a:cubicBezTo>
                  <a:pt x="1290" y="808"/>
                  <a:pt x="1288" y="840"/>
                  <a:pt x="1288" y="871"/>
                </a:cubicBezTo>
                <a:cubicBezTo>
                  <a:pt x="1288" y="881"/>
                  <a:pt x="1290" y="891"/>
                  <a:pt x="1292" y="901"/>
                </a:cubicBezTo>
                <a:cubicBezTo>
                  <a:pt x="1294" y="912"/>
                  <a:pt x="1299" y="923"/>
                  <a:pt x="1299" y="934"/>
                </a:cubicBezTo>
                <a:cubicBezTo>
                  <a:pt x="1298" y="967"/>
                  <a:pt x="1299" y="1001"/>
                  <a:pt x="1293" y="1033"/>
                </a:cubicBezTo>
                <a:cubicBezTo>
                  <a:pt x="1283" y="1090"/>
                  <a:pt x="1267" y="1145"/>
                  <a:pt x="1256" y="1202"/>
                </a:cubicBezTo>
                <a:cubicBezTo>
                  <a:pt x="1243" y="1268"/>
                  <a:pt x="1233" y="1334"/>
                  <a:pt x="1219" y="1400"/>
                </a:cubicBezTo>
                <a:cubicBezTo>
                  <a:pt x="1214" y="1423"/>
                  <a:pt x="1205" y="1446"/>
                  <a:pt x="1195" y="1467"/>
                </a:cubicBezTo>
                <a:cubicBezTo>
                  <a:pt x="1184" y="1491"/>
                  <a:pt x="1164" y="1507"/>
                  <a:pt x="1136" y="1509"/>
                </a:cubicBezTo>
                <a:cubicBezTo>
                  <a:pt x="1120" y="1510"/>
                  <a:pt x="1112" y="1518"/>
                  <a:pt x="1109" y="1533"/>
                </a:cubicBezTo>
                <a:cubicBezTo>
                  <a:pt x="1096" y="1595"/>
                  <a:pt x="1082" y="1657"/>
                  <a:pt x="1072" y="1720"/>
                </a:cubicBezTo>
                <a:cubicBezTo>
                  <a:pt x="1052" y="1838"/>
                  <a:pt x="1034" y="1957"/>
                  <a:pt x="1017" y="2075"/>
                </a:cubicBezTo>
                <a:cubicBezTo>
                  <a:pt x="1002" y="2171"/>
                  <a:pt x="988" y="2267"/>
                  <a:pt x="976" y="2363"/>
                </a:cubicBezTo>
                <a:cubicBezTo>
                  <a:pt x="973" y="2387"/>
                  <a:pt x="979" y="2412"/>
                  <a:pt x="979" y="2437"/>
                </a:cubicBezTo>
                <a:cubicBezTo>
                  <a:pt x="980" y="2503"/>
                  <a:pt x="983" y="2570"/>
                  <a:pt x="981" y="2636"/>
                </a:cubicBezTo>
                <a:cubicBezTo>
                  <a:pt x="976" y="2771"/>
                  <a:pt x="969" y="2906"/>
                  <a:pt x="963" y="3041"/>
                </a:cubicBezTo>
                <a:cubicBezTo>
                  <a:pt x="960" y="3111"/>
                  <a:pt x="956" y="3180"/>
                  <a:pt x="952" y="3249"/>
                </a:cubicBezTo>
                <a:cubicBezTo>
                  <a:pt x="952" y="3255"/>
                  <a:pt x="947" y="3262"/>
                  <a:pt x="945" y="3269"/>
                </a:cubicBezTo>
                <a:cubicBezTo>
                  <a:pt x="968" y="3302"/>
                  <a:pt x="992" y="3338"/>
                  <a:pt x="1018" y="3372"/>
                </a:cubicBezTo>
                <a:cubicBezTo>
                  <a:pt x="1028" y="3386"/>
                  <a:pt x="1043" y="3397"/>
                  <a:pt x="1055" y="3411"/>
                </a:cubicBezTo>
                <a:cubicBezTo>
                  <a:pt x="1072" y="3431"/>
                  <a:pt x="1089" y="3451"/>
                  <a:pt x="1105" y="3473"/>
                </a:cubicBezTo>
                <a:cubicBezTo>
                  <a:pt x="1121" y="3494"/>
                  <a:pt x="1117" y="3505"/>
                  <a:pt x="1091" y="3514"/>
                </a:cubicBezTo>
                <a:cubicBezTo>
                  <a:pt x="1057" y="3526"/>
                  <a:pt x="1021" y="3527"/>
                  <a:pt x="987" y="3517"/>
                </a:cubicBezTo>
                <a:cubicBezTo>
                  <a:pt x="957" y="3509"/>
                  <a:pt x="928" y="3496"/>
                  <a:pt x="900" y="3484"/>
                </a:cubicBezTo>
                <a:cubicBezTo>
                  <a:pt x="894" y="3481"/>
                  <a:pt x="886" y="3472"/>
                  <a:pt x="886" y="3466"/>
                </a:cubicBezTo>
                <a:cubicBezTo>
                  <a:pt x="885" y="3433"/>
                  <a:pt x="856" y="3426"/>
                  <a:pt x="836" y="3408"/>
                </a:cubicBezTo>
                <a:cubicBezTo>
                  <a:pt x="834" y="3418"/>
                  <a:pt x="832" y="3425"/>
                  <a:pt x="830" y="3436"/>
                </a:cubicBezTo>
                <a:cubicBezTo>
                  <a:pt x="809" y="3431"/>
                  <a:pt x="789" y="3427"/>
                  <a:pt x="769" y="3420"/>
                </a:cubicBezTo>
                <a:cubicBezTo>
                  <a:pt x="764" y="3418"/>
                  <a:pt x="761" y="3406"/>
                  <a:pt x="760" y="3399"/>
                </a:cubicBezTo>
                <a:cubicBezTo>
                  <a:pt x="757" y="3382"/>
                  <a:pt x="755" y="3365"/>
                  <a:pt x="755" y="3349"/>
                </a:cubicBezTo>
                <a:cubicBezTo>
                  <a:pt x="755" y="3331"/>
                  <a:pt x="759" y="3314"/>
                  <a:pt x="759" y="3296"/>
                </a:cubicBezTo>
                <a:cubicBezTo>
                  <a:pt x="759" y="3290"/>
                  <a:pt x="756" y="3280"/>
                  <a:pt x="753" y="3279"/>
                </a:cubicBezTo>
                <a:cubicBezTo>
                  <a:pt x="736" y="3276"/>
                  <a:pt x="737" y="3264"/>
                  <a:pt x="736" y="3252"/>
                </a:cubicBezTo>
                <a:cubicBezTo>
                  <a:pt x="734" y="3201"/>
                  <a:pt x="732" y="3150"/>
                  <a:pt x="732" y="3098"/>
                </a:cubicBezTo>
                <a:cubicBezTo>
                  <a:pt x="730" y="2890"/>
                  <a:pt x="728" y="2682"/>
                  <a:pt x="727" y="2473"/>
                </a:cubicBezTo>
                <a:cubicBezTo>
                  <a:pt x="726" y="2253"/>
                  <a:pt x="727" y="2033"/>
                  <a:pt x="726" y="1813"/>
                </a:cubicBezTo>
                <a:cubicBezTo>
                  <a:pt x="726" y="1748"/>
                  <a:pt x="722" y="1682"/>
                  <a:pt x="719" y="1616"/>
                </a:cubicBezTo>
                <a:cubicBezTo>
                  <a:pt x="719" y="1610"/>
                  <a:pt x="718" y="1603"/>
                  <a:pt x="712" y="1597"/>
                </a:cubicBezTo>
                <a:cubicBezTo>
                  <a:pt x="711" y="1611"/>
                  <a:pt x="710" y="1625"/>
                  <a:pt x="708" y="1638"/>
                </a:cubicBezTo>
                <a:cubicBezTo>
                  <a:pt x="693" y="1735"/>
                  <a:pt x="681" y="1832"/>
                  <a:pt x="663" y="1928"/>
                </a:cubicBezTo>
                <a:cubicBezTo>
                  <a:pt x="640" y="2052"/>
                  <a:pt x="614" y="2176"/>
                  <a:pt x="588" y="2299"/>
                </a:cubicBezTo>
                <a:cubicBezTo>
                  <a:pt x="578" y="2348"/>
                  <a:pt x="560" y="2396"/>
                  <a:pt x="553" y="2446"/>
                </a:cubicBezTo>
                <a:cubicBezTo>
                  <a:pt x="541" y="2522"/>
                  <a:pt x="533" y="2599"/>
                  <a:pt x="528" y="2676"/>
                </a:cubicBezTo>
                <a:cubicBezTo>
                  <a:pt x="518" y="2843"/>
                  <a:pt x="512" y="3010"/>
                  <a:pt x="503" y="3177"/>
                </a:cubicBezTo>
                <a:cubicBezTo>
                  <a:pt x="500" y="3229"/>
                  <a:pt x="486" y="3280"/>
                  <a:pt x="465" y="3328"/>
                </a:cubicBezTo>
                <a:cubicBezTo>
                  <a:pt x="461" y="3337"/>
                  <a:pt x="462" y="3349"/>
                  <a:pt x="462" y="3359"/>
                </a:cubicBezTo>
                <a:cubicBezTo>
                  <a:pt x="461" y="3369"/>
                  <a:pt x="465" y="3380"/>
                  <a:pt x="462" y="3388"/>
                </a:cubicBezTo>
                <a:cubicBezTo>
                  <a:pt x="454" y="3414"/>
                  <a:pt x="447" y="3438"/>
                  <a:pt x="451" y="3465"/>
                </a:cubicBezTo>
                <a:cubicBezTo>
                  <a:pt x="451" y="3470"/>
                  <a:pt x="444" y="3478"/>
                  <a:pt x="440" y="3479"/>
                </a:cubicBezTo>
                <a:cubicBezTo>
                  <a:pt x="416" y="3482"/>
                  <a:pt x="392" y="3483"/>
                  <a:pt x="369" y="3483"/>
                </a:cubicBezTo>
                <a:cubicBezTo>
                  <a:pt x="365" y="3483"/>
                  <a:pt x="360" y="3473"/>
                  <a:pt x="355" y="3466"/>
                </a:cubicBezTo>
                <a:cubicBezTo>
                  <a:pt x="321" y="3476"/>
                  <a:pt x="286" y="3489"/>
                  <a:pt x="255" y="3515"/>
                </a:cubicBezTo>
                <a:cubicBezTo>
                  <a:pt x="220" y="3544"/>
                  <a:pt x="174" y="3551"/>
                  <a:pt x="129" y="3550"/>
                </a:cubicBezTo>
                <a:cubicBezTo>
                  <a:pt x="96" y="3549"/>
                  <a:pt x="62" y="3543"/>
                  <a:pt x="29" y="3539"/>
                </a:cubicBezTo>
                <a:cubicBezTo>
                  <a:pt x="17" y="3538"/>
                  <a:pt x="6" y="3534"/>
                  <a:pt x="5" y="3520"/>
                </a:cubicBezTo>
                <a:cubicBezTo>
                  <a:pt x="3" y="3505"/>
                  <a:pt x="0" y="3491"/>
                  <a:pt x="15" y="3480"/>
                </a:cubicBezTo>
                <a:cubicBezTo>
                  <a:pt x="42" y="3462"/>
                  <a:pt x="69" y="3443"/>
                  <a:pt x="96" y="3425"/>
                </a:cubicBezTo>
                <a:cubicBezTo>
                  <a:pt x="129" y="3401"/>
                  <a:pt x="170" y="3388"/>
                  <a:pt x="196" y="3354"/>
                </a:cubicBezTo>
                <a:cubicBezTo>
                  <a:pt x="202" y="3345"/>
                  <a:pt x="208" y="3336"/>
                  <a:pt x="214" y="3327"/>
                </a:cubicBezTo>
                <a:cubicBezTo>
                  <a:pt x="218" y="3319"/>
                  <a:pt x="223" y="3312"/>
                  <a:pt x="213" y="3303"/>
                </a:cubicBezTo>
                <a:cubicBezTo>
                  <a:pt x="209" y="3299"/>
                  <a:pt x="209" y="3289"/>
                  <a:pt x="210" y="3282"/>
                </a:cubicBezTo>
                <a:cubicBezTo>
                  <a:pt x="219" y="3227"/>
                  <a:pt x="229" y="3173"/>
                  <a:pt x="237" y="3119"/>
                </a:cubicBezTo>
                <a:cubicBezTo>
                  <a:pt x="241" y="3093"/>
                  <a:pt x="241" y="3067"/>
                  <a:pt x="242" y="3041"/>
                </a:cubicBezTo>
                <a:cubicBezTo>
                  <a:pt x="246" y="2936"/>
                  <a:pt x="252" y="2832"/>
                  <a:pt x="251" y="2727"/>
                </a:cubicBezTo>
                <a:cubicBezTo>
                  <a:pt x="249" y="2622"/>
                  <a:pt x="260" y="2518"/>
                  <a:pt x="269" y="2414"/>
                </a:cubicBezTo>
                <a:cubicBezTo>
                  <a:pt x="276" y="2340"/>
                  <a:pt x="281" y="2267"/>
                  <a:pt x="277" y="2192"/>
                </a:cubicBezTo>
                <a:cubicBezTo>
                  <a:pt x="274" y="2117"/>
                  <a:pt x="279" y="2043"/>
                  <a:pt x="282" y="1968"/>
                </a:cubicBezTo>
                <a:cubicBezTo>
                  <a:pt x="288" y="1809"/>
                  <a:pt x="294" y="1649"/>
                  <a:pt x="300" y="1489"/>
                </a:cubicBezTo>
                <a:cubicBezTo>
                  <a:pt x="301" y="1469"/>
                  <a:pt x="299" y="1447"/>
                  <a:pt x="276" y="1442"/>
                </a:cubicBezTo>
                <a:cubicBezTo>
                  <a:pt x="223" y="1431"/>
                  <a:pt x="213" y="1393"/>
                  <a:pt x="212" y="1349"/>
                </a:cubicBezTo>
                <a:cubicBezTo>
                  <a:pt x="209" y="1290"/>
                  <a:pt x="200" y="1232"/>
                  <a:pt x="171" y="1180"/>
                </a:cubicBezTo>
                <a:cubicBezTo>
                  <a:pt x="168" y="1174"/>
                  <a:pt x="168" y="1166"/>
                  <a:pt x="166" y="1159"/>
                </a:cubicBezTo>
                <a:cubicBezTo>
                  <a:pt x="160" y="1118"/>
                  <a:pt x="157" y="1077"/>
                  <a:pt x="147" y="1037"/>
                </a:cubicBezTo>
                <a:cubicBezTo>
                  <a:pt x="139" y="1006"/>
                  <a:pt x="134" y="976"/>
                  <a:pt x="139" y="943"/>
                </a:cubicBezTo>
                <a:cubicBezTo>
                  <a:pt x="144" y="906"/>
                  <a:pt x="146" y="869"/>
                  <a:pt x="147" y="832"/>
                </a:cubicBezTo>
                <a:cubicBezTo>
                  <a:pt x="149" y="788"/>
                  <a:pt x="158" y="745"/>
                  <a:pt x="170" y="703"/>
                </a:cubicBezTo>
                <a:cubicBezTo>
                  <a:pt x="181" y="666"/>
                  <a:pt x="182" y="625"/>
                  <a:pt x="188" y="587"/>
                </a:cubicBezTo>
                <a:cubicBezTo>
                  <a:pt x="200" y="497"/>
                  <a:pt x="208" y="405"/>
                  <a:pt x="235" y="318"/>
                </a:cubicBezTo>
                <a:cubicBezTo>
                  <a:pt x="239" y="305"/>
                  <a:pt x="247" y="293"/>
                  <a:pt x="252" y="280"/>
                </a:cubicBezTo>
                <a:cubicBezTo>
                  <a:pt x="254" y="274"/>
                  <a:pt x="255" y="268"/>
                  <a:pt x="255" y="261"/>
                </a:cubicBezTo>
                <a:cubicBezTo>
                  <a:pt x="257" y="241"/>
                  <a:pt x="257" y="220"/>
                  <a:pt x="260" y="200"/>
                </a:cubicBezTo>
                <a:cubicBezTo>
                  <a:pt x="264" y="175"/>
                  <a:pt x="279" y="157"/>
                  <a:pt x="301" y="147"/>
                </a:cubicBezTo>
                <a:cubicBezTo>
                  <a:pt x="358" y="122"/>
                  <a:pt x="416" y="98"/>
                  <a:pt x="473" y="71"/>
                </a:cubicBezTo>
                <a:cubicBezTo>
                  <a:pt x="504" y="57"/>
                  <a:pt x="534" y="39"/>
                  <a:pt x="564" y="22"/>
                </a:cubicBezTo>
                <a:cubicBezTo>
                  <a:pt x="570" y="18"/>
                  <a:pt x="575" y="9"/>
                  <a:pt x="583" y="0"/>
                </a:cubicBezTo>
                <a:close/>
                <a:moveTo>
                  <a:pt x="386" y="1059"/>
                </a:moveTo>
                <a:cubicBezTo>
                  <a:pt x="410" y="994"/>
                  <a:pt x="421" y="683"/>
                  <a:pt x="401" y="650"/>
                </a:cubicBezTo>
                <a:cubicBezTo>
                  <a:pt x="390" y="704"/>
                  <a:pt x="379" y="759"/>
                  <a:pt x="369" y="814"/>
                </a:cubicBezTo>
                <a:cubicBezTo>
                  <a:pt x="359" y="864"/>
                  <a:pt x="348" y="914"/>
                  <a:pt x="364" y="965"/>
                </a:cubicBezTo>
                <a:cubicBezTo>
                  <a:pt x="373" y="995"/>
                  <a:pt x="378" y="1026"/>
                  <a:pt x="386" y="1059"/>
                </a:cubicBezTo>
                <a:close/>
                <a:moveTo>
                  <a:pt x="1074" y="1060"/>
                </a:moveTo>
                <a:cubicBezTo>
                  <a:pt x="1080" y="1030"/>
                  <a:pt x="1087" y="1003"/>
                  <a:pt x="1091" y="975"/>
                </a:cubicBezTo>
                <a:cubicBezTo>
                  <a:pt x="1096" y="936"/>
                  <a:pt x="1112" y="897"/>
                  <a:pt x="1104" y="855"/>
                </a:cubicBezTo>
                <a:cubicBezTo>
                  <a:pt x="1090" y="785"/>
                  <a:pt x="1079" y="714"/>
                  <a:pt x="1067" y="643"/>
                </a:cubicBezTo>
                <a:cubicBezTo>
                  <a:pt x="1044" y="782"/>
                  <a:pt x="1054" y="920"/>
                  <a:pt x="1074" y="1060"/>
                </a:cubicBezTo>
                <a:close/>
                <a:moveTo>
                  <a:pt x="1024" y="452"/>
                </a:moveTo>
                <a:cubicBezTo>
                  <a:pt x="992" y="474"/>
                  <a:pt x="963" y="494"/>
                  <a:pt x="930" y="517"/>
                </a:cubicBezTo>
                <a:cubicBezTo>
                  <a:pt x="973" y="517"/>
                  <a:pt x="1009" y="517"/>
                  <a:pt x="1048" y="517"/>
                </a:cubicBezTo>
                <a:cubicBezTo>
                  <a:pt x="1040" y="495"/>
                  <a:pt x="1032" y="475"/>
                  <a:pt x="1024" y="452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5" name="Freeform 8">
            <a:extLst>
              <a:ext uri="{FF2B5EF4-FFF2-40B4-BE49-F238E27FC236}">
                <a16:creationId xmlns:a16="http://schemas.microsoft.com/office/drawing/2014/main" id="{9C9D6719-1AB2-407C-BCC8-1658EF5A3CD9}"/>
              </a:ext>
            </a:extLst>
          </p:cNvPr>
          <p:cNvSpPr>
            <a:spLocks/>
          </p:cNvSpPr>
          <p:nvPr/>
        </p:nvSpPr>
        <p:spPr bwMode="auto">
          <a:xfrm>
            <a:off x="587376" y="790575"/>
            <a:ext cx="265113" cy="415925"/>
          </a:xfrm>
          <a:custGeom>
            <a:avLst/>
            <a:gdLst>
              <a:gd name="T0" fmla="*/ 382 w 432"/>
              <a:gd name="T1" fmla="*/ 582 h 675"/>
              <a:gd name="T2" fmla="*/ 353 w 432"/>
              <a:gd name="T3" fmla="*/ 591 h 675"/>
              <a:gd name="T4" fmla="*/ 295 w 432"/>
              <a:gd name="T5" fmla="*/ 639 h 675"/>
              <a:gd name="T6" fmla="*/ 117 w 432"/>
              <a:gd name="T7" fmla="*/ 628 h 675"/>
              <a:gd name="T8" fmla="*/ 102 w 432"/>
              <a:gd name="T9" fmla="*/ 608 h 675"/>
              <a:gd name="T10" fmla="*/ 64 w 432"/>
              <a:gd name="T11" fmla="*/ 465 h 675"/>
              <a:gd name="T12" fmla="*/ 56 w 432"/>
              <a:gd name="T13" fmla="*/ 452 h 675"/>
              <a:gd name="T14" fmla="*/ 11 w 432"/>
              <a:gd name="T15" fmla="*/ 333 h 675"/>
              <a:gd name="T16" fmla="*/ 29 w 432"/>
              <a:gd name="T17" fmla="*/ 308 h 675"/>
              <a:gd name="T18" fmla="*/ 13 w 432"/>
              <a:gd name="T19" fmla="*/ 254 h 675"/>
              <a:gd name="T20" fmla="*/ 15 w 432"/>
              <a:gd name="T21" fmla="*/ 169 h 675"/>
              <a:gd name="T22" fmla="*/ 28 w 432"/>
              <a:gd name="T23" fmla="*/ 104 h 675"/>
              <a:gd name="T24" fmla="*/ 66 w 432"/>
              <a:gd name="T25" fmla="*/ 46 h 675"/>
              <a:gd name="T26" fmla="*/ 165 w 432"/>
              <a:gd name="T27" fmla="*/ 13 h 675"/>
              <a:gd name="T28" fmla="*/ 306 w 432"/>
              <a:gd name="T29" fmla="*/ 26 h 675"/>
              <a:gd name="T30" fmla="*/ 339 w 432"/>
              <a:gd name="T31" fmla="*/ 54 h 675"/>
              <a:gd name="T32" fmla="*/ 378 w 432"/>
              <a:gd name="T33" fmla="*/ 87 h 675"/>
              <a:gd name="T34" fmla="*/ 419 w 432"/>
              <a:gd name="T35" fmla="*/ 143 h 675"/>
              <a:gd name="T36" fmla="*/ 415 w 432"/>
              <a:gd name="T37" fmla="*/ 248 h 675"/>
              <a:gd name="T38" fmla="*/ 409 w 432"/>
              <a:gd name="T39" fmla="*/ 297 h 675"/>
              <a:gd name="T40" fmla="*/ 420 w 432"/>
              <a:gd name="T41" fmla="*/ 314 h 675"/>
              <a:gd name="T42" fmla="*/ 409 w 432"/>
              <a:gd name="T43" fmla="*/ 430 h 675"/>
              <a:gd name="T44" fmla="*/ 406 w 432"/>
              <a:gd name="T45" fmla="*/ 433 h 675"/>
              <a:gd name="T46" fmla="*/ 374 w 432"/>
              <a:gd name="T47" fmla="*/ 518 h 675"/>
              <a:gd name="T48" fmla="*/ 370 w 432"/>
              <a:gd name="T49" fmla="*/ 540 h 675"/>
              <a:gd name="T50" fmla="*/ 381 w 432"/>
              <a:gd name="T51" fmla="*/ 583 h 675"/>
              <a:gd name="T52" fmla="*/ 382 w 432"/>
              <a:gd name="T53" fmla="*/ 582 h 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32" h="675">
                <a:moveTo>
                  <a:pt x="382" y="582"/>
                </a:moveTo>
                <a:cubicBezTo>
                  <a:pt x="370" y="578"/>
                  <a:pt x="362" y="582"/>
                  <a:pt x="353" y="591"/>
                </a:cubicBezTo>
                <a:cubicBezTo>
                  <a:pt x="335" y="608"/>
                  <a:pt x="316" y="625"/>
                  <a:pt x="295" y="639"/>
                </a:cubicBezTo>
                <a:cubicBezTo>
                  <a:pt x="241" y="675"/>
                  <a:pt x="168" y="670"/>
                  <a:pt x="117" y="628"/>
                </a:cubicBezTo>
                <a:cubicBezTo>
                  <a:pt x="111" y="622"/>
                  <a:pt x="103" y="615"/>
                  <a:pt x="102" y="608"/>
                </a:cubicBezTo>
                <a:cubicBezTo>
                  <a:pt x="95" y="559"/>
                  <a:pt x="57" y="518"/>
                  <a:pt x="64" y="465"/>
                </a:cubicBezTo>
                <a:cubicBezTo>
                  <a:pt x="64" y="461"/>
                  <a:pt x="60" y="454"/>
                  <a:pt x="56" y="452"/>
                </a:cubicBezTo>
                <a:cubicBezTo>
                  <a:pt x="24" y="434"/>
                  <a:pt x="3" y="379"/>
                  <a:pt x="11" y="333"/>
                </a:cubicBezTo>
                <a:cubicBezTo>
                  <a:pt x="13" y="325"/>
                  <a:pt x="21" y="318"/>
                  <a:pt x="29" y="308"/>
                </a:cubicBezTo>
                <a:cubicBezTo>
                  <a:pt x="25" y="292"/>
                  <a:pt x="20" y="273"/>
                  <a:pt x="13" y="254"/>
                </a:cubicBezTo>
                <a:cubicBezTo>
                  <a:pt x="0" y="225"/>
                  <a:pt x="6" y="198"/>
                  <a:pt x="15" y="169"/>
                </a:cubicBezTo>
                <a:cubicBezTo>
                  <a:pt x="22" y="149"/>
                  <a:pt x="27" y="126"/>
                  <a:pt x="28" y="104"/>
                </a:cubicBezTo>
                <a:cubicBezTo>
                  <a:pt x="29" y="76"/>
                  <a:pt x="42" y="56"/>
                  <a:pt x="66" y="46"/>
                </a:cubicBezTo>
                <a:cubicBezTo>
                  <a:pt x="98" y="33"/>
                  <a:pt x="131" y="21"/>
                  <a:pt x="165" y="13"/>
                </a:cubicBezTo>
                <a:cubicBezTo>
                  <a:pt x="213" y="0"/>
                  <a:pt x="261" y="1"/>
                  <a:pt x="306" y="26"/>
                </a:cubicBezTo>
                <a:cubicBezTo>
                  <a:pt x="318" y="33"/>
                  <a:pt x="328" y="44"/>
                  <a:pt x="339" y="54"/>
                </a:cubicBezTo>
                <a:cubicBezTo>
                  <a:pt x="352" y="65"/>
                  <a:pt x="363" y="78"/>
                  <a:pt x="378" y="87"/>
                </a:cubicBezTo>
                <a:cubicBezTo>
                  <a:pt x="399" y="101"/>
                  <a:pt x="414" y="119"/>
                  <a:pt x="419" y="143"/>
                </a:cubicBezTo>
                <a:cubicBezTo>
                  <a:pt x="427" y="179"/>
                  <a:pt x="432" y="213"/>
                  <a:pt x="415" y="248"/>
                </a:cubicBezTo>
                <a:cubicBezTo>
                  <a:pt x="408" y="263"/>
                  <a:pt x="409" y="281"/>
                  <a:pt x="409" y="297"/>
                </a:cubicBezTo>
                <a:cubicBezTo>
                  <a:pt x="408" y="303"/>
                  <a:pt x="419" y="308"/>
                  <a:pt x="420" y="314"/>
                </a:cubicBezTo>
                <a:cubicBezTo>
                  <a:pt x="428" y="353"/>
                  <a:pt x="431" y="393"/>
                  <a:pt x="409" y="430"/>
                </a:cubicBezTo>
                <a:cubicBezTo>
                  <a:pt x="408" y="431"/>
                  <a:pt x="407" y="432"/>
                  <a:pt x="406" y="433"/>
                </a:cubicBezTo>
                <a:cubicBezTo>
                  <a:pt x="370" y="452"/>
                  <a:pt x="378" y="487"/>
                  <a:pt x="374" y="518"/>
                </a:cubicBezTo>
                <a:cubicBezTo>
                  <a:pt x="373" y="526"/>
                  <a:pt x="373" y="534"/>
                  <a:pt x="370" y="540"/>
                </a:cubicBezTo>
                <a:cubicBezTo>
                  <a:pt x="358" y="559"/>
                  <a:pt x="363" y="572"/>
                  <a:pt x="381" y="583"/>
                </a:cubicBezTo>
                <a:lnTo>
                  <a:pt x="382" y="582"/>
                </a:ln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" name="Freeform 9">
            <a:extLst>
              <a:ext uri="{FF2B5EF4-FFF2-40B4-BE49-F238E27FC236}">
                <a16:creationId xmlns:a16="http://schemas.microsoft.com/office/drawing/2014/main" id="{464A6EA7-1F8C-4CAF-B514-1EC13504EBA2}"/>
              </a:ext>
            </a:extLst>
          </p:cNvPr>
          <p:cNvSpPr>
            <a:spLocks/>
          </p:cNvSpPr>
          <p:nvPr/>
        </p:nvSpPr>
        <p:spPr bwMode="auto">
          <a:xfrm>
            <a:off x="2725738" y="823913"/>
            <a:ext cx="254000" cy="398463"/>
          </a:xfrm>
          <a:custGeom>
            <a:avLst/>
            <a:gdLst>
              <a:gd name="T0" fmla="*/ 23 w 413"/>
              <a:gd name="T1" fmla="*/ 276 h 648"/>
              <a:gd name="T2" fmla="*/ 10 w 413"/>
              <a:gd name="T3" fmla="*/ 187 h 648"/>
              <a:gd name="T4" fmla="*/ 86 w 413"/>
              <a:gd name="T5" fmla="*/ 55 h 648"/>
              <a:gd name="T6" fmla="*/ 94 w 413"/>
              <a:gd name="T7" fmla="*/ 49 h 648"/>
              <a:gd name="T8" fmla="*/ 182 w 413"/>
              <a:gd name="T9" fmla="*/ 3 h 648"/>
              <a:gd name="T10" fmla="*/ 365 w 413"/>
              <a:gd name="T11" fmla="*/ 73 h 648"/>
              <a:gd name="T12" fmla="*/ 398 w 413"/>
              <a:gd name="T13" fmla="*/ 169 h 648"/>
              <a:gd name="T14" fmla="*/ 388 w 413"/>
              <a:gd name="T15" fmla="*/ 278 h 648"/>
              <a:gd name="T16" fmla="*/ 412 w 413"/>
              <a:gd name="T17" fmla="*/ 296 h 648"/>
              <a:gd name="T18" fmla="*/ 401 w 413"/>
              <a:gd name="T19" fmla="*/ 372 h 648"/>
              <a:gd name="T20" fmla="*/ 370 w 413"/>
              <a:gd name="T21" fmla="*/ 409 h 648"/>
              <a:gd name="T22" fmla="*/ 354 w 413"/>
              <a:gd name="T23" fmla="*/ 482 h 648"/>
              <a:gd name="T24" fmla="*/ 339 w 413"/>
              <a:gd name="T25" fmla="*/ 548 h 648"/>
              <a:gd name="T26" fmla="*/ 327 w 413"/>
              <a:gd name="T27" fmla="*/ 570 h 648"/>
              <a:gd name="T28" fmla="*/ 83 w 413"/>
              <a:gd name="T29" fmla="*/ 566 h 648"/>
              <a:gd name="T30" fmla="*/ 76 w 413"/>
              <a:gd name="T31" fmla="*/ 547 h 648"/>
              <a:gd name="T32" fmla="*/ 66 w 413"/>
              <a:gd name="T33" fmla="*/ 497 h 648"/>
              <a:gd name="T34" fmla="*/ 47 w 413"/>
              <a:gd name="T35" fmla="*/ 404 h 648"/>
              <a:gd name="T36" fmla="*/ 3 w 413"/>
              <a:gd name="T37" fmla="*/ 337 h 648"/>
              <a:gd name="T38" fmla="*/ 1 w 413"/>
              <a:gd name="T39" fmla="*/ 298 h 648"/>
              <a:gd name="T40" fmla="*/ 23 w 413"/>
              <a:gd name="T41" fmla="*/ 276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13" h="648">
                <a:moveTo>
                  <a:pt x="23" y="276"/>
                </a:moveTo>
                <a:cubicBezTo>
                  <a:pt x="19" y="245"/>
                  <a:pt x="14" y="216"/>
                  <a:pt x="10" y="187"/>
                </a:cubicBezTo>
                <a:cubicBezTo>
                  <a:pt x="3" y="130"/>
                  <a:pt x="19" y="79"/>
                  <a:pt x="86" y="55"/>
                </a:cubicBezTo>
                <a:cubicBezTo>
                  <a:pt x="89" y="54"/>
                  <a:pt x="92" y="52"/>
                  <a:pt x="94" y="49"/>
                </a:cubicBezTo>
                <a:cubicBezTo>
                  <a:pt x="115" y="17"/>
                  <a:pt x="147" y="4"/>
                  <a:pt x="182" y="3"/>
                </a:cubicBezTo>
                <a:cubicBezTo>
                  <a:pt x="253" y="0"/>
                  <a:pt x="317" y="18"/>
                  <a:pt x="365" y="73"/>
                </a:cubicBezTo>
                <a:cubicBezTo>
                  <a:pt x="389" y="101"/>
                  <a:pt x="399" y="134"/>
                  <a:pt x="398" y="169"/>
                </a:cubicBezTo>
                <a:cubicBezTo>
                  <a:pt x="397" y="205"/>
                  <a:pt x="392" y="241"/>
                  <a:pt x="388" y="278"/>
                </a:cubicBezTo>
                <a:cubicBezTo>
                  <a:pt x="408" y="268"/>
                  <a:pt x="413" y="282"/>
                  <a:pt x="412" y="296"/>
                </a:cubicBezTo>
                <a:cubicBezTo>
                  <a:pt x="411" y="322"/>
                  <a:pt x="408" y="348"/>
                  <a:pt x="401" y="372"/>
                </a:cubicBezTo>
                <a:cubicBezTo>
                  <a:pt x="397" y="385"/>
                  <a:pt x="382" y="395"/>
                  <a:pt x="370" y="409"/>
                </a:cubicBezTo>
                <a:cubicBezTo>
                  <a:pt x="366" y="430"/>
                  <a:pt x="364" y="458"/>
                  <a:pt x="354" y="482"/>
                </a:cubicBezTo>
                <a:cubicBezTo>
                  <a:pt x="346" y="504"/>
                  <a:pt x="335" y="523"/>
                  <a:pt x="339" y="548"/>
                </a:cubicBezTo>
                <a:cubicBezTo>
                  <a:pt x="340" y="555"/>
                  <a:pt x="333" y="564"/>
                  <a:pt x="327" y="570"/>
                </a:cubicBezTo>
                <a:cubicBezTo>
                  <a:pt x="258" y="648"/>
                  <a:pt x="140" y="630"/>
                  <a:pt x="83" y="566"/>
                </a:cubicBezTo>
                <a:cubicBezTo>
                  <a:pt x="79" y="561"/>
                  <a:pt x="75" y="553"/>
                  <a:pt x="76" y="547"/>
                </a:cubicBezTo>
                <a:cubicBezTo>
                  <a:pt x="81" y="528"/>
                  <a:pt x="77" y="512"/>
                  <a:pt x="66" y="497"/>
                </a:cubicBezTo>
                <a:cubicBezTo>
                  <a:pt x="46" y="469"/>
                  <a:pt x="44" y="437"/>
                  <a:pt x="47" y="404"/>
                </a:cubicBezTo>
                <a:cubicBezTo>
                  <a:pt x="11" y="396"/>
                  <a:pt x="11" y="364"/>
                  <a:pt x="3" y="337"/>
                </a:cubicBezTo>
                <a:cubicBezTo>
                  <a:pt x="0" y="325"/>
                  <a:pt x="0" y="311"/>
                  <a:pt x="1" y="298"/>
                </a:cubicBezTo>
                <a:cubicBezTo>
                  <a:pt x="1" y="284"/>
                  <a:pt x="3" y="271"/>
                  <a:pt x="23" y="276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DA077BF3-BADD-4459-AF37-0323EED932DE}"/>
              </a:ext>
            </a:extLst>
          </p:cNvPr>
          <p:cNvSpPr>
            <a:spLocks/>
          </p:cNvSpPr>
          <p:nvPr/>
        </p:nvSpPr>
        <p:spPr bwMode="auto">
          <a:xfrm>
            <a:off x="1738313" y="800100"/>
            <a:ext cx="246063" cy="396875"/>
          </a:xfrm>
          <a:custGeom>
            <a:avLst/>
            <a:gdLst>
              <a:gd name="T0" fmla="*/ 39 w 401"/>
              <a:gd name="T1" fmla="*/ 392 h 644"/>
              <a:gd name="T2" fmla="*/ 2 w 401"/>
              <a:gd name="T3" fmla="*/ 318 h 644"/>
              <a:gd name="T4" fmla="*/ 1 w 401"/>
              <a:gd name="T5" fmla="*/ 290 h 644"/>
              <a:gd name="T6" fmla="*/ 22 w 401"/>
              <a:gd name="T7" fmla="*/ 270 h 644"/>
              <a:gd name="T8" fmla="*/ 9 w 401"/>
              <a:gd name="T9" fmla="*/ 176 h 644"/>
              <a:gd name="T10" fmla="*/ 79 w 401"/>
              <a:gd name="T11" fmla="*/ 57 h 644"/>
              <a:gd name="T12" fmla="*/ 90 w 401"/>
              <a:gd name="T13" fmla="*/ 50 h 644"/>
              <a:gd name="T14" fmla="*/ 219 w 401"/>
              <a:gd name="T15" fmla="*/ 6 h 644"/>
              <a:gd name="T16" fmla="*/ 366 w 401"/>
              <a:gd name="T17" fmla="*/ 93 h 644"/>
              <a:gd name="T18" fmla="*/ 384 w 401"/>
              <a:gd name="T19" fmla="*/ 163 h 644"/>
              <a:gd name="T20" fmla="*/ 378 w 401"/>
              <a:gd name="T21" fmla="*/ 271 h 644"/>
              <a:gd name="T22" fmla="*/ 400 w 401"/>
              <a:gd name="T23" fmla="*/ 290 h 644"/>
              <a:gd name="T24" fmla="*/ 390 w 401"/>
              <a:gd name="T25" fmla="*/ 360 h 644"/>
              <a:gd name="T26" fmla="*/ 356 w 401"/>
              <a:gd name="T27" fmla="*/ 403 h 644"/>
              <a:gd name="T28" fmla="*/ 331 w 401"/>
              <a:gd name="T29" fmla="*/ 495 h 644"/>
              <a:gd name="T30" fmla="*/ 329 w 401"/>
              <a:gd name="T31" fmla="*/ 530 h 644"/>
              <a:gd name="T32" fmla="*/ 303 w 401"/>
              <a:gd name="T33" fmla="*/ 591 h 644"/>
              <a:gd name="T34" fmla="*/ 85 w 401"/>
              <a:gd name="T35" fmla="*/ 579 h 644"/>
              <a:gd name="T36" fmla="*/ 73 w 401"/>
              <a:gd name="T37" fmla="*/ 545 h 644"/>
              <a:gd name="T38" fmla="*/ 60 w 401"/>
              <a:gd name="T39" fmla="*/ 476 h 644"/>
              <a:gd name="T40" fmla="*/ 39 w 401"/>
              <a:gd name="T41" fmla="*/ 392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1" h="644">
                <a:moveTo>
                  <a:pt x="39" y="392"/>
                </a:moveTo>
                <a:cubicBezTo>
                  <a:pt x="7" y="381"/>
                  <a:pt x="7" y="348"/>
                  <a:pt x="2" y="318"/>
                </a:cubicBezTo>
                <a:cubicBezTo>
                  <a:pt x="0" y="309"/>
                  <a:pt x="2" y="299"/>
                  <a:pt x="1" y="290"/>
                </a:cubicBezTo>
                <a:cubicBezTo>
                  <a:pt x="1" y="276"/>
                  <a:pt x="4" y="266"/>
                  <a:pt x="22" y="270"/>
                </a:cubicBezTo>
                <a:cubicBezTo>
                  <a:pt x="17" y="237"/>
                  <a:pt x="12" y="207"/>
                  <a:pt x="9" y="176"/>
                </a:cubicBezTo>
                <a:cubicBezTo>
                  <a:pt x="4" y="115"/>
                  <a:pt x="24" y="82"/>
                  <a:pt x="79" y="57"/>
                </a:cubicBezTo>
                <a:cubicBezTo>
                  <a:pt x="83" y="55"/>
                  <a:pt x="88" y="53"/>
                  <a:pt x="90" y="50"/>
                </a:cubicBezTo>
                <a:cubicBezTo>
                  <a:pt x="123" y="4"/>
                  <a:pt x="170" y="0"/>
                  <a:pt x="219" y="6"/>
                </a:cubicBezTo>
                <a:cubicBezTo>
                  <a:pt x="280" y="14"/>
                  <a:pt x="335" y="35"/>
                  <a:pt x="366" y="93"/>
                </a:cubicBezTo>
                <a:cubicBezTo>
                  <a:pt x="377" y="114"/>
                  <a:pt x="384" y="139"/>
                  <a:pt x="384" y="163"/>
                </a:cubicBezTo>
                <a:cubicBezTo>
                  <a:pt x="386" y="199"/>
                  <a:pt x="380" y="234"/>
                  <a:pt x="378" y="271"/>
                </a:cubicBezTo>
                <a:cubicBezTo>
                  <a:pt x="395" y="265"/>
                  <a:pt x="401" y="275"/>
                  <a:pt x="400" y="290"/>
                </a:cubicBezTo>
                <a:cubicBezTo>
                  <a:pt x="399" y="313"/>
                  <a:pt x="398" y="338"/>
                  <a:pt x="390" y="360"/>
                </a:cubicBezTo>
                <a:cubicBezTo>
                  <a:pt x="385" y="375"/>
                  <a:pt x="370" y="386"/>
                  <a:pt x="356" y="403"/>
                </a:cubicBezTo>
                <a:cubicBezTo>
                  <a:pt x="359" y="431"/>
                  <a:pt x="352" y="464"/>
                  <a:pt x="331" y="495"/>
                </a:cubicBezTo>
                <a:cubicBezTo>
                  <a:pt x="325" y="503"/>
                  <a:pt x="328" y="518"/>
                  <a:pt x="329" y="530"/>
                </a:cubicBezTo>
                <a:cubicBezTo>
                  <a:pt x="334" y="557"/>
                  <a:pt x="321" y="573"/>
                  <a:pt x="303" y="591"/>
                </a:cubicBezTo>
                <a:cubicBezTo>
                  <a:pt x="248" y="644"/>
                  <a:pt x="138" y="635"/>
                  <a:pt x="85" y="579"/>
                </a:cubicBezTo>
                <a:cubicBezTo>
                  <a:pt x="76" y="569"/>
                  <a:pt x="71" y="559"/>
                  <a:pt x="73" y="545"/>
                </a:cubicBezTo>
                <a:cubicBezTo>
                  <a:pt x="78" y="520"/>
                  <a:pt x="73" y="499"/>
                  <a:pt x="60" y="476"/>
                </a:cubicBezTo>
                <a:cubicBezTo>
                  <a:pt x="47" y="452"/>
                  <a:pt x="46" y="423"/>
                  <a:pt x="39" y="392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1F2C6AFD-5A43-4693-9380-405008C4605C}"/>
              </a:ext>
            </a:extLst>
          </p:cNvPr>
          <p:cNvSpPr>
            <a:spLocks/>
          </p:cNvSpPr>
          <p:nvPr/>
        </p:nvSpPr>
        <p:spPr bwMode="auto">
          <a:xfrm>
            <a:off x="1784351" y="1176338"/>
            <a:ext cx="152400" cy="87313"/>
          </a:xfrm>
          <a:custGeom>
            <a:avLst/>
            <a:gdLst>
              <a:gd name="T0" fmla="*/ 219 w 248"/>
              <a:gd name="T1" fmla="*/ 0 h 142"/>
              <a:gd name="T2" fmla="*/ 219 w 248"/>
              <a:gd name="T3" fmla="*/ 142 h 142"/>
              <a:gd name="T4" fmla="*/ 151 w 248"/>
              <a:gd name="T5" fmla="*/ 104 h 142"/>
              <a:gd name="T6" fmla="*/ 95 w 248"/>
              <a:gd name="T7" fmla="*/ 104 h 142"/>
              <a:gd name="T8" fmla="*/ 28 w 248"/>
              <a:gd name="T9" fmla="*/ 142 h 142"/>
              <a:gd name="T10" fmla="*/ 26 w 248"/>
              <a:gd name="T11" fmla="*/ 0 h 142"/>
              <a:gd name="T12" fmla="*/ 65 w 248"/>
              <a:gd name="T13" fmla="*/ 19 h 142"/>
              <a:gd name="T14" fmla="*/ 181 w 248"/>
              <a:gd name="T15" fmla="*/ 19 h 142"/>
              <a:gd name="T16" fmla="*/ 219 w 248"/>
              <a:gd name="T17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8" h="142">
                <a:moveTo>
                  <a:pt x="219" y="0"/>
                </a:moveTo>
                <a:cubicBezTo>
                  <a:pt x="248" y="48"/>
                  <a:pt x="243" y="93"/>
                  <a:pt x="219" y="142"/>
                </a:cubicBezTo>
                <a:cubicBezTo>
                  <a:pt x="195" y="129"/>
                  <a:pt x="172" y="118"/>
                  <a:pt x="151" y="104"/>
                </a:cubicBezTo>
                <a:cubicBezTo>
                  <a:pt x="131" y="92"/>
                  <a:pt x="115" y="91"/>
                  <a:pt x="95" y="104"/>
                </a:cubicBezTo>
                <a:cubicBezTo>
                  <a:pt x="74" y="118"/>
                  <a:pt x="51" y="129"/>
                  <a:pt x="28" y="142"/>
                </a:cubicBezTo>
                <a:cubicBezTo>
                  <a:pt x="3" y="93"/>
                  <a:pt x="0" y="48"/>
                  <a:pt x="26" y="0"/>
                </a:cubicBezTo>
                <a:cubicBezTo>
                  <a:pt x="41" y="7"/>
                  <a:pt x="54" y="11"/>
                  <a:pt x="65" y="19"/>
                </a:cubicBezTo>
                <a:cubicBezTo>
                  <a:pt x="104" y="44"/>
                  <a:pt x="142" y="42"/>
                  <a:pt x="181" y="19"/>
                </a:cubicBezTo>
                <a:cubicBezTo>
                  <a:pt x="192" y="12"/>
                  <a:pt x="205" y="7"/>
                  <a:pt x="219" y="0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16F70428-3DB5-4B09-97B5-54CA00B70E06}"/>
              </a:ext>
            </a:extLst>
          </p:cNvPr>
          <p:cNvSpPr>
            <a:spLocks/>
          </p:cNvSpPr>
          <p:nvPr/>
        </p:nvSpPr>
        <p:spPr bwMode="auto">
          <a:xfrm>
            <a:off x="663576" y="1192213"/>
            <a:ext cx="141288" cy="85725"/>
          </a:xfrm>
          <a:custGeom>
            <a:avLst/>
            <a:gdLst>
              <a:gd name="T0" fmla="*/ 32 w 230"/>
              <a:gd name="T1" fmla="*/ 139 h 139"/>
              <a:gd name="T2" fmla="*/ 21 w 230"/>
              <a:gd name="T3" fmla="*/ 10 h 139"/>
              <a:gd name="T4" fmla="*/ 111 w 230"/>
              <a:gd name="T5" fmla="*/ 36 h 139"/>
              <a:gd name="T6" fmla="*/ 199 w 230"/>
              <a:gd name="T7" fmla="*/ 0 h 139"/>
              <a:gd name="T8" fmla="*/ 206 w 230"/>
              <a:gd name="T9" fmla="*/ 128 h 139"/>
              <a:gd name="T10" fmla="*/ 142 w 230"/>
              <a:gd name="T11" fmla="*/ 97 h 139"/>
              <a:gd name="T12" fmla="*/ 93 w 230"/>
              <a:gd name="T13" fmla="*/ 99 h 139"/>
              <a:gd name="T14" fmla="*/ 32 w 230"/>
              <a:gd name="T1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0" h="139">
                <a:moveTo>
                  <a:pt x="32" y="139"/>
                </a:moveTo>
                <a:cubicBezTo>
                  <a:pt x="4" y="101"/>
                  <a:pt x="0" y="51"/>
                  <a:pt x="21" y="10"/>
                </a:cubicBezTo>
                <a:cubicBezTo>
                  <a:pt x="52" y="11"/>
                  <a:pt x="76" y="38"/>
                  <a:pt x="111" y="36"/>
                </a:cubicBezTo>
                <a:cubicBezTo>
                  <a:pt x="147" y="34"/>
                  <a:pt x="168" y="7"/>
                  <a:pt x="199" y="0"/>
                </a:cubicBezTo>
                <a:cubicBezTo>
                  <a:pt x="226" y="26"/>
                  <a:pt x="230" y="83"/>
                  <a:pt x="206" y="128"/>
                </a:cubicBezTo>
                <a:cubicBezTo>
                  <a:pt x="185" y="118"/>
                  <a:pt x="163" y="108"/>
                  <a:pt x="142" y="97"/>
                </a:cubicBezTo>
                <a:cubicBezTo>
                  <a:pt x="125" y="88"/>
                  <a:pt x="110" y="87"/>
                  <a:pt x="93" y="99"/>
                </a:cubicBezTo>
                <a:cubicBezTo>
                  <a:pt x="73" y="113"/>
                  <a:pt x="52" y="126"/>
                  <a:pt x="32" y="139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id="{D04E12EE-1D6D-4D5C-B4B2-C3322896ACFC}"/>
              </a:ext>
            </a:extLst>
          </p:cNvPr>
          <p:cNvSpPr>
            <a:spLocks/>
          </p:cNvSpPr>
          <p:nvPr/>
        </p:nvSpPr>
        <p:spPr bwMode="auto">
          <a:xfrm>
            <a:off x="1852613" y="1343025"/>
            <a:ext cx="14288" cy="17463"/>
          </a:xfrm>
          <a:custGeom>
            <a:avLst/>
            <a:gdLst>
              <a:gd name="T0" fmla="*/ 16 w 25"/>
              <a:gd name="T1" fmla="*/ 0 h 30"/>
              <a:gd name="T2" fmla="*/ 24 w 25"/>
              <a:gd name="T3" fmla="*/ 17 h 30"/>
              <a:gd name="T4" fmla="*/ 11 w 25"/>
              <a:gd name="T5" fmla="*/ 30 h 30"/>
              <a:gd name="T6" fmla="*/ 0 w 25"/>
              <a:gd name="T7" fmla="*/ 17 h 30"/>
              <a:gd name="T8" fmla="*/ 9 w 25"/>
              <a:gd name="T9" fmla="*/ 1 h 30"/>
              <a:gd name="T10" fmla="*/ 16 w 25"/>
              <a:gd name="T11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30">
                <a:moveTo>
                  <a:pt x="16" y="0"/>
                </a:moveTo>
                <a:cubicBezTo>
                  <a:pt x="19" y="6"/>
                  <a:pt x="25" y="12"/>
                  <a:pt x="24" y="17"/>
                </a:cubicBezTo>
                <a:cubicBezTo>
                  <a:pt x="23" y="22"/>
                  <a:pt x="16" y="26"/>
                  <a:pt x="11" y="30"/>
                </a:cubicBezTo>
                <a:cubicBezTo>
                  <a:pt x="8" y="26"/>
                  <a:pt x="1" y="22"/>
                  <a:pt x="0" y="17"/>
                </a:cubicBezTo>
                <a:cubicBezTo>
                  <a:pt x="0" y="12"/>
                  <a:pt x="6" y="6"/>
                  <a:pt x="9" y="1"/>
                </a:cubicBezTo>
                <a:cubicBezTo>
                  <a:pt x="11" y="0"/>
                  <a:pt x="13" y="0"/>
                  <a:pt x="16" y="0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2562A989-69B0-45BD-9FD7-736DD2E1D881}"/>
              </a:ext>
            </a:extLst>
          </p:cNvPr>
          <p:cNvSpPr>
            <a:spLocks/>
          </p:cNvSpPr>
          <p:nvPr/>
        </p:nvSpPr>
        <p:spPr bwMode="auto">
          <a:xfrm>
            <a:off x="1852613" y="1514475"/>
            <a:ext cx="19050" cy="15875"/>
          </a:xfrm>
          <a:custGeom>
            <a:avLst/>
            <a:gdLst>
              <a:gd name="T0" fmla="*/ 32 w 32"/>
              <a:gd name="T1" fmla="*/ 13 h 27"/>
              <a:gd name="T2" fmla="*/ 12 w 32"/>
              <a:gd name="T3" fmla="*/ 26 h 27"/>
              <a:gd name="T4" fmla="*/ 1 w 32"/>
              <a:gd name="T5" fmla="*/ 12 h 27"/>
              <a:gd name="T6" fmla="*/ 12 w 32"/>
              <a:gd name="T7" fmla="*/ 0 h 27"/>
              <a:gd name="T8" fmla="*/ 32 w 32"/>
              <a:gd name="T9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7">
                <a:moveTo>
                  <a:pt x="32" y="13"/>
                </a:moveTo>
                <a:cubicBezTo>
                  <a:pt x="22" y="20"/>
                  <a:pt x="16" y="27"/>
                  <a:pt x="12" y="26"/>
                </a:cubicBezTo>
                <a:cubicBezTo>
                  <a:pt x="7" y="25"/>
                  <a:pt x="1" y="17"/>
                  <a:pt x="1" y="12"/>
                </a:cubicBezTo>
                <a:cubicBezTo>
                  <a:pt x="0" y="8"/>
                  <a:pt x="8" y="0"/>
                  <a:pt x="12" y="0"/>
                </a:cubicBezTo>
                <a:cubicBezTo>
                  <a:pt x="17" y="0"/>
                  <a:pt x="22" y="6"/>
                  <a:pt x="32" y="13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2" name="Freeform 15">
            <a:extLst>
              <a:ext uri="{FF2B5EF4-FFF2-40B4-BE49-F238E27FC236}">
                <a16:creationId xmlns:a16="http://schemas.microsoft.com/office/drawing/2014/main" id="{5C2273CE-8F06-4024-AD98-1C98C01C0939}"/>
              </a:ext>
            </a:extLst>
          </p:cNvPr>
          <p:cNvSpPr>
            <a:spLocks/>
          </p:cNvSpPr>
          <p:nvPr/>
        </p:nvSpPr>
        <p:spPr bwMode="auto">
          <a:xfrm>
            <a:off x="1852613" y="1268413"/>
            <a:ext cx="19050" cy="15875"/>
          </a:xfrm>
          <a:custGeom>
            <a:avLst/>
            <a:gdLst>
              <a:gd name="T0" fmla="*/ 31 w 31"/>
              <a:gd name="T1" fmla="*/ 16 h 28"/>
              <a:gd name="T2" fmla="*/ 11 w 31"/>
              <a:gd name="T3" fmla="*/ 27 h 28"/>
              <a:gd name="T4" fmla="*/ 1 w 31"/>
              <a:gd name="T5" fmla="*/ 14 h 28"/>
              <a:gd name="T6" fmla="*/ 13 w 31"/>
              <a:gd name="T7" fmla="*/ 0 h 28"/>
              <a:gd name="T8" fmla="*/ 31 w 31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" h="28">
                <a:moveTo>
                  <a:pt x="31" y="16"/>
                </a:moveTo>
                <a:cubicBezTo>
                  <a:pt x="21" y="22"/>
                  <a:pt x="16" y="28"/>
                  <a:pt x="11" y="27"/>
                </a:cubicBezTo>
                <a:cubicBezTo>
                  <a:pt x="7" y="27"/>
                  <a:pt x="0" y="18"/>
                  <a:pt x="1" y="14"/>
                </a:cubicBezTo>
                <a:cubicBezTo>
                  <a:pt x="2" y="9"/>
                  <a:pt x="8" y="4"/>
                  <a:pt x="13" y="0"/>
                </a:cubicBezTo>
                <a:cubicBezTo>
                  <a:pt x="18" y="4"/>
                  <a:pt x="22" y="9"/>
                  <a:pt x="31" y="16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E4C6132B-8EBE-4688-B6B4-A50C913F4CF9}"/>
              </a:ext>
            </a:extLst>
          </p:cNvPr>
          <p:cNvSpPr>
            <a:spLocks/>
          </p:cNvSpPr>
          <p:nvPr/>
        </p:nvSpPr>
        <p:spPr bwMode="auto">
          <a:xfrm>
            <a:off x="1852613" y="1425575"/>
            <a:ext cx="19050" cy="17463"/>
          </a:xfrm>
          <a:custGeom>
            <a:avLst/>
            <a:gdLst>
              <a:gd name="T0" fmla="*/ 32 w 32"/>
              <a:gd name="T1" fmla="*/ 14 h 28"/>
              <a:gd name="T2" fmla="*/ 12 w 32"/>
              <a:gd name="T3" fmla="*/ 27 h 28"/>
              <a:gd name="T4" fmla="*/ 0 w 32"/>
              <a:gd name="T5" fmla="*/ 16 h 28"/>
              <a:gd name="T6" fmla="*/ 11 w 32"/>
              <a:gd name="T7" fmla="*/ 1 h 28"/>
              <a:gd name="T8" fmla="*/ 32 w 32"/>
              <a:gd name="T9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28">
                <a:moveTo>
                  <a:pt x="32" y="14"/>
                </a:moveTo>
                <a:cubicBezTo>
                  <a:pt x="23" y="21"/>
                  <a:pt x="18" y="27"/>
                  <a:pt x="12" y="27"/>
                </a:cubicBezTo>
                <a:cubicBezTo>
                  <a:pt x="8" y="28"/>
                  <a:pt x="0" y="20"/>
                  <a:pt x="0" y="16"/>
                </a:cubicBezTo>
                <a:cubicBezTo>
                  <a:pt x="1" y="11"/>
                  <a:pt x="7" y="2"/>
                  <a:pt x="11" y="1"/>
                </a:cubicBezTo>
                <a:cubicBezTo>
                  <a:pt x="16" y="0"/>
                  <a:pt x="22" y="7"/>
                  <a:pt x="32" y="14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4" name="Freeform 17">
            <a:extLst>
              <a:ext uri="{FF2B5EF4-FFF2-40B4-BE49-F238E27FC236}">
                <a16:creationId xmlns:a16="http://schemas.microsoft.com/office/drawing/2014/main" id="{B1988A5C-4F31-4B69-95A5-BD315E5A82CF}"/>
              </a:ext>
            </a:extLst>
          </p:cNvPr>
          <p:cNvSpPr>
            <a:spLocks/>
          </p:cNvSpPr>
          <p:nvPr/>
        </p:nvSpPr>
        <p:spPr bwMode="auto">
          <a:xfrm>
            <a:off x="730251" y="1284288"/>
            <a:ext cx="14288" cy="19050"/>
          </a:xfrm>
          <a:custGeom>
            <a:avLst/>
            <a:gdLst>
              <a:gd name="T0" fmla="*/ 10 w 23"/>
              <a:gd name="T1" fmla="*/ 31 h 31"/>
              <a:gd name="T2" fmla="*/ 1 w 23"/>
              <a:gd name="T3" fmla="*/ 12 h 31"/>
              <a:gd name="T4" fmla="*/ 11 w 23"/>
              <a:gd name="T5" fmla="*/ 0 h 31"/>
              <a:gd name="T6" fmla="*/ 23 w 23"/>
              <a:gd name="T7" fmla="*/ 14 h 31"/>
              <a:gd name="T8" fmla="*/ 10 w 23"/>
              <a:gd name="T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1">
                <a:moveTo>
                  <a:pt x="10" y="31"/>
                </a:moveTo>
                <a:cubicBezTo>
                  <a:pt x="5" y="22"/>
                  <a:pt x="0" y="17"/>
                  <a:pt x="1" y="12"/>
                </a:cubicBezTo>
                <a:cubicBezTo>
                  <a:pt x="1" y="8"/>
                  <a:pt x="8" y="4"/>
                  <a:pt x="11" y="0"/>
                </a:cubicBezTo>
                <a:cubicBezTo>
                  <a:pt x="16" y="5"/>
                  <a:pt x="23" y="9"/>
                  <a:pt x="23" y="14"/>
                </a:cubicBezTo>
                <a:cubicBezTo>
                  <a:pt x="23" y="18"/>
                  <a:pt x="17" y="23"/>
                  <a:pt x="10" y="31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5" name="Freeform 18">
            <a:extLst>
              <a:ext uri="{FF2B5EF4-FFF2-40B4-BE49-F238E27FC236}">
                <a16:creationId xmlns:a16="http://schemas.microsoft.com/office/drawing/2014/main" id="{76E88DA7-ACF6-467B-AC3D-1FD81F82ECC7}"/>
              </a:ext>
            </a:extLst>
          </p:cNvPr>
          <p:cNvSpPr>
            <a:spLocks/>
          </p:cNvSpPr>
          <p:nvPr/>
        </p:nvSpPr>
        <p:spPr bwMode="auto">
          <a:xfrm>
            <a:off x="735013" y="1355725"/>
            <a:ext cx="17463" cy="14288"/>
          </a:xfrm>
          <a:custGeom>
            <a:avLst/>
            <a:gdLst>
              <a:gd name="T0" fmla="*/ 29 w 29"/>
              <a:gd name="T1" fmla="*/ 11 h 24"/>
              <a:gd name="T2" fmla="*/ 12 w 29"/>
              <a:gd name="T3" fmla="*/ 24 h 24"/>
              <a:gd name="T4" fmla="*/ 0 w 29"/>
              <a:gd name="T5" fmla="*/ 14 h 24"/>
              <a:gd name="T6" fmla="*/ 10 w 29"/>
              <a:gd name="T7" fmla="*/ 1 h 24"/>
              <a:gd name="T8" fmla="*/ 29 w 29"/>
              <a:gd name="T9" fmla="*/ 1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4">
                <a:moveTo>
                  <a:pt x="29" y="11"/>
                </a:moveTo>
                <a:cubicBezTo>
                  <a:pt x="21" y="18"/>
                  <a:pt x="17" y="24"/>
                  <a:pt x="12" y="24"/>
                </a:cubicBezTo>
                <a:cubicBezTo>
                  <a:pt x="8" y="24"/>
                  <a:pt x="0" y="18"/>
                  <a:pt x="0" y="14"/>
                </a:cubicBezTo>
                <a:cubicBezTo>
                  <a:pt x="0" y="9"/>
                  <a:pt x="6" y="2"/>
                  <a:pt x="10" y="1"/>
                </a:cubicBezTo>
                <a:cubicBezTo>
                  <a:pt x="14" y="0"/>
                  <a:pt x="20" y="6"/>
                  <a:pt x="29" y="11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6" name="Freeform 19">
            <a:extLst>
              <a:ext uri="{FF2B5EF4-FFF2-40B4-BE49-F238E27FC236}">
                <a16:creationId xmlns:a16="http://schemas.microsoft.com/office/drawing/2014/main" id="{2001E639-96E0-4128-BA53-C9349CCA502A}"/>
              </a:ext>
            </a:extLst>
          </p:cNvPr>
          <p:cNvSpPr>
            <a:spLocks/>
          </p:cNvSpPr>
          <p:nvPr/>
        </p:nvSpPr>
        <p:spPr bwMode="auto">
          <a:xfrm>
            <a:off x="738188" y="1431925"/>
            <a:ext cx="17463" cy="15875"/>
          </a:xfrm>
          <a:custGeom>
            <a:avLst/>
            <a:gdLst>
              <a:gd name="T0" fmla="*/ 29 w 29"/>
              <a:gd name="T1" fmla="*/ 12 h 25"/>
              <a:gd name="T2" fmla="*/ 12 w 29"/>
              <a:gd name="T3" fmla="*/ 25 h 25"/>
              <a:gd name="T4" fmla="*/ 0 w 29"/>
              <a:gd name="T5" fmla="*/ 13 h 25"/>
              <a:gd name="T6" fmla="*/ 11 w 29"/>
              <a:gd name="T7" fmla="*/ 1 h 25"/>
              <a:gd name="T8" fmla="*/ 29 w 29"/>
              <a:gd name="T9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5">
                <a:moveTo>
                  <a:pt x="29" y="12"/>
                </a:moveTo>
                <a:cubicBezTo>
                  <a:pt x="21" y="18"/>
                  <a:pt x="16" y="25"/>
                  <a:pt x="12" y="25"/>
                </a:cubicBezTo>
                <a:cubicBezTo>
                  <a:pt x="8" y="24"/>
                  <a:pt x="1" y="17"/>
                  <a:pt x="0" y="13"/>
                </a:cubicBezTo>
                <a:cubicBezTo>
                  <a:pt x="0" y="9"/>
                  <a:pt x="7" y="2"/>
                  <a:pt x="11" y="1"/>
                </a:cubicBezTo>
                <a:cubicBezTo>
                  <a:pt x="16" y="0"/>
                  <a:pt x="21" y="7"/>
                  <a:pt x="29" y="12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7" name="Freeform 20">
            <a:extLst>
              <a:ext uri="{FF2B5EF4-FFF2-40B4-BE49-F238E27FC236}">
                <a16:creationId xmlns:a16="http://schemas.microsoft.com/office/drawing/2014/main" id="{A9159D86-9AF0-4390-84A0-14110ECA7D51}"/>
              </a:ext>
            </a:extLst>
          </p:cNvPr>
          <p:cNvSpPr>
            <a:spLocks/>
          </p:cNvSpPr>
          <p:nvPr/>
        </p:nvSpPr>
        <p:spPr bwMode="auto">
          <a:xfrm>
            <a:off x="742951" y="1512888"/>
            <a:ext cx="19050" cy="15875"/>
          </a:xfrm>
          <a:custGeom>
            <a:avLst/>
            <a:gdLst>
              <a:gd name="T0" fmla="*/ 29 w 29"/>
              <a:gd name="T1" fmla="*/ 12 h 25"/>
              <a:gd name="T2" fmla="*/ 12 w 29"/>
              <a:gd name="T3" fmla="*/ 24 h 25"/>
              <a:gd name="T4" fmla="*/ 1 w 29"/>
              <a:gd name="T5" fmla="*/ 13 h 25"/>
              <a:gd name="T6" fmla="*/ 11 w 29"/>
              <a:gd name="T7" fmla="*/ 1 h 25"/>
              <a:gd name="T8" fmla="*/ 29 w 29"/>
              <a:gd name="T9" fmla="*/ 1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5">
                <a:moveTo>
                  <a:pt x="29" y="12"/>
                </a:moveTo>
                <a:cubicBezTo>
                  <a:pt x="21" y="18"/>
                  <a:pt x="16" y="25"/>
                  <a:pt x="12" y="24"/>
                </a:cubicBezTo>
                <a:cubicBezTo>
                  <a:pt x="8" y="24"/>
                  <a:pt x="1" y="17"/>
                  <a:pt x="1" y="13"/>
                </a:cubicBezTo>
                <a:cubicBezTo>
                  <a:pt x="0" y="9"/>
                  <a:pt x="7" y="2"/>
                  <a:pt x="11" y="1"/>
                </a:cubicBezTo>
                <a:cubicBezTo>
                  <a:pt x="15" y="0"/>
                  <a:pt x="21" y="6"/>
                  <a:pt x="29" y="12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2" name="Freeform 24">
            <a:extLst>
              <a:ext uri="{FF2B5EF4-FFF2-40B4-BE49-F238E27FC236}">
                <a16:creationId xmlns:a16="http://schemas.microsoft.com/office/drawing/2014/main" id="{2EE813C8-6E3E-4224-9E55-D702AC8BC654}"/>
              </a:ext>
            </a:extLst>
          </p:cNvPr>
          <p:cNvSpPr>
            <a:spLocks/>
          </p:cNvSpPr>
          <p:nvPr/>
        </p:nvSpPr>
        <p:spPr bwMode="auto">
          <a:xfrm>
            <a:off x="6708775" y="1735138"/>
            <a:ext cx="722313" cy="3022600"/>
          </a:xfrm>
          <a:custGeom>
            <a:avLst/>
            <a:gdLst>
              <a:gd name="T0" fmla="*/ 309 w 620"/>
              <a:gd name="T1" fmla="*/ 2595 h 2595"/>
              <a:gd name="T2" fmla="*/ 203 w 620"/>
              <a:gd name="T3" fmla="*/ 2448 h 2595"/>
              <a:gd name="T4" fmla="*/ 8 w 620"/>
              <a:gd name="T5" fmla="*/ 2177 h 2595"/>
              <a:gd name="T6" fmla="*/ 0 w 620"/>
              <a:gd name="T7" fmla="*/ 2148 h 2595"/>
              <a:gd name="T8" fmla="*/ 30 w 620"/>
              <a:gd name="T9" fmla="*/ 1828 h 2595"/>
              <a:gd name="T10" fmla="*/ 56 w 620"/>
              <a:gd name="T11" fmla="*/ 1553 h 2595"/>
              <a:gd name="T12" fmla="*/ 77 w 620"/>
              <a:gd name="T13" fmla="*/ 1325 h 2595"/>
              <a:gd name="T14" fmla="*/ 104 w 620"/>
              <a:gd name="T15" fmla="*/ 1042 h 2595"/>
              <a:gd name="T16" fmla="*/ 138 w 620"/>
              <a:gd name="T17" fmla="*/ 672 h 2595"/>
              <a:gd name="T18" fmla="*/ 172 w 620"/>
              <a:gd name="T19" fmla="*/ 314 h 2595"/>
              <a:gd name="T20" fmla="*/ 167 w 620"/>
              <a:gd name="T21" fmla="*/ 289 h 2595"/>
              <a:gd name="T22" fmla="*/ 65 w 620"/>
              <a:gd name="T23" fmla="*/ 95 h 2595"/>
              <a:gd name="T24" fmla="*/ 44 w 620"/>
              <a:gd name="T25" fmla="*/ 46 h 2595"/>
              <a:gd name="T26" fmla="*/ 77 w 620"/>
              <a:gd name="T27" fmla="*/ 1 h 2595"/>
              <a:gd name="T28" fmla="*/ 541 w 620"/>
              <a:gd name="T29" fmla="*/ 0 h 2595"/>
              <a:gd name="T30" fmla="*/ 575 w 620"/>
              <a:gd name="T31" fmla="*/ 47 h 2595"/>
              <a:gd name="T32" fmla="*/ 543 w 620"/>
              <a:gd name="T33" fmla="*/ 115 h 2595"/>
              <a:gd name="T34" fmla="*/ 468 w 620"/>
              <a:gd name="T35" fmla="*/ 256 h 2595"/>
              <a:gd name="T36" fmla="*/ 450 w 620"/>
              <a:gd name="T37" fmla="*/ 353 h 2595"/>
              <a:gd name="T38" fmla="*/ 486 w 620"/>
              <a:gd name="T39" fmla="*/ 729 h 2595"/>
              <a:gd name="T40" fmla="*/ 520 w 620"/>
              <a:gd name="T41" fmla="*/ 1089 h 2595"/>
              <a:gd name="T42" fmla="*/ 550 w 620"/>
              <a:gd name="T43" fmla="*/ 1409 h 2595"/>
              <a:gd name="T44" fmla="*/ 580 w 620"/>
              <a:gd name="T45" fmla="*/ 1727 h 2595"/>
              <a:gd name="T46" fmla="*/ 610 w 620"/>
              <a:gd name="T47" fmla="*/ 2046 h 2595"/>
              <a:gd name="T48" fmla="*/ 620 w 620"/>
              <a:gd name="T49" fmla="*/ 2151 h 2595"/>
              <a:gd name="T50" fmla="*/ 615 w 620"/>
              <a:gd name="T51" fmla="*/ 2173 h 2595"/>
              <a:gd name="T52" fmla="*/ 314 w 620"/>
              <a:gd name="T53" fmla="*/ 2589 h 2595"/>
              <a:gd name="T54" fmla="*/ 309 w 620"/>
              <a:gd name="T55" fmla="*/ 2595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0" h="2595">
                <a:moveTo>
                  <a:pt x="309" y="2595"/>
                </a:moveTo>
                <a:cubicBezTo>
                  <a:pt x="273" y="2545"/>
                  <a:pt x="238" y="2496"/>
                  <a:pt x="203" y="2448"/>
                </a:cubicBezTo>
                <a:cubicBezTo>
                  <a:pt x="138" y="2358"/>
                  <a:pt x="72" y="2268"/>
                  <a:pt x="8" y="2177"/>
                </a:cubicBezTo>
                <a:cubicBezTo>
                  <a:pt x="2" y="2170"/>
                  <a:pt x="0" y="2158"/>
                  <a:pt x="0" y="2148"/>
                </a:cubicBezTo>
                <a:cubicBezTo>
                  <a:pt x="10" y="2041"/>
                  <a:pt x="20" y="1935"/>
                  <a:pt x="30" y="1828"/>
                </a:cubicBezTo>
                <a:cubicBezTo>
                  <a:pt x="38" y="1736"/>
                  <a:pt x="48" y="1645"/>
                  <a:pt x="56" y="1553"/>
                </a:cubicBezTo>
                <a:cubicBezTo>
                  <a:pt x="64" y="1477"/>
                  <a:pt x="70" y="1401"/>
                  <a:pt x="77" y="1325"/>
                </a:cubicBezTo>
                <a:cubicBezTo>
                  <a:pt x="86" y="1230"/>
                  <a:pt x="95" y="1136"/>
                  <a:pt x="104" y="1042"/>
                </a:cubicBezTo>
                <a:cubicBezTo>
                  <a:pt x="115" y="919"/>
                  <a:pt x="126" y="795"/>
                  <a:pt x="138" y="672"/>
                </a:cubicBezTo>
                <a:cubicBezTo>
                  <a:pt x="149" y="553"/>
                  <a:pt x="161" y="433"/>
                  <a:pt x="172" y="314"/>
                </a:cubicBezTo>
                <a:cubicBezTo>
                  <a:pt x="173" y="306"/>
                  <a:pt x="171" y="297"/>
                  <a:pt x="167" y="289"/>
                </a:cubicBezTo>
                <a:cubicBezTo>
                  <a:pt x="134" y="224"/>
                  <a:pt x="99" y="160"/>
                  <a:pt x="65" y="95"/>
                </a:cubicBezTo>
                <a:cubicBezTo>
                  <a:pt x="57" y="79"/>
                  <a:pt x="49" y="63"/>
                  <a:pt x="44" y="46"/>
                </a:cubicBezTo>
                <a:cubicBezTo>
                  <a:pt x="34" y="17"/>
                  <a:pt x="47" y="1"/>
                  <a:pt x="77" y="1"/>
                </a:cubicBezTo>
                <a:cubicBezTo>
                  <a:pt x="232" y="0"/>
                  <a:pt x="387" y="0"/>
                  <a:pt x="541" y="0"/>
                </a:cubicBezTo>
                <a:cubicBezTo>
                  <a:pt x="573" y="0"/>
                  <a:pt x="586" y="17"/>
                  <a:pt x="575" y="47"/>
                </a:cubicBezTo>
                <a:cubicBezTo>
                  <a:pt x="567" y="71"/>
                  <a:pt x="555" y="93"/>
                  <a:pt x="543" y="115"/>
                </a:cubicBezTo>
                <a:cubicBezTo>
                  <a:pt x="519" y="163"/>
                  <a:pt x="496" y="211"/>
                  <a:pt x="468" y="256"/>
                </a:cubicBezTo>
                <a:cubicBezTo>
                  <a:pt x="449" y="287"/>
                  <a:pt x="447" y="318"/>
                  <a:pt x="450" y="353"/>
                </a:cubicBezTo>
                <a:cubicBezTo>
                  <a:pt x="463" y="478"/>
                  <a:pt x="474" y="604"/>
                  <a:pt x="486" y="729"/>
                </a:cubicBezTo>
                <a:cubicBezTo>
                  <a:pt x="497" y="849"/>
                  <a:pt x="509" y="969"/>
                  <a:pt x="520" y="1089"/>
                </a:cubicBezTo>
                <a:cubicBezTo>
                  <a:pt x="530" y="1196"/>
                  <a:pt x="540" y="1302"/>
                  <a:pt x="550" y="1409"/>
                </a:cubicBezTo>
                <a:cubicBezTo>
                  <a:pt x="560" y="1515"/>
                  <a:pt x="570" y="1621"/>
                  <a:pt x="580" y="1727"/>
                </a:cubicBezTo>
                <a:cubicBezTo>
                  <a:pt x="590" y="1834"/>
                  <a:pt x="600" y="1940"/>
                  <a:pt x="610" y="2046"/>
                </a:cubicBezTo>
                <a:cubicBezTo>
                  <a:pt x="613" y="2081"/>
                  <a:pt x="617" y="2116"/>
                  <a:pt x="620" y="2151"/>
                </a:cubicBezTo>
                <a:cubicBezTo>
                  <a:pt x="620" y="2158"/>
                  <a:pt x="619" y="2168"/>
                  <a:pt x="615" y="2173"/>
                </a:cubicBezTo>
                <a:cubicBezTo>
                  <a:pt x="515" y="2312"/>
                  <a:pt x="414" y="2451"/>
                  <a:pt x="314" y="2589"/>
                </a:cubicBezTo>
                <a:cubicBezTo>
                  <a:pt x="313" y="2591"/>
                  <a:pt x="312" y="2591"/>
                  <a:pt x="309" y="25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3" name="Freeform 25">
            <a:extLst>
              <a:ext uri="{FF2B5EF4-FFF2-40B4-BE49-F238E27FC236}">
                <a16:creationId xmlns:a16="http://schemas.microsoft.com/office/drawing/2014/main" id="{58847E8D-330B-42D4-9336-E7BC2CB931FB}"/>
              </a:ext>
            </a:extLst>
          </p:cNvPr>
          <p:cNvSpPr>
            <a:spLocks/>
          </p:cNvSpPr>
          <p:nvPr/>
        </p:nvSpPr>
        <p:spPr bwMode="auto">
          <a:xfrm>
            <a:off x="4935538" y="1630363"/>
            <a:ext cx="1143000" cy="3224213"/>
          </a:xfrm>
          <a:custGeom>
            <a:avLst/>
            <a:gdLst>
              <a:gd name="T0" fmla="*/ 0 w 982"/>
              <a:gd name="T1" fmla="*/ 2765 h 2767"/>
              <a:gd name="T2" fmla="*/ 42 w 982"/>
              <a:gd name="T3" fmla="*/ 2652 h 2767"/>
              <a:gd name="T4" fmla="*/ 267 w 982"/>
              <a:gd name="T5" fmla="*/ 1887 h 2767"/>
              <a:gd name="T6" fmla="*/ 387 w 982"/>
              <a:gd name="T7" fmla="*/ 1299 h 2767"/>
              <a:gd name="T8" fmla="*/ 461 w 982"/>
              <a:gd name="T9" fmla="*/ 709 h 2767"/>
              <a:gd name="T10" fmla="*/ 480 w 982"/>
              <a:gd name="T11" fmla="*/ 176 h 2767"/>
              <a:gd name="T12" fmla="*/ 472 w 982"/>
              <a:gd name="T13" fmla="*/ 16 h 2767"/>
              <a:gd name="T14" fmla="*/ 472 w 982"/>
              <a:gd name="T15" fmla="*/ 0 h 2767"/>
              <a:gd name="T16" fmla="*/ 932 w 982"/>
              <a:gd name="T17" fmla="*/ 428 h 2767"/>
              <a:gd name="T18" fmla="*/ 755 w 982"/>
              <a:gd name="T19" fmla="*/ 566 h 2767"/>
              <a:gd name="T20" fmla="*/ 982 w 982"/>
              <a:gd name="T21" fmla="*/ 610 h 2767"/>
              <a:gd name="T22" fmla="*/ 933 w 982"/>
              <a:gd name="T23" fmla="*/ 765 h 2767"/>
              <a:gd name="T24" fmla="*/ 649 w 982"/>
              <a:gd name="T25" fmla="*/ 1534 h 2767"/>
              <a:gd name="T26" fmla="*/ 253 w 982"/>
              <a:gd name="T27" fmla="*/ 2381 h 2767"/>
              <a:gd name="T28" fmla="*/ 15 w 982"/>
              <a:gd name="T29" fmla="*/ 2752 h 2767"/>
              <a:gd name="T30" fmla="*/ 3 w 982"/>
              <a:gd name="T31" fmla="*/ 2767 h 2767"/>
              <a:gd name="T32" fmla="*/ 0 w 982"/>
              <a:gd name="T33" fmla="*/ 2765 h 2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2" h="2767">
                <a:moveTo>
                  <a:pt x="0" y="2765"/>
                </a:moveTo>
                <a:cubicBezTo>
                  <a:pt x="14" y="2727"/>
                  <a:pt x="28" y="2690"/>
                  <a:pt x="42" y="2652"/>
                </a:cubicBezTo>
                <a:cubicBezTo>
                  <a:pt x="134" y="2402"/>
                  <a:pt x="209" y="2147"/>
                  <a:pt x="267" y="1887"/>
                </a:cubicBezTo>
                <a:cubicBezTo>
                  <a:pt x="312" y="1692"/>
                  <a:pt x="351" y="1496"/>
                  <a:pt x="387" y="1299"/>
                </a:cubicBezTo>
                <a:cubicBezTo>
                  <a:pt x="422" y="1104"/>
                  <a:pt x="445" y="907"/>
                  <a:pt x="461" y="709"/>
                </a:cubicBezTo>
                <a:cubicBezTo>
                  <a:pt x="476" y="532"/>
                  <a:pt x="484" y="354"/>
                  <a:pt x="480" y="176"/>
                </a:cubicBezTo>
                <a:cubicBezTo>
                  <a:pt x="478" y="123"/>
                  <a:pt x="474" y="69"/>
                  <a:pt x="472" y="16"/>
                </a:cubicBezTo>
                <a:cubicBezTo>
                  <a:pt x="472" y="12"/>
                  <a:pt x="472" y="9"/>
                  <a:pt x="472" y="0"/>
                </a:cubicBezTo>
                <a:cubicBezTo>
                  <a:pt x="627" y="144"/>
                  <a:pt x="779" y="286"/>
                  <a:pt x="932" y="428"/>
                </a:cubicBezTo>
                <a:cubicBezTo>
                  <a:pt x="873" y="474"/>
                  <a:pt x="816" y="518"/>
                  <a:pt x="755" y="566"/>
                </a:cubicBezTo>
                <a:cubicBezTo>
                  <a:pt x="832" y="581"/>
                  <a:pt x="906" y="595"/>
                  <a:pt x="982" y="610"/>
                </a:cubicBezTo>
                <a:cubicBezTo>
                  <a:pt x="965" y="663"/>
                  <a:pt x="949" y="714"/>
                  <a:pt x="933" y="765"/>
                </a:cubicBezTo>
                <a:cubicBezTo>
                  <a:pt x="848" y="1025"/>
                  <a:pt x="753" y="1281"/>
                  <a:pt x="649" y="1534"/>
                </a:cubicBezTo>
                <a:cubicBezTo>
                  <a:pt x="530" y="1822"/>
                  <a:pt x="403" y="2107"/>
                  <a:pt x="253" y="2381"/>
                </a:cubicBezTo>
                <a:cubicBezTo>
                  <a:pt x="182" y="2510"/>
                  <a:pt x="107" y="2637"/>
                  <a:pt x="15" y="2752"/>
                </a:cubicBezTo>
                <a:cubicBezTo>
                  <a:pt x="11" y="2757"/>
                  <a:pt x="7" y="2762"/>
                  <a:pt x="3" y="2767"/>
                </a:cubicBezTo>
                <a:cubicBezTo>
                  <a:pt x="2" y="2766"/>
                  <a:pt x="1" y="2766"/>
                  <a:pt x="0" y="27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4" name="Freeform 26">
            <a:extLst>
              <a:ext uri="{FF2B5EF4-FFF2-40B4-BE49-F238E27FC236}">
                <a16:creationId xmlns:a16="http://schemas.microsoft.com/office/drawing/2014/main" id="{16F48F74-08F2-4F8D-BBA6-E9A8681C44E8}"/>
              </a:ext>
            </a:extLst>
          </p:cNvPr>
          <p:cNvSpPr>
            <a:spLocks/>
          </p:cNvSpPr>
          <p:nvPr/>
        </p:nvSpPr>
        <p:spPr bwMode="auto">
          <a:xfrm>
            <a:off x="3778250" y="1628776"/>
            <a:ext cx="1141413" cy="3228975"/>
          </a:xfrm>
          <a:custGeom>
            <a:avLst/>
            <a:gdLst>
              <a:gd name="T0" fmla="*/ 228 w 980"/>
              <a:gd name="T1" fmla="*/ 567 h 2771"/>
              <a:gd name="T2" fmla="*/ 51 w 980"/>
              <a:gd name="T3" fmla="*/ 429 h 2771"/>
              <a:gd name="T4" fmla="*/ 512 w 980"/>
              <a:gd name="T5" fmla="*/ 0 h 2771"/>
              <a:gd name="T6" fmla="*/ 509 w 980"/>
              <a:gd name="T7" fmla="*/ 65 h 2771"/>
              <a:gd name="T8" fmla="*/ 517 w 980"/>
              <a:gd name="T9" fmla="*/ 642 h 2771"/>
              <a:gd name="T10" fmla="*/ 575 w 980"/>
              <a:gd name="T11" fmla="*/ 1162 h 2771"/>
              <a:gd name="T12" fmla="*/ 961 w 980"/>
              <a:gd name="T13" fmla="*/ 2707 h 2771"/>
              <a:gd name="T14" fmla="*/ 980 w 980"/>
              <a:gd name="T15" fmla="*/ 2771 h 2771"/>
              <a:gd name="T16" fmla="*/ 896 w 980"/>
              <a:gd name="T17" fmla="*/ 2656 h 2771"/>
              <a:gd name="T18" fmla="*/ 574 w 980"/>
              <a:gd name="T19" fmla="*/ 2077 h 2771"/>
              <a:gd name="T20" fmla="*/ 94 w 980"/>
              <a:gd name="T21" fmla="*/ 898 h 2771"/>
              <a:gd name="T22" fmla="*/ 0 w 980"/>
              <a:gd name="T23" fmla="*/ 611 h 2771"/>
              <a:gd name="T24" fmla="*/ 228 w 980"/>
              <a:gd name="T25" fmla="*/ 567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0" h="2771">
                <a:moveTo>
                  <a:pt x="228" y="567"/>
                </a:moveTo>
                <a:cubicBezTo>
                  <a:pt x="167" y="519"/>
                  <a:pt x="110" y="475"/>
                  <a:pt x="51" y="429"/>
                </a:cubicBezTo>
                <a:cubicBezTo>
                  <a:pt x="205" y="287"/>
                  <a:pt x="357" y="145"/>
                  <a:pt x="512" y="0"/>
                </a:cubicBezTo>
                <a:cubicBezTo>
                  <a:pt x="511" y="25"/>
                  <a:pt x="510" y="45"/>
                  <a:pt x="509" y="65"/>
                </a:cubicBezTo>
                <a:cubicBezTo>
                  <a:pt x="496" y="258"/>
                  <a:pt x="500" y="450"/>
                  <a:pt x="517" y="642"/>
                </a:cubicBezTo>
                <a:cubicBezTo>
                  <a:pt x="533" y="816"/>
                  <a:pt x="549" y="990"/>
                  <a:pt x="575" y="1162"/>
                </a:cubicBezTo>
                <a:cubicBezTo>
                  <a:pt x="653" y="1689"/>
                  <a:pt x="774" y="2206"/>
                  <a:pt x="961" y="2707"/>
                </a:cubicBezTo>
                <a:cubicBezTo>
                  <a:pt x="968" y="2727"/>
                  <a:pt x="976" y="2748"/>
                  <a:pt x="980" y="2771"/>
                </a:cubicBezTo>
                <a:cubicBezTo>
                  <a:pt x="952" y="2732"/>
                  <a:pt x="923" y="2695"/>
                  <a:pt x="896" y="2656"/>
                </a:cubicBezTo>
                <a:cubicBezTo>
                  <a:pt x="772" y="2473"/>
                  <a:pt x="670" y="2277"/>
                  <a:pt x="574" y="2077"/>
                </a:cubicBezTo>
                <a:cubicBezTo>
                  <a:pt x="390" y="1694"/>
                  <a:pt x="232" y="1300"/>
                  <a:pt x="94" y="898"/>
                </a:cubicBezTo>
                <a:cubicBezTo>
                  <a:pt x="62" y="804"/>
                  <a:pt x="32" y="709"/>
                  <a:pt x="0" y="611"/>
                </a:cubicBezTo>
                <a:cubicBezTo>
                  <a:pt x="76" y="596"/>
                  <a:pt x="150" y="582"/>
                  <a:pt x="228" y="56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" name="Freeform 27">
            <a:extLst>
              <a:ext uri="{FF2B5EF4-FFF2-40B4-BE49-F238E27FC236}">
                <a16:creationId xmlns:a16="http://schemas.microsoft.com/office/drawing/2014/main" id="{7E46CCAC-7917-4C09-97A9-CCDCA7D67701}"/>
              </a:ext>
            </a:extLst>
          </p:cNvPr>
          <p:cNvSpPr>
            <a:spLocks/>
          </p:cNvSpPr>
          <p:nvPr/>
        </p:nvSpPr>
        <p:spPr bwMode="auto">
          <a:xfrm>
            <a:off x="6850063" y="574676"/>
            <a:ext cx="1146175" cy="636588"/>
          </a:xfrm>
          <a:custGeom>
            <a:avLst/>
            <a:gdLst>
              <a:gd name="T0" fmla="*/ 375 w 985"/>
              <a:gd name="T1" fmla="*/ 165 h 547"/>
              <a:gd name="T2" fmla="*/ 449 w 985"/>
              <a:gd name="T3" fmla="*/ 137 h 547"/>
              <a:gd name="T4" fmla="*/ 533 w 985"/>
              <a:gd name="T5" fmla="*/ 137 h 547"/>
              <a:gd name="T6" fmla="*/ 611 w 985"/>
              <a:gd name="T7" fmla="*/ 166 h 547"/>
              <a:gd name="T8" fmla="*/ 853 w 985"/>
              <a:gd name="T9" fmla="*/ 38 h 547"/>
              <a:gd name="T10" fmla="*/ 893 w 985"/>
              <a:gd name="T11" fmla="*/ 18 h 547"/>
              <a:gd name="T12" fmla="*/ 956 w 985"/>
              <a:gd name="T13" fmla="*/ 48 h 547"/>
              <a:gd name="T14" fmla="*/ 979 w 985"/>
              <a:gd name="T15" fmla="*/ 189 h 547"/>
              <a:gd name="T16" fmla="*/ 957 w 985"/>
              <a:gd name="T17" fmla="*/ 495 h 547"/>
              <a:gd name="T18" fmla="*/ 891 w 985"/>
              <a:gd name="T19" fmla="*/ 527 h 547"/>
              <a:gd name="T20" fmla="*/ 679 w 985"/>
              <a:gd name="T21" fmla="*/ 416 h 547"/>
              <a:gd name="T22" fmla="*/ 611 w 985"/>
              <a:gd name="T23" fmla="*/ 380 h 547"/>
              <a:gd name="T24" fmla="*/ 533 w 985"/>
              <a:gd name="T25" fmla="*/ 409 h 547"/>
              <a:gd name="T26" fmla="*/ 449 w 985"/>
              <a:gd name="T27" fmla="*/ 409 h 547"/>
              <a:gd name="T28" fmla="*/ 375 w 985"/>
              <a:gd name="T29" fmla="*/ 381 h 547"/>
              <a:gd name="T30" fmla="*/ 228 w 985"/>
              <a:gd name="T31" fmla="*/ 458 h 547"/>
              <a:gd name="T32" fmla="*/ 115 w 985"/>
              <a:gd name="T33" fmla="*/ 517 h 547"/>
              <a:gd name="T34" fmla="*/ 90 w 985"/>
              <a:gd name="T35" fmla="*/ 529 h 547"/>
              <a:gd name="T36" fmla="*/ 29 w 985"/>
              <a:gd name="T37" fmla="*/ 498 h 547"/>
              <a:gd name="T38" fmla="*/ 7 w 985"/>
              <a:gd name="T39" fmla="*/ 338 h 547"/>
              <a:gd name="T40" fmla="*/ 28 w 985"/>
              <a:gd name="T41" fmla="*/ 52 h 547"/>
              <a:gd name="T42" fmla="*/ 98 w 985"/>
              <a:gd name="T43" fmla="*/ 20 h 547"/>
              <a:gd name="T44" fmla="*/ 352 w 985"/>
              <a:gd name="T45" fmla="*/ 154 h 547"/>
              <a:gd name="T46" fmla="*/ 375 w 985"/>
              <a:gd name="T47" fmla="*/ 16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5" h="547">
                <a:moveTo>
                  <a:pt x="375" y="165"/>
                </a:moveTo>
                <a:cubicBezTo>
                  <a:pt x="396" y="143"/>
                  <a:pt x="421" y="137"/>
                  <a:pt x="449" y="137"/>
                </a:cubicBezTo>
                <a:cubicBezTo>
                  <a:pt x="477" y="138"/>
                  <a:pt x="505" y="138"/>
                  <a:pt x="533" y="137"/>
                </a:cubicBezTo>
                <a:cubicBezTo>
                  <a:pt x="562" y="137"/>
                  <a:pt x="590" y="141"/>
                  <a:pt x="611" y="166"/>
                </a:cubicBezTo>
                <a:cubicBezTo>
                  <a:pt x="692" y="123"/>
                  <a:pt x="773" y="80"/>
                  <a:pt x="853" y="38"/>
                </a:cubicBezTo>
                <a:cubicBezTo>
                  <a:pt x="866" y="31"/>
                  <a:pt x="879" y="24"/>
                  <a:pt x="893" y="18"/>
                </a:cubicBezTo>
                <a:cubicBezTo>
                  <a:pt x="929" y="2"/>
                  <a:pt x="948" y="10"/>
                  <a:pt x="956" y="48"/>
                </a:cubicBezTo>
                <a:cubicBezTo>
                  <a:pt x="966" y="95"/>
                  <a:pt x="976" y="142"/>
                  <a:pt x="979" y="189"/>
                </a:cubicBezTo>
                <a:cubicBezTo>
                  <a:pt x="985" y="292"/>
                  <a:pt x="982" y="394"/>
                  <a:pt x="957" y="495"/>
                </a:cubicBezTo>
                <a:cubicBezTo>
                  <a:pt x="947" y="537"/>
                  <a:pt x="930" y="547"/>
                  <a:pt x="891" y="527"/>
                </a:cubicBezTo>
                <a:cubicBezTo>
                  <a:pt x="820" y="491"/>
                  <a:pt x="750" y="453"/>
                  <a:pt x="679" y="416"/>
                </a:cubicBezTo>
                <a:cubicBezTo>
                  <a:pt x="657" y="404"/>
                  <a:pt x="634" y="393"/>
                  <a:pt x="611" y="380"/>
                </a:cubicBezTo>
                <a:cubicBezTo>
                  <a:pt x="590" y="405"/>
                  <a:pt x="563" y="410"/>
                  <a:pt x="533" y="409"/>
                </a:cubicBezTo>
                <a:cubicBezTo>
                  <a:pt x="505" y="408"/>
                  <a:pt x="477" y="408"/>
                  <a:pt x="449" y="409"/>
                </a:cubicBezTo>
                <a:cubicBezTo>
                  <a:pt x="421" y="410"/>
                  <a:pt x="395" y="403"/>
                  <a:pt x="375" y="381"/>
                </a:cubicBezTo>
                <a:cubicBezTo>
                  <a:pt x="326" y="406"/>
                  <a:pt x="277" y="432"/>
                  <a:pt x="228" y="458"/>
                </a:cubicBezTo>
                <a:cubicBezTo>
                  <a:pt x="191" y="478"/>
                  <a:pt x="153" y="498"/>
                  <a:pt x="115" y="517"/>
                </a:cubicBezTo>
                <a:cubicBezTo>
                  <a:pt x="107" y="522"/>
                  <a:pt x="99" y="526"/>
                  <a:pt x="90" y="529"/>
                </a:cubicBezTo>
                <a:cubicBezTo>
                  <a:pt x="55" y="543"/>
                  <a:pt x="36" y="535"/>
                  <a:pt x="29" y="498"/>
                </a:cubicBezTo>
                <a:cubicBezTo>
                  <a:pt x="20" y="445"/>
                  <a:pt x="11" y="391"/>
                  <a:pt x="7" y="338"/>
                </a:cubicBezTo>
                <a:cubicBezTo>
                  <a:pt x="0" y="242"/>
                  <a:pt x="3" y="146"/>
                  <a:pt x="28" y="52"/>
                </a:cubicBezTo>
                <a:cubicBezTo>
                  <a:pt x="40" y="9"/>
                  <a:pt x="58" y="0"/>
                  <a:pt x="98" y="20"/>
                </a:cubicBezTo>
                <a:cubicBezTo>
                  <a:pt x="183" y="64"/>
                  <a:pt x="268" y="109"/>
                  <a:pt x="352" y="154"/>
                </a:cubicBezTo>
                <a:cubicBezTo>
                  <a:pt x="359" y="157"/>
                  <a:pt x="367" y="161"/>
                  <a:pt x="375" y="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6" name="Freeform 28">
            <a:extLst>
              <a:ext uri="{FF2B5EF4-FFF2-40B4-BE49-F238E27FC236}">
                <a16:creationId xmlns:a16="http://schemas.microsoft.com/office/drawing/2014/main" id="{C872E703-26F3-4F12-898C-A1287C2329E4}"/>
              </a:ext>
            </a:extLst>
          </p:cNvPr>
          <p:cNvSpPr>
            <a:spLocks noEditPoints="1"/>
          </p:cNvSpPr>
          <p:nvPr/>
        </p:nvSpPr>
        <p:spPr bwMode="auto">
          <a:xfrm>
            <a:off x="8059738" y="1706563"/>
            <a:ext cx="779463" cy="3086100"/>
          </a:xfrm>
          <a:custGeom>
            <a:avLst/>
            <a:gdLst>
              <a:gd name="T0" fmla="*/ 336 w 670"/>
              <a:gd name="T1" fmla="*/ 1 h 2649"/>
              <a:gd name="T2" fmla="*/ 564 w 670"/>
              <a:gd name="T3" fmla="*/ 1 h 2649"/>
              <a:gd name="T4" fmla="*/ 622 w 670"/>
              <a:gd name="T5" fmla="*/ 81 h 2649"/>
              <a:gd name="T6" fmla="*/ 588 w 670"/>
              <a:gd name="T7" fmla="*/ 153 h 2649"/>
              <a:gd name="T8" fmla="*/ 503 w 670"/>
              <a:gd name="T9" fmla="*/ 314 h 2649"/>
              <a:gd name="T10" fmla="*/ 497 w 670"/>
              <a:gd name="T11" fmla="*/ 342 h 2649"/>
              <a:gd name="T12" fmla="*/ 532 w 670"/>
              <a:gd name="T13" fmla="*/ 720 h 2649"/>
              <a:gd name="T14" fmla="*/ 558 w 670"/>
              <a:gd name="T15" fmla="*/ 1005 h 2649"/>
              <a:gd name="T16" fmla="*/ 589 w 670"/>
              <a:gd name="T17" fmla="*/ 1319 h 2649"/>
              <a:gd name="T18" fmla="*/ 618 w 670"/>
              <a:gd name="T19" fmla="*/ 1637 h 2649"/>
              <a:gd name="T20" fmla="*/ 644 w 670"/>
              <a:gd name="T21" fmla="*/ 1912 h 2649"/>
              <a:gd name="T22" fmla="*/ 669 w 670"/>
              <a:gd name="T23" fmla="*/ 2179 h 2649"/>
              <a:gd name="T24" fmla="*/ 660 w 670"/>
              <a:gd name="T25" fmla="*/ 2210 h 2649"/>
              <a:gd name="T26" fmla="*/ 359 w 670"/>
              <a:gd name="T27" fmla="*/ 2626 h 2649"/>
              <a:gd name="T28" fmla="*/ 311 w 670"/>
              <a:gd name="T29" fmla="*/ 2626 h 2649"/>
              <a:gd name="T30" fmla="*/ 20 w 670"/>
              <a:gd name="T31" fmla="*/ 2224 h 2649"/>
              <a:gd name="T32" fmla="*/ 3 w 670"/>
              <a:gd name="T33" fmla="*/ 2155 h 2649"/>
              <a:gd name="T34" fmla="*/ 30 w 670"/>
              <a:gd name="T35" fmla="*/ 1877 h 2649"/>
              <a:gd name="T36" fmla="*/ 56 w 670"/>
              <a:gd name="T37" fmla="*/ 1596 h 2649"/>
              <a:gd name="T38" fmla="*/ 82 w 670"/>
              <a:gd name="T39" fmla="*/ 1320 h 2649"/>
              <a:gd name="T40" fmla="*/ 111 w 670"/>
              <a:gd name="T41" fmla="*/ 1009 h 2649"/>
              <a:gd name="T42" fmla="*/ 134 w 670"/>
              <a:gd name="T43" fmla="*/ 769 h 2649"/>
              <a:gd name="T44" fmla="*/ 160 w 670"/>
              <a:gd name="T45" fmla="*/ 486 h 2649"/>
              <a:gd name="T46" fmla="*/ 173 w 670"/>
              <a:gd name="T47" fmla="*/ 345 h 2649"/>
              <a:gd name="T48" fmla="*/ 165 w 670"/>
              <a:gd name="T49" fmla="*/ 311 h 2649"/>
              <a:gd name="T50" fmla="*/ 63 w 670"/>
              <a:gd name="T51" fmla="*/ 116 h 2649"/>
              <a:gd name="T52" fmla="*/ 44 w 670"/>
              <a:gd name="T53" fmla="*/ 60 h 2649"/>
              <a:gd name="T54" fmla="*/ 86 w 670"/>
              <a:gd name="T55" fmla="*/ 3 h 2649"/>
              <a:gd name="T56" fmla="*/ 148 w 670"/>
              <a:gd name="T57" fmla="*/ 1 h 2649"/>
              <a:gd name="T58" fmla="*/ 336 w 670"/>
              <a:gd name="T59" fmla="*/ 1 h 2649"/>
              <a:gd name="T60" fmla="*/ 335 w 670"/>
              <a:gd name="T61" fmla="*/ 2579 h 2649"/>
              <a:gd name="T62" fmla="*/ 348 w 670"/>
              <a:gd name="T63" fmla="*/ 2562 h 2649"/>
              <a:gd name="T64" fmla="*/ 607 w 670"/>
              <a:gd name="T65" fmla="*/ 2204 h 2649"/>
              <a:gd name="T66" fmla="*/ 620 w 670"/>
              <a:gd name="T67" fmla="*/ 2152 h 2649"/>
              <a:gd name="T68" fmla="*/ 610 w 670"/>
              <a:gd name="T69" fmla="*/ 2049 h 2649"/>
              <a:gd name="T70" fmla="*/ 584 w 670"/>
              <a:gd name="T71" fmla="*/ 1772 h 2649"/>
              <a:gd name="T72" fmla="*/ 558 w 670"/>
              <a:gd name="T73" fmla="*/ 1494 h 2649"/>
              <a:gd name="T74" fmla="*/ 532 w 670"/>
              <a:gd name="T75" fmla="*/ 1219 h 2649"/>
              <a:gd name="T76" fmla="*/ 506 w 670"/>
              <a:gd name="T77" fmla="*/ 941 h 2649"/>
              <a:gd name="T78" fmla="*/ 476 w 670"/>
              <a:gd name="T79" fmla="*/ 623 h 2649"/>
              <a:gd name="T80" fmla="*/ 450 w 670"/>
              <a:gd name="T81" fmla="*/ 334 h 2649"/>
              <a:gd name="T82" fmla="*/ 457 w 670"/>
              <a:gd name="T83" fmla="*/ 302 h 2649"/>
              <a:gd name="T84" fmla="*/ 563 w 670"/>
              <a:gd name="T85" fmla="*/ 101 h 2649"/>
              <a:gd name="T86" fmla="*/ 584 w 670"/>
              <a:gd name="T87" fmla="*/ 50 h 2649"/>
              <a:gd name="T88" fmla="*/ 86 w 670"/>
              <a:gd name="T89" fmla="*/ 50 h 2649"/>
              <a:gd name="T90" fmla="*/ 107 w 670"/>
              <a:gd name="T91" fmla="*/ 99 h 2649"/>
              <a:gd name="T92" fmla="*/ 207 w 670"/>
              <a:gd name="T93" fmla="*/ 288 h 2649"/>
              <a:gd name="T94" fmla="*/ 219 w 670"/>
              <a:gd name="T95" fmla="*/ 357 h 2649"/>
              <a:gd name="T96" fmla="*/ 210 w 670"/>
              <a:gd name="T97" fmla="*/ 454 h 2649"/>
              <a:gd name="T98" fmla="*/ 184 w 670"/>
              <a:gd name="T99" fmla="*/ 733 h 2649"/>
              <a:gd name="T100" fmla="*/ 153 w 670"/>
              <a:gd name="T101" fmla="*/ 1055 h 2649"/>
              <a:gd name="T102" fmla="*/ 128 w 670"/>
              <a:gd name="T103" fmla="*/ 1327 h 2649"/>
              <a:gd name="T104" fmla="*/ 102 w 670"/>
              <a:gd name="T105" fmla="*/ 1612 h 2649"/>
              <a:gd name="T106" fmla="*/ 76 w 670"/>
              <a:gd name="T107" fmla="*/ 1888 h 2649"/>
              <a:gd name="T108" fmla="*/ 50 w 670"/>
              <a:gd name="T109" fmla="*/ 2163 h 2649"/>
              <a:gd name="T110" fmla="*/ 61 w 670"/>
              <a:gd name="T111" fmla="*/ 2199 h 2649"/>
              <a:gd name="T112" fmla="*/ 250 w 670"/>
              <a:gd name="T113" fmla="*/ 2462 h 2649"/>
              <a:gd name="T114" fmla="*/ 335 w 670"/>
              <a:gd name="T115" fmla="*/ 2579 h 2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70" h="2649">
                <a:moveTo>
                  <a:pt x="336" y="1"/>
                </a:moveTo>
                <a:cubicBezTo>
                  <a:pt x="412" y="1"/>
                  <a:pt x="488" y="1"/>
                  <a:pt x="564" y="1"/>
                </a:cubicBezTo>
                <a:cubicBezTo>
                  <a:pt x="615" y="1"/>
                  <a:pt x="639" y="32"/>
                  <a:pt x="622" y="81"/>
                </a:cubicBezTo>
                <a:cubicBezTo>
                  <a:pt x="613" y="106"/>
                  <a:pt x="600" y="130"/>
                  <a:pt x="588" y="153"/>
                </a:cubicBezTo>
                <a:cubicBezTo>
                  <a:pt x="560" y="207"/>
                  <a:pt x="531" y="260"/>
                  <a:pt x="503" y="314"/>
                </a:cubicBezTo>
                <a:cubicBezTo>
                  <a:pt x="499" y="322"/>
                  <a:pt x="497" y="333"/>
                  <a:pt x="497" y="342"/>
                </a:cubicBezTo>
                <a:cubicBezTo>
                  <a:pt x="509" y="468"/>
                  <a:pt x="521" y="594"/>
                  <a:pt x="532" y="720"/>
                </a:cubicBezTo>
                <a:cubicBezTo>
                  <a:pt x="541" y="815"/>
                  <a:pt x="549" y="910"/>
                  <a:pt x="558" y="1005"/>
                </a:cubicBezTo>
                <a:cubicBezTo>
                  <a:pt x="568" y="1110"/>
                  <a:pt x="579" y="1214"/>
                  <a:pt x="589" y="1319"/>
                </a:cubicBezTo>
                <a:cubicBezTo>
                  <a:pt x="599" y="1425"/>
                  <a:pt x="608" y="1531"/>
                  <a:pt x="618" y="1637"/>
                </a:cubicBezTo>
                <a:cubicBezTo>
                  <a:pt x="627" y="1729"/>
                  <a:pt x="636" y="1820"/>
                  <a:pt x="644" y="1912"/>
                </a:cubicBezTo>
                <a:cubicBezTo>
                  <a:pt x="653" y="2001"/>
                  <a:pt x="661" y="2090"/>
                  <a:pt x="669" y="2179"/>
                </a:cubicBezTo>
                <a:cubicBezTo>
                  <a:pt x="670" y="2189"/>
                  <a:pt x="666" y="2201"/>
                  <a:pt x="660" y="2210"/>
                </a:cubicBezTo>
                <a:cubicBezTo>
                  <a:pt x="560" y="2349"/>
                  <a:pt x="460" y="2487"/>
                  <a:pt x="359" y="2626"/>
                </a:cubicBezTo>
                <a:cubicBezTo>
                  <a:pt x="343" y="2649"/>
                  <a:pt x="327" y="2649"/>
                  <a:pt x="311" y="2626"/>
                </a:cubicBezTo>
                <a:cubicBezTo>
                  <a:pt x="214" y="2492"/>
                  <a:pt x="118" y="2357"/>
                  <a:pt x="20" y="2224"/>
                </a:cubicBezTo>
                <a:cubicBezTo>
                  <a:pt x="4" y="2202"/>
                  <a:pt x="0" y="2181"/>
                  <a:pt x="3" y="2155"/>
                </a:cubicBezTo>
                <a:cubicBezTo>
                  <a:pt x="12" y="2063"/>
                  <a:pt x="21" y="1970"/>
                  <a:pt x="30" y="1877"/>
                </a:cubicBezTo>
                <a:cubicBezTo>
                  <a:pt x="38" y="1783"/>
                  <a:pt x="47" y="1690"/>
                  <a:pt x="56" y="1596"/>
                </a:cubicBezTo>
                <a:cubicBezTo>
                  <a:pt x="65" y="1504"/>
                  <a:pt x="73" y="1412"/>
                  <a:pt x="82" y="1320"/>
                </a:cubicBezTo>
                <a:cubicBezTo>
                  <a:pt x="92" y="1216"/>
                  <a:pt x="102" y="1113"/>
                  <a:pt x="111" y="1009"/>
                </a:cubicBezTo>
                <a:cubicBezTo>
                  <a:pt x="119" y="929"/>
                  <a:pt x="126" y="849"/>
                  <a:pt x="134" y="769"/>
                </a:cubicBezTo>
                <a:cubicBezTo>
                  <a:pt x="143" y="674"/>
                  <a:pt x="151" y="580"/>
                  <a:pt x="160" y="486"/>
                </a:cubicBezTo>
                <a:cubicBezTo>
                  <a:pt x="165" y="439"/>
                  <a:pt x="170" y="392"/>
                  <a:pt x="173" y="345"/>
                </a:cubicBezTo>
                <a:cubicBezTo>
                  <a:pt x="174" y="334"/>
                  <a:pt x="170" y="321"/>
                  <a:pt x="165" y="311"/>
                </a:cubicBezTo>
                <a:cubicBezTo>
                  <a:pt x="132" y="246"/>
                  <a:pt x="97" y="182"/>
                  <a:pt x="63" y="116"/>
                </a:cubicBezTo>
                <a:cubicBezTo>
                  <a:pt x="54" y="99"/>
                  <a:pt x="47" y="80"/>
                  <a:pt x="44" y="60"/>
                </a:cubicBezTo>
                <a:cubicBezTo>
                  <a:pt x="39" y="31"/>
                  <a:pt x="56" y="7"/>
                  <a:pt x="86" y="3"/>
                </a:cubicBezTo>
                <a:cubicBezTo>
                  <a:pt x="106" y="0"/>
                  <a:pt x="127" y="1"/>
                  <a:pt x="148" y="1"/>
                </a:cubicBezTo>
                <a:cubicBezTo>
                  <a:pt x="210" y="1"/>
                  <a:pt x="273" y="1"/>
                  <a:pt x="336" y="1"/>
                </a:cubicBezTo>
                <a:close/>
                <a:moveTo>
                  <a:pt x="335" y="2579"/>
                </a:moveTo>
                <a:cubicBezTo>
                  <a:pt x="340" y="2572"/>
                  <a:pt x="344" y="2567"/>
                  <a:pt x="348" y="2562"/>
                </a:cubicBezTo>
                <a:cubicBezTo>
                  <a:pt x="435" y="2442"/>
                  <a:pt x="520" y="2323"/>
                  <a:pt x="607" y="2204"/>
                </a:cubicBezTo>
                <a:cubicBezTo>
                  <a:pt x="619" y="2187"/>
                  <a:pt x="623" y="2172"/>
                  <a:pt x="620" y="2152"/>
                </a:cubicBezTo>
                <a:cubicBezTo>
                  <a:pt x="615" y="2118"/>
                  <a:pt x="613" y="2083"/>
                  <a:pt x="610" y="2049"/>
                </a:cubicBezTo>
                <a:cubicBezTo>
                  <a:pt x="601" y="1957"/>
                  <a:pt x="593" y="1865"/>
                  <a:pt x="584" y="1772"/>
                </a:cubicBezTo>
                <a:cubicBezTo>
                  <a:pt x="575" y="1680"/>
                  <a:pt x="566" y="1587"/>
                  <a:pt x="558" y="1494"/>
                </a:cubicBezTo>
                <a:cubicBezTo>
                  <a:pt x="549" y="1402"/>
                  <a:pt x="541" y="1311"/>
                  <a:pt x="532" y="1219"/>
                </a:cubicBezTo>
                <a:cubicBezTo>
                  <a:pt x="523" y="1127"/>
                  <a:pt x="515" y="1034"/>
                  <a:pt x="506" y="941"/>
                </a:cubicBezTo>
                <a:cubicBezTo>
                  <a:pt x="496" y="835"/>
                  <a:pt x="486" y="729"/>
                  <a:pt x="476" y="623"/>
                </a:cubicBezTo>
                <a:cubicBezTo>
                  <a:pt x="467" y="527"/>
                  <a:pt x="458" y="430"/>
                  <a:pt x="450" y="334"/>
                </a:cubicBezTo>
                <a:cubicBezTo>
                  <a:pt x="449" y="324"/>
                  <a:pt x="452" y="312"/>
                  <a:pt x="457" y="302"/>
                </a:cubicBezTo>
                <a:cubicBezTo>
                  <a:pt x="492" y="235"/>
                  <a:pt x="528" y="168"/>
                  <a:pt x="563" y="101"/>
                </a:cubicBezTo>
                <a:cubicBezTo>
                  <a:pt x="571" y="85"/>
                  <a:pt x="576" y="68"/>
                  <a:pt x="584" y="50"/>
                </a:cubicBezTo>
                <a:cubicBezTo>
                  <a:pt x="416" y="50"/>
                  <a:pt x="253" y="50"/>
                  <a:pt x="86" y="50"/>
                </a:cubicBezTo>
                <a:cubicBezTo>
                  <a:pt x="94" y="68"/>
                  <a:pt x="99" y="84"/>
                  <a:pt x="107" y="99"/>
                </a:cubicBezTo>
                <a:cubicBezTo>
                  <a:pt x="140" y="163"/>
                  <a:pt x="173" y="226"/>
                  <a:pt x="207" y="288"/>
                </a:cubicBezTo>
                <a:cubicBezTo>
                  <a:pt x="219" y="310"/>
                  <a:pt x="223" y="332"/>
                  <a:pt x="219" y="357"/>
                </a:cubicBezTo>
                <a:cubicBezTo>
                  <a:pt x="214" y="389"/>
                  <a:pt x="213" y="422"/>
                  <a:pt x="210" y="454"/>
                </a:cubicBezTo>
                <a:cubicBezTo>
                  <a:pt x="201" y="547"/>
                  <a:pt x="193" y="640"/>
                  <a:pt x="184" y="733"/>
                </a:cubicBezTo>
                <a:cubicBezTo>
                  <a:pt x="174" y="840"/>
                  <a:pt x="163" y="947"/>
                  <a:pt x="153" y="1055"/>
                </a:cubicBezTo>
                <a:cubicBezTo>
                  <a:pt x="145" y="1146"/>
                  <a:pt x="137" y="1237"/>
                  <a:pt x="128" y="1327"/>
                </a:cubicBezTo>
                <a:cubicBezTo>
                  <a:pt x="120" y="1422"/>
                  <a:pt x="111" y="1517"/>
                  <a:pt x="102" y="1612"/>
                </a:cubicBezTo>
                <a:cubicBezTo>
                  <a:pt x="93" y="1704"/>
                  <a:pt x="84" y="1796"/>
                  <a:pt x="76" y="1888"/>
                </a:cubicBezTo>
                <a:cubicBezTo>
                  <a:pt x="67" y="1980"/>
                  <a:pt x="58" y="2071"/>
                  <a:pt x="50" y="2163"/>
                </a:cubicBezTo>
                <a:cubicBezTo>
                  <a:pt x="49" y="2175"/>
                  <a:pt x="54" y="2189"/>
                  <a:pt x="61" y="2199"/>
                </a:cubicBezTo>
                <a:cubicBezTo>
                  <a:pt x="123" y="2287"/>
                  <a:pt x="187" y="2374"/>
                  <a:pt x="250" y="2462"/>
                </a:cubicBezTo>
                <a:cubicBezTo>
                  <a:pt x="278" y="2500"/>
                  <a:pt x="306" y="2539"/>
                  <a:pt x="335" y="25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7" name="Freeform 29">
            <a:extLst>
              <a:ext uri="{FF2B5EF4-FFF2-40B4-BE49-F238E27FC236}">
                <a16:creationId xmlns:a16="http://schemas.microsoft.com/office/drawing/2014/main" id="{5DE5706C-6D3E-4D58-BDE0-2678C5279124}"/>
              </a:ext>
            </a:extLst>
          </p:cNvPr>
          <p:cNvSpPr>
            <a:spLocks/>
          </p:cNvSpPr>
          <p:nvPr/>
        </p:nvSpPr>
        <p:spPr bwMode="auto">
          <a:xfrm>
            <a:off x="4540250" y="1903413"/>
            <a:ext cx="779463" cy="434975"/>
          </a:xfrm>
          <a:custGeom>
            <a:avLst/>
            <a:gdLst>
              <a:gd name="T0" fmla="*/ 417 w 669"/>
              <a:gd name="T1" fmla="*/ 114 h 373"/>
              <a:gd name="T2" fmla="*/ 585 w 669"/>
              <a:gd name="T3" fmla="*/ 25 h 373"/>
              <a:gd name="T4" fmla="*/ 655 w 669"/>
              <a:gd name="T5" fmla="*/ 58 h 373"/>
              <a:gd name="T6" fmla="*/ 661 w 669"/>
              <a:gd name="T7" fmla="*/ 263 h 373"/>
              <a:gd name="T8" fmla="*/ 649 w 669"/>
              <a:gd name="T9" fmla="*/ 338 h 373"/>
              <a:gd name="T10" fmla="*/ 601 w 669"/>
              <a:gd name="T11" fmla="*/ 359 h 373"/>
              <a:gd name="T12" fmla="*/ 516 w 669"/>
              <a:gd name="T13" fmla="*/ 315 h 373"/>
              <a:gd name="T14" fmla="*/ 427 w 669"/>
              <a:gd name="T15" fmla="*/ 269 h 373"/>
              <a:gd name="T16" fmla="*/ 405 w 669"/>
              <a:gd name="T17" fmla="*/ 270 h 373"/>
              <a:gd name="T18" fmla="*/ 375 w 669"/>
              <a:gd name="T19" fmla="*/ 279 h 373"/>
              <a:gd name="T20" fmla="*/ 293 w 669"/>
              <a:gd name="T21" fmla="*/ 279 h 373"/>
              <a:gd name="T22" fmla="*/ 270 w 669"/>
              <a:gd name="T23" fmla="*/ 273 h 373"/>
              <a:gd name="T24" fmla="*/ 230 w 669"/>
              <a:gd name="T25" fmla="*/ 273 h 373"/>
              <a:gd name="T26" fmla="*/ 89 w 669"/>
              <a:gd name="T27" fmla="*/ 348 h 373"/>
              <a:gd name="T28" fmla="*/ 62 w 669"/>
              <a:gd name="T29" fmla="*/ 362 h 373"/>
              <a:gd name="T30" fmla="*/ 20 w 669"/>
              <a:gd name="T31" fmla="*/ 341 h 373"/>
              <a:gd name="T32" fmla="*/ 6 w 669"/>
              <a:gd name="T33" fmla="*/ 250 h 373"/>
              <a:gd name="T34" fmla="*/ 15 w 669"/>
              <a:gd name="T35" fmla="*/ 49 h 373"/>
              <a:gd name="T36" fmla="*/ 20 w 669"/>
              <a:gd name="T37" fmla="*/ 34 h 373"/>
              <a:gd name="T38" fmla="*/ 62 w 669"/>
              <a:gd name="T39" fmla="*/ 15 h 373"/>
              <a:gd name="T40" fmla="*/ 168 w 669"/>
              <a:gd name="T41" fmla="*/ 70 h 373"/>
              <a:gd name="T42" fmla="*/ 216 w 669"/>
              <a:gd name="T43" fmla="*/ 95 h 373"/>
              <a:gd name="T44" fmla="*/ 277 w 669"/>
              <a:gd name="T45" fmla="*/ 100 h 373"/>
              <a:gd name="T46" fmla="*/ 417 w 669"/>
              <a:gd name="T47" fmla="*/ 11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69" h="373">
                <a:moveTo>
                  <a:pt x="417" y="114"/>
                </a:moveTo>
                <a:cubicBezTo>
                  <a:pt x="472" y="85"/>
                  <a:pt x="529" y="55"/>
                  <a:pt x="585" y="25"/>
                </a:cubicBezTo>
                <a:cubicBezTo>
                  <a:pt x="632" y="0"/>
                  <a:pt x="644" y="5"/>
                  <a:pt x="655" y="58"/>
                </a:cubicBezTo>
                <a:cubicBezTo>
                  <a:pt x="668" y="126"/>
                  <a:pt x="669" y="194"/>
                  <a:pt x="661" y="263"/>
                </a:cubicBezTo>
                <a:cubicBezTo>
                  <a:pt x="658" y="288"/>
                  <a:pt x="655" y="313"/>
                  <a:pt x="649" y="338"/>
                </a:cubicBezTo>
                <a:cubicBezTo>
                  <a:pt x="641" y="367"/>
                  <a:pt x="629" y="373"/>
                  <a:pt x="601" y="359"/>
                </a:cubicBezTo>
                <a:cubicBezTo>
                  <a:pt x="572" y="345"/>
                  <a:pt x="544" y="330"/>
                  <a:pt x="516" y="315"/>
                </a:cubicBezTo>
                <a:cubicBezTo>
                  <a:pt x="486" y="299"/>
                  <a:pt x="457" y="283"/>
                  <a:pt x="427" y="269"/>
                </a:cubicBezTo>
                <a:cubicBezTo>
                  <a:pt x="421" y="266"/>
                  <a:pt x="412" y="268"/>
                  <a:pt x="405" y="270"/>
                </a:cubicBezTo>
                <a:cubicBezTo>
                  <a:pt x="395" y="272"/>
                  <a:pt x="385" y="279"/>
                  <a:pt x="375" y="279"/>
                </a:cubicBezTo>
                <a:cubicBezTo>
                  <a:pt x="348" y="281"/>
                  <a:pt x="320" y="280"/>
                  <a:pt x="293" y="279"/>
                </a:cubicBezTo>
                <a:cubicBezTo>
                  <a:pt x="285" y="279"/>
                  <a:pt x="275" y="278"/>
                  <a:pt x="270" y="273"/>
                </a:cubicBezTo>
                <a:cubicBezTo>
                  <a:pt x="256" y="260"/>
                  <a:pt x="244" y="266"/>
                  <a:pt x="230" y="273"/>
                </a:cubicBezTo>
                <a:cubicBezTo>
                  <a:pt x="183" y="299"/>
                  <a:pt x="136" y="323"/>
                  <a:pt x="89" y="348"/>
                </a:cubicBezTo>
                <a:cubicBezTo>
                  <a:pt x="80" y="353"/>
                  <a:pt x="71" y="358"/>
                  <a:pt x="62" y="362"/>
                </a:cubicBezTo>
                <a:cubicBezTo>
                  <a:pt x="37" y="372"/>
                  <a:pt x="25" y="366"/>
                  <a:pt x="20" y="341"/>
                </a:cubicBezTo>
                <a:cubicBezTo>
                  <a:pt x="14" y="311"/>
                  <a:pt x="8" y="281"/>
                  <a:pt x="6" y="250"/>
                </a:cubicBezTo>
                <a:cubicBezTo>
                  <a:pt x="0" y="183"/>
                  <a:pt x="0" y="116"/>
                  <a:pt x="15" y="49"/>
                </a:cubicBezTo>
                <a:cubicBezTo>
                  <a:pt x="17" y="44"/>
                  <a:pt x="18" y="39"/>
                  <a:pt x="20" y="34"/>
                </a:cubicBezTo>
                <a:cubicBezTo>
                  <a:pt x="27" y="10"/>
                  <a:pt x="39" y="4"/>
                  <a:pt x="62" y="15"/>
                </a:cubicBezTo>
                <a:cubicBezTo>
                  <a:pt x="98" y="32"/>
                  <a:pt x="133" y="52"/>
                  <a:pt x="168" y="70"/>
                </a:cubicBezTo>
                <a:cubicBezTo>
                  <a:pt x="184" y="78"/>
                  <a:pt x="200" y="87"/>
                  <a:pt x="216" y="95"/>
                </a:cubicBezTo>
                <a:cubicBezTo>
                  <a:pt x="235" y="105"/>
                  <a:pt x="254" y="124"/>
                  <a:pt x="277" y="100"/>
                </a:cubicBezTo>
                <a:cubicBezTo>
                  <a:pt x="323" y="96"/>
                  <a:pt x="370" y="86"/>
                  <a:pt x="417" y="11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" name="Freeform 30">
            <a:extLst>
              <a:ext uri="{FF2B5EF4-FFF2-40B4-BE49-F238E27FC236}">
                <a16:creationId xmlns:a16="http://schemas.microsoft.com/office/drawing/2014/main" id="{EE6A90FB-00A1-41AF-8AD6-2410114B1F18}"/>
              </a:ext>
            </a:extLst>
          </p:cNvPr>
          <p:cNvSpPr>
            <a:spLocks noEditPoints="1"/>
          </p:cNvSpPr>
          <p:nvPr/>
        </p:nvSpPr>
        <p:spPr bwMode="auto">
          <a:xfrm>
            <a:off x="4916488" y="549276"/>
            <a:ext cx="1200150" cy="692150"/>
          </a:xfrm>
          <a:custGeom>
            <a:avLst/>
            <a:gdLst>
              <a:gd name="T0" fmla="*/ 0 w 1031"/>
              <a:gd name="T1" fmla="*/ 284 h 594"/>
              <a:gd name="T2" fmla="*/ 24 w 1031"/>
              <a:gd name="T3" fmla="*/ 68 h 594"/>
              <a:gd name="T4" fmla="*/ 31 w 1031"/>
              <a:gd name="T5" fmla="*/ 47 h 594"/>
              <a:gd name="T6" fmla="*/ 107 w 1031"/>
              <a:gd name="T7" fmla="*/ 13 h 594"/>
              <a:gd name="T8" fmla="*/ 188 w 1031"/>
              <a:gd name="T9" fmla="*/ 51 h 594"/>
              <a:gd name="T10" fmla="*/ 376 w 1031"/>
              <a:gd name="T11" fmla="*/ 151 h 594"/>
              <a:gd name="T12" fmla="*/ 401 w 1031"/>
              <a:gd name="T13" fmla="*/ 151 h 594"/>
              <a:gd name="T14" fmla="*/ 446 w 1031"/>
              <a:gd name="T15" fmla="*/ 137 h 594"/>
              <a:gd name="T16" fmla="*/ 576 w 1031"/>
              <a:gd name="T17" fmla="*/ 137 h 594"/>
              <a:gd name="T18" fmla="*/ 623 w 1031"/>
              <a:gd name="T19" fmla="*/ 151 h 594"/>
              <a:gd name="T20" fmla="*/ 648 w 1031"/>
              <a:gd name="T21" fmla="*/ 151 h 594"/>
              <a:gd name="T22" fmla="*/ 876 w 1031"/>
              <a:gd name="T23" fmla="*/ 31 h 594"/>
              <a:gd name="T24" fmla="*/ 918 w 1031"/>
              <a:gd name="T25" fmla="*/ 12 h 594"/>
              <a:gd name="T26" fmla="*/ 992 w 1031"/>
              <a:gd name="T27" fmla="*/ 48 h 594"/>
              <a:gd name="T28" fmla="*/ 1019 w 1031"/>
              <a:gd name="T29" fmla="*/ 180 h 594"/>
              <a:gd name="T30" fmla="*/ 1000 w 1031"/>
              <a:gd name="T31" fmla="*/ 516 h 594"/>
              <a:gd name="T32" fmla="*/ 995 w 1031"/>
              <a:gd name="T33" fmla="*/ 535 h 594"/>
              <a:gd name="T34" fmla="*/ 916 w 1031"/>
              <a:gd name="T35" fmla="*/ 576 h 594"/>
              <a:gd name="T36" fmla="*/ 873 w 1031"/>
              <a:gd name="T37" fmla="*/ 556 h 594"/>
              <a:gd name="T38" fmla="*/ 652 w 1031"/>
              <a:gd name="T39" fmla="*/ 439 h 594"/>
              <a:gd name="T40" fmla="*/ 620 w 1031"/>
              <a:gd name="T41" fmla="*/ 439 h 594"/>
              <a:gd name="T42" fmla="*/ 594 w 1031"/>
              <a:gd name="T43" fmla="*/ 449 h 594"/>
              <a:gd name="T44" fmla="*/ 433 w 1031"/>
              <a:gd name="T45" fmla="*/ 450 h 594"/>
              <a:gd name="T46" fmla="*/ 405 w 1031"/>
              <a:gd name="T47" fmla="*/ 439 h 594"/>
              <a:gd name="T48" fmla="*/ 370 w 1031"/>
              <a:gd name="T49" fmla="*/ 440 h 594"/>
              <a:gd name="T50" fmla="*/ 137 w 1031"/>
              <a:gd name="T51" fmla="*/ 563 h 594"/>
              <a:gd name="T52" fmla="*/ 23 w 1031"/>
              <a:gd name="T53" fmla="*/ 512 h 594"/>
              <a:gd name="T54" fmla="*/ 0 w 1031"/>
              <a:gd name="T55" fmla="*/ 284 h 594"/>
              <a:gd name="T56" fmla="*/ 47 w 1031"/>
              <a:gd name="T57" fmla="*/ 290 h 594"/>
              <a:gd name="T58" fmla="*/ 42 w 1031"/>
              <a:gd name="T59" fmla="*/ 290 h 594"/>
              <a:gd name="T60" fmla="*/ 66 w 1031"/>
              <a:gd name="T61" fmla="*/ 490 h 594"/>
              <a:gd name="T62" fmla="*/ 122 w 1031"/>
              <a:gd name="T63" fmla="*/ 519 h 594"/>
              <a:gd name="T64" fmla="*/ 137 w 1031"/>
              <a:gd name="T65" fmla="*/ 510 h 594"/>
              <a:gd name="T66" fmla="*/ 374 w 1031"/>
              <a:gd name="T67" fmla="*/ 386 h 594"/>
              <a:gd name="T68" fmla="*/ 417 w 1031"/>
              <a:gd name="T69" fmla="*/ 390 h 594"/>
              <a:gd name="T70" fmla="*/ 456 w 1031"/>
              <a:gd name="T71" fmla="*/ 405 h 594"/>
              <a:gd name="T72" fmla="*/ 566 w 1031"/>
              <a:gd name="T73" fmla="*/ 405 h 594"/>
              <a:gd name="T74" fmla="*/ 609 w 1031"/>
              <a:gd name="T75" fmla="*/ 388 h 594"/>
              <a:gd name="T76" fmla="*/ 647 w 1031"/>
              <a:gd name="T77" fmla="*/ 384 h 594"/>
              <a:gd name="T78" fmla="*/ 719 w 1031"/>
              <a:gd name="T79" fmla="*/ 422 h 594"/>
              <a:gd name="T80" fmla="*/ 915 w 1031"/>
              <a:gd name="T81" fmla="*/ 525 h 594"/>
              <a:gd name="T82" fmla="*/ 954 w 1031"/>
              <a:gd name="T83" fmla="*/ 507 h 594"/>
              <a:gd name="T84" fmla="*/ 959 w 1031"/>
              <a:gd name="T85" fmla="*/ 99 h 594"/>
              <a:gd name="T86" fmla="*/ 900 w 1031"/>
              <a:gd name="T87" fmla="*/ 71 h 594"/>
              <a:gd name="T88" fmla="*/ 649 w 1031"/>
              <a:gd name="T89" fmla="*/ 203 h 594"/>
              <a:gd name="T90" fmla="*/ 608 w 1031"/>
              <a:gd name="T91" fmla="*/ 199 h 594"/>
              <a:gd name="T92" fmla="*/ 567 w 1031"/>
              <a:gd name="T93" fmla="*/ 183 h 594"/>
              <a:gd name="T94" fmla="*/ 457 w 1031"/>
              <a:gd name="T95" fmla="*/ 183 h 594"/>
              <a:gd name="T96" fmla="*/ 419 w 1031"/>
              <a:gd name="T97" fmla="*/ 196 h 594"/>
              <a:gd name="T98" fmla="*/ 369 w 1031"/>
              <a:gd name="T99" fmla="*/ 200 h 594"/>
              <a:gd name="T100" fmla="*/ 110 w 1031"/>
              <a:gd name="T101" fmla="*/ 64 h 594"/>
              <a:gd name="T102" fmla="*/ 69 w 1031"/>
              <a:gd name="T103" fmla="*/ 82 h 594"/>
              <a:gd name="T104" fmla="*/ 47 w 1031"/>
              <a:gd name="T105" fmla="*/ 29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31" h="594">
                <a:moveTo>
                  <a:pt x="0" y="284"/>
                </a:moveTo>
                <a:cubicBezTo>
                  <a:pt x="0" y="211"/>
                  <a:pt x="5" y="139"/>
                  <a:pt x="24" y="68"/>
                </a:cubicBezTo>
                <a:cubicBezTo>
                  <a:pt x="26" y="61"/>
                  <a:pt x="28" y="54"/>
                  <a:pt x="31" y="47"/>
                </a:cubicBezTo>
                <a:cubicBezTo>
                  <a:pt x="45" y="13"/>
                  <a:pt x="72" y="0"/>
                  <a:pt x="107" y="13"/>
                </a:cubicBezTo>
                <a:cubicBezTo>
                  <a:pt x="135" y="23"/>
                  <a:pt x="161" y="37"/>
                  <a:pt x="188" y="51"/>
                </a:cubicBezTo>
                <a:cubicBezTo>
                  <a:pt x="251" y="84"/>
                  <a:pt x="313" y="117"/>
                  <a:pt x="376" y="151"/>
                </a:cubicBezTo>
                <a:cubicBezTo>
                  <a:pt x="385" y="156"/>
                  <a:pt x="392" y="156"/>
                  <a:pt x="401" y="151"/>
                </a:cubicBezTo>
                <a:cubicBezTo>
                  <a:pt x="415" y="144"/>
                  <a:pt x="431" y="138"/>
                  <a:pt x="446" y="137"/>
                </a:cubicBezTo>
                <a:cubicBezTo>
                  <a:pt x="490" y="135"/>
                  <a:pt x="533" y="135"/>
                  <a:pt x="576" y="137"/>
                </a:cubicBezTo>
                <a:cubicBezTo>
                  <a:pt x="592" y="138"/>
                  <a:pt x="609" y="144"/>
                  <a:pt x="623" y="151"/>
                </a:cubicBezTo>
                <a:cubicBezTo>
                  <a:pt x="633" y="156"/>
                  <a:pt x="639" y="156"/>
                  <a:pt x="648" y="151"/>
                </a:cubicBezTo>
                <a:cubicBezTo>
                  <a:pt x="724" y="111"/>
                  <a:pt x="800" y="70"/>
                  <a:pt x="876" y="31"/>
                </a:cubicBezTo>
                <a:cubicBezTo>
                  <a:pt x="889" y="24"/>
                  <a:pt x="903" y="17"/>
                  <a:pt x="918" y="12"/>
                </a:cubicBezTo>
                <a:cubicBezTo>
                  <a:pt x="953" y="1"/>
                  <a:pt x="982" y="12"/>
                  <a:pt x="992" y="48"/>
                </a:cubicBezTo>
                <a:cubicBezTo>
                  <a:pt x="1004" y="91"/>
                  <a:pt x="1015" y="136"/>
                  <a:pt x="1019" y="180"/>
                </a:cubicBezTo>
                <a:cubicBezTo>
                  <a:pt x="1031" y="293"/>
                  <a:pt x="1025" y="405"/>
                  <a:pt x="1000" y="516"/>
                </a:cubicBezTo>
                <a:cubicBezTo>
                  <a:pt x="999" y="523"/>
                  <a:pt x="997" y="529"/>
                  <a:pt x="995" y="535"/>
                </a:cubicBezTo>
                <a:cubicBezTo>
                  <a:pt x="982" y="574"/>
                  <a:pt x="955" y="589"/>
                  <a:pt x="916" y="576"/>
                </a:cubicBezTo>
                <a:cubicBezTo>
                  <a:pt x="901" y="571"/>
                  <a:pt x="887" y="563"/>
                  <a:pt x="873" y="556"/>
                </a:cubicBezTo>
                <a:cubicBezTo>
                  <a:pt x="799" y="517"/>
                  <a:pt x="725" y="478"/>
                  <a:pt x="652" y="439"/>
                </a:cubicBezTo>
                <a:cubicBezTo>
                  <a:pt x="641" y="433"/>
                  <a:pt x="632" y="430"/>
                  <a:pt x="620" y="439"/>
                </a:cubicBezTo>
                <a:cubicBezTo>
                  <a:pt x="613" y="444"/>
                  <a:pt x="603" y="449"/>
                  <a:pt x="594" y="449"/>
                </a:cubicBezTo>
                <a:cubicBezTo>
                  <a:pt x="541" y="450"/>
                  <a:pt x="487" y="450"/>
                  <a:pt x="433" y="450"/>
                </a:cubicBezTo>
                <a:cubicBezTo>
                  <a:pt x="424" y="449"/>
                  <a:pt x="412" y="446"/>
                  <a:pt x="405" y="439"/>
                </a:cubicBezTo>
                <a:cubicBezTo>
                  <a:pt x="392" y="428"/>
                  <a:pt x="382" y="433"/>
                  <a:pt x="370" y="440"/>
                </a:cubicBezTo>
                <a:cubicBezTo>
                  <a:pt x="292" y="481"/>
                  <a:pt x="215" y="523"/>
                  <a:pt x="137" y="563"/>
                </a:cubicBezTo>
                <a:cubicBezTo>
                  <a:pt x="79" y="594"/>
                  <a:pt x="38" y="586"/>
                  <a:pt x="23" y="512"/>
                </a:cubicBezTo>
                <a:cubicBezTo>
                  <a:pt x="7" y="436"/>
                  <a:pt x="0" y="361"/>
                  <a:pt x="0" y="284"/>
                </a:cubicBezTo>
                <a:close/>
                <a:moveTo>
                  <a:pt x="47" y="290"/>
                </a:moveTo>
                <a:cubicBezTo>
                  <a:pt x="46" y="290"/>
                  <a:pt x="44" y="290"/>
                  <a:pt x="42" y="290"/>
                </a:cubicBezTo>
                <a:cubicBezTo>
                  <a:pt x="50" y="357"/>
                  <a:pt x="55" y="424"/>
                  <a:pt x="66" y="490"/>
                </a:cubicBezTo>
                <a:cubicBezTo>
                  <a:pt x="75" y="540"/>
                  <a:pt x="72" y="543"/>
                  <a:pt x="122" y="519"/>
                </a:cubicBezTo>
                <a:cubicBezTo>
                  <a:pt x="127" y="516"/>
                  <a:pt x="132" y="513"/>
                  <a:pt x="137" y="510"/>
                </a:cubicBezTo>
                <a:cubicBezTo>
                  <a:pt x="216" y="469"/>
                  <a:pt x="295" y="428"/>
                  <a:pt x="374" y="386"/>
                </a:cubicBezTo>
                <a:cubicBezTo>
                  <a:pt x="390" y="377"/>
                  <a:pt x="402" y="376"/>
                  <a:pt x="417" y="390"/>
                </a:cubicBezTo>
                <a:cubicBezTo>
                  <a:pt x="427" y="399"/>
                  <a:pt x="443" y="404"/>
                  <a:pt x="456" y="405"/>
                </a:cubicBezTo>
                <a:cubicBezTo>
                  <a:pt x="493" y="407"/>
                  <a:pt x="530" y="407"/>
                  <a:pt x="566" y="405"/>
                </a:cubicBezTo>
                <a:cubicBezTo>
                  <a:pt x="581" y="404"/>
                  <a:pt x="597" y="397"/>
                  <a:pt x="609" y="388"/>
                </a:cubicBezTo>
                <a:cubicBezTo>
                  <a:pt x="622" y="379"/>
                  <a:pt x="633" y="376"/>
                  <a:pt x="647" y="384"/>
                </a:cubicBezTo>
                <a:cubicBezTo>
                  <a:pt x="671" y="397"/>
                  <a:pt x="695" y="409"/>
                  <a:pt x="719" y="422"/>
                </a:cubicBezTo>
                <a:cubicBezTo>
                  <a:pt x="785" y="456"/>
                  <a:pt x="850" y="491"/>
                  <a:pt x="915" y="525"/>
                </a:cubicBezTo>
                <a:cubicBezTo>
                  <a:pt x="944" y="540"/>
                  <a:pt x="948" y="538"/>
                  <a:pt x="954" y="507"/>
                </a:cubicBezTo>
                <a:cubicBezTo>
                  <a:pt x="984" y="372"/>
                  <a:pt x="986" y="235"/>
                  <a:pt x="959" y="99"/>
                </a:cubicBezTo>
                <a:cubicBezTo>
                  <a:pt x="950" y="48"/>
                  <a:pt x="945" y="47"/>
                  <a:pt x="900" y="71"/>
                </a:cubicBezTo>
                <a:cubicBezTo>
                  <a:pt x="816" y="115"/>
                  <a:pt x="733" y="159"/>
                  <a:pt x="649" y="203"/>
                </a:cubicBezTo>
                <a:cubicBezTo>
                  <a:pt x="634" y="212"/>
                  <a:pt x="622" y="211"/>
                  <a:pt x="608" y="199"/>
                </a:cubicBezTo>
                <a:cubicBezTo>
                  <a:pt x="597" y="190"/>
                  <a:pt x="581" y="184"/>
                  <a:pt x="567" y="183"/>
                </a:cubicBezTo>
                <a:cubicBezTo>
                  <a:pt x="530" y="181"/>
                  <a:pt x="494" y="181"/>
                  <a:pt x="457" y="183"/>
                </a:cubicBezTo>
                <a:cubicBezTo>
                  <a:pt x="444" y="183"/>
                  <a:pt x="428" y="188"/>
                  <a:pt x="419" y="196"/>
                </a:cubicBezTo>
                <a:cubicBezTo>
                  <a:pt x="402" y="213"/>
                  <a:pt x="388" y="210"/>
                  <a:pt x="369" y="200"/>
                </a:cubicBezTo>
                <a:cubicBezTo>
                  <a:pt x="283" y="154"/>
                  <a:pt x="196" y="109"/>
                  <a:pt x="110" y="64"/>
                </a:cubicBezTo>
                <a:cubicBezTo>
                  <a:pt x="81" y="49"/>
                  <a:pt x="77" y="51"/>
                  <a:pt x="69" y="82"/>
                </a:cubicBezTo>
                <a:cubicBezTo>
                  <a:pt x="51" y="150"/>
                  <a:pt x="47" y="220"/>
                  <a:pt x="47" y="29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9" name="Freeform 31">
            <a:extLst>
              <a:ext uri="{FF2B5EF4-FFF2-40B4-BE49-F238E27FC236}">
                <a16:creationId xmlns:a16="http://schemas.microsoft.com/office/drawing/2014/main" id="{A666392E-0909-412F-BBC6-5093548647DC}"/>
              </a:ext>
            </a:extLst>
          </p:cNvPr>
          <p:cNvSpPr>
            <a:spLocks/>
          </p:cNvSpPr>
          <p:nvPr/>
        </p:nvSpPr>
        <p:spPr bwMode="auto">
          <a:xfrm>
            <a:off x="4873625" y="2603501"/>
            <a:ext cx="112713" cy="111125"/>
          </a:xfrm>
          <a:custGeom>
            <a:avLst/>
            <a:gdLst>
              <a:gd name="T0" fmla="*/ 48 w 96"/>
              <a:gd name="T1" fmla="*/ 96 h 96"/>
              <a:gd name="T2" fmla="*/ 0 w 96"/>
              <a:gd name="T3" fmla="*/ 48 h 96"/>
              <a:gd name="T4" fmla="*/ 47 w 96"/>
              <a:gd name="T5" fmla="*/ 0 h 96"/>
              <a:gd name="T6" fmla="*/ 95 w 96"/>
              <a:gd name="T7" fmla="*/ 47 h 96"/>
              <a:gd name="T8" fmla="*/ 48 w 96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6">
                <a:moveTo>
                  <a:pt x="48" y="96"/>
                </a:moveTo>
                <a:cubicBezTo>
                  <a:pt x="21" y="96"/>
                  <a:pt x="0" y="76"/>
                  <a:pt x="0" y="48"/>
                </a:cubicBezTo>
                <a:cubicBezTo>
                  <a:pt x="0" y="21"/>
                  <a:pt x="21" y="0"/>
                  <a:pt x="47" y="0"/>
                </a:cubicBezTo>
                <a:cubicBezTo>
                  <a:pt x="73" y="0"/>
                  <a:pt x="94" y="21"/>
                  <a:pt x="95" y="47"/>
                </a:cubicBezTo>
                <a:cubicBezTo>
                  <a:pt x="96" y="73"/>
                  <a:pt x="74" y="95"/>
                  <a:pt x="48" y="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0" name="Freeform 32">
            <a:extLst>
              <a:ext uri="{FF2B5EF4-FFF2-40B4-BE49-F238E27FC236}">
                <a16:creationId xmlns:a16="http://schemas.microsoft.com/office/drawing/2014/main" id="{B606CD76-E882-4B9E-8528-1D9FE630C260}"/>
              </a:ext>
            </a:extLst>
          </p:cNvPr>
          <p:cNvSpPr>
            <a:spLocks/>
          </p:cNvSpPr>
          <p:nvPr/>
        </p:nvSpPr>
        <p:spPr bwMode="auto">
          <a:xfrm>
            <a:off x="4873625" y="3279776"/>
            <a:ext cx="111125" cy="112713"/>
          </a:xfrm>
          <a:custGeom>
            <a:avLst/>
            <a:gdLst>
              <a:gd name="T0" fmla="*/ 48 w 95"/>
              <a:gd name="T1" fmla="*/ 96 h 96"/>
              <a:gd name="T2" fmla="*/ 0 w 95"/>
              <a:gd name="T3" fmla="*/ 48 h 96"/>
              <a:gd name="T4" fmla="*/ 47 w 95"/>
              <a:gd name="T5" fmla="*/ 0 h 96"/>
              <a:gd name="T6" fmla="*/ 95 w 95"/>
              <a:gd name="T7" fmla="*/ 49 h 96"/>
              <a:gd name="T8" fmla="*/ 48 w 95"/>
              <a:gd name="T9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6">
                <a:moveTo>
                  <a:pt x="48" y="96"/>
                </a:moveTo>
                <a:cubicBezTo>
                  <a:pt x="20" y="96"/>
                  <a:pt x="0" y="76"/>
                  <a:pt x="0" y="48"/>
                </a:cubicBezTo>
                <a:cubicBezTo>
                  <a:pt x="0" y="22"/>
                  <a:pt x="21" y="0"/>
                  <a:pt x="47" y="0"/>
                </a:cubicBezTo>
                <a:cubicBezTo>
                  <a:pt x="74" y="1"/>
                  <a:pt x="95" y="23"/>
                  <a:pt x="95" y="49"/>
                </a:cubicBezTo>
                <a:cubicBezTo>
                  <a:pt x="95" y="75"/>
                  <a:pt x="73" y="95"/>
                  <a:pt x="48" y="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" name="Freeform 33">
            <a:extLst>
              <a:ext uri="{FF2B5EF4-FFF2-40B4-BE49-F238E27FC236}">
                <a16:creationId xmlns:a16="http://schemas.microsoft.com/office/drawing/2014/main" id="{D460C830-AB1F-42EB-83A3-DCE9F47E748E}"/>
              </a:ext>
            </a:extLst>
          </p:cNvPr>
          <p:cNvSpPr>
            <a:spLocks/>
          </p:cNvSpPr>
          <p:nvPr/>
        </p:nvSpPr>
        <p:spPr bwMode="auto">
          <a:xfrm>
            <a:off x="4873625" y="3957638"/>
            <a:ext cx="111125" cy="112713"/>
          </a:xfrm>
          <a:custGeom>
            <a:avLst/>
            <a:gdLst>
              <a:gd name="T0" fmla="*/ 0 w 95"/>
              <a:gd name="T1" fmla="*/ 47 h 96"/>
              <a:gd name="T2" fmla="*/ 47 w 95"/>
              <a:gd name="T3" fmla="*/ 0 h 96"/>
              <a:gd name="T4" fmla="*/ 95 w 95"/>
              <a:gd name="T5" fmla="*/ 48 h 96"/>
              <a:gd name="T6" fmla="*/ 48 w 95"/>
              <a:gd name="T7" fmla="*/ 96 h 96"/>
              <a:gd name="T8" fmla="*/ 0 w 95"/>
              <a:gd name="T9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5" h="96">
                <a:moveTo>
                  <a:pt x="0" y="47"/>
                </a:moveTo>
                <a:cubicBezTo>
                  <a:pt x="0" y="21"/>
                  <a:pt x="20" y="1"/>
                  <a:pt x="47" y="0"/>
                </a:cubicBezTo>
                <a:cubicBezTo>
                  <a:pt x="73" y="0"/>
                  <a:pt x="95" y="22"/>
                  <a:pt x="95" y="48"/>
                </a:cubicBezTo>
                <a:cubicBezTo>
                  <a:pt x="95" y="74"/>
                  <a:pt x="73" y="95"/>
                  <a:pt x="48" y="96"/>
                </a:cubicBezTo>
                <a:cubicBezTo>
                  <a:pt x="21" y="96"/>
                  <a:pt x="0" y="74"/>
                  <a:pt x="0" y="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48EC12DF-378A-4767-BFBD-2439AE695A5A}"/>
              </a:ext>
            </a:extLst>
          </p:cNvPr>
          <p:cNvGrpSpPr/>
          <p:nvPr/>
        </p:nvGrpSpPr>
        <p:grpSpPr>
          <a:xfrm>
            <a:off x="430612" y="3494088"/>
            <a:ext cx="697701" cy="1360488"/>
            <a:chOff x="5233988" y="1000126"/>
            <a:chExt cx="1935163" cy="3773487"/>
          </a:xfrm>
        </p:grpSpPr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BBE3B886-2943-4450-BBE4-AF858CBAD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635" y="2994648"/>
              <a:ext cx="1011868" cy="563056"/>
            </a:xfrm>
            <a:custGeom>
              <a:avLst/>
              <a:gdLst>
                <a:gd name="T0" fmla="*/ 375 w 985"/>
                <a:gd name="T1" fmla="*/ 165 h 547"/>
                <a:gd name="T2" fmla="*/ 449 w 985"/>
                <a:gd name="T3" fmla="*/ 137 h 547"/>
                <a:gd name="T4" fmla="*/ 533 w 985"/>
                <a:gd name="T5" fmla="*/ 137 h 547"/>
                <a:gd name="T6" fmla="*/ 611 w 985"/>
                <a:gd name="T7" fmla="*/ 166 h 547"/>
                <a:gd name="T8" fmla="*/ 853 w 985"/>
                <a:gd name="T9" fmla="*/ 38 h 547"/>
                <a:gd name="T10" fmla="*/ 893 w 985"/>
                <a:gd name="T11" fmla="*/ 18 h 547"/>
                <a:gd name="T12" fmla="*/ 956 w 985"/>
                <a:gd name="T13" fmla="*/ 48 h 547"/>
                <a:gd name="T14" fmla="*/ 979 w 985"/>
                <a:gd name="T15" fmla="*/ 189 h 547"/>
                <a:gd name="T16" fmla="*/ 957 w 985"/>
                <a:gd name="T17" fmla="*/ 495 h 547"/>
                <a:gd name="T18" fmla="*/ 891 w 985"/>
                <a:gd name="T19" fmla="*/ 527 h 547"/>
                <a:gd name="T20" fmla="*/ 679 w 985"/>
                <a:gd name="T21" fmla="*/ 416 h 547"/>
                <a:gd name="T22" fmla="*/ 611 w 985"/>
                <a:gd name="T23" fmla="*/ 380 h 547"/>
                <a:gd name="T24" fmla="*/ 533 w 985"/>
                <a:gd name="T25" fmla="*/ 409 h 547"/>
                <a:gd name="T26" fmla="*/ 449 w 985"/>
                <a:gd name="T27" fmla="*/ 409 h 547"/>
                <a:gd name="T28" fmla="*/ 375 w 985"/>
                <a:gd name="T29" fmla="*/ 381 h 547"/>
                <a:gd name="T30" fmla="*/ 228 w 985"/>
                <a:gd name="T31" fmla="*/ 458 h 547"/>
                <a:gd name="T32" fmla="*/ 115 w 985"/>
                <a:gd name="T33" fmla="*/ 517 h 547"/>
                <a:gd name="T34" fmla="*/ 90 w 985"/>
                <a:gd name="T35" fmla="*/ 529 h 547"/>
                <a:gd name="T36" fmla="*/ 29 w 985"/>
                <a:gd name="T37" fmla="*/ 498 h 547"/>
                <a:gd name="T38" fmla="*/ 7 w 985"/>
                <a:gd name="T39" fmla="*/ 338 h 547"/>
                <a:gd name="T40" fmla="*/ 28 w 985"/>
                <a:gd name="T41" fmla="*/ 52 h 547"/>
                <a:gd name="T42" fmla="*/ 98 w 985"/>
                <a:gd name="T43" fmla="*/ 20 h 547"/>
                <a:gd name="T44" fmla="*/ 352 w 985"/>
                <a:gd name="T45" fmla="*/ 154 h 547"/>
                <a:gd name="T46" fmla="*/ 375 w 985"/>
                <a:gd name="T47" fmla="*/ 165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5" h="547">
                  <a:moveTo>
                    <a:pt x="375" y="165"/>
                  </a:moveTo>
                  <a:cubicBezTo>
                    <a:pt x="396" y="143"/>
                    <a:pt x="421" y="137"/>
                    <a:pt x="449" y="137"/>
                  </a:cubicBezTo>
                  <a:cubicBezTo>
                    <a:pt x="477" y="138"/>
                    <a:pt x="505" y="138"/>
                    <a:pt x="533" y="137"/>
                  </a:cubicBezTo>
                  <a:cubicBezTo>
                    <a:pt x="562" y="137"/>
                    <a:pt x="590" y="141"/>
                    <a:pt x="611" y="166"/>
                  </a:cubicBezTo>
                  <a:cubicBezTo>
                    <a:pt x="692" y="123"/>
                    <a:pt x="773" y="80"/>
                    <a:pt x="853" y="38"/>
                  </a:cubicBezTo>
                  <a:cubicBezTo>
                    <a:pt x="866" y="31"/>
                    <a:pt x="879" y="24"/>
                    <a:pt x="893" y="18"/>
                  </a:cubicBezTo>
                  <a:cubicBezTo>
                    <a:pt x="929" y="2"/>
                    <a:pt x="948" y="10"/>
                    <a:pt x="956" y="48"/>
                  </a:cubicBezTo>
                  <a:cubicBezTo>
                    <a:pt x="966" y="95"/>
                    <a:pt x="976" y="142"/>
                    <a:pt x="979" y="189"/>
                  </a:cubicBezTo>
                  <a:cubicBezTo>
                    <a:pt x="985" y="292"/>
                    <a:pt x="982" y="394"/>
                    <a:pt x="957" y="495"/>
                  </a:cubicBezTo>
                  <a:cubicBezTo>
                    <a:pt x="947" y="537"/>
                    <a:pt x="930" y="547"/>
                    <a:pt x="891" y="527"/>
                  </a:cubicBezTo>
                  <a:cubicBezTo>
                    <a:pt x="820" y="491"/>
                    <a:pt x="750" y="453"/>
                    <a:pt x="679" y="416"/>
                  </a:cubicBezTo>
                  <a:cubicBezTo>
                    <a:pt x="657" y="404"/>
                    <a:pt x="634" y="393"/>
                    <a:pt x="611" y="380"/>
                  </a:cubicBezTo>
                  <a:cubicBezTo>
                    <a:pt x="590" y="405"/>
                    <a:pt x="563" y="410"/>
                    <a:pt x="533" y="409"/>
                  </a:cubicBezTo>
                  <a:cubicBezTo>
                    <a:pt x="505" y="408"/>
                    <a:pt x="477" y="408"/>
                    <a:pt x="449" y="409"/>
                  </a:cubicBezTo>
                  <a:cubicBezTo>
                    <a:pt x="421" y="410"/>
                    <a:pt x="395" y="403"/>
                    <a:pt x="375" y="381"/>
                  </a:cubicBezTo>
                  <a:cubicBezTo>
                    <a:pt x="326" y="406"/>
                    <a:pt x="277" y="432"/>
                    <a:pt x="228" y="458"/>
                  </a:cubicBezTo>
                  <a:cubicBezTo>
                    <a:pt x="191" y="478"/>
                    <a:pt x="153" y="498"/>
                    <a:pt x="115" y="517"/>
                  </a:cubicBezTo>
                  <a:cubicBezTo>
                    <a:pt x="107" y="522"/>
                    <a:pt x="99" y="526"/>
                    <a:pt x="90" y="529"/>
                  </a:cubicBezTo>
                  <a:cubicBezTo>
                    <a:pt x="55" y="543"/>
                    <a:pt x="36" y="535"/>
                    <a:pt x="29" y="498"/>
                  </a:cubicBezTo>
                  <a:cubicBezTo>
                    <a:pt x="20" y="445"/>
                    <a:pt x="11" y="391"/>
                    <a:pt x="7" y="338"/>
                  </a:cubicBezTo>
                  <a:cubicBezTo>
                    <a:pt x="0" y="242"/>
                    <a:pt x="3" y="146"/>
                    <a:pt x="28" y="52"/>
                  </a:cubicBezTo>
                  <a:cubicBezTo>
                    <a:pt x="40" y="9"/>
                    <a:pt x="58" y="0"/>
                    <a:pt x="98" y="20"/>
                  </a:cubicBezTo>
                  <a:cubicBezTo>
                    <a:pt x="183" y="64"/>
                    <a:pt x="268" y="109"/>
                    <a:pt x="352" y="154"/>
                  </a:cubicBezTo>
                  <a:cubicBezTo>
                    <a:pt x="359" y="157"/>
                    <a:pt x="367" y="161"/>
                    <a:pt x="375" y="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59585F97-C283-4533-A739-580959CCE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988" y="1000126"/>
              <a:ext cx="1935163" cy="3773487"/>
            </a:xfrm>
            <a:custGeom>
              <a:avLst/>
              <a:gdLst>
                <a:gd name="T0" fmla="*/ 682 w 1540"/>
                <a:gd name="T1" fmla="*/ 2250 h 3008"/>
                <a:gd name="T2" fmla="*/ 717 w 1540"/>
                <a:gd name="T3" fmla="*/ 1903 h 3008"/>
                <a:gd name="T4" fmla="*/ 761 w 1540"/>
                <a:gd name="T5" fmla="*/ 1771 h 3008"/>
                <a:gd name="T6" fmla="*/ 449 w 1540"/>
                <a:gd name="T7" fmla="*/ 1500 h 3008"/>
                <a:gd name="T8" fmla="*/ 395 w 1540"/>
                <a:gd name="T9" fmla="*/ 1314 h 3008"/>
                <a:gd name="T10" fmla="*/ 238 w 1540"/>
                <a:gd name="T11" fmla="*/ 1028 h 3008"/>
                <a:gd name="T12" fmla="*/ 195 w 1540"/>
                <a:gd name="T13" fmla="*/ 865 h 3008"/>
                <a:gd name="T14" fmla="*/ 263 w 1540"/>
                <a:gd name="T15" fmla="*/ 783 h 3008"/>
                <a:gd name="T16" fmla="*/ 238 w 1540"/>
                <a:gd name="T17" fmla="*/ 459 h 3008"/>
                <a:gd name="T18" fmla="*/ 605 w 1540"/>
                <a:gd name="T19" fmla="*/ 31 h 3008"/>
                <a:gd name="T20" fmla="*/ 1013 w 1540"/>
                <a:gd name="T21" fmla="*/ 70 h 3008"/>
                <a:gd name="T22" fmla="*/ 1112 w 1540"/>
                <a:gd name="T23" fmla="*/ 182 h 3008"/>
                <a:gd name="T24" fmla="*/ 1297 w 1540"/>
                <a:gd name="T25" fmla="*/ 524 h 3008"/>
                <a:gd name="T26" fmla="*/ 1326 w 1540"/>
                <a:gd name="T27" fmla="*/ 883 h 3008"/>
                <a:gd name="T28" fmla="*/ 1284 w 1540"/>
                <a:gd name="T29" fmla="*/ 1038 h 3008"/>
                <a:gd name="T30" fmla="*/ 1175 w 1540"/>
                <a:gd name="T31" fmla="*/ 1234 h 3008"/>
                <a:gd name="T32" fmla="*/ 1115 w 1540"/>
                <a:gd name="T33" fmla="*/ 1363 h 3008"/>
                <a:gd name="T34" fmla="*/ 1096 w 1540"/>
                <a:gd name="T35" fmla="*/ 1503 h 3008"/>
                <a:gd name="T36" fmla="*/ 765 w 1540"/>
                <a:gd name="T37" fmla="*/ 1769 h 3008"/>
                <a:gd name="T38" fmla="*/ 818 w 1540"/>
                <a:gd name="T39" fmla="*/ 1913 h 3008"/>
                <a:gd name="T40" fmla="*/ 855 w 1540"/>
                <a:gd name="T41" fmla="*/ 2238 h 3008"/>
                <a:gd name="T42" fmla="*/ 1184 w 1540"/>
                <a:gd name="T43" fmla="*/ 1535 h 3008"/>
                <a:gd name="T44" fmla="*/ 1464 w 1540"/>
                <a:gd name="T45" fmla="*/ 1754 h 3008"/>
                <a:gd name="T46" fmla="*/ 1539 w 1540"/>
                <a:gd name="T47" fmla="*/ 1853 h 3008"/>
                <a:gd name="T48" fmla="*/ 1494 w 1540"/>
                <a:gd name="T49" fmla="*/ 2002 h 3008"/>
                <a:gd name="T50" fmla="*/ 1290 w 1540"/>
                <a:gd name="T51" fmla="*/ 2025 h 3008"/>
                <a:gd name="T52" fmla="*/ 772 w 1540"/>
                <a:gd name="T53" fmla="*/ 3008 h 3008"/>
                <a:gd name="T54" fmla="*/ 254 w 1540"/>
                <a:gd name="T55" fmla="*/ 2024 h 3008"/>
                <a:gd name="T56" fmla="*/ 47 w 1540"/>
                <a:gd name="T57" fmla="*/ 2001 h 3008"/>
                <a:gd name="T58" fmla="*/ 4 w 1540"/>
                <a:gd name="T59" fmla="*/ 1853 h 3008"/>
                <a:gd name="T60" fmla="*/ 151 w 1540"/>
                <a:gd name="T61" fmla="*/ 1698 h 3008"/>
                <a:gd name="T62" fmla="*/ 359 w 1540"/>
                <a:gd name="T63" fmla="*/ 1536 h 3008"/>
                <a:gd name="T64" fmla="*/ 650 w 1540"/>
                <a:gd name="T65" fmla="*/ 2465 h 3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40" h="3008">
                  <a:moveTo>
                    <a:pt x="650" y="2465"/>
                  </a:moveTo>
                  <a:cubicBezTo>
                    <a:pt x="661" y="2393"/>
                    <a:pt x="671" y="2322"/>
                    <a:pt x="682" y="2250"/>
                  </a:cubicBezTo>
                  <a:cubicBezTo>
                    <a:pt x="697" y="2145"/>
                    <a:pt x="712" y="2039"/>
                    <a:pt x="728" y="1934"/>
                  </a:cubicBezTo>
                  <a:cubicBezTo>
                    <a:pt x="730" y="1920"/>
                    <a:pt x="727" y="1912"/>
                    <a:pt x="717" y="1903"/>
                  </a:cubicBezTo>
                  <a:cubicBezTo>
                    <a:pt x="700" y="1888"/>
                    <a:pt x="684" y="1872"/>
                    <a:pt x="666" y="1855"/>
                  </a:cubicBezTo>
                  <a:cubicBezTo>
                    <a:pt x="692" y="1821"/>
                    <a:pt x="722" y="1793"/>
                    <a:pt x="761" y="1771"/>
                  </a:cubicBezTo>
                  <a:cubicBezTo>
                    <a:pt x="730" y="1743"/>
                    <a:pt x="699" y="1717"/>
                    <a:pt x="668" y="1690"/>
                  </a:cubicBezTo>
                  <a:cubicBezTo>
                    <a:pt x="595" y="1627"/>
                    <a:pt x="522" y="1563"/>
                    <a:pt x="449" y="1500"/>
                  </a:cubicBezTo>
                  <a:cubicBezTo>
                    <a:pt x="439" y="1492"/>
                    <a:pt x="434" y="1483"/>
                    <a:pt x="435" y="1470"/>
                  </a:cubicBezTo>
                  <a:cubicBezTo>
                    <a:pt x="441" y="1412"/>
                    <a:pt x="427" y="1364"/>
                    <a:pt x="395" y="1314"/>
                  </a:cubicBezTo>
                  <a:cubicBezTo>
                    <a:pt x="353" y="1245"/>
                    <a:pt x="326" y="1167"/>
                    <a:pt x="291" y="1090"/>
                  </a:cubicBezTo>
                  <a:cubicBezTo>
                    <a:pt x="250" y="1083"/>
                    <a:pt x="248" y="1079"/>
                    <a:pt x="238" y="1028"/>
                  </a:cubicBezTo>
                  <a:cubicBezTo>
                    <a:pt x="232" y="994"/>
                    <a:pt x="221" y="961"/>
                    <a:pt x="212" y="928"/>
                  </a:cubicBezTo>
                  <a:cubicBezTo>
                    <a:pt x="206" y="907"/>
                    <a:pt x="197" y="886"/>
                    <a:pt x="195" y="865"/>
                  </a:cubicBezTo>
                  <a:cubicBezTo>
                    <a:pt x="193" y="848"/>
                    <a:pt x="195" y="828"/>
                    <a:pt x="201" y="812"/>
                  </a:cubicBezTo>
                  <a:cubicBezTo>
                    <a:pt x="211" y="787"/>
                    <a:pt x="232" y="779"/>
                    <a:pt x="263" y="783"/>
                  </a:cubicBezTo>
                  <a:cubicBezTo>
                    <a:pt x="258" y="743"/>
                    <a:pt x="250" y="704"/>
                    <a:pt x="247" y="665"/>
                  </a:cubicBezTo>
                  <a:cubicBezTo>
                    <a:pt x="242" y="596"/>
                    <a:pt x="239" y="528"/>
                    <a:pt x="238" y="459"/>
                  </a:cubicBezTo>
                  <a:cubicBezTo>
                    <a:pt x="237" y="418"/>
                    <a:pt x="257" y="381"/>
                    <a:pt x="277" y="345"/>
                  </a:cubicBezTo>
                  <a:cubicBezTo>
                    <a:pt x="354" y="207"/>
                    <a:pt x="462" y="101"/>
                    <a:pt x="605" y="31"/>
                  </a:cubicBezTo>
                  <a:cubicBezTo>
                    <a:pt x="666" y="0"/>
                    <a:pt x="731" y="0"/>
                    <a:pt x="796" y="6"/>
                  </a:cubicBezTo>
                  <a:cubicBezTo>
                    <a:pt x="873" y="12"/>
                    <a:pt x="946" y="29"/>
                    <a:pt x="1013" y="70"/>
                  </a:cubicBezTo>
                  <a:cubicBezTo>
                    <a:pt x="1052" y="95"/>
                    <a:pt x="1082" y="128"/>
                    <a:pt x="1099" y="172"/>
                  </a:cubicBezTo>
                  <a:cubicBezTo>
                    <a:pt x="1101" y="177"/>
                    <a:pt x="1108" y="182"/>
                    <a:pt x="1112" y="182"/>
                  </a:cubicBezTo>
                  <a:cubicBezTo>
                    <a:pt x="1174" y="181"/>
                    <a:pt x="1214" y="213"/>
                    <a:pt x="1242" y="263"/>
                  </a:cubicBezTo>
                  <a:cubicBezTo>
                    <a:pt x="1288" y="344"/>
                    <a:pt x="1302" y="432"/>
                    <a:pt x="1297" y="524"/>
                  </a:cubicBezTo>
                  <a:cubicBezTo>
                    <a:pt x="1292" y="608"/>
                    <a:pt x="1284" y="692"/>
                    <a:pt x="1278" y="778"/>
                  </a:cubicBezTo>
                  <a:cubicBezTo>
                    <a:pt x="1327" y="801"/>
                    <a:pt x="1339" y="825"/>
                    <a:pt x="1326" y="883"/>
                  </a:cubicBezTo>
                  <a:cubicBezTo>
                    <a:pt x="1323" y="896"/>
                    <a:pt x="1317" y="909"/>
                    <a:pt x="1314" y="923"/>
                  </a:cubicBezTo>
                  <a:cubicBezTo>
                    <a:pt x="1303" y="961"/>
                    <a:pt x="1292" y="999"/>
                    <a:pt x="1284" y="1038"/>
                  </a:cubicBezTo>
                  <a:cubicBezTo>
                    <a:pt x="1276" y="1076"/>
                    <a:pt x="1266" y="1087"/>
                    <a:pt x="1228" y="1090"/>
                  </a:cubicBezTo>
                  <a:cubicBezTo>
                    <a:pt x="1211" y="1138"/>
                    <a:pt x="1195" y="1187"/>
                    <a:pt x="1175" y="1234"/>
                  </a:cubicBezTo>
                  <a:cubicBezTo>
                    <a:pt x="1159" y="1270"/>
                    <a:pt x="1138" y="1305"/>
                    <a:pt x="1120" y="1340"/>
                  </a:cubicBezTo>
                  <a:cubicBezTo>
                    <a:pt x="1117" y="1347"/>
                    <a:pt x="1115" y="1355"/>
                    <a:pt x="1115" y="1363"/>
                  </a:cubicBezTo>
                  <a:cubicBezTo>
                    <a:pt x="1114" y="1397"/>
                    <a:pt x="1113" y="1431"/>
                    <a:pt x="1115" y="1465"/>
                  </a:cubicBezTo>
                  <a:cubicBezTo>
                    <a:pt x="1116" y="1482"/>
                    <a:pt x="1109" y="1493"/>
                    <a:pt x="1096" y="1503"/>
                  </a:cubicBezTo>
                  <a:cubicBezTo>
                    <a:pt x="987" y="1590"/>
                    <a:pt x="879" y="1677"/>
                    <a:pt x="770" y="1764"/>
                  </a:cubicBezTo>
                  <a:cubicBezTo>
                    <a:pt x="768" y="1766"/>
                    <a:pt x="766" y="1768"/>
                    <a:pt x="765" y="1769"/>
                  </a:cubicBezTo>
                  <a:cubicBezTo>
                    <a:pt x="801" y="1801"/>
                    <a:pt x="837" y="1833"/>
                    <a:pt x="870" y="1864"/>
                  </a:cubicBezTo>
                  <a:cubicBezTo>
                    <a:pt x="851" y="1881"/>
                    <a:pt x="834" y="1897"/>
                    <a:pt x="818" y="1913"/>
                  </a:cubicBezTo>
                  <a:cubicBezTo>
                    <a:pt x="814" y="1917"/>
                    <a:pt x="813" y="1926"/>
                    <a:pt x="814" y="1933"/>
                  </a:cubicBezTo>
                  <a:cubicBezTo>
                    <a:pt x="827" y="2035"/>
                    <a:pt x="842" y="2136"/>
                    <a:pt x="855" y="2238"/>
                  </a:cubicBezTo>
                  <a:cubicBezTo>
                    <a:pt x="866" y="2322"/>
                    <a:pt x="875" y="2407"/>
                    <a:pt x="889" y="2493"/>
                  </a:cubicBezTo>
                  <a:cubicBezTo>
                    <a:pt x="987" y="2175"/>
                    <a:pt x="1085" y="1856"/>
                    <a:pt x="1184" y="1535"/>
                  </a:cubicBezTo>
                  <a:cubicBezTo>
                    <a:pt x="1209" y="1556"/>
                    <a:pt x="1231" y="1576"/>
                    <a:pt x="1255" y="1594"/>
                  </a:cubicBezTo>
                  <a:cubicBezTo>
                    <a:pt x="1324" y="1647"/>
                    <a:pt x="1395" y="1699"/>
                    <a:pt x="1464" y="1754"/>
                  </a:cubicBezTo>
                  <a:cubicBezTo>
                    <a:pt x="1489" y="1773"/>
                    <a:pt x="1509" y="1797"/>
                    <a:pt x="1530" y="1821"/>
                  </a:cubicBezTo>
                  <a:cubicBezTo>
                    <a:pt x="1536" y="1829"/>
                    <a:pt x="1540" y="1843"/>
                    <a:pt x="1539" y="1853"/>
                  </a:cubicBezTo>
                  <a:cubicBezTo>
                    <a:pt x="1531" y="1898"/>
                    <a:pt x="1521" y="1942"/>
                    <a:pt x="1513" y="1986"/>
                  </a:cubicBezTo>
                  <a:cubicBezTo>
                    <a:pt x="1511" y="1998"/>
                    <a:pt x="1505" y="2001"/>
                    <a:pt x="1494" y="2002"/>
                  </a:cubicBezTo>
                  <a:cubicBezTo>
                    <a:pt x="1432" y="2008"/>
                    <a:pt x="1371" y="2015"/>
                    <a:pt x="1309" y="2022"/>
                  </a:cubicBezTo>
                  <a:cubicBezTo>
                    <a:pt x="1304" y="2022"/>
                    <a:pt x="1299" y="2023"/>
                    <a:pt x="1290" y="2025"/>
                  </a:cubicBezTo>
                  <a:cubicBezTo>
                    <a:pt x="1331" y="2070"/>
                    <a:pt x="1369" y="2112"/>
                    <a:pt x="1409" y="2156"/>
                  </a:cubicBezTo>
                  <a:cubicBezTo>
                    <a:pt x="1197" y="2440"/>
                    <a:pt x="985" y="2723"/>
                    <a:pt x="772" y="3008"/>
                  </a:cubicBezTo>
                  <a:cubicBezTo>
                    <a:pt x="559" y="2723"/>
                    <a:pt x="347" y="2440"/>
                    <a:pt x="135" y="2156"/>
                  </a:cubicBezTo>
                  <a:cubicBezTo>
                    <a:pt x="174" y="2113"/>
                    <a:pt x="213" y="2070"/>
                    <a:pt x="254" y="2024"/>
                  </a:cubicBezTo>
                  <a:cubicBezTo>
                    <a:pt x="220" y="2021"/>
                    <a:pt x="189" y="2017"/>
                    <a:pt x="158" y="2014"/>
                  </a:cubicBezTo>
                  <a:cubicBezTo>
                    <a:pt x="121" y="2009"/>
                    <a:pt x="84" y="2006"/>
                    <a:pt x="47" y="2001"/>
                  </a:cubicBezTo>
                  <a:cubicBezTo>
                    <a:pt x="41" y="2000"/>
                    <a:pt x="33" y="1993"/>
                    <a:pt x="32" y="1987"/>
                  </a:cubicBezTo>
                  <a:cubicBezTo>
                    <a:pt x="22" y="1943"/>
                    <a:pt x="13" y="1897"/>
                    <a:pt x="4" y="1853"/>
                  </a:cubicBezTo>
                  <a:cubicBezTo>
                    <a:pt x="0" y="1836"/>
                    <a:pt x="8" y="1823"/>
                    <a:pt x="19" y="1813"/>
                  </a:cubicBezTo>
                  <a:cubicBezTo>
                    <a:pt x="62" y="1774"/>
                    <a:pt x="105" y="1735"/>
                    <a:pt x="151" y="1698"/>
                  </a:cubicBezTo>
                  <a:cubicBezTo>
                    <a:pt x="213" y="1647"/>
                    <a:pt x="278" y="1599"/>
                    <a:pt x="341" y="1550"/>
                  </a:cubicBezTo>
                  <a:cubicBezTo>
                    <a:pt x="347" y="1546"/>
                    <a:pt x="352" y="1542"/>
                    <a:pt x="359" y="1536"/>
                  </a:cubicBezTo>
                  <a:cubicBezTo>
                    <a:pt x="455" y="1847"/>
                    <a:pt x="551" y="2156"/>
                    <a:pt x="646" y="2465"/>
                  </a:cubicBezTo>
                  <a:cubicBezTo>
                    <a:pt x="648" y="2465"/>
                    <a:pt x="649" y="2465"/>
                    <a:pt x="650" y="2465"/>
                  </a:cubicBezTo>
                  <a:close/>
                </a:path>
              </a:pathLst>
            </a:custGeom>
            <a:solidFill>
              <a:srgbClr val="1737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</p:grpSp>
      <p:sp>
        <p:nvSpPr>
          <p:cNvPr id="69" name="Freeform 37">
            <a:extLst>
              <a:ext uri="{FF2B5EF4-FFF2-40B4-BE49-F238E27FC236}">
                <a16:creationId xmlns:a16="http://schemas.microsoft.com/office/drawing/2014/main" id="{5AA59A02-2694-4384-81D0-51F85469CD7E}"/>
              </a:ext>
            </a:extLst>
          </p:cNvPr>
          <p:cNvSpPr>
            <a:spLocks/>
          </p:cNvSpPr>
          <p:nvPr/>
        </p:nvSpPr>
        <p:spPr bwMode="auto">
          <a:xfrm>
            <a:off x="2949575" y="3590925"/>
            <a:ext cx="890587" cy="1270000"/>
          </a:xfrm>
          <a:custGeom>
            <a:avLst/>
            <a:gdLst>
              <a:gd name="T0" fmla="*/ 498 w 1056"/>
              <a:gd name="T1" fmla="*/ 1467 h 1502"/>
              <a:gd name="T2" fmla="*/ 96 w 1056"/>
              <a:gd name="T3" fmla="*/ 729 h 1502"/>
              <a:gd name="T4" fmla="*/ 0 w 1056"/>
              <a:gd name="T5" fmla="*/ 381 h 1502"/>
              <a:gd name="T6" fmla="*/ 116 w 1056"/>
              <a:gd name="T7" fmla="*/ 285 h 1502"/>
              <a:gd name="T8" fmla="*/ 63 w 1056"/>
              <a:gd name="T9" fmla="*/ 192 h 1502"/>
              <a:gd name="T10" fmla="*/ 194 w 1056"/>
              <a:gd name="T11" fmla="*/ 6 h 1502"/>
              <a:gd name="T12" fmla="*/ 203 w 1056"/>
              <a:gd name="T13" fmla="*/ 69 h 1502"/>
              <a:gd name="T14" fmla="*/ 210 w 1056"/>
              <a:gd name="T15" fmla="*/ 163 h 1502"/>
              <a:gd name="T16" fmla="*/ 210 w 1056"/>
              <a:gd name="T17" fmla="*/ 170 h 1502"/>
              <a:gd name="T18" fmla="*/ 227 w 1056"/>
              <a:gd name="T19" fmla="*/ 344 h 1502"/>
              <a:gd name="T20" fmla="*/ 281 w 1056"/>
              <a:gd name="T21" fmla="*/ 713 h 1502"/>
              <a:gd name="T22" fmla="*/ 343 w 1056"/>
              <a:gd name="T23" fmla="*/ 1008 h 1502"/>
              <a:gd name="T24" fmla="*/ 383 w 1056"/>
              <a:gd name="T25" fmla="*/ 1149 h 1502"/>
              <a:gd name="T26" fmla="*/ 412 w 1056"/>
              <a:gd name="T27" fmla="*/ 1236 h 1502"/>
              <a:gd name="T28" fmla="*/ 422 w 1056"/>
              <a:gd name="T29" fmla="*/ 955 h 1502"/>
              <a:gd name="T30" fmla="*/ 442 w 1056"/>
              <a:gd name="T31" fmla="*/ 714 h 1502"/>
              <a:gd name="T32" fmla="*/ 471 w 1056"/>
              <a:gd name="T33" fmla="*/ 463 h 1502"/>
              <a:gd name="T34" fmla="*/ 428 w 1056"/>
              <a:gd name="T35" fmla="*/ 332 h 1502"/>
              <a:gd name="T36" fmla="*/ 427 w 1056"/>
              <a:gd name="T37" fmla="*/ 311 h 1502"/>
              <a:gd name="T38" fmla="*/ 534 w 1056"/>
              <a:gd name="T39" fmla="*/ 242 h 1502"/>
              <a:gd name="T40" fmla="*/ 632 w 1056"/>
              <a:gd name="T41" fmla="*/ 313 h 1502"/>
              <a:gd name="T42" fmla="*/ 628 w 1056"/>
              <a:gd name="T43" fmla="*/ 331 h 1502"/>
              <a:gd name="T44" fmla="*/ 584 w 1056"/>
              <a:gd name="T45" fmla="*/ 435 h 1502"/>
              <a:gd name="T46" fmla="*/ 583 w 1056"/>
              <a:gd name="T47" fmla="*/ 481 h 1502"/>
              <a:gd name="T48" fmla="*/ 590 w 1056"/>
              <a:gd name="T49" fmla="*/ 540 h 1502"/>
              <a:gd name="T50" fmla="*/ 599 w 1056"/>
              <a:gd name="T51" fmla="*/ 609 h 1502"/>
              <a:gd name="T52" fmla="*/ 613 w 1056"/>
              <a:gd name="T53" fmla="*/ 749 h 1502"/>
              <a:gd name="T54" fmla="*/ 617 w 1056"/>
              <a:gd name="T55" fmla="*/ 791 h 1502"/>
              <a:gd name="T56" fmla="*/ 621 w 1056"/>
              <a:gd name="T57" fmla="*/ 838 h 1502"/>
              <a:gd name="T58" fmla="*/ 627 w 1056"/>
              <a:gd name="T59" fmla="*/ 909 h 1502"/>
              <a:gd name="T60" fmla="*/ 633 w 1056"/>
              <a:gd name="T61" fmla="*/ 996 h 1502"/>
              <a:gd name="T62" fmla="*/ 640 w 1056"/>
              <a:gd name="T63" fmla="*/ 1211 h 1502"/>
              <a:gd name="T64" fmla="*/ 641 w 1056"/>
              <a:gd name="T65" fmla="*/ 1246 h 1502"/>
              <a:gd name="T66" fmla="*/ 655 w 1056"/>
              <a:gd name="T67" fmla="*/ 1208 h 1502"/>
              <a:gd name="T68" fmla="*/ 732 w 1056"/>
              <a:gd name="T69" fmla="*/ 926 h 1502"/>
              <a:gd name="T70" fmla="*/ 798 w 1056"/>
              <a:gd name="T71" fmla="*/ 571 h 1502"/>
              <a:gd name="T72" fmla="*/ 835 w 1056"/>
              <a:gd name="T73" fmla="*/ 281 h 1502"/>
              <a:gd name="T74" fmla="*/ 846 w 1056"/>
              <a:gd name="T75" fmla="*/ 168 h 1502"/>
              <a:gd name="T76" fmla="*/ 847 w 1056"/>
              <a:gd name="T77" fmla="*/ 153 h 1502"/>
              <a:gd name="T78" fmla="*/ 852 w 1056"/>
              <a:gd name="T79" fmla="*/ 75 h 1502"/>
              <a:gd name="T80" fmla="*/ 853 w 1056"/>
              <a:gd name="T81" fmla="*/ 73 h 1502"/>
              <a:gd name="T82" fmla="*/ 857 w 1056"/>
              <a:gd name="T83" fmla="*/ 3 h 1502"/>
              <a:gd name="T84" fmla="*/ 892 w 1056"/>
              <a:gd name="T85" fmla="*/ 48 h 1502"/>
              <a:gd name="T86" fmla="*/ 993 w 1056"/>
              <a:gd name="T87" fmla="*/ 183 h 1502"/>
              <a:gd name="T88" fmla="*/ 937 w 1056"/>
              <a:gd name="T89" fmla="*/ 275 h 1502"/>
              <a:gd name="T90" fmla="*/ 979 w 1056"/>
              <a:gd name="T91" fmla="*/ 316 h 1502"/>
              <a:gd name="T92" fmla="*/ 1055 w 1056"/>
              <a:gd name="T93" fmla="*/ 383 h 1502"/>
              <a:gd name="T94" fmla="*/ 875 w 1056"/>
              <a:gd name="T95" fmla="*/ 920 h 1502"/>
              <a:gd name="T96" fmla="*/ 588 w 1056"/>
              <a:gd name="T97" fmla="*/ 1421 h 1502"/>
              <a:gd name="T98" fmla="*/ 534 w 1056"/>
              <a:gd name="T99" fmla="*/ 1502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56" h="1502">
                <a:moveTo>
                  <a:pt x="522" y="1500"/>
                </a:moveTo>
                <a:cubicBezTo>
                  <a:pt x="512" y="1491"/>
                  <a:pt x="506" y="1479"/>
                  <a:pt x="498" y="1467"/>
                </a:cubicBezTo>
                <a:cubicBezTo>
                  <a:pt x="431" y="1368"/>
                  <a:pt x="368" y="1267"/>
                  <a:pt x="309" y="1163"/>
                </a:cubicBezTo>
                <a:cubicBezTo>
                  <a:pt x="229" y="1023"/>
                  <a:pt x="155" y="879"/>
                  <a:pt x="96" y="729"/>
                </a:cubicBezTo>
                <a:cubicBezTo>
                  <a:pt x="62" y="643"/>
                  <a:pt x="33" y="556"/>
                  <a:pt x="14" y="466"/>
                </a:cubicBezTo>
                <a:cubicBezTo>
                  <a:pt x="8" y="438"/>
                  <a:pt x="4" y="409"/>
                  <a:pt x="0" y="381"/>
                </a:cubicBezTo>
                <a:cubicBezTo>
                  <a:pt x="0" y="377"/>
                  <a:pt x="2" y="375"/>
                  <a:pt x="4" y="373"/>
                </a:cubicBezTo>
                <a:cubicBezTo>
                  <a:pt x="42" y="344"/>
                  <a:pt x="79" y="314"/>
                  <a:pt x="116" y="285"/>
                </a:cubicBezTo>
                <a:cubicBezTo>
                  <a:pt x="121" y="281"/>
                  <a:pt x="121" y="279"/>
                  <a:pt x="118" y="273"/>
                </a:cubicBezTo>
                <a:cubicBezTo>
                  <a:pt x="99" y="246"/>
                  <a:pt x="82" y="219"/>
                  <a:pt x="63" y="192"/>
                </a:cubicBezTo>
                <a:cubicBezTo>
                  <a:pt x="60" y="188"/>
                  <a:pt x="61" y="185"/>
                  <a:pt x="64" y="181"/>
                </a:cubicBezTo>
                <a:cubicBezTo>
                  <a:pt x="107" y="123"/>
                  <a:pt x="150" y="65"/>
                  <a:pt x="194" y="6"/>
                </a:cubicBezTo>
                <a:cubicBezTo>
                  <a:pt x="195" y="5"/>
                  <a:pt x="195" y="0"/>
                  <a:pt x="199" y="3"/>
                </a:cubicBezTo>
                <a:cubicBezTo>
                  <a:pt x="199" y="25"/>
                  <a:pt x="200" y="47"/>
                  <a:pt x="203" y="69"/>
                </a:cubicBezTo>
                <a:cubicBezTo>
                  <a:pt x="204" y="79"/>
                  <a:pt x="204" y="90"/>
                  <a:pt x="205" y="101"/>
                </a:cubicBezTo>
                <a:cubicBezTo>
                  <a:pt x="205" y="122"/>
                  <a:pt x="208" y="143"/>
                  <a:pt x="210" y="163"/>
                </a:cubicBezTo>
                <a:cubicBezTo>
                  <a:pt x="210" y="164"/>
                  <a:pt x="210" y="165"/>
                  <a:pt x="210" y="166"/>
                </a:cubicBezTo>
                <a:cubicBezTo>
                  <a:pt x="209" y="168"/>
                  <a:pt x="209" y="169"/>
                  <a:pt x="210" y="170"/>
                </a:cubicBezTo>
                <a:cubicBezTo>
                  <a:pt x="213" y="210"/>
                  <a:pt x="218" y="250"/>
                  <a:pt x="221" y="290"/>
                </a:cubicBezTo>
                <a:cubicBezTo>
                  <a:pt x="223" y="308"/>
                  <a:pt x="225" y="326"/>
                  <a:pt x="227" y="344"/>
                </a:cubicBezTo>
                <a:cubicBezTo>
                  <a:pt x="234" y="400"/>
                  <a:pt x="241" y="457"/>
                  <a:pt x="249" y="513"/>
                </a:cubicBezTo>
                <a:cubicBezTo>
                  <a:pt x="258" y="580"/>
                  <a:pt x="269" y="646"/>
                  <a:pt x="281" y="713"/>
                </a:cubicBezTo>
                <a:cubicBezTo>
                  <a:pt x="292" y="776"/>
                  <a:pt x="305" y="839"/>
                  <a:pt x="319" y="902"/>
                </a:cubicBezTo>
                <a:cubicBezTo>
                  <a:pt x="327" y="937"/>
                  <a:pt x="334" y="973"/>
                  <a:pt x="343" y="1008"/>
                </a:cubicBezTo>
                <a:cubicBezTo>
                  <a:pt x="348" y="1028"/>
                  <a:pt x="354" y="1048"/>
                  <a:pt x="359" y="1068"/>
                </a:cubicBezTo>
                <a:cubicBezTo>
                  <a:pt x="367" y="1095"/>
                  <a:pt x="374" y="1122"/>
                  <a:pt x="383" y="1149"/>
                </a:cubicBezTo>
                <a:cubicBezTo>
                  <a:pt x="388" y="1168"/>
                  <a:pt x="393" y="1187"/>
                  <a:pt x="400" y="1205"/>
                </a:cubicBezTo>
                <a:cubicBezTo>
                  <a:pt x="404" y="1215"/>
                  <a:pt x="404" y="1226"/>
                  <a:pt x="412" y="1236"/>
                </a:cubicBezTo>
                <a:cubicBezTo>
                  <a:pt x="412" y="1201"/>
                  <a:pt x="412" y="1166"/>
                  <a:pt x="413" y="1131"/>
                </a:cubicBezTo>
                <a:cubicBezTo>
                  <a:pt x="415" y="1072"/>
                  <a:pt x="418" y="1013"/>
                  <a:pt x="422" y="955"/>
                </a:cubicBezTo>
                <a:cubicBezTo>
                  <a:pt x="425" y="906"/>
                  <a:pt x="429" y="858"/>
                  <a:pt x="433" y="809"/>
                </a:cubicBezTo>
                <a:cubicBezTo>
                  <a:pt x="436" y="777"/>
                  <a:pt x="439" y="746"/>
                  <a:pt x="442" y="714"/>
                </a:cubicBezTo>
                <a:cubicBezTo>
                  <a:pt x="447" y="671"/>
                  <a:pt x="452" y="627"/>
                  <a:pt x="457" y="584"/>
                </a:cubicBezTo>
                <a:cubicBezTo>
                  <a:pt x="461" y="544"/>
                  <a:pt x="466" y="504"/>
                  <a:pt x="471" y="463"/>
                </a:cubicBezTo>
                <a:cubicBezTo>
                  <a:pt x="472" y="455"/>
                  <a:pt x="476" y="446"/>
                  <a:pt x="472" y="437"/>
                </a:cubicBezTo>
                <a:cubicBezTo>
                  <a:pt x="458" y="402"/>
                  <a:pt x="443" y="367"/>
                  <a:pt x="428" y="332"/>
                </a:cubicBezTo>
                <a:cubicBezTo>
                  <a:pt x="426" y="328"/>
                  <a:pt x="424" y="323"/>
                  <a:pt x="422" y="319"/>
                </a:cubicBezTo>
                <a:cubicBezTo>
                  <a:pt x="421" y="314"/>
                  <a:pt x="425" y="313"/>
                  <a:pt x="427" y="311"/>
                </a:cubicBezTo>
                <a:cubicBezTo>
                  <a:pt x="459" y="288"/>
                  <a:pt x="490" y="265"/>
                  <a:pt x="522" y="242"/>
                </a:cubicBezTo>
                <a:cubicBezTo>
                  <a:pt x="526" y="239"/>
                  <a:pt x="530" y="238"/>
                  <a:pt x="534" y="242"/>
                </a:cubicBezTo>
                <a:cubicBezTo>
                  <a:pt x="550" y="254"/>
                  <a:pt x="566" y="266"/>
                  <a:pt x="582" y="278"/>
                </a:cubicBezTo>
                <a:cubicBezTo>
                  <a:pt x="598" y="290"/>
                  <a:pt x="615" y="302"/>
                  <a:pt x="632" y="313"/>
                </a:cubicBezTo>
                <a:cubicBezTo>
                  <a:pt x="633" y="314"/>
                  <a:pt x="634" y="315"/>
                  <a:pt x="634" y="317"/>
                </a:cubicBezTo>
                <a:cubicBezTo>
                  <a:pt x="632" y="321"/>
                  <a:pt x="629" y="326"/>
                  <a:pt x="628" y="331"/>
                </a:cubicBezTo>
                <a:cubicBezTo>
                  <a:pt x="624" y="337"/>
                  <a:pt x="622" y="345"/>
                  <a:pt x="619" y="352"/>
                </a:cubicBezTo>
                <a:cubicBezTo>
                  <a:pt x="608" y="379"/>
                  <a:pt x="596" y="407"/>
                  <a:pt x="584" y="435"/>
                </a:cubicBezTo>
                <a:cubicBezTo>
                  <a:pt x="582" y="441"/>
                  <a:pt x="579" y="445"/>
                  <a:pt x="580" y="452"/>
                </a:cubicBezTo>
                <a:cubicBezTo>
                  <a:pt x="581" y="462"/>
                  <a:pt x="582" y="471"/>
                  <a:pt x="583" y="481"/>
                </a:cubicBezTo>
                <a:cubicBezTo>
                  <a:pt x="584" y="490"/>
                  <a:pt x="584" y="500"/>
                  <a:pt x="586" y="508"/>
                </a:cubicBezTo>
                <a:cubicBezTo>
                  <a:pt x="588" y="519"/>
                  <a:pt x="589" y="529"/>
                  <a:pt x="590" y="540"/>
                </a:cubicBezTo>
                <a:cubicBezTo>
                  <a:pt x="591" y="550"/>
                  <a:pt x="593" y="561"/>
                  <a:pt x="593" y="572"/>
                </a:cubicBezTo>
                <a:cubicBezTo>
                  <a:pt x="594" y="584"/>
                  <a:pt x="597" y="596"/>
                  <a:pt x="599" y="609"/>
                </a:cubicBezTo>
                <a:cubicBezTo>
                  <a:pt x="602" y="638"/>
                  <a:pt x="606" y="667"/>
                  <a:pt x="608" y="696"/>
                </a:cubicBezTo>
                <a:cubicBezTo>
                  <a:pt x="609" y="714"/>
                  <a:pt x="612" y="731"/>
                  <a:pt x="613" y="749"/>
                </a:cubicBezTo>
                <a:cubicBezTo>
                  <a:pt x="613" y="754"/>
                  <a:pt x="613" y="760"/>
                  <a:pt x="614" y="766"/>
                </a:cubicBezTo>
                <a:cubicBezTo>
                  <a:pt x="616" y="774"/>
                  <a:pt x="616" y="782"/>
                  <a:pt x="617" y="791"/>
                </a:cubicBezTo>
                <a:cubicBezTo>
                  <a:pt x="617" y="798"/>
                  <a:pt x="618" y="805"/>
                  <a:pt x="619" y="812"/>
                </a:cubicBezTo>
                <a:cubicBezTo>
                  <a:pt x="620" y="821"/>
                  <a:pt x="620" y="830"/>
                  <a:pt x="621" y="838"/>
                </a:cubicBezTo>
                <a:cubicBezTo>
                  <a:pt x="622" y="846"/>
                  <a:pt x="622" y="855"/>
                  <a:pt x="623" y="863"/>
                </a:cubicBezTo>
                <a:cubicBezTo>
                  <a:pt x="625" y="878"/>
                  <a:pt x="625" y="894"/>
                  <a:pt x="627" y="909"/>
                </a:cubicBezTo>
                <a:cubicBezTo>
                  <a:pt x="629" y="923"/>
                  <a:pt x="629" y="936"/>
                  <a:pt x="630" y="950"/>
                </a:cubicBezTo>
                <a:cubicBezTo>
                  <a:pt x="631" y="965"/>
                  <a:pt x="632" y="981"/>
                  <a:pt x="633" y="996"/>
                </a:cubicBezTo>
                <a:cubicBezTo>
                  <a:pt x="634" y="1015"/>
                  <a:pt x="635" y="1033"/>
                  <a:pt x="636" y="1052"/>
                </a:cubicBezTo>
                <a:cubicBezTo>
                  <a:pt x="639" y="1105"/>
                  <a:pt x="640" y="1158"/>
                  <a:pt x="640" y="1211"/>
                </a:cubicBezTo>
                <a:cubicBezTo>
                  <a:pt x="641" y="1222"/>
                  <a:pt x="639" y="1232"/>
                  <a:pt x="639" y="1243"/>
                </a:cubicBezTo>
                <a:cubicBezTo>
                  <a:pt x="639" y="1244"/>
                  <a:pt x="638" y="1246"/>
                  <a:pt x="641" y="1246"/>
                </a:cubicBezTo>
                <a:cubicBezTo>
                  <a:pt x="642" y="1246"/>
                  <a:pt x="642" y="1245"/>
                  <a:pt x="643" y="1244"/>
                </a:cubicBezTo>
                <a:cubicBezTo>
                  <a:pt x="645" y="1231"/>
                  <a:pt x="651" y="1220"/>
                  <a:pt x="655" y="1208"/>
                </a:cubicBezTo>
                <a:cubicBezTo>
                  <a:pt x="663" y="1179"/>
                  <a:pt x="672" y="1150"/>
                  <a:pt x="681" y="1121"/>
                </a:cubicBezTo>
                <a:cubicBezTo>
                  <a:pt x="700" y="1056"/>
                  <a:pt x="717" y="991"/>
                  <a:pt x="732" y="926"/>
                </a:cubicBezTo>
                <a:cubicBezTo>
                  <a:pt x="747" y="857"/>
                  <a:pt x="761" y="788"/>
                  <a:pt x="774" y="718"/>
                </a:cubicBezTo>
                <a:cubicBezTo>
                  <a:pt x="783" y="669"/>
                  <a:pt x="791" y="620"/>
                  <a:pt x="798" y="571"/>
                </a:cubicBezTo>
                <a:cubicBezTo>
                  <a:pt x="805" y="524"/>
                  <a:pt x="812" y="477"/>
                  <a:pt x="818" y="429"/>
                </a:cubicBezTo>
                <a:cubicBezTo>
                  <a:pt x="824" y="380"/>
                  <a:pt x="830" y="331"/>
                  <a:pt x="835" y="281"/>
                </a:cubicBezTo>
                <a:cubicBezTo>
                  <a:pt x="839" y="245"/>
                  <a:pt x="843" y="209"/>
                  <a:pt x="845" y="173"/>
                </a:cubicBezTo>
                <a:cubicBezTo>
                  <a:pt x="846" y="171"/>
                  <a:pt x="846" y="170"/>
                  <a:pt x="846" y="168"/>
                </a:cubicBezTo>
                <a:cubicBezTo>
                  <a:pt x="846" y="167"/>
                  <a:pt x="846" y="166"/>
                  <a:pt x="846" y="165"/>
                </a:cubicBezTo>
                <a:cubicBezTo>
                  <a:pt x="846" y="161"/>
                  <a:pt x="847" y="157"/>
                  <a:pt x="847" y="153"/>
                </a:cubicBezTo>
                <a:cubicBezTo>
                  <a:pt x="848" y="137"/>
                  <a:pt x="849" y="120"/>
                  <a:pt x="850" y="104"/>
                </a:cubicBezTo>
                <a:cubicBezTo>
                  <a:pt x="851" y="94"/>
                  <a:pt x="852" y="85"/>
                  <a:pt x="852" y="75"/>
                </a:cubicBezTo>
                <a:cubicBezTo>
                  <a:pt x="853" y="75"/>
                  <a:pt x="853" y="74"/>
                  <a:pt x="853" y="74"/>
                </a:cubicBezTo>
                <a:cubicBezTo>
                  <a:pt x="853" y="74"/>
                  <a:pt x="853" y="73"/>
                  <a:pt x="853" y="73"/>
                </a:cubicBezTo>
                <a:cubicBezTo>
                  <a:pt x="853" y="72"/>
                  <a:pt x="853" y="71"/>
                  <a:pt x="853" y="70"/>
                </a:cubicBezTo>
                <a:cubicBezTo>
                  <a:pt x="855" y="48"/>
                  <a:pt x="857" y="26"/>
                  <a:pt x="857" y="3"/>
                </a:cubicBezTo>
                <a:cubicBezTo>
                  <a:pt x="858" y="1"/>
                  <a:pt x="859" y="2"/>
                  <a:pt x="861" y="4"/>
                </a:cubicBezTo>
                <a:cubicBezTo>
                  <a:pt x="871" y="19"/>
                  <a:pt x="882" y="33"/>
                  <a:pt x="892" y="48"/>
                </a:cubicBezTo>
                <a:cubicBezTo>
                  <a:pt x="904" y="65"/>
                  <a:pt x="917" y="81"/>
                  <a:pt x="930" y="98"/>
                </a:cubicBezTo>
                <a:cubicBezTo>
                  <a:pt x="951" y="126"/>
                  <a:pt x="972" y="155"/>
                  <a:pt x="993" y="183"/>
                </a:cubicBezTo>
                <a:cubicBezTo>
                  <a:pt x="996" y="186"/>
                  <a:pt x="995" y="189"/>
                  <a:pt x="993" y="192"/>
                </a:cubicBezTo>
                <a:cubicBezTo>
                  <a:pt x="974" y="219"/>
                  <a:pt x="956" y="247"/>
                  <a:pt x="937" y="275"/>
                </a:cubicBezTo>
                <a:cubicBezTo>
                  <a:pt x="935" y="279"/>
                  <a:pt x="935" y="281"/>
                  <a:pt x="939" y="284"/>
                </a:cubicBezTo>
                <a:cubicBezTo>
                  <a:pt x="953" y="294"/>
                  <a:pt x="966" y="306"/>
                  <a:pt x="979" y="316"/>
                </a:cubicBezTo>
                <a:cubicBezTo>
                  <a:pt x="1003" y="335"/>
                  <a:pt x="1027" y="354"/>
                  <a:pt x="1051" y="372"/>
                </a:cubicBezTo>
                <a:cubicBezTo>
                  <a:pt x="1055" y="376"/>
                  <a:pt x="1056" y="379"/>
                  <a:pt x="1055" y="383"/>
                </a:cubicBezTo>
                <a:cubicBezTo>
                  <a:pt x="1046" y="464"/>
                  <a:pt x="1025" y="543"/>
                  <a:pt x="1000" y="620"/>
                </a:cubicBezTo>
                <a:cubicBezTo>
                  <a:pt x="966" y="723"/>
                  <a:pt x="923" y="823"/>
                  <a:pt x="875" y="920"/>
                </a:cubicBezTo>
                <a:cubicBezTo>
                  <a:pt x="812" y="1051"/>
                  <a:pt x="741" y="1178"/>
                  <a:pt x="664" y="1301"/>
                </a:cubicBezTo>
                <a:cubicBezTo>
                  <a:pt x="639" y="1342"/>
                  <a:pt x="614" y="1381"/>
                  <a:pt x="588" y="1421"/>
                </a:cubicBezTo>
                <a:cubicBezTo>
                  <a:pt x="571" y="1447"/>
                  <a:pt x="554" y="1472"/>
                  <a:pt x="537" y="1498"/>
                </a:cubicBezTo>
                <a:cubicBezTo>
                  <a:pt x="536" y="1499"/>
                  <a:pt x="535" y="1500"/>
                  <a:pt x="534" y="1502"/>
                </a:cubicBezTo>
                <a:cubicBezTo>
                  <a:pt x="530" y="1496"/>
                  <a:pt x="526" y="1498"/>
                  <a:pt x="522" y="15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0" name="Freeform 38">
            <a:extLst>
              <a:ext uri="{FF2B5EF4-FFF2-40B4-BE49-F238E27FC236}">
                <a16:creationId xmlns:a16="http://schemas.microsoft.com/office/drawing/2014/main" id="{45AC4A57-0794-4DD4-AC84-86FEA55ACBF9}"/>
              </a:ext>
            </a:extLst>
          </p:cNvPr>
          <p:cNvSpPr>
            <a:spLocks/>
          </p:cNvSpPr>
          <p:nvPr/>
        </p:nvSpPr>
        <p:spPr bwMode="auto">
          <a:xfrm>
            <a:off x="2255838" y="3594100"/>
            <a:ext cx="439737" cy="1262063"/>
          </a:xfrm>
          <a:custGeom>
            <a:avLst/>
            <a:gdLst>
              <a:gd name="T0" fmla="*/ 323 w 521"/>
              <a:gd name="T1" fmla="*/ 1 h 1495"/>
              <a:gd name="T2" fmla="*/ 323 w 521"/>
              <a:gd name="T3" fmla="*/ 0 h 1495"/>
              <a:gd name="T4" fmla="*/ 325 w 521"/>
              <a:gd name="T5" fmla="*/ 0 h 1495"/>
              <a:gd name="T6" fmla="*/ 459 w 521"/>
              <a:gd name="T7" fmla="*/ 180 h 1495"/>
              <a:gd name="T8" fmla="*/ 459 w 521"/>
              <a:gd name="T9" fmla="*/ 190 h 1495"/>
              <a:gd name="T10" fmla="*/ 403 w 521"/>
              <a:gd name="T11" fmla="*/ 273 h 1495"/>
              <a:gd name="T12" fmla="*/ 404 w 521"/>
              <a:gd name="T13" fmla="*/ 282 h 1495"/>
              <a:gd name="T14" fmla="*/ 517 w 521"/>
              <a:gd name="T15" fmla="*/ 371 h 1495"/>
              <a:gd name="T16" fmla="*/ 521 w 521"/>
              <a:gd name="T17" fmla="*/ 380 h 1495"/>
              <a:gd name="T18" fmla="*/ 481 w 521"/>
              <a:gd name="T19" fmla="*/ 568 h 1495"/>
              <a:gd name="T20" fmla="*/ 362 w 521"/>
              <a:gd name="T21" fmla="*/ 875 h 1495"/>
              <a:gd name="T22" fmla="*/ 96 w 521"/>
              <a:gd name="T23" fmla="*/ 1354 h 1495"/>
              <a:gd name="T24" fmla="*/ 6 w 521"/>
              <a:gd name="T25" fmla="*/ 1490 h 1495"/>
              <a:gd name="T26" fmla="*/ 0 w 521"/>
              <a:gd name="T27" fmla="*/ 1495 h 1495"/>
              <a:gd name="T28" fmla="*/ 20 w 521"/>
              <a:gd name="T29" fmla="*/ 1456 h 1495"/>
              <a:gd name="T30" fmla="*/ 102 w 521"/>
              <a:gd name="T31" fmla="*/ 1258 h 1495"/>
              <a:gd name="T32" fmla="*/ 134 w 521"/>
              <a:gd name="T33" fmla="*/ 1161 h 1495"/>
              <a:gd name="T34" fmla="*/ 205 w 521"/>
              <a:gd name="T35" fmla="*/ 891 h 1495"/>
              <a:gd name="T36" fmla="*/ 252 w 521"/>
              <a:gd name="T37" fmla="*/ 648 h 1495"/>
              <a:gd name="T38" fmla="*/ 277 w 521"/>
              <a:gd name="T39" fmla="*/ 476 h 1495"/>
              <a:gd name="T40" fmla="*/ 299 w 521"/>
              <a:gd name="T41" fmla="*/ 297 h 1495"/>
              <a:gd name="T42" fmla="*/ 307 w 521"/>
              <a:gd name="T43" fmla="*/ 213 h 1495"/>
              <a:gd name="T44" fmla="*/ 311 w 521"/>
              <a:gd name="T45" fmla="*/ 161 h 1495"/>
              <a:gd name="T46" fmla="*/ 316 w 521"/>
              <a:gd name="T47" fmla="*/ 108 h 1495"/>
              <a:gd name="T48" fmla="*/ 316 w 521"/>
              <a:gd name="T49" fmla="*/ 104 h 1495"/>
              <a:gd name="T50" fmla="*/ 317 w 521"/>
              <a:gd name="T51" fmla="*/ 96 h 1495"/>
              <a:gd name="T52" fmla="*/ 318 w 521"/>
              <a:gd name="T53" fmla="*/ 83 h 1495"/>
              <a:gd name="T54" fmla="*/ 318 w 521"/>
              <a:gd name="T55" fmla="*/ 75 h 1495"/>
              <a:gd name="T56" fmla="*/ 319 w 521"/>
              <a:gd name="T57" fmla="*/ 61 h 1495"/>
              <a:gd name="T58" fmla="*/ 323 w 521"/>
              <a:gd name="T59" fmla="*/ 1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21" h="1495">
                <a:moveTo>
                  <a:pt x="323" y="1"/>
                </a:moveTo>
                <a:cubicBezTo>
                  <a:pt x="323" y="1"/>
                  <a:pt x="323" y="0"/>
                  <a:pt x="323" y="0"/>
                </a:cubicBezTo>
                <a:cubicBezTo>
                  <a:pt x="324" y="0"/>
                  <a:pt x="324" y="0"/>
                  <a:pt x="325" y="0"/>
                </a:cubicBezTo>
                <a:cubicBezTo>
                  <a:pt x="369" y="60"/>
                  <a:pt x="414" y="120"/>
                  <a:pt x="459" y="180"/>
                </a:cubicBezTo>
                <a:cubicBezTo>
                  <a:pt x="461" y="184"/>
                  <a:pt x="461" y="187"/>
                  <a:pt x="459" y="190"/>
                </a:cubicBezTo>
                <a:cubicBezTo>
                  <a:pt x="440" y="218"/>
                  <a:pt x="422" y="245"/>
                  <a:pt x="403" y="273"/>
                </a:cubicBezTo>
                <a:cubicBezTo>
                  <a:pt x="400" y="277"/>
                  <a:pt x="401" y="279"/>
                  <a:pt x="404" y="282"/>
                </a:cubicBezTo>
                <a:cubicBezTo>
                  <a:pt x="442" y="311"/>
                  <a:pt x="479" y="341"/>
                  <a:pt x="517" y="371"/>
                </a:cubicBezTo>
                <a:cubicBezTo>
                  <a:pt x="520" y="373"/>
                  <a:pt x="521" y="376"/>
                  <a:pt x="521" y="380"/>
                </a:cubicBezTo>
                <a:cubicBezTo>
                  <a:pt x="514" y="444"/>
                  <a:pt x="500" y="506"/>
                  <a:pt x="481" y="568"/>
                </a:cubicBezTo>
                <a:cubicBezTo>
                  <a:pt x="450" y="674"/>
                  <a:pt x="408" y="775"/>
                  <a:pt x="362" y="875"/>
                </a:cubicBezTo>
                <a:cubicBezTo>
                  <a:pt x="284" y="1041"/>
                  <a:pt x="193" y="1200"/>
                  <a:pt x="96" y="1354"/>
                </a:cubicBezTo>
                <a:cubicBezTo>
                  <a:pt x="67" y="1400"/>
                  <a:pt x="37" y="1446"/>
                  <a:pt x="6" y="1490"/>
                </a:cubicBezTo>
                <a:cubicBezTo>
                  <a:pt x="5" y="1492"/>
                  <a:pt x="4" y="1495"/>
                  <a:pt x="0" y="1495"/>
                </a:cubicBezTo>
                <a:cubicBezTo>
                  <a:pt x="7" y="1482"/>
                  <a:pt x="14" y="1469"/>
                  <a:pt x="20" y="1456"/>
                </a:cubicBezTo>
                <a:cubicBezTo>
                  <a:pt x="52" y="1392"/>
                  <a:pt x="78" y="1326"/>
                  <a:pt x="102" y="1258"/>
                </a:cubicBezTo>
                <a:cubicBezTo>
                  <a:pt x="114" y="1226"/>
                  <a:pt x="124" y="1193"/>
                  <a:pt x="134" y="1161"/>
                </a:cubicBezTo>
                <a:cubicBezTo>
                  <a:pt x="161" y="1072"/>
                  <a:pt x="185" y="982"/>
                  <a:pt x="205" y="891"/>
                </a:cubicBezTo>
                <a:cubicBezTo>
                  <a:pt x="223" y="811"/>
                  <a:pt x="238" y="729"/>
                  <a:pt x="252" y="648"/>
                </a:cubicBezTo>
                <a:cubicBezTo>
                  <a:pt x="261" y="591"/>
                  <a:pt x="270" y="533"/>
                  <a:pt x="277" y="476"/>
                </a:cubicBezTo>
                <a:cubicBezTo>
                  <a:pt x="286" y="416"/>
                  <a:pt x="293" y="357"/>
                  <a:pt x="299" y="297"/>
                </a:cubicBezTo>
                <a:cubicBezTo>
                  <a:pt x="302" y="269"/>
                  <a:pt x="305" y="241"/>
                  <a:pt x="307" y="213"/>
                </a:cubicBezTo>
                <a:cubicBezTo>
                  <a:pt x="308" y="196"/>
                  <a:pt x="311" y="179"/>
                  <a:pt x="311" y="161"/>
                </a:cubicBezTo>
                <a:cubicBezTo>
                  <a:pt x="314" y="144"/>
                  <a:pt x="315" y="126"/>
                  <a:pt x="316" y="108"/>
                </a:cubicBezTo>
                <a:cubicBezTo>
                  <a:pt x="316" y="107"/>
                  <a:pt x="316" y="105"/>
                  <a:pt x="316" y="104"/>
                </a:cubicBezTo>
                <a:cubicBezTo>
                  <a:pt x="318" y="101"/>
                  <a:pt x="317" y="99"/>
                  <a:pt x="317" y="96"/>
                </a:cubicBezTo>
                <a:cubicBezTo>
                  <a:pt x="317" y="92"/>
                  <a:pt x="317" y="88"/>
                  <a:pt x="318" y="83"/>
                </a:cubicBezTo>
                <a:cubicBezTo>
                  <a:pt x="319" y="81"/>
                  <a:pt x="319" y="78"/>
                  <a:pt x="318" y="75"/>
                </a:cubicBezTo>
                <a:cubicBezTo>
                  <a:pt x="319" y="70"/>
                  <a:pt x="319" y="66"/>
                  <a:pt x="319" y="61"/>
                </a:cubicBezTo>
                <a:cubicBezTo>
                  <a:pt x="322" y="41"/>
                  <a:pt x="322" y="21"/>
                  <a:pt x="32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" name="Freeform 39">
            <a:extLst>
              <a:ext uri="{FF2B5EF4-FFF2-40B4-BE49-F238E27FC236}">
                <a16:creationId xmlns:a16="http://schemas.microsoft.com/office/drawing/2014/main" id="{322FAE47-4F55-4E83-AFBB-F6B2D5ED3FEF}"/>
              </a:ext>
            </a:extLst>
          </p:cNvPr>
          <p:cNvSpPr>
            <a:spLocks/>
          </p:cNvSpPr>
          <p:nvPr/>
        </p:nvSpPr>
        <p:spPr bwMode="auto">
          <a:xfrm>
            <a:off x="1804988" y="3594100"/>
            <a:ext cx="442912" cy="1268413"/>
          </a:xfrm>
          <a:custGeom>
            <a:avLst/>
            <a:gdLst>
              <a:gd name="T0" fmla="*/ 210 w 524"/>
              <a:gd name="T1" fmla="*/ 161 h 1502"/>
              <a:gd name="T2" fmla="*/ 218 w 524"/>
              <a:gd name="T3" fmla="*/ 254 h 1502"/>
              <a:gd name="T4" fmla="*/ 227 w 524"/>
              <a:gd name="T5" fmla="*/ 343 h 1502"/>
              <a:gd name="T6" fmla="*/ 243 w 524"/>
              <a:gd name="T7" fmla="*/ 469 h 1502"/>
              <a:gd name="T8" fmla="*/ 264 w 524"/>
              <a:gd name="T9" fmla="*/ 615 h 1502"/>
              <a:gd name="T10" fmla="*/ 295 w 524"/>
              <a:gd name="T11" fmla="*/ 787 h 1502"/>
              <a:gd name="T12" fmla="*/ 340 w 524"/>
              <a:gd name="T13" fmla="*/ 989 h 1502"/>
              <a:gd name="T14" fmla="*/ 368 w 524"/>
              <a:gd name="T15" fmla="*/ 1099 h 1502"/>
              <a:gd name="T16" fmla="*/ 391 w 524"/>
              <a:gd name="T17" fmla="*/ 1176 h 1502"/>
              <a:gd name="T18" fmla="*/ 476 w 524"/>
              <a:gd name="T19" fmla="*/ 1402 h 1502"/>
              <a:gd name="T20" fmla="*/ 523 w 524"/>
              <a:gd name="T21" fmla="*/ 1499 h 1502"/>
              <a:gd name="T22" fmla="*/ 523 w 524"/>
              <a:gd name="T23" fmla="*/ 1502 h 1502"/>
              <a:gd name="T24" fmla="*/ 497 w 524"/>
              <a:gd name="T25" fmla="*/ 1464 h 1502"/>
              <a:gd name="T26" fmla="*/ 276 w 524"/>
              <a:gd name="T27" fmla="*/ 1103 h 1502"/>
              <a:gd name="T28" fmla="*/ 111 w 524"/>
              <a:gd name="T29" fmla="*/ 765 h 1502"/>
              <a:gd name="T30" fmla="*/ 16 w 524"/>
              <a:gd name="T31" fmla="*/ 476 h 1502"/>
              <a:gd name="T32" fmla="*/ 1 w 524"/>
              <a:gd name="T33" fmla="*/ 380 h 1502"/>
              <a:gd name="T34" fmla="*/ 5 w 524"/>
              <a:gd name="T35" fmla="*/ 370 h 1502"/>
              <a:gd name="T36" fmla="*/ 70 w 524"/>
              <a:gd name="T37" fmla="*/ 319 h 1502"/>
              <a:gd name="T38" fmla="*/ 116 w 524"/>
              <a:gd name="T39" fmla="*/ 282 h 1502"/>
              <a:gd name="T40" fmla="*/ 118 w 524"/>
              <a:gd name="T41" fmla="*/ 272 h 1502"/>
              <a:gd name="T42" fmla="*/ 63 w 524"/>
              <a:gd name="T43" fmla="*/ 191 h 1502"/>
              <a:gd name="T44" fmla="*/ 64 w 524"/>
              <a:gd name="T45" fmla="*/ 179 h 1502"/>
              <a:gd name="T46" fmla="*/ 196 w 524"/>
              <a:gd name="T47" fmla="*/ 0 h 1502"/>
              <a:gd name="T48" fmla="*/ 198 w 524"/>
              <a:gd name="T49" fmla="*/ 0 h 1502"/>
              <a:gd name="T50" fmla="*/ 198 w 524"/>
              <a:gd name="T51" fmla="*/ 1 h 1502"/>
              <a:gd name="T52" fmla="*/ 200 w 524"/>
              <a:gd name="T53" fmla="*/ 31 h 1502"/>
              <a:gd name="T54" fmla="*/ 202 w 524"/>
              <a:gd name="T55" fmla="*/ 61 h 1502"/>
              <a:gd name="T56" fmla="*/ 203 w 524"/>
              <a:gd name="T57" fmla="*/ 74 h 1502"/>
              <a:gd name="T58" fmla="*/ 204 w 524"/>
              <a:gd name="T59" fmla="*/ 82 h 1502"/>
              <a:gd name="T60" fmla="*/ 204 w 524"/>
              <a:gd name="T61" fmla="*/ 95 h 1502"/>
              <a:gd name="T62" fmla="*/ 204 w 524"/>
              <a:gd name="T63" fmla="*/ 96 h 1502"/>
              <a:gd name="T64" fmla="*/ 205 w 524"/>
              <a:gd name="T65" fmla="*/ 99 h 1502"/>
              <a:gd name="T66" fmla="*/ 210 w 524"/>
              <a:gd name="T67" fmla="*/ 161 h 1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24" h="1502">
                <a:moveTo>
                  <a:pt x="210" y="161"/>
                </a:moveTo>
                <a:cubicBezTo>
                  <a:pt x="211" y="192"/>
                  <a:pt x="215" y="223"/>
                  <a:pt x="218" y="254"/>
                </a:cubicBezTo>
                <a:cubicBezTo>
                  <a:pt x="221" y="284"/>
                  <a:pt x="224" y="314"/>
                  <a:pt x="227" y="343"/>
                </a:cubicBezTo>
                <a:cubicBezTo>
                  <a:pt x="232" y="385"/>
                  <a:pt x="237" y="427"/>
                  <a:pt x="243" y="469"/>
                </a:cubicBezTo>
                <a:cubicBezTo>
                  <a:pt x="249" y="518"/>
                  <a:pt x="257" y="567"/>
                  <a:pt x="264" y="615"/>
                </a:cubicBezTo>
                <a:cubicBezTo>
                  <a:pt x="274" y="672"/>
                  <a:pt x="284" y="730"/>
                  <a:pt x="295" y="787"/>
                </a:cubicBezTo>
                <a:cubicBezTo>
                  <a:pt x="308" y="855"/>
                  <a:pt x="323" y="922"/>
                  <a:pt x="340" y="989"/>
                </a:cubicBezTo>
                <a:cubicBezTo>
                  <a:pt x="348" y="1026"/>
                  <a:pt x="358" y="1063"/>
                  <a:pt x="368" y="1099"/>
                </a:cubicBezTo>
                <a:cubicBezTo>
                  <a:pt x="375" y="1125"/>
                  <a:pt x="383" y="1151"/>
                  <a:pt x="391" y="1176"/>
                </a:cubicBezTo>
                <a:cubicBezTo>
                  <a:pt x="416" y="1252"/>
                  <a:pt x="443" y="1328"/>
                  <a:pt x="476" y="1402"/>
                </a:cubicBezTo>
                <a:cubicBezTo>
                  <a:pt x="491" y="1435"/>
                  <a:pt x="506" y="1467"/>
                  <a:pt x="523" y="1499"/>
                </a:cubicBezTo>
                <a:cubicBezTo>
                  <a:pt x="524" y="1500"/>
                  <a:pt x="524" y="1501"/>
                  <a:pt x="523" y="1502"/>
                </a:cubicBezTo>
                <a:cubicBezTo>
                  <a:pt x="514" y="1489"/>
                  <a:pt x="505" y="1477"/>
                  <a:pt x="497" y="1464"/>
                </a:cubicBezTo>
                <a:cubicBezTo>
                  <a:pt x="418" y="1347"/>
                  <a:pt x="345" y="1226"/>
                  <a:pt x="276" y="1103"/>
                </a:cubicBezTo>
                <a:cubicBezTo>
                  <a:pt x="216" y="993"/>
                  <a:pt x="159" y="881"/>
                  <a:pt x="111" y="765"/>
                </a:cubicBezTo>
                <a:cubicBezTo>
                  <a:pt x="72" y="671"/>
                  <a:pt x="38" y="575"/>
                  <a:pt x="16" y="476"/>
                </a:cubicBezTo>
                <a:cubicBezTo>
                  <a:pt x="9" y="444"/>
                  <a:pt x="4" y="412"/>
                  <a:pt x="1" y="380"/>
                </a:cubicBezTo>
                <a:cubicBezTo>
                  <a:pt x="0" y="376"/>
                  <a:pt x="1" y="373"/>
                  <a:pt x="5" y="370"/>
                </a:cubicBezTo>
                <a:cubicBezTo>
                  <a:pt x="27" y="353"/>
                  <a:pt x="48" y="336"/>
                  <a:pt x="70" y="319"/>
                </a:cubicBezTo>
                <a:cubicBezTo>
                  <a:pt x="85" y="307"/>
                  <a:pt x="101" y="294"/>
                  <a:pt x="116" y="282"/>
                </a:cubicBezTo>
                <a:cubicBezTo>
                  <a:pt x="121" y="279"/>
                  <a:pt x="121" y="276"/>
                  <a:pt x="118" y="272"/>
                </a:cubicBezTo>
                <a:cubicBezTo>
                  <a:pt x="99" y="245"/>
                  <a:pt x="82" y="218"/>
                  <a:pt x="63" y="191"/>
                </a:cubicBezTo>
                <a:cubicBezTo>
                  <a:pt x="60" y="186"/>
                  <a:pt x="60" y="184"/>
                  <a:pt x="64" y="179"/>
                </a:cubicBezTo>
                <a:cubicBezTo>
                  <a:pt x="108" y="120"/>
                  <a:pt x="152" y="60"/>
                  <a:pt x="196" y="0"/>
                </a:cubicBezTo>
                <a:cubicBezTo>
                  <a:pt x="197" y="0"/>
                  <a:pt x="197" y="0"/>
                  <a:pt x="198" y="0"/>
                </a:cubicBezTo>
                <a:cubicBezTo>
                  <a:pt x="198" y="0"/>
                  <a:pt x="198" y="1"/>
                  <a:pt x="198" y="1"/>
                </a:cubicBezTo>
                <a:cubicBezTo>
                  <a:pt x="199" y="11"/>
                  <a:pt x="199" y="21"/>
                  <a:pt x="200" y="31"/>
                </a:cubicBezTo>
                <a:cubicBezTo>
                  <a:pt x="201" y="41"/>
                  <a:pt x="200" y="51"/>
                  <a:pt x="202" y="61"/>
                </a:cubicBezTo>
                <a:cubicBezTo>
                  <a:pt x="202" y="65"/>
                  <a:pt x="203" y="69"/>
                  <a:pt x="203" y="74"/>
                </a:cubicBezTo>
                <a:cubicBezTo>
                  <a:pt x="202" y="77"/>
                  <a:pt x="203" y="79"/>
                  <a:pt x="204" y="82"/>
                </a:cubicBezTo>
                <a:cubicBezTo>
                  <a:pt x="204" y="86"/>
                  <a:pt x="204" y="90"/>
                  <a:pt x="204" y="95"/>
                </a:cubicBezTo>
                <a:cubicBezTo>
                  <a:pt x="204" y="95"/>
                  <a:pt x="204" y="96"/>
                  <a:pt x="204" y="96"/>
                </a:cubicBezTo>
                <a:cubicBezTo>
                  <a:pt x="205" y="97"/>
                  <a:pt x="205" y="98"/>
                  <a:pt x="205" y="99"/>
                </a:cubicBezTo>
                <a:cubicBezTo>
                  <a:pt x="206" y="120"/>
                  <a:pt x="207" y="141"/>
                  <a:pt x="210" y="1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2" name="Freeform 40">
            <a:extLst>
              <a:ext uri="{FF2B5EF4-FFF2-40B4-BE49-F238E27FC236}">
                <a16:creationId xmlns:a16="http://schemas.microsoft.com/office/drawing/2014/main" id="{DB53C98D-E9A0-4F77-BC8B-0422D2F4F463}"/>
              </a:ext>
            </a:extLst>
          </p:cNvPr>
          <p:cNvSpPr>
            <a:spLocks/>
          </p:cNvSpPr>
          <p:nvPr/>
        </p:nvSpPr>
        <p:spPr bwMode="auto">
          <a:xfrm>
            <a:off x="2051050" y="3703638"/>
            <a:ext cx="400050" cy="185738"/>
          </a:xfrm>
          <a:custGeom>
            <a:avLst/>
            <a:gdLst>
              <a:gd name="T0" fmla="*/ 200 w 474"/>
              <a:gd name="T1" fmla="*/ 152 h 219"/>
              <a:gd name="T2" fmla="*/ 197 w 474"/>
              <a:gd name="T3" fmla="*/ 152 h 219"/>
              <a:gd name="T4" fmla="*/ 186 w 474"/>
              <a:gd name="T5" fmla="*/ 152 h 219"/>
              <a:gd name="T6" fmla="*/ 166 w 474"/>
              <a:gd name="T7" fmla="*/ 167 h 219"/>
              <a:gd name="T8" fmla="*/ 125 w 474"/>
              <a:gd name="T9" fmla="*/ 189 h 219"/>
              <a:gd name="T10" fmla="*/ 67 w 474"/>
              <a:gd name="T11" fmla="*/ 208 h 219"/>
              <a:gd name="T12" fmla="*/ 52 w 474"/>
              <a:gd name="T13" fmla="*/ 213 h 219"/>
              <a:gd name="T14" fmla="*/ 47 w 474"/>
              <a:gd name="T15" fmla="*/ 213 h 219"/>
              <a:gd name="T16" fmla="*/ 22 w 474"/>
              <a:gd name="T17" fmla="*/ 205 h 219"/>
              <a:gd name="T18" fmla="*/ 3 w 474"/>
              <a:gd name="T19" fmla="*/ 163 h 219"/>
              <a:gd name="T20" fmla="*/ 2 w 474"/>
              <a:gd name="T21" fmla="*/ 158 h 219"/>
              <a:gd name="T22" fmla="*/ 0 w 474"/>
              <a:gd name="T23" fmla="*/ 113 h 219"/>
              <a:gd name="T24" fmla="*/ 19 w 474"/>
              <a:gd name="T25" fmla="*/ 13 h 219"/>
              <a:gd name="T26" fmla="*/ 26 w 474"/>
              <a:gd name="T27" fmla="*/ 7 h 219"/>
              <a:gd name="T28" fmla="*/ 53 w 474"/>
              <a:gd name="T29" fmla="*/ 4 h 219"/>
              <a:gd name="T30" fmla="*/ 129 w 474"/>
              <a:gd name="T31" fmla="*/ 22 h 219"/>
              <a:gd name="T32" fmla="*/ 129 w 474"/>
              <a:gd name="T33" fmla="*/ 22 h 219"/>
              <a:gd name="T34" fmla="*/ 133 w 474"/>
              <a:gd name="T35" fmla="*/ 24 h 219"/>
              <a:gd name="T36" fmla="*/ 133 w 474"/>
              <a:gd name="T37" fmla="*/ 24 h 219"/>
              <a:gd name="T38" fmla="*/ 134 w 474"/>
              <a:gd name="T39" fmla="*/ 24 h 219"/>
              <a:gd name="T40" fmla="*/ 179 w 474"/>
              <a:gd name="T41" fmla="*/ 57 h 219"/>
              <a:gd name="T42" fmla="*/ 199 w 474"/>
              <a:gd name="T43" fmla="*/ 59 h 219"/>
              <a:gd name="T44" fmla="*/ 273 w 474"/>
              <a:gd name="T45" fmla="*/ 58 h 219"/>
              <a:gd name="T46" fmla="*/ 292 w 474"/>
              <a:gd name="T47" fmla="*/ 59 h 219"/>
              <a:gd name="T48" fmla="*/ 328 w 474"/>
              <a:gd name="T49" fmla="*/ 31 h 219"/>
              <a:gd name="T50" fmla="*/ 329 w 474"/>
              <a:gd name="T51" fmla="*/ 29 h 219"/>
              <a:gd name="T52" fmla="*/ 329 w 474"/>
              <a:gd name="T53" fmla="*/ 30 h 219"/>
              <a:gd name="T54" fmla="*/ 330 w 474"/>
              <a:gd name="T55" fmla="*/ 30 h 219"/>
              <a:gd name="T56" fmla="*/ 336 w 474"/>
              <a:gd name="T57" fmla="*/ 27 h 219"/>
              <a:gd name="T58" fmla="*/ 446 w 474"/>
              <a:gd name="T59" fmla="*/ 6 h 219"/>
              <a:gd name="T60" fmla="*/ 455 w 474"/>
              <a:gd name="T61" fmla="*/ 14 h 219"/>
              <a:gd name="T62" fmla="*/ 473 w 474"/>
              <a:gd name="T63" fmla="*/ 110 h 219"/>
              <a:gd name="T64" fmla="*/ 472 w 474"/>
              <a:gd name="T65" fmla="*/ 158 h 219"/>
              <a:gd name="T66" fmla="*/ 460 w 474"/>
              <a:gd name="T67" fmla="*/ 192 h 219"/>
              <a:gd name="T68" fmla="*/ 453 w 474"/>
              <a:gd name="T69" fmla="*/ 203 h 219"/>
              <a:gd name="T70" fmla="*/ 425 w 474"/>
              <a:gd name="T71" fmla="*/ 213 h 219"/>
              <a:gd name="T72" fmla="*/ 421 w 474"/>
              <a:gd name="T73" fmla="*/ 213 h 219"/>
              <a:gd name="T74" fmla="*/ 406 w 474"/>
              <a:gd name="T75" fmla="*/ 208 h 219"/>
              <a:gd name="T76" fmla="*/ 349 w 474"/>
              <a:gd name="T77" fmla="*/ 189 h 219"/>
              <a:gd name="T78" fmla="*/ 343 w 474"/>
              <a:gd name="T79" fmla="*/ 186 h 219"/>
              <a:gd name="T80" fmla="*/ 287 w 474"/>
              <a:gd name="T81" fmla="*/ 152 h 219"/>
              <a:gd name="T82" fmla="*/ 276 w 474"/>
              <a:gd name="T83" fmla="*/ 152 h 219"/>
              <a:gd name="T84" fmla="*/ 274 w 474"/>
              <a:gd name="T85" fmla="*/ 152 h 219"/>
              <a:gd name="T86" fmla="*/ 200 w 474"/>
              <a:gd name="T87" fmla="*/ 152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74" h="219">
                <a:moveTo>
                  <a:pt x="200" y="152"/>
                </a:moveTo>
                <a:cubicBezTo>
                  <a:pt x="199" y="152"/>
                  <a:pt x="198" y="152"/>
                  <a:pt x="197" y="152"/>
                </a:cubicBezTo>
                <a:cubicBezTo>
                  <a:pt x="193" y="147"/>
                  <a:pt x="190" y="149"/>
                  <a:pt x="186" y="152"/>
                </a:cubicBezTo>
                <a:cubicBezTo>
                  <a:pt x="180" y="158"/>
                  <a:pt x="173" y="163"/>
                  <a:pt x="166" y="167"/>
                </a:cubicBezTo>
                <a:cubicBezTo>
                  <a:pt x="153" y="176"/>
                  <a:pt x="139" y="182"/>
                  <a:pt x="125" y="189"/>
                </a:cubicBezTo>
                <a:cubicBezTo>
                  <a:pt x="106" y="196"/>
                  <a:pt x="86" y="203"/>
                  <a:pt x="67" y="208"/>
                </a:cubicBezTo>
                <a:cubicBezTo>
                  <a:pt x="62" y="210"/>
                  <a:pt x="57" y="211"/>
                  <a:pt x="52" y="213"/>
                </a:cubicBezTo>
                <a:cubicBezTo>
                  <a:pt x="50" y="213"/>
                  <a:pt x="49" y="213"/>
                  <a:pt x="47" y="213"/>
                </a:cubicBezTo>
                <a:cubicBezTo>
                  <a:pt x="36" y="218"/>
                  <a:pt x="28" y="214"/>
                  <a:pt x="22" y="205"/>
                </a:cubicBezTo>
                <a:cubicBezTo>
                  <a:pt x="12" y="192"/>
                  <a:pt x="7" y="178"/>
                  <a:pt x="3" y="163"/>
                </a:cubicBezTo>
                <a:cubicBezTo>
                  <a:pt x="3" y="162"/>
                  <a:pt x="2" y="160"/>
                  <a:pt x="2" y="158"/>
                </a:cubicBezTo>
                <a:cubicBezTo>
                  <a:pt x="0" y="143"/>
                  <a:pt x="0" y="128"/>
                  <a:pt x="0" y="113"/>
                </a:cubicBezTo>
                <a:cubicBezTo>
                  <a:pt x="2" y="79"/>
                  <a:pt x="9" y="46"/>
                  <a:pt x="19" y="13"/>
                </a:cubicBezTo>
                <a:cubicBezTo>
                  <a:pt x="21" y="9"/>
                  <a:pt x="22" y="7"/>
                  <a:pt x="26" y="7"/>
                </a:cubicBezTo>
                <a:cubicBezTo>
                  <a:pt x="35" y="6"/>
                  <a:pt x="44" y="4"/>
                  <a:pt x="53" y="4"/>
                </a:cubicBezTo>
                <a:cubicBezTo>
                  <a:pt x="80" y="4"/>
                  <a:pt x="105" y="11"/>
                  <a:pt x="129" y="22"/>
                </a:cubicBezTo>
                <a:cubicBezTo>
                  <a:pt x="129" y="22"/>
                  <a:pt x="129" y="22"/>
                  <a:pt x="129" y="22"/>
                </a:cubicBezTo>
                <a:cubicBezTo>
                  <a:pt x="130" y="23"/>
                  <a:pt x="131" y="24"/>
                  <a:pt x="133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50" y="34"/>
                  <a:pt x="165" y="44"/>
                  <a:pt x="179" y="57"/>
                </a:cubicBezTo>
                <a:cubicBezTo>
                  <a:pt x="188" y="65"/>
                  <a:pt x="188" y="65"/>
                  <a:pt x="199" y="59"/>
                </a:cubicBezTo>
                <a:cubicBezTo>
                  <a:pt x="223" y="59"/>
                  <a:pt x="248" y="58"/>
                  <a:pt x="273" y="58"/>
                </a:cubicBezTo>
                <a:cubicBezTo>
                  <a:pt x="279" y="62"/>
                  <a:pt x="285" y="66"/>
                  <a:pt x="292" y="59"/>
                </a:cubicBezTo>
                <a:cubicBezTo>
                  <a:pt x="302" y="48"/>
                  <a:pt x="315" y="40"/>
                  <a:pt x="328" y="31"/>
                </a:cubicBezTo>
                <a:cubicBezTo>
                  <a:pt x="329" y="31"/>
                  <a:pt x="330" y="31"/>
                  <a:pt x="329" y="29"/>
                </a:cubicBezTo>
                <a:cubicBezTo>
                  <a:pt x="329" y="30"/>
                  <a:pt x="329" y="30"/>
                  <a:pt x="329" y="30"/>
                </a:cubicBezTo>
                <a:cubicBezTo>
                  <a:pt x="329" y="30"/>
                  <a:pt x="330" y="30"/>
                  <a:pt x="330" y="30"/>
                </a:cubicBezTo>
                <a:cubicBezTo>
                  <a:pt x="332" y="29"/>
                  <a:pt x="334" y="28"/>
                  <a:pt x="336" y="27"/>
                </a:cubicBezTo>
                <a:cubicBezTo>
                  <a:pt x="370" y="8"/>
                  <a:pt x="406" y="0"/>
                  <a:pt x="446" y="6"/>
                </a:cubicBezTo>
                <a:cubicBezTo>
                  <a:pt x="451" y="7"/>
                  <a:pt x="453" y="9"/>
                  <a:pt x="455" y="14"/>
                </a:cubicBezTo>
                <a:cubicBezTo>
                  <a:pt x="464" y="46"/>
                  <a:pt x="471" y="78"/>
                  <a:pt x="473" y="110"/>
                </a:cubicBezTo>
                <a:cubicBezTo>
                  <a:pt x="473" y="126"/>
                  <a:pt x="474" y="142"/>
                  <a:pt x="472" y="158"/>
                </a:cubicBezTo>
                <a:cubicBezTo>
                  <a:pt x="468" y="170"/>
                  <a:pt x="466" y="182"/>
                  <a:pt x="460" y="192"/>
                </a:cubicBezTo>
                <a:cubicBezTo>
                  <a:pt x="458" y="196"/>
                  <a:pt x="455" y="199"/>
                  <a:pt x="453" y="203"/>
                </a:cubicBezTo>
                <a:cubicBezTo>
                  <a:pt x="446" y="214"/>
                  <a:pt x="437" y="219"/>
                  <a:pt x="425" y="213"/>
                </a:cubicBezTo>
                <a:cubicBezTo>
                  <a:pt x="424" y="212"/>
                  <a:pt x="422" y="213"/>
                  <a:pt x="421" y="213"/>
                </a:cubicBezTo>
                <a:cubicBezTo>
                  <a:pt x="416" y="211"/>
                  <a:pt x="411" y="210"/>
                  <a:pt x="406" y="208"/>
                </a:cubicBezTo>
                <a:cubicBezTo>
                  <a:pt x="387" y="203"/>
                  <a:pt x="368" y="196"/>
                  <a:pt x="349" y="189"/>
                </a:cubicBezTo>
                <a:cubicBezTo>
                  <a:pt x="347" y="188"/>
                  <a:pt x="345" y="187"/>
                  <a:pt x="343" y="186"/>
                </a:cubicBezTo>
                <a:cubicBezTo>
                  <a:pt x="323" y="177"/>
                  <a:pt x="304" y="167"/>
                  <a:pt x="287" y="152"/>
                </a:cubicBezTo>
                <a:cubicBezTo>
                  <a:pt x="283" y="148"/>
                  <a:pt x="280" y="148"/>
                  <a:pt x="276" y="152"/>
                </a:cubicBezTo>
                <a:cubicBezTo>
                  <a:pt x="275" y="152"/>
                  <a:pt x="275" y="152"/>
                  <a:pt x="274" y="152"/>
                </a:cubicBezTo>
                <a:cubicBezTo>
                  <a:pt x="250" y="152"/>
                  <a:pt x="225" y="152"/>
                  <a:pt x="200" y="15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3" name="Freeform 41">
            <a:extLst>
              <a:ext uri="{FF2B5EF4-FFF2-40B4-BE49-F238E27FC236}">
                <a16:creationId xmlns:a16="http://schemas.microsoft.com/office/drawing/2014/main" id="{E777CE16-79AC-4714-ACC1-235D8976A152}"/>
              </a:ext>
            </a:extLst>
          </p:cNvPr>
          <p:cNvSpPr>
            <a:spLocks/>
          </p:cNvSpPr>
          <p:nvPr/>
        </p:nvSpPr>
        <p:spPr bwMode="auto">
          <a:xfrm>
            <a:off x="3116263" y="3594100"/>
            <a:ext cx="555625" cy="201613"/>
          </a:xfrm>
          <a:custGeom>
            <a:avLst/>
            <a:gdLst>
              <a:gd name="T0" fmla="*/ 658 w 658"/>
              <a:gd name="T1" fmla="*/ 0 h 239"/>
              <a:gd name="T2" fmla="*/ 654 w 658"/>
              <a:gd name="T3" fmla="*/ 67 h 239"/>
              <a:gd name="T4" fmla="*/ 652 w 658"/>
              <a:gd name="T5" fmla="*/ 59 h 239"/>
              <a:gd name="T6" fmla="*/ 652 w 658"/>
              <a:gd name="T7" fmla="*/ 23 h 239"/>
              <a:gd name="T8" fmla="*/ 646 w 658"/>
              <a:gd name="T9" fmla="*/ 20 h 239"/>
              <a:gd name="T10" fmla="*/ 558 w 658"/>
              <a:gd name="T11" fmla="*/ 70 h 239"/>
              <a:gd name="T12" fmla="*/ 425 w 658"/>
              <a:gd name="T13" fmla="*/ 156 h 239"/>
              <a:gd name="T14" fmla="*/ 354 w 658"/>
              <a:gd name="T15" fmla="*/ 216 h 239"/>
              <a:gd name="T16" fmla="*/ 335 w 658"/>
              <a:gd name="T17" fmla="*/ 239 h 239"/>
              <a:gd name="T18" fmla="*/ 323 w 658"/>
              <a:gd name="T19" fmla="*/ 239 h 239"/>
              <a:gd name="T20" fmla="*/ 314 w 658"/>
              <a:gd name="T21" fmla="*/ 228 h 239"/>
              <a:gd name="T22" fmla="*/ 255 w 658"/>
              <a:gd name="T23" fmla="*/ 173 h 239"/>
              <a:gd name="T24" fmla="*/ 161 w 658"/>
              <a:gd name="T25" fmla="*/ 109 h 239"/>
              <a:gd name="T26" fmla="*/ 11 w 658"/>
              <a:gd name="T27" fmla="*/ 20 h 239"/>
              <a:gd name="T28" fmla="*/ 6 w 658"/>
              <a:gd name="T29" fmla="*/ 23 h 239"/>
              <a:gd name="T30" fmla="*/ 6 w 658"/>
              <a:gd name="T31" fmla="*/ 58 h 239"/>
              <a:gd name="T32" fmla="*/ 4 w 658"/>
              <a:gd name="T33" fmla="*/ 66 h 239"/>
              <a:gd name="T34" fmla="*/ 0 w 658"/>
              <a:gd name="T35" fmla="*/ 0 h 239"/>
              <a:gd name="T36" fmla="*/ 46 w 658"/>
              <a:gd name="T37" fmla="*/ 24 h 239"/>
              <a:gd name="T38" fmla="*/ 146 w 658"/>
              <a:gd name="T39" fmla="*/ 83 h 239"/>
              <a:gd name="T40" fmla="*/ 209 w 658"/>
              <a:gd name="T41" fmla="*/ 124 h 239"/>
              <a:gd name="T42" fmla="*/ 285 w 658"/>
              <a:gd name="T43" fmla="*/ 181 h 239"/>
              <a:gd name="T44" fmla="*/ 325 w 658"/>
              <a:gd name="T45" fmla="*/ 221 h 239"/>
              <a:gd name="T46" fmla="*/ 331 w 658"/>
              <a:gd name="T47" fmla="*/ 222 h 239"/>
              <a:gd name="T48" fmla="*/ 441 w 658"/>
              <a:gd name="T49" fmla="*/ 128 h 239"/>
              <a:gd name="T50" fmla="*/ 536 w 658"/>
              <a:gd name="T51" fmla="*/ 67 h 239"/>
              <a:gd name="T52" fmla="*/ 625 w 658"/>
              <a:gd name="T53" fmla="*/ 17 h 239"/>
              <a:gd name="T54" fmla="*/ 651 w 658"/>
              <a:gd name="T55" fmla="*/ 2 h 239"/>
              <a:gd name="T56" fmla="*/ 658 w 658"/>
              <a:gd name="T57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8" h="239">
                <a:moveTo>
                  <a:pt x="658" y="0"/>
                </a:moveTo>
                <a:cubicBezTo>
                  <a:pt x="658" y="23"/>
                  <a:pt x="656" y="45"/>
                  <a:pt x="654" y="67"/>
                </a:cubicBezTo>
                <a:cubicBezTo>
                  <a:pt x="651" y="65"/>
                  <a:pt x="652" y="62"/>
                  <a:pt x="652" y="59"/>
                </a:cubicBezTo>
                <a:cubicBezTo>
                  <a:pt x="652" y="47"/>
                  <a:pt x="652" y="35"/>
                  <a:pt x="652" y="23"/>
                </a:cubicBezTo>
                <a:cubicBezTo>
                  <a:pt x="652" y="18"/>
                  <a:pt x="650" y="18"/>
                  <a:pt x="646" y="20"/>
                </a:cubicBezTo>
                <a:cubicBezTo>
                  <a:pt x="617" y="37"/>
                  <a:pt x="587" y="53"/>
                  <a:pt x="558" y="70"/>
                </a:cubicBezTo>
                <a:cubicBezTo>
                  <a:pt x="512" y="97"/>
                  <a:pt x="467" y="125"/>
                  <a:pt x="425" y="156"/>
                </a:cubicBezTo>
                <a:cubicBezTo>
                  <a:pt x="400" y="174"/>
                  <a:pt x="375" y="194"/>
                  <a:pt x="354" y="216"/>
                </a:cubicBezTo>
                <a:cubicBezTo>
                  <a:pt x="347" y="224"/>
                  <a:pt x="341" y="231"/>
                  <a:pt x="335" y="239"/>
                </a:cubicBezTo>
                <a:cubicBezTo>
                  <a:pt x="331" y="235"/>
                  <a:pt x="327" y="236"/>
                  <a:pt x="323" y="239"/>
                </a:cubicBezTo>
                <a:cubicBezTo>
                  <a:pt x="320" y="235"/>
                  <a:pt x="317" y="232"/>
                  <a:pt x="314" y="228"/>
                </a:cubicBezTo>
                <a:cubicBezTo>
                  <a:pt x="296" y="208"/>
                  <a:pt x="276" y="190"/>
                  <a:pt x="255" y="173"/>
                </a:cubicBezTo>
                <a:cubicBezTo>
                  <a:pt x="224" y="150"/>
                  <a:pt x="193" y="129"/>
                  <a:pt x="161" y="109"/>
                </a:cubicBezTo>
                <a:cubicBezTo>
                  <a:pt x="112" y="77"/>
                  <a:pt x="62" y="48"/>
                  <a:pt x="11" y="20"/>
                </a:cubicBezTo>
                <a:cubicBezTo>
                  <a:pt x="7" y="18"/>
                  <a:pt x="6" y="18"/>
                  <a:pt x="6" y="23"/>
                </a:cubicBezTo>
                <a:cubicBezTo>
                  <a:pt x="6" y="35"/>
                  <a:pt x="6" y="47"/>
                  <a:pt x="6" y="58"/>
                </a:cubicBezTo>
                <a:cubicBezTo>
                  <a:pt x="6" y="61"/>
                  <a:pt x="7" y="64"/>
                  <a:pt x="4" y="66"/>
                </a:cubicBezTo>
                <a:cubicBezTo>
                  <a:pt x="1" y="44"/>
                  <a:pt x="0" y="22"/>
                  <a:pt x="0" y="0"/>
                </a:cubicBezTo>
                <a:cubicBezTo>
                  <a:pt x="16" y="7"/>
                  <a:pt x="31" y="16"/>
                  <a:pt x="46" y="24"/>
                </a:cubicBezTo>
                <a:cubicBezTo>
                  <a:pt x="80" y="43"/>
                  <a:pt x="113" y="63"/>
                  <a:pt x="146" y="83"/>
                </a:cubicBezTo>
                <a:cubicBezTo>
                  <a:pt x="167" y="96"/>
                  <a:pt x="188" y="110"/>
                  <a:pt x="209" y="124"/>
                </a:cubicBezTo>
                <a:cubicBezTo>
                  <a:pt x="235" y="142"/>
                  <a:pt x="261" y="160"/>
                  <a:pt x="285" y="181"/>
                </a:cubicBezTo>
                <a:cubicBezTo>
                  <a:pt x="300" y="194"/>
                  <a:pt x="313" y="207"/>
                  <a:pt x="325" y="221"/>
                </a:cubicBezTo>
                <a:cubicBezTo>
                  <a:pt x="327" y="224"/>
                  <a:pt x="329" y="225"/>
                  <a:pt x="331" y="222"/>
                </a:cubicBezTo>
                <a:cubicBezTo>
                  <a:pt x="362" y="183"/>
                  <a:pt x="401" y="156"/>
                  <a:pt x="441" y="128"/>
                </a:cubicBezTo>
                <a:cubicBezTo>
                  <a:pt x="472" y="106"/>
                  <a:pt x="504" y="86"/>
                  <a:pt x="536" y="67"/>
                </a:cubicBezTo>
                <a:cubicBezTo>
                  <a:pt x="565" y="49"/>
                  <a:pt x="595" y="33"/>
                  <a:pt x="625" y="17"/>
                </a:cubicBezTo>
                <a:cubicBezTo>
                  <a:pt x="634" y="12"/>
                  <a:pt x="642" y="7"/>
                  <a:pt x="651" y="2"/>
                </a:cubicBezTo>
                <a:cubicBezTo>
                  <a:pt x="653" y="1"/>
                  <a:pt x="655" y="0"/>
                  <a:pt x="65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4" name="Freeform 42">
            <a:extLst>
              <a:ext uri="{FF2B5EF4-FFF2-40B4-BE49-F238E27FC236}">
                <a16:creationId xmlns:a16="http://schemas.microsoft.com/office/drawing/2014/main" id="{0CDF20B5-9252-452A-9A91-AA4216932DC8}"/>
              </a:ext>
            </a:extLst>
          </p:cNvPr>
          <p:cNvSpPr>
            <a:spLocks/>
          </p:cNvSpPr>
          <p:nvPr/>
        </p:nvSpPr>
        <p:spPr bwMode="auto">
          <a:xfrm>
            <a:off x="2243138" y="4476750"/>
            <a:ext cx="14287" cy="379413"/>
          </a:xfrm>
          <a:custGeom>
            <a:avLst/>
            <a:gdLst>
              <a:gd name="T0" fmla="*/ 15 w 16"/>
              <a:gd name="T1" fmla="*/ 0 h 449"/>
              <a:gd name="T2" fmla="*/ 15 w 16"/>
              <a:gd name="T3" fmla="*/ 269 h 449"/>
              <a:gd name="T4" fmla="*/ 13 w 16"/>
              <a:gd name="T5" fmla="*/ 355 h 449"/>
              <a:gd name="T6" fmla="*/ 12 w 16"/>
              <a:gd name="T7" fmla="*/ 411 h 449"/>
              <a:gd name="T8" fmla="*/ 11 w 16"/>
              <a:gd name="T9" fmla="*/ 449 h 449"/>
              <a:gd name="T10" fmla="*/ 6 w 16"/>
              <a:gd name="T11" fmla="*/ 438 h 449"/>
              <a:gd name="T12" fmla="*/ 4 w 16"/>
              <a:gd name="T13" fmla="*/ 363 h 449"/>
              <a:gd name="T14" fmla="*/ 3 w 16"/>
              <a:gd name="T15" fmla="*/ 273 h 449"/>
              <a:gd name="T16" fmla="*/ 2 w 16"/>
              <a:gd name="T17" fmla="*/ 0 h 449"/>
              <a:gd name="T18" fmla="*/ 15 w 16"/>
              <a:gd name="T19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449">
                <a:moveTo>
                  <a:pt x="15" y="0"/>
                </a:moveTo>
                <a:cubicBezTo>
                  <a:pt x="15" y="90"/>
                  <a:pt x="16" y="180"/>
                  <a:pt x="15" y="269"/>
                </a:cubicBezTo>
                <a:cubicBezTo>
                  <a:pt x="15" y="298"/>
                  <a:pt x="15" y="327"/>
                  <a:pt x="13" y="355"/>
                </a:cubicBezTo>
                <a:cubicBezTo>
                  <a:pt x="12" y="374"/>
                  <a:pt x="13" y="392"/>
                  <a:pt x="12" y="411"/>
                </a:cubicBezTo>
                <a:cubicBezTo>
                  <a:pt x="11" y="423"/>
                  <a:pt x="11" y="435"/>
                  <a:pt x="11" y="449"/>
                </a:cubicBezTo>
                <a:cubicBezTo>
                  <a:pt x="6" y="445"/>
                  <a:pt x="6" y="442"/>
                  <a:pt x="6" y="438"/>
                </a:cubicBezTo>
                <a:cubicBezTo>
                  <a:pt x="6" y="413"/>
                  <a:pt x="6" y="388"/>
                  <a:pt x="4" y="363"/>
                </a:cubicBezTo>
                <a:cubicBezTo>
                  <a:pt x="3" y="333"/>
                  <a:pt x="4" y="303"/>
                  <a:pt x="3" y="273"/>
                </a:cubicBezTo>
                <a:cubicBezTo>
                  <a:pt x="0" y="182"/>
                  <a:pt x="3" y="91"/>
                  <a:pt x="2" y="0"/>
                </a:cubicBezTo>
                <a:cubicBezTo>
                  <a:pt x="6" y="0"/>
                  <a:pt x="11" y="0"/>
                  <a:pt x="1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5" name="Freeform 43">
            <a:extLst>
              <a:ext uri="{FF2B5EF4-FFF2-40B4-BE49-F238E27FC236}">
                <a16:creationId xmlns:a16="http://schemas.microsoft.com/office/drawing/2014/main" id="{E302BBCE-659E-465A-9001-607E3564A87C}"/>
              </a:ext>
            </a:extLst>
          </p:cNvPr>
          <p:cNvSpPr>
            <a:spLocks/>
          </p:cNvSpPr>
          <p:nvPr/>
        </p:nvSpPr>
        <p:spPr bwMode="auto">
          <a:xfrm>
            <a:off x="2281238" y="3594100"/>
            <a:ext cx="247650" cy="165100"/>
          </a:xfrm>
          <a:custGeom>
            <a:avLst/>
            <a:gdLst>
              <a:gd name="T0" fmla="*/ 55 w 293"/>
              <a:gd name="T1" fmla="*/ 161 h 196"/>
              <a:gd name="T2" fmla="*/ 19 w 293"/>
              <a:gd name="T3" fmla="*/ 189 h 196"/>
              <a:gd name="T4" fmla="*/ 0 w 293"/>
              <a:gd name="T5" fmla="*/ 188 h 196"/>
              <a:gd name="T6" fmla="*/ 5 w 293"/>
              <a:gd name="T7" fmla="*/ 181 h 196"/>
              <a:gd name="T8" fmla="*/ 95 w 293"/>
              <a:gd name="T9" fmla="*/ 115 h 196"/>
              <a:gd name="T10" fmla="*/ 194 w 293"/>
              <a:gd name="T11" fmla="*/ 54 h 196"/>
              <a:gd name="T12" fmla="*/ 286 w 293"/>
              <a:gd name="T13" fmla="*/ 3 h 196"/>
              <a:gd name="T14" fmla="*/ 293 w 293"/>
              <a:gd name="T15" fmla="*/ 0 h 196"/>
              <a:gd name="T16" fmla="*/ 289 w 293"/>
              <a:gd name="T17" fmla="*/ 60 h 196"/>
              <a:gd name="T18" fmla="*/ 287 w 293"/>
              <a:gd name="T19" fmla="*/ 53 h 196"/>
              <a:gd name="T20" fmla="*/ 287 w 293"/>
              <a:gd name="T21" fmla="*/ 25 h 196"/>
              <a:gd name="T22" fmla="*/ 280 w 293"/>
              <a:gd name="T23" fmla="*/ 21 h 196"/>
              <a:gd name="T24" fmla="*/ 195 w 293"/>
              <a:gd name="T25" fmla="*/ 69 h 196"/>
              <a:gd name="T26" fmla="*/ 112 w 293"/>
              <a:gd name="T27" fmla="*/ 120 h 196"/>
              <a:gd name="T28" fmla="*/ 59 w 293"/>
              <a:gd name="T29" fmla="*/ 156 h 196"/>
              <a:gd name="T30" fmla="*/ 57 w 293"/>
              <a:gd name="T31" fmla="*/ 160 h 196"/>
              <a:gd name="T32" fmla="*/ 56 w 293"/>
              <a:gd name="T33" fmla="*/ 160 h 196"/>
              <a:gd name="T34" fmla="*/ 56 w 293"/>
              <a:gd name="T35" fmla="*/ 159 h 196"/>
              <a:gd name="T36" fmla="*/ 55 w 293"/>
              <a:gd name="T37" fmla="*/ 16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3" h="196">
                <a:moveTo>
                  <a:pt x="55" y="161"/>
                </a:moveTo>
                <a:cubicBezTo>
                  <a:pt x="42" y="170"/>
                  <a:pt x="29" y="178"/>
                  <a:pt x="19" y="189"/>
                </a:cubicBezTo>
                <a:cubicBezTo>
                  <a:pt x="12" y="196"/>
                  <a:pt x="6" y="192"/>
                  <a:pt x="0" y="188"/>
                </a:cubicBezTo>
                <a:cubicBezTo>
                  <a:pt x="0" y="185"/>
                  <a:pt x="3" y="183"/>
                  <a:pt x="5" y="181"/>
                </a:cubicBezTo>
                <a:cubicBezTo>
                  <a:pt x="34" y="157"/>
                  <a:pt x="64" y="135"/>
                  <a:pt x="95" y="115"/>
                </a:cubicBezTo>
                <a:cubicBezTo>
                  <a:pt x="127" y="93"/>
                  <a:pt x="160" y="73"/>
                  <a:pt x="194" y="54"/>
                </a:cubicBezTo>
                <a:cubicBezTo>
                  <a:pt x="224" y="36"/>
                  <a:pt x="255" y="19"/>
                  <a:pt x="286" y="3"/>
                </a:cubicBezTo>
                <a:cubicBezTo>
                  <a:pt x="288" y="1"/>
                  <a:pt x="290" y="0"/>
                  <a:pt x="293" y="0"/>
                </a:cubicBezTo>
                <a:cubicBezTo>
                  <a:pt x="292" y="20"/>
                  <a:pt x="292" y="40"/>
                  <a:pt x="289" y="60"/>
                </a:cubicBezTo>
                <a:cubicBezTo>
                  <a:pt x="286" y="58"/>
                  <a:pt x="287" y="55"/>
                  <a:pt x="287" y="53"/>
                </a:cubicBezTo>
                <a:cubicBezTo>
                  <a:pt x="287" y="43"/>
                  <a:pt x="287" y="34"/>
                  <a:pt x="287" y="25"/>
                </a:cubicBezTo>
                <a:cubicBezTo>
                  <a:pt x="288" y="18"/>
                  <a:pt x="286" y="18"/>
                  <a:pt x="280" y="21"/>
                </a:cubicBezTo>
                <a:cubicBezTo>
                  <a:pt x="252" y="37"/>
                  <a:pt x="223" y="52"/>
                  <a:pt x="195" y="69"/>
                </a:cubicBezTo>
                <a:cubicBezTo>
                  <a:pt x="167" y="85"/>
                  <a:pt x="139" y="102"/>
                  <a:pt x="112" y="120"/>
                </a:cubicBezTo>
                <a:cubicBezTo>
                  <a:pt x="94" y="132"/>
                  <a:pt x="76" y="144"/>
                  <a:pt x="59" y="156"/>
                </a:cubicBezTo>
                <a:cubicBezTo>
                  <a:pt x="57" y="157"/>
                  <a:pt x="56" y="158"/>
                  <a:pt x="57" y="160"/>
                </a:cubicBezTo>
                <a:cubicBezTo>
                  <a:pt x="56" y="160"/>
                  <a:pt x="56" y="160"/>
                  <a:pt x="56" y="160"/>
                </a:cubicBezTo>
                <a:cubicBezTo>
                  <a:pt x="56" y="160"/>
                  <a:pt x="56" y="159"/>
                  <a:pt x="56" y="159"/>
                </a:cubicBezTo>
                <a:cubicBezTo>
                  <a:pt x="56" y="160"/>
                  <a:pt x="55" y="160"/>
                  <a:pt x="55" y="16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6" name="Freeform 44">
            <a:extLst>
              <a:ext uri="{FF2B5EF4-FFF2-40B4-BE49-F238E27FC236}">
                <a16:creationId xmlns:a16="http://schemas.microsoft.com/office/drawing/2014/main" id="{6511046D-D756-4841-9E62-FD9DA756433B}"/>
              </a:ext>
            </a:extLst>
          </p:cNvPr>
          <p:cNvSpPr>
            <a:spLocks/>
          </p:cNvSpPr>
          <p:nvPr/>
        </p:nvSpPr>
        <p:spPr bwMode="auto">
          <a:xfrm>
            <a:off x="1971675" y="3594100"/>
            <a:ext cx="247650" cy="165100"/>
          </a:xfrm>
          <a:custGeom>
            <a:avLst/>
            <a:gdLst>
              <a:gd name="T0" fmla="*/ 292 w 292"/>
              <a:gd name="T1" fmla="*/ 189 h 195"/>
              <a:gd name="T2" fmla="*/ 272 w 292"/>
              <a:gd name="T3" fmla="*/ 187 h 195"/>
              <a:gd name="T4" fmla="*/ 227 w 292"/>
              <a:gd name="T5" fmla="*/ 154 h 195"/>
              <a:gd name="T6" fmla="*/ 227 w 292"/>
              <a:gd name="T7" fmla="*/ 153 h 195"/>
              <a:gd name="T8" fmla="*/ 226 w 292"/>
              <a:gd name="T9" fmla="*/ 154 h 195"/>
              <a:gd name="T10" fmla="*/ 226 w 292"/>
              <a:gd name="T11" fmla="*/ 154 h 195"/>
              <a:gd name="T12" fmla="*/ 222 w 292"/>
              <a:gd name="T13" fmla="*/ 152 h 195"/>
              <a:gd name="T14" fmla="*/ 222 w 292"/>
              <a:gd name="T15" fmla="*/ 152 h 195"/>
              <a:gd name="T16" fmla="*/ 219 w 292"/>
              <a:gd name="T17" fmla="*/ 147 h 195"/>
              <a:gd name="T18" fmla="*/ 171 w 292"/>
              <a:gd name="T19" fmla="*/ 114 h 195"/>
              <a:gd name="T20" fmla="*/ 95 w 292"/>
              <a:gd name="T21" fmla="*/ 67 h 195"/>
              <a:gd name="T22" fmla="*/ 12 w 292"/>
              <a:gd name="T23" fmla="*/ 20 h 195"/>
              <a:gd name="T24" fmla="*/ 6 w 292"/>
              <a:gd name="T25" fmla="*/ 24 h 195"/>
              <a:gd name="T26" fmla="*/ 6 w 292"/>
              <a:gd name="T27" fmla="*/ 53 h 195"/>
              <a:gd name="T28" fmla="*/ 4 w 292"/>
              <a:gd name="T29" fmla="*/ 60 h 195"/>
              <a:gd name="T30" fmla="*/ 2 w 292"/>
              <a:gd name="T31" fmla="*/ 30 h 195"/>
              <a:gd name="T32" fmla="*/ 0 w 292"/>
              <a:gd name="T33" fmla="*/ 0 h 195"/>
              <a:gd name="T34" fmla="*/ 30 w 292"/>
              <a:gd name="T35" fmla="*/ 15 h 195"/>
              <a:gd name="T36" fmla="*/ 119 w 292"/>
              <a:gd name="T37" fmla="*/ 66 h 195"/>
              <a:gd name="T38" fmla="*/ 193 w 292"/>
              <a:gd name="T39" fmla="*/ 113 h 195"/>
              <a:gd name="T40" fmla="*/ 255 w 292"/>
              <a:gd name="T41" fmla="*/ 156 h 195"/>
              <a:gd name="T42" fmla="*/ 287 w 292"/>
              <a:gd name="T43" fmla="*/ 182 h 195"/>
              <a:gd name="T44" fmla="*/ 292 w 292"/>
              <a:gd name="T45" fmla="*/ 189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2" h="195">
                <a:moveTo>
                  <a:pt x="292" y="189"/>
                </a:moveTo>
                <a:cubicBezTo>
                  <a:pt x="281" y="195"/>
                  <a:pt x="281" y="195"/>
                  <a:pt x="272" y="187"/>
                </a:cubicBezTo>
                <a:cubicBezTo>
                  <a:pt x="258" y="174"/>
                  <a:pt x="243" y="164"/>
                  <a:pt x="227" y="154"/>
                </a:cubicBezTo>
                <a:cubicBezTo>
                  <a:pt x="227" y="154"/>
                  <a:pt x="227" y="154"/>
                  <a:pt x="227" y="153"/>
                </a:cubicBezTo>
                <a:cubicBezTo>
                  <a:pt x="227" y="154"/>
                  <a:pt x="226" y="154"/>
                  <a:pt x="226" y="154"/>
                </a:cubicBezTo>
                <a:cubicBezTo>
                  <a:pt x="226" y="154"/>
                  <a:pt x="226" y="154"/>
                  <a:pt x="226" y="154"/>
                </a:cubicBezTo>
                <a:cubicBezTo>
                  <a:pt x="226" y="151"/>
                  <a:pt x="224" y="152"/>
                  <a:pt x="222" y="152"/>
                </a:cubicBezTo>
                <a:cubicBezTo>
                  <a:pt x="222" y="152"/>
                  <a:pt x="222" y="152"/>
                  <a:pt x="222" y="152"/>
                </a:cubicBezTo>
                <a:cubicBezTo>
                  <a:pt x="223" y="150"/>
                  <a:pt x="221" y="148"/>
                  <a:pt x="219" y="147"/>
                </a:cubicBezTo>
                <a:cubicBezTo>
                  <a:pt x="203" y="136"/>
                  <a:pt x="188" y="125"/>
                  <a:pt x="171" y="114"/>
                </a:cubicBezTo>
                <a:cubicBezTo>
                  <a:pt x="146" y="99"/>
                  <a:pt x="121" y="82"/>
                  <a:pt x="95" y="67"/>
                </a:cubicBezTo>
                <a:cubicBezTo>
                  <a:pt x="67" y="52"/>
                  <a:pt x="40" y="36"/>
                  <a:pt x="12" y="20"/>
                </a:cubicBezTo>
                <a:cubicBezTo>
                  <a:pt x="7" y="17"/>
                  <a:pt x="6" y="18"/>
                  <a:pt x="6" y="24"/>
                </a:cubicBezTo>
                <a:cubicBezTo>
                  <a:pt x="6" y="34"/>
                  <a:pt x="6" y="43"/>
                  <a:pt x="6" y="53"/>
                </a:cubicBezTo>
                <a:cubicBezTo>
                  <a:pt x="6" y="55"/>
                  <a:pt x="7" y="58"/>
                  <a:pt x="4" y="60"/>
                </a:cubicBezTo>
                <a:cubicBezTo>
                  <a:pt x="2" y="50"/>
                  <a:pt x="3" y="40"/>
                  <a:pt x="2" y="30"/>
                </a:cubicBezTo>
                <a:cubicBezTo>
                  <a:pt x="1" y="20"/>
                  <a:pt x="1" y="10"/>
                  <a:pt x="0" y="0"/>
                </a:cubicBezTo>
                <a:cubicBezTo>
                  <a:pt x="11" y="3"/>
                  <a:pt x="20" y="10"/>
                  <a:pt x="30" y="15"/>
                </a:cubicBezTo>
                <a:cubicBezTo>
                  <a:pt x="60" y="32"/>
                  <a:pt x="89" y="49"/>
                  <a:pt x="119" y="66"/>
                </a:cubicBezTo>
                <a:cubicBezTo>
                  <a:pt x="144" y="81"/>
                  <a:pt x="169" y="97"/>
                  <a:pt x="193" y="113"/>
                </a:cubicBezTo>
                <a:cubicBezTo>
                  <a:pt x="214" y="126"/>
                  <a:pt x="234" y="141"/>
                  <a:pt x="255" y="156"/>
                </a:cubicBezTo>
                <a:cubicBezTo>
                  <a:pt x="266" y="164"/>
                  <a:pt x="276" y="173"/>
                  <a:pt x="287" y="182"/>
                </a:cubicBezTo>
                <a:cubicBezTo>
                  <a:pt x="289" y="183"/>
                  <a:pt x="292" y="185"/>
                  <a:pt x="292" y="18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7" name="Freeform 45">
            <a:extLst>
              <a:ext uri="{FF2B5EF4-FFF2-40B4-BE49-F238E27FC236}">
                <a16:creationId xmlns:a16="http://schemas.microsoft.com/office/drawing/2014/main" id="{ED0D745A-1B60-49C8-B9C2-3D4F3A7C7363}"/>
              </a:ext>
            </a:extLst>
          </p:cNvPr>
          <p:cNvSpPr>
            <a:spLocks/>
          </p:cNvSpPr>
          <p:nvPr/>
        </p:nvSpPr>
        <p:spPr bwMode="auto">
          <a:xfrm>
            <a:off x="2219325" y="3832225"/>
            <a:ext cx="61912" cy="268288"/>
          </a:xfrm>
          <a:custGeom>
            <a:avLst/>
            <a:gdLst>
              <a:gd name="T0" fmla="*/ 0 w 74"/>
              <a:gd name="T1" fmla="*/ 0 h 317"/>
              <a:gd name="T2" fmla="*/ 74 w 74"/>
              <a:gd name="T3" fmla="*/ 0 h 317"/>
              <a:gd name="T4" fmla="*/ 51 w 74"/>
              <a:gd name="T5" fmla="*/ 2 h 317"/>
              <a:gd name="T6" fmla="*/ 42 w 74"/>
              <a:gd name="T7" fmla="*/ 2 h 317"/>
              <a:gd name="T8" fmla="*/ 43 w 74"/>
              <a:gd name="T9" fmla="*/ 11 h 317"/>
              <a:gd name="T10" fmla="*/ 43 w 74"/>
              <a:gd name="T11" fmla="*/ 140 h 317"/>
              <a:gd name="T12" fmla="*/ 45 w 74"/>
              <a:gd name="T13" fmla="*/ 317 h 317"/>
              <a:gd name="T14" fmla="*/ 28 w 74"/>
              <a:gd name="T15" fmla="*/ 317 h 317"/>
              <a:gd name="T16" fmla="*/ 29 w 74"/>
              <a:gd name="T17" fmla="*/ 300 h 317"/>
              <a:gd name="T18" fmla="*/ 30 w 74"/>
              <a:gd name="T19" fmla="*/ 12 h 317"/>
              <a:gd name="T20" fmla="*/ 20 w 74"/>
              <a:gd name="T21" fmla="*/ 2 h 317"/>
              <a:gd name="T22" fmla="*/ 0 w 74"/>
              <a:gd name="T23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4" h="317">
                <a:moveTo>
                  <a:pt x="0" y="0"/>
                </a:moveTo>
                <a:cubicBezTo>
                  <a:pt x="25" y="0"/>
                  <a:pt x="50" y="0"/>
                  <a:pt x="74" y="0"/>
                </a:cubicBezTo>
                <a:cubicBezTo>
                  <a:pt x="67" y="3"/>
                  <a:pt x="59" y="1"/>
                  <a:pt x="51" y="2"/>
                </a:cubicBezTo>
                <a:cubicBezTo>
                  <a:pt x="48" y="2"/>
                  <a:pt x="45" y="2"/>
                  <a:pt x="42" y="2"/>
                </a:cubicBezTo>
                <a:cubicBezTo>
                  <a:pt x="44" y="5"/>
                  <a:pt x="43" y="8"/>
                  <a:pt x="43" y="11"/>
                </a:cubicBezTo>
                <a:cubicBezTo>
                  <a:pt x="43" y="54"/>
                  <a:pt x="42" y="97"/>
                  <a:pt x="43" y="140"/>
                </a:cubicBezTo>
                <a:cubicBezTo>
                  <a:pt x="45" y="199"/>
                  <a:pt x="44" y="258"/>
                  <a:pt x="45" y="317"/>
                </a:cubicBezTo>
                <a:cubicBezTo>
                  <a:pt x="39" y="315"/>
                  <a:pt x="34" y="316"/>
                  <a:pt x="28" y="317"/>
                </a:cubicBezTo>
                <a:cubicBezTo>
                  <a:pt x="28" y="311"/>
                  <a:pt x="28" y="305"/>
                  <a:pt x="29" y="300"/>
                </a:cubicBezTo>
                <a:cubicBezTo>
                  <a:pt x="30" y="204"/>
                  <a:pt x="30" y="108"/>
                  <a:pt x="30" y="12"/>
                </a:cubicBezTo>
                <a:cubicBezTo>
                  <a:pt x="30" y="2"/>
                  <a:pt x="30" y="2"/>
                  <a:pt x="20" y="2"/>
                </a:cubicBezTo>
                <a:cubicBezTo>
                  <a:pt x="13" y="1"/>
                  <a:pt x="7" y="3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8" name="Freeform 46">
            <a:extLst>
              <a:ext uri="{FF2B5EF4-FFF2-40B4-BE49-F238E27FC236}">
                <a16:creationId xmlns:a16="http://schemas.microsoft.com/office/drawing/2014/main" id="{7837588F-505D-4A9E-B55C-691CF0F149B7}"/>
              </a:ext>
            </a:extLst>
          </p:cNvPr>
          <p:cNvSpPr>
            <a:spLocks/>
          </p:cNvSpPr>
          <p:nvPr/>
        </p:nvSpPr>
        <p:spPr bwMode="auto">
          <a:xfrm>
            <a:off x="2243138" y="4137025"/>
            <a:ext cx="14287" cy="131763"/>
          </a:xfrm>
          <a:custGeom>
            <a:avLst/>
            <a:gdLst>
              <a:gd name="T0" fmla="*/ 18 w 18"/>
              <a:gd name="T1" fmla="*/ 0 h 156"/>
              <a:gd name="T2" fmla="*/ 17 w 18"/>
              <a:gd name="T3" fmla="*/ 156 h 156"/>
              <a:gd name="T4" fmla="*/ 3 w 18"/>
              <a:gd name="T5" fmla="*/ 156 h 156"/>
              <a:gd name="T6" fmla="*/ 1 w 18"/>
              <a:gd name="T7" fmla="*/ 0 h 156"/>
              <a:gd name="T8" fmla="*/ 18 w 18"/>
              <a:gd name="T9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56">
                <a:moveTo>
                  <a:pt x="18" y="0"/>
                </a:moveTo>
                <a:cubicBezTo>
                  <a:pt x="18" y="52"/>
                  <a:pt x="18" y="104"/>
                  <a:pt x="17" y="156"/>
                </a:cubicBezTo>
                <a:cubicBezTo>
                  <a:pt x="13" y="155"/>
                  <a:pt x="8" y="155"/>
                  <a:pt x="3" y="156"/>
                </a:cubicBezTo>
                <a:cubicBezTo>
                  <a:pt x="0" y="104"/>
                  <a:pt x="2" y="52"/>
                  <a:pt x="1" y="0"/>
                </a:cubicBezTo>
                <a:cubicBezTo>
                  <a:pt x="7" y="1"/>
                  <a:pt x="12" y="2"/>
                  <a:pt x="1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7FF1EAE9-42EE-4EDD-BF00-8E66313EE0C9}"/>
              </a:ext>
            </a:extLst>
          </p:cNvPr>
          <p:cNvSpPr>
            <a:spLocks/>
          </p:cNvSpPr>
          <p:nvPr/>
        </p:nvSpPr>
        <p:spPr bwMode="auto">
          <a:xfrm>
            <a:off x="1978025" y="3676650"/>
            <a:ext cx="74612" cy="160338"/>
          </a:xfrm>
          <a:custGeom>
            <a:avLst/>
            <a:gdLst>
              <a:gd name="T0" fmla="*/ 86 w 88"/>
              <a:gd name="T1" fmla="*/ 145 h 190"/>
              <a:gd name="T2" fmla="*/ 88 w 88"/>
              <a:gd name="T3" fmla="*/ 190 h 190"/>
              <a:gd name="T4" fmla="*/ 68 w 88"/>
              <a:gd name="T5" fmla="*/ 168 h 190"/>
              <a:gd name="T6" fmla="*/ 24 w 88"/>
              <a:gd name="T7" fmla="*/ 102 h 190"/>
              <a:gd name="T8" fmla="*/ 5 w 88"/>
              <a:gd name="T9" fmla="*/ 62 h 190"/>
              <a:gd name="T10" fmla="*/ 0 w 88"/>
              <a:gd name="T11" fmla="*/ 0 h 190"/>
              <a:gd name="T12" fmla="*/ 3 w 88"/>
              <a:gd name="T13" fmla="*/ 6 h 190"/>
              <a:gd name="T14" fmla="*/ 20 w 88"/>
              <a:gd name="T15" fmla="*/ 62 h 190"/>
              <a:gd name="T16" fmla="*/ 50 w 88"/>
              <a:gd name="T17" fmla="*/ 118 h 190"/>
              <a:gd name="T18" fmla="*/ 84 w 88"/>
              <a:gd name="T19" fmla="*/ 165 h 190"/>
              <a:gd name="T20" fmla="*/ 86 w 88"/>
              <a:gd name="T21" fmla="*/ 14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" h="190">
                <a:moveTo>
                  <a:pt x="86" y="145"/>
                </a:moveTo>
                <a:cubicBezTo>
                  <a:pt x="86" y="160"/>
                  <a:pt x="86" y="175"/>
                  <a:pt x="88" y="190"/>
                </a:cubicBezTo>
                <a:cubicBezTo>
                  <a:pt x="79" y="184"/>
                  <a:pt x="74" y="176"/>
                  <a:pt x="68" y="168"/>
                </a:cubicBezTo>
                <a:cubicBezTo>
                  <a:pt x="52" y="147"/>
                  <a:pt x="37" y="125"/>
                  <a:pt x="24" y="102"/>
                </a:cubicBezTo>
                <a:cubicBezTo>
                  <a:pt x="17" y="89"/>
                  <a:pt x="11" y="76"/>
                  <a:pt x="5" y="62"/>
                </a:cubicBezTo>
                <a:cubicBezTo>
                  <a:pt x="2" y="42"/>
                  <a:pt x="1" y="21"/>
                  <a:pt x="0" y="0"/>
                </a:cubicBezTo>
                <a:cubicBezTo>
                  <a:pt x="2" y="1"/>
                  <a:pt x="3" y="4"/>
                  <a:pt x="3" y="6"/>
                </a:cubicBezTo>
                <a:cubicBezTo>
                  <a:pt x="6" y="26"/>
                  <a:pt x="13" y="44"/>
                  <a:pt x="20" y="62"/>
                </a:cubicBezTo>
                <a:cubicBezTo>
                  <a:pt x="28" y="81"/>
                  <a:pt x="38" y="100"/>
                  <a:pt x="50" y="118"/>
                </a:cubicBezTo>
                <a:cubicBezTo>
                  <a:pt x="60" y="134"/>
                  <a:pt x="71" y="150"/>
                  <a:pt x="84" y="165"/>
                </a:cubicBezTo>
                <a:cubicBezTo>
                  <a:pt x="86" y="158"/>
                  <a:pt x="83" y="151"/>
                  <a:pt x="86" y="14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id="{D89365C3-C1E2-46CE-9A2A-B5DA743F37D7}"/>
              </a:ext>
            </a:extLst>
          </p:cNvPr>
          <p:cNvSpPr>
            <a:spLocks/>
          </p:cNvSpPr>
          <p:nvPr/>
        </p:nvSpPr>
        <p:spPr bwMode="auto">
          <a:xfrm>
            <a:off x="2449513" y="3684588"/>
            <a:ext cx="73025" cy="152400"/>
          </a:xfrm>
          <a:custGeom>
            <a:avLst/>
            <a:gdLst>
              <a:gd name="T0" fmla="*/ 0 w 87"/>
              <a:gd name="T1" fmla="*/ 181 h 181"/>
              <a:gd name="T2" fmla="*/ 1 w 87"/>
              <a:gd name="T3" fmla="*/ 133 h 181"/>
              <a:gd name="T4" fmla="*/ 3 w 87"/>
              <a:gd name="T5" fmla="*/ 158 h 181"/>
              <a:gd name="T6" fmla="*/ 54 w 87"/>
              <a:gd name="T7" fmla="*/ 80 h 181"/>
              <a:gd name="T8" fmla="*/ 84 w 87"/>
              <a:gd name="T9" fmla="*/ 3 h 181"/>
              <a:gd name="T10" fmla="*/ 87 w 87"/>
              <a:gd name="T11" fmla="*/ 0 h 181"/>
              <a:gd name="T12" fmla="*/ 82 w 87"/>
              <a:gd name="T13" fmla="*/ 53 h 181"/>
              <a:gd name="T14" fmla="*/ 40 w 87"/>
              <a:gd name="T15" fmla="*/ 131 h 181"/>
              <a:gd name="T16" fmla="*/ 3 w 87"/>
              <a:gd name="T17" fmla="*/ 179 h 181"/>
              <a:gd name="T18" fmla="*/ 0 w 87"/>
              <a:gd name="T19" fmla="*/ 181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" h="181">
                <a:moveTo>
                  <a:pt x="0" y="181"/>
                </a:moveTo>
                <a:cubicBezTo>
                  <a:pt x="2" y="165"/>
                  <a:pt x="1" y="149"/>
                  <a:pt x="1" y="133"/>
                </a:cubicBezTo>
                <a:cubicBezTo>
                  <a:pt x="4" y="141"/>
                  <a:pt x="2" y="149"/>
                  <a:pt x="3" y="158"/>
                </a:cubicBezTo>
                <a:cubicBezTo>
                  <a:pt x="22" y="132"/>
                  <a:pt x="40" y="108"/>
                  <a:pt x="54" y="80"/>
                </a:cubicBezTo>
                <a:cubicBezTo>
                  <a:pt x="67" y="56"/>
                  <a:pt x="78" y="30"/>
                  <a:pt x="84" y="3"/>
                </a:cubicBezTo>
                <a:cubicBezTo>
                  <a:pt x="84" y="1"/>
                  <a:pt x="85" y="0"/>
                  <a:pt x="87" y="0"/>
                </a:cubicBezTo>
                <a:cubicBezTo>
                  <a:pt x="86" y="18"/>
                  <a:pt x="85" y="36"/>
                  <a:pt x="82" y="53"/>
                </a:cubicBezTo>
                <a:cubicBezTo>
                  <a:pt x="71" y="81"/>
                  <a:pt x="56" y="106"/>
                  <a:pt x="40" y="131"/>
                </a:cubicBezTo>
                <a:cubicBezTo>
                  <a:pt x="29" y="148"/>
                  <a:pt x="16" y="163"/>
                  <a:pt x="3" y="179"/>
                </a:cubicBezTo>
                <a:cubicBezTo>
                  <a:pt x="2" y="180"/>
                  <a:pt x="1" y="181"/>
                  <a:pt x="0" y="18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id="{AE5EF915-D297-4133-96BF-9FDA46711AF4}"/>
              </a:ext>
            </a:extLst>
          </p:cNvPr>
          <p:cNvSpPr>
            <a:spLocks/>
          </p:cNvSpPr>
          <p:nvPr/>
        </p:nvSpPr>
        <p:spPr bwMode="auto">
          <a:xfrm>
            <a:off x="2243138" y="4308475"/>
            <a:ext cx="14287" cy="130175"/>
          </a:xfrm>
          <a:custGeom>
            <a:avLst/>
            <a:gdLst>
              <a:gd name="T0" fmla="*/ 3 w 18"/>
              <a:gd name="T1" fmla="*/ 154 h 154"/>
              <a:gd name="T2" fmla="*/ 3 w 18"/>
              <a:gd name="T3" fmla="*/ 103 h 154"/>
              <a:gd name="T4" fmla="*/ 2 w 18"/>
              <a:gd name="T5" fmla="*/ 8 h 154"/>
              <a:gd name="T6" fmla="*/ 4 w 18"/>
              <a:gd name="T7" fmla="*/ 0 h 154"/>
              <a:gd name="T8" fmla="*/ 15 w 18"/>
              <a:gd name="T9" fmla="*/ 0 h 154"/>
              <a:gd name="T10" fmla="*/ 18 w 18"/>
              <a:gd name="T11" fmla="*/ 9 h 154"/>
              <a:gd name="T12" fmla="*/ 16 w 18"/>
              <a:gd name="T13" fmla="*/ 113 h 154"/>
              <a:gd name="T14" fmla="*/ 16 w 18"/>
              <a:gd name="T15" fmla="*/ 154 h 154"/>
              <a:gd name="T16" fmla="*/ 3 w 18"/>
              <a:gd name="T17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54">
                <a:moveTo>
                  <a:pt x="3" y="154"/>
                </a:moveTo>
                <a:cubicBezTo>
                  <a:pt x="3" y="137"/>
                  <a:pt x="4" y="120"/>
                  <a:pt x="3" y="103"/>
                </a:cubicBezTo>
                <a:cubicBezTo>
                  <a:pt x="0" y="71"/>
                  <a:pt x="2" y="39"/>
                  <a:pt x="2" y="8"/>
                </a:cubicBezTo>
                <a:cubicBezTo>
                  <a:pt x="2" y="5"/>
                  <a:pt x="0" y="1"/>
                  <a:pt x="4" y="0"/>
                </a:cubicBezTo>
                <a:cubicBezTo>
                  <a:pt x="7" y="0"/>
                  <a:pt x="11" y="0"/>
                  <a:pt x="15" y="0"/>
                </a:cubicBezTo>
                <a:cubicBezTo>
                  <a:pt x="18" y="2"/>
                  <a:pt x="18" y="6"/>
                  <a:pt x="18" y="9"/>
                </a:cubicBezTo>
                <a:cubicBezTo>
                  <a:pt x="18" y="44"/>
                  <a:pt x="15" y="79"/>
                  <a:pt x="16" y="113"/>
                </a:cubicBezTo>
                <a:cubicBezTo>
                  <a:pt x="17" y="127"/>
                  <a:pt x="16" y="141"/>
                  <a:pt x="16" y="154"/>
                </a:cubicBezTo>
                <a:cubicBezTo>
                  <a:pt x="12" y="154"/>
                  <a:pt x="7" y="154"/>
                  <a:pt x="3" y="1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id="{0C80888F-6682-449A-846D-370EFB434CD2}"/>
              </a:ext>
            </a:extLst>
          </p:cNvPr>
          <p:cNvSpPr>
            <a:spLocks/>
          </p:cNvSpPr>
          <p:nvPr/>
        </p:nvSpPr>
        <p:spPr bwMode="auto">
          <a:xfrm>
            <a:off x="2284413" y="3829050"/>
            <a:ext cx="122237" cy="82550"/>
          </a:xfrm>
          <a:custGeom>
            <a:avLst/>
            <a:gdLst>
              <a:gd name="T0" fmla="*/ 130 w 145"/>
              <a:gd name="T1" fmla="*/ 60 h 98"/>
              <a:gd name="T2" fmla="*/ 145 w 145"/>
              <a:gd name="T3" fmla="*/ 65 h 98"/>
              <a:gd name="T4" fmla="*/ 127 w 145"/>
              <a:gd name="T5" fmla="*/ 83 h 98"/>
              <a:gd name="T6" fmla="*/ 117 w 145"/>
              <a:gd name="T7" fmla="*/ 92 h 98"/>
              <a:gd name="T8" fmla="*/ 102 w 145"/>
              <a:gd name="T9" fmla="*/ 92 h 98"/>
              <a:gd name="T10" fmla="*/ 49 w 145"/>
              <a:gd name="T11" fmla="*/ 40 h 98"/>
              <a:gd name="T12" fmla="*/ 9 w 145"/>
              <a:gd name="T13" fmla="*/ 7 h 98"/>
              <a:gd name="T14" fmla="*/ 0 w 145"/>
              <a:gd name="T15" fmla="*/ 4 h 98"/>
              <a:gd name="T16" fmla="*/ 11 w 145"/>
              <a:gd name="T17" fmla="*/ 4 h 98"/>
              <a:gd name="T18" fmla="*/ 67 w 145"/>
              <a:gd name="T19" fmla="*/ 38 h 98"/>
              <a:gd name="T20" fmla="*/ 73 w 145"/>
              <a:gd name="T21" fmla="*/ 41 h 98"/>
              <a:gd name="T22" fmla="*/ 74 w 145"/>
              <a:gd name="T23" fmla="*/ 44 h 98"/>
              <a:gd name="T24" fmla="*/ 106 w 145"/>
              <a:gd name="T25" fmla="*/ 77 h 98"/>
              <a:gd name="T26" fmla="*/ 114 w 145"/>
              <a:gd name="T27" fmla="*/ 77 h 98"/>
              <a:gd name="T28" fmla="*/ 130 w 145"/>
              <a:gd name="T29" fmla="*/ 6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5" h="98">
                <a:moveTo>
                  <a:pt x="130" y="60"/>
                </a:moveTo>
                <a:cubicBezTo>
                  <a:pt x="135" y="62"/>
                  <a:pt x="140" y="63"/>
                  <a:pt x="145" y="65"/>
                </a:cubicBezTo>
                <a:cubicBezTo>
                  <a:pt x="140" y="72"/>
                  <a:pt x="133" y="77"/>
                  <a:pt x="127" y="83"/>
                </a:cubicBezTo>
                <a:cubicBezTo>
                  <a:pt x="124" y="86"/>
                  <a:pt x="120" y="89"/>
                  <a:pt x="117" y="92"/>
                </a:cubicBezTo>
                <a:cubicBezTo>
                  <a:pt x="111" y="98"/>
                  <a:pt x="108" y="98"/>
                  <a:pt x="102" y="92"/>
                </a:cubicBezTo>
                <a:cubicBezTo>
                  <a:pt x="84" y="74"/>
                  <a:pt x="67" y="56"/>
                  <a:pt x="49" y="40"/>
                </a:cubicBezTo>
                <a:cubicBezTo>
                  <a:pt x="36" y="28"/>
                  <a:pt x="22" y="18"/>
                  <a:pt x="9" y="7"/>
                </a:cubicBezTo>
                <a:cubicBezTo>
                  <a:pt x="6" y="5"/>
                  <a:pt x="3" y="5"/>
                  <a:pt x="0" y="4"/>
                </a:cubicBezTo>
                <a:cubicBezTo>
                  <a:pt x="4" y="0"/>
                  <a:pt x="7" y="0"/>
                  <a:pt x="11" y="4"/>
                </a:cubicBezTo>
                <a:cubicBezTo>
                  <a:pt x="28" y="19"/>
                  <a:pt x="47" y="29"/>
                  <a:pt x="67" y="38"/>
                </a:cubicBezTo>
                <a:cubicBezTo>
                  <a:pt x="69" y="39"/>
                  <a:pt x="71" y="40"/>
                  <a:pt x="73" y="41"/>
                </a:cubicBezTo>
                <a:cubicBezTo>
                  <a:pt x="71" y="43"/>
                  <a:pt x="73" y="43"/>
                  <a:pt x="74" y="44"/>
                </a:cubicBezTo>
                <a:cubicBezTo>
                  <a:pt x="84" y="55"/>
                  <a:pt x="95" y="66"/>
                  <a:pt x="106" y="77"/>
                </a:cubicBezTo>
                <a:cubicBezTo>
                  <a:pt x="109" y="80"/>
                  <a:pt x="112" y="79"/>
                  <a:pt x="114" y="77"/>
                </a:cubicBezTo>
                <a:cubicBezTo>
                  <a:pt x="120" y="71"/>
                  <a:pt x="125" y="66"/>
                  <a:pt x="130" y="6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3" name="Freeform 51">
            <a:extLst>
              <a:ext uri="{FF2B5EF4-FFF2-40B4-BE49-F238E27FC236}">
                <a16:creationId xmlns:a16="http://schemas.microsoft.com/office/drawing/2014/main" id="{E4D9D2C3-2253-4692-A3C1-12079A5C9507}"/>
              </a:ext>
            </a:extLst>
          </p:cNvPr>
          <p:cNvSpPr>
            <a:spLocks/>
          </p:cNvSpPr>
          <p:nvPr/>
        </p:nvSpPr>
        <p:spPr bwMode="auto">
          <a:xfrm>
            <a:off x="2093913" y="3827463"/>
            <a:ext cx="123825" cy="84138"/>
          </a:xfrm>
          <a:custGeom>
            <a:avLst/>
            <a:gdLst>
              <a:gd name="T0" fmla="*/ 73 w 145"/>
              <a:gd name="T1" fmla="*/ 42 h 98"/>
              <a:gd name="T2" fmla="*/ 114 w 145"/>
              <a:gd name="T3" fmla="*/ 20 h 98"/>
              <a:gd name="T4" fmla="*/ 134 w 145"/>
              <a:gd name="T5" fmla="*/ 5 h 98"/>
              <a:gd name="T6" fmla="*/ 145 w 145"/>
              <a:gd name="T7" fmla="*/ 5 h 98"/>
              <a:gd name="T8" fmla="*/ 126 w 145"/>
              <a:gd name="T9" fmla="*/ 16 h 98"/>
              <a:gd name="T10" fmla="*/ 74 w 145"/>
              <a:gd name="T11" fmla="*/ 62 h 98"/>
              <a:gd name="T12" fmla="*/ 43 w 145"/>
              <a:gd name="T13" fmla="*/ 93 h 98"/>
              <a:gd name="T14" fmla="*/ 30 w 145"/>
              <a:gd name="T15" fmla="*/ 95 h 98"/>
              <a:gd name="T16" fmla="*/ 0 w 145"/>
              <a:gd name="T17" fmla="*/ 66 h 98"/>
              <a:gd name="T18" fmla="*/ 15 w 145"/>
              <a:gd name="T19" fmla="*/ 61 h 98"/>
              <a:gd name="T20" fmla="*/ 32 w 145"/>
              <a:gd name="T21" fmla="*/ 78 h 98"/>
              <a:gd name="T22" fmla="*/ 40 w 145"/>
              <a:gd name="T23" fmla="*/ 77 h 98"/>
              <a:gd name="T24" fmla="*/ 67 w 145"/>
              <a:gd name="T25" fmla="*/ 50 h 98"/>
              <a:gd name="T26" fmla="*/ 73 w 145"/>
              <a:gd name="T27" fmla="*/ 42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5" h="98">
                <a:moveTo>
                  <a:pt x="73" y="42"/>
                </a:moveTo>
                <a:cubicBezTo>
                  <a:pt x="87" y="35"/>
                  <a:pt x="101" y="29"/>
                  <a:pt x="114" y="20"/>
                </a:cubicBezTo>
                <a:cubicBezTo>
                  <a:pt x="121" y="16"/>
                  <a:pt x="128" y="11"/>
                  <a:pt x="134" y="5"/>
                </a:cubicBezTo>
                <a:cubicBezTo>
                  <a:pt x="138" y="2"/>
                  <a:pt x="141" y="0"/>
                  <a:pt x="145" y="5"/>
                </a:cubicBezTo>
                <a:cubicBezTo>
                  <a:pt x="137" y="5"/>
                  <a:pt x="132" y="12"/>
                  <a:pt x="126" y="16"/>
                </a:cubicBezTo>
                <a:cubicBezTo>
                  <a:pt x="107" y="30"/>
                  <a:pt x="90" y="45"/>
                  <a:pt x="74" y="62"/>
                </a:cubicBezTo>
                <a:cubicBezTo>
                  <a:pt x="63" y="72"/>
                  <a:pt x="53" y="83"/>
                  <a:pt x="43" y="93"/>
                </a:cubicBezTo>
                <a:cubicBezTo>
                  <a:pt x="39" y="98"/>
                  <a:pt x="34" y="98"/>
                  <a:pt x="30" y="95"/>
                </a:cubicBezTo>
                <a:cubicBezTo>
                  <a:pt x="20" y="85"/>
                  <a:pt x="9" y="77"/>
                  <a:pt x="0" y="66"/>
                </a:cubicBezTo>
                <a:cubicBezTo>
                  <a:pt x="5" y="64"/>
                  <a:pt x="10" y="63"/>
                  <a:pt x="15" y="61"/>
                </a:cubicBezTo>
                <a:cubicBezTo>
                  <a:pt x="19" y="68"/>
                  <a:pt x="27" y="73"/>
                  <a:pt x="32" y="78"/>
                </a:cubicBezTo>
                <a:cubicBezTo>
                  <a:pt x="35" y="82"/>
                  <a:pt x="38" y="79"/>
                  <a:pt x="40" y="77"/>
                </a:cubicBezTo>
                <a:cubicBezTo>
                  <a:pt x="49" y="68"/>
                  <a:pt x="58" y="59"/>
                  <a:pt x="67" y="50"/>
                </a:cubicBezTo>
                <a:cubicBezTo>
                  <a:pt x="69" y="48"/>
                  <a:pt x="73" y="46"/>
                  <a:pt x="73" y="4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4" name="Freeform 52">
            <a:extLst>
              <a:ext uri="{FF2B5EF4-FFF2-40B4-BE49-F238E27FC236}">
                <a16:creationId xmlns:a16="http://schemas.microsoft.com/office/drawing/2014/main" id="{09EE1EC2-C29D-4F83-81C9-979F40B9DBDE}"/>
              </a:ext>
            </a:extLst>
          </p:cNvPr>
          <p:cNvSpPr>
            <a:spLocks/>
          </p:cNvSpPr>
          <p:nvPr/>
        </p:nvSpPr>
        <p:spPr bwMode="auto">
          <a:xfrm>
            <a:off x="2230438" y="4268788"/>
            <a:ext cx="39687" cy="39688"/>
          </a:xfrm>
          <a:custGeom>
            <a:avLst/>
            <a:gdLst>
              <a:gd name="T0" fmla="*/ 29 w 47"/>
              <a:gd name="T1" fmla="*/ 47 h 47"/>
              <a:gd name="T2" fmla="*/ 18 w 47"/>
              <a:gd name="T3" fmla="*/ 47 h 47"/>
              <a:gd name="T4" fmla="*/ 0 w 47"/>
              <a:gd name="T5" fmla="*/ 24 h 47"/>
              <a:gd name="T6" fmla="*/ 17 w 47"/>
              <a:gd name="T7" fmla="*/ 1 h 47"/>
              <a:gd name="T8" fmla="*/ 31 w 47"/>
              <a:gd name="T9" fmla="*/ 1 h 47"/>
              <a:gd name="T10" fmla="*/ 47 w 47"/>
              <a:gd name="T11" fmla="*/ 24 h 47"/>
              <a:gd name="T12" fmla="*/ 29 w 47"/>
              <a:gd name="T13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47">
                <a:moveTo>
                  <a:pt x="29" y="47"/>
                </a:moveTo>
                <a:cubicBezTo>
                  <a:pt x="25" y="47"/>
                  <a:pt x="21" y="47"/>
                  <a:pt x="18" y="47"/>
                </a:cubicBezTo>
                <a:cubicBezTo>
                  <a:pt x="8" y="43"/>
                  <a:pt x="1" y="36"/>
                  <a:pt x="0" y="24"/>
                </a:cubicBezTo>
                <a:cubicBezTo>
                  <a:pt x="0" y="13"/>
                  <a:pt x="7" y="5"/>
                  <a:pt x="17" y="1"/>
                </a:cubicBezTo>
                <a:cubicBezTo>
                  <a:pt x="22" y="0"/>
                  <a:pt x="27" y="0"/>
                  <a:pt x="31" y="1"/>
                </a:cubicBezTo>
                <a:cubicBezTo>
                  <a:pt x="41" y="6"/>
                  <a:pt x="47" y="13"/>
                  <a:pt x="47" y="24"/>
                </a:cubicBezTo>
                <a:cubicBezTo>
                  <a:pt x="46" y="36"/>
                  <a:pt x="39" y="43"/>
                  <a:pt x="29" y="4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5" name="Freeform 53">
            <a:extLst>
              <a:ext uri="{FF2B5EF4-FFF2-40B4-BE49-F238E27FC236}">
                <a16:creationId xmlns:a16="http://schemas.microsoft.com/office/drawing/2014/main" id="{7BF86265-5A2C-4743-9042-AFF3658D900A}"/>
              </a:ext>
            </a:extLst>
          </p:cNvPr>
          <p:cNvSpPr>
            <a:spLocks/>
          </p:cNvSpPr>
          <p:nvPr/>
        </p:nvSpPr>
        <p:spPr bwMode="auto">
          <a:xfrm>
            <a:off x="2230438" y="4438650"/>
            <a:ext cx="39687" cy="38100"/>
          </a:xfrm>
          <a:custGeom>
            <a:avLst/>
            <a:gdLst>
              <a:gd name="T0" fmla="*/ 18 w 48"/>
              <a:gd name="T1" fmla="*/ 0 h 46"/>
              <a:gd name="T2" fmla="*/ 31 w 48"/>
              <a:gd name="T3" fmla="*/ 0 h 46"/>
              <a:gd name="T4" fmla="*/ 48 w 48"/>
              <a:gd name="T5" fmla="*/ 22 h 46"/>
              <a:gd name="T6" fmla="*/ 31 w 48"/>
              <a:gd name="T7" fmla="*/ 46 h 46"/>
              <a:gd name="T8" fmla="*/ 18 w 48"/>
              <a:gd name="T9" fmla="*/ 46 h 46"/>
              <a:gd name="T10" fmla="*/ 2 w 48"/>
              <a:gd name="T11" fmla="*/ 20 h 46"/>
              <a:gd name="T12" fmla="*/ 18 w 48"/>
              <a:gd name="T13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6">
                <a:moveTo>
                  <a:pt x="18" y="0"/>
                </a:moveTo>
                <a:cubicBezTo>
                  <a:pt x="22" y="0"/>
                  <a:pt x="27" y="0"/>
                  <a:pt x="31" y="0"/>
                </a:cubicBezTo>
                <a:cubicBezTo>
                  <a:pt x="41" y="4"/>
                  <a:pt x="47" y="11"/>
                  <a:pt x="48" y="22"/>
                </a:cubicBezTo>
                <a:cubicBezTo>
                  <a:pt x="48" y="34"/>
                  <a:pt x="42" y="41"/>
                  <a:pt x="31" y="46"/>
                </a:cubicBezTo>
                <a:cubicBezTo>
                  <a:pt x="27" y="46"/>
                  <a:pt x="22" y="46"/>
                  <a:pt x="18" y="46"/>
                </a:cubicBezTo>
                <a:cubicBezTo>
                  <a:pt x="7" y="41"/>
                  <a:pt x="0" y="33"/>
                  <a:pt x="2" y="20"/>
                </a:cubicBezTo>
                <a:cubicBezTo>
                  <a:pt x="3" y="10"/>
                  <a:pt x="10" y="4"/>
                  <a:pt x="1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6" name="Freeform 54">
            <a:extLst>
              <a:ext uri="{FF2B5EF4-FFF2-40B4-BE49-F238E27FC236}">
                <a16:creationId xmlns:a16="http://schemas.microsoft.com/office/drawing/2014/main" id="{7A567FEE-8270-41DD-92F3-3054D797FD0F}"/>
              </a:ext>
            </a:extLst>
          </p:cNvPr>
          <p:cNvSpPr>
            <a:spLocks/>
          </p:cNvSpPr>
          <p:nvPr/>
        </p:nvSpPr>
        <p:spPr bwMode="auto">
          <a:xfrm>
            <a:off x="2230438" y="4098925"/>
            <a:ext cx="39687" cy="39688"/>
          </a:xfrm>
          <a:custGeom>
            <a:avLst/>
            <a:gdLst>
              <a:gd name="T0" fmla="*/ 32 w 47"/>
              <a:gd name="T1" fmla="*/ 46 h 48"/>
              <a:gd name="T2" fmla="*/ 15 w 47"/>
              <a:gd name="T3" fmla="*/ 46 h 48"/>
              <a:gd name="T4" fmla="*/ 0 w 47"/>
              <a:gd name="T5" fmla="*/ 24 h 48"/>
              <a:gd name="T6" fmla="*/ 15 w 47"/>
              <a:gd name="T7" fmla="*/ 2 h 48"/>
              <a:gd name="T8" fmla="*/ 32 w 47"/>
              <a:gd name="T9" fmla="*/ 2 h 48"/>
              <a:gd name="T10" fmla="*/ 47 w 47"/>
              <a:gd name="T11" fmla="*/ 24 h 48"/>
              <a:gd name="T12" fmla="*/ 32 w 47"/>
              <a:gd name="T13" fmla="*/ 4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48">
                <a:moveTo>
                  <a:pt x="32" y="46"/>
                </a:moveTo>
                <a:cubicBezTo>
                  <a:pt x="26" y="48"/>
                  <a:pt x="21" y="47"/>
                  <a:pt x="15" y="46"/>
                </a:cubicBezTo>
                <a:cubicBezTo>
                  <a:pt x="6" y="42"/>
                  <a:pt x="0" y="35"/>
                  <a:pt x="0" y="24"/>
                </a:cubicBezTo>
                <a:cubicBezTo>
                  <a:pt x="0" y="13"/>
                  <a:pt x="6" y="6"/>
                  <a:pt x="15" y="2"/>
                </a:cubicBezTo>
                <a:cubicBezTo>
                  <a:pt x="21" y="1"/>
                  <a:pt x="26" y="0"/>
                  <a:pt x="32" y="2"/>
                </a:cubicBezTo>
                <a:cubicBezTo>
                  <a:pt x="41" y="6"/>
                  <a:pt x="47" y="13"/>
                  <a:pt x="47" y="24"/>
                </a:cubicBezTo>
                <a:cubicBezTo>
                  <a:pt x="47" y="35"/>
                  <a:pt x="41" y="42"/>
                  <a:pt x="32" y="4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7" name="Freeform 55">
            <a:extLst>
              <a:ext uri="{FF2B5EF4-FFF2-40B4-BE49-F238E27FC236}">
                <a16:creationId xmlns:a16="http://schemas.microsoft.com/office/drawing/2014/main" id="{7C69256B-5240-456E-8253-237F1D89603A}"/>
              </a:ext>
            </a:extLst>
          </p:cNvPr>
          <p:cNvSpPr>
            <a:spLocks/>
          </p:cNvSpPr>
          <p:nvPr/>
        </p:nvSpPr>
        <p:spPr bwMode="auto">
          <a:xfrm>
            <a:off x="3122613" y="3676650"/>
            <a:ext cx="187325" cy="234950"/>
          </a:xfrm>
          <a:custGeom>
            <a:avLst/>
            <a:gdLst>
              <a:gd name="T0" fmla="*/ 0 w 223"/>
              <a:gd name="T1" fmla="*/ 0 h 277"/>
              <a:gd name="T2" fmla="*/ 2 w 223"/>
              <a:gd name="T3" fmla="*/ 2 h 277"/>
              <a:gd name="T4" fmla="*/ 46 w 223"/>
              <a:gd name="T5" fmla="*/ 111 h 277"/>
              <a:gd name="T6" fmla="*/ 101 w 223"/>
              <a:gd name="T7" fmla="*/ 185 h 277"/>
              <a:gd name="T8" fmla="*/ 135 w 223"/>
              <a:gd name="T9" fmla="*/ 223 h 277"/>
              <a:gd name="T10" fmla="*/ 170 w 223"/>
              <a:gd name="T11" fmla="*/ 257 h 277"/>
              <a:gd name="T12" fmla="*/ 179 w 223"/>
              <a:gd name="T13" fmla="*/ 255 h 277"/>
              <a:gd name="T14" fmla="*/ 214 w 223"/>
              <a:gd name="T15" fmla="*/ 220 h 277"/>
              <a:gd name="T16" fmla="*/ 217 w 223"/>
              <a:gd name="T17" fmla="*/ 218 h 277"/>
              <a:gd name="T18" fmla="*/ 223 w 223"/>
              <a:gd name="T19" fmla="*/ 231 h 277"/>
              <a:gd name="T20" fmla="*/ 219 w 223"/>
              <a:gd name="T21" fmla="*/ 234 h 277"/>
              <a:gd name="T22" fmla="*/ 181 w 223"/>
              <a:gd name="T23" fmla="*/ 272 h 277"/>
              <a:gd name="T24" fmla="*/ 168 w 223"/>
              <a:gd name="T25" fmla="*/ 273 h 277"/>
              <a:gd name="T26" fmla="*/ 98 w 223"/>
              <a:gd name="T27" fmla="*/ 203 h 277"/>
              <a:gd name="T28" fmla="*/ 47 w 223"/>
              <a:gd name="T29" fmla="*/ 138 h 277"/>
              <a:gd name="T30" fmla="*/ 9 w 223"/>
              <a:gd name="T31" fmla="*/ 69 h 277"/>
              <a:gd name="T32" fmla="*/ 5 w 223"/>
              <a:gd name="T33" fmla="*/ 62 h 277"/>
              <a:gd name="T34" fmla="*/ 0 w 223"/>
              <a:gd name="T3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3" h="277">
                <a:moveTo>
                  <a:pt x="0" y="0"/>
                </a:moveTo>
                <a:cubicBezTo>
                  <a:pt x="1" y="0"/>
                  <a:pt x="2" y="1"/>
                  <a:pt x="2" y="2"/>
                </a:cubicBezTo>
                <a:cubicBezTo>
                  <a:pt x="9" y="42"/>
                  <a:pt x="25" y="78"/>
                  <a:pt x="46" y="111"/>
                </a:cubicBezTo>
                <a:cubicBezTo>
                  <a:pt x="62" y="137"/>
                  <a:pt x="80" y="162"/>
                  <a:pt x="101" y="185"/>
                </a:cubicBezTo>
                <a:cubicBezTo>
                  <a:pt x="112" y="198"/>
                  <a:pt x="123" y="211"/>
                  <a:pt x="135" y="223"/>
                </a:cubicBezTo>
                <a:cubicBezTo>
                  <a:pt x="146" y="235"/>
                  <a:pt x="159" y="246"/>
                  <a:pt x="170" y="257"/>
                </a:cubicBezTo>
                <a:cubicBezTo>
                  <a:pt x="174" y="261"/>
                  <a:pt x="177" y="258"/>
                  <a:pt x="179" y="255"/>
                </a:cubicBezTo>
                <a:cubicBezTo>
                  <a:pt x="190" y="242"/>
                  <a:pt x="202" y="232"/>
                  <a:pt x="214" y="220"/>
                </a:cubicBezTo>
                <a:cubicBezTo>
                  <a:pt x="215" y="219"/>
                  <a:pt x="216" y="219"/>
                  <a:pt x="217" y="218"/>
                </a:cubicBezTo>
                <a:cubicBezTo>
                  <a:pt x="219" y="222"/>
                  <a:pt x="221" y="227"/>
                  <a:pt x="223" y="231"/>
                </a:cubicBezTo>
                <a:cubicBezTo>
                  <a:pt x="221" y="231"/>
                  <a:pt x="220" y="232"/>
                  <a:pt x="219" y="234"/>
                </a:cubicBezTo>
                <a:cubicBezTo>
                  <a:pt x="206" y="246"/>
                  <a:pt x="194" y="259"/>
                  <a:pt x="181" y="272"/>
                </a:cubicBezTo>
                <a:cubicBezTo>
                  <a:pt x="177" y="277"/>
                  <a:pt x="173" y="277"/>
                  <a:pt x="168" y="273"/>
                </a:cubicBezTo>
                <a:cubicBezTo>
                  <a:pt x="143" y="251"/>
                  <a:pt x="120" y="228"/>
                  <a:pt x="98" y="203"/>
                </a:cubicBezTo>
                <a:cubicBezTo>
                  <a:pt x="80" y="183"/>
                  <a:pt x="63" y="161"/>
                  <a:pt x="47" y="138"/>
                </a:cubicBezTo>
                <a:cubicBezTo>
                  <a:pt x="32" y="116"/>
                  <a:pt x="19" y="93"/>
                  <a:pt x="9" y="69"/>
                </a:cubicBezTo>
                <a:cubicBezTo>
                  <a:pt x="8" y="67"/>
                  <a:pt x="8" y="63"/>
                  <a:pt x="5" y="62"/>
                </a:cubicBezTo>
                <a:cubicBezTo>
                  <a:pt x="3" y="42"/>
                  <a:pt x="0" y="21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8" name="Freeform 56">
            <a:extLst>
              <a:ext uri="{FF2B5EF4-FFF2-40B4-BE49-F238E27FC236}">
                <a16:creationId xmlns:a16="http://schemas.microsoft.com/office/drawing/2014/main" id="{9FC63389-C597-468C-A18A-9DDBDBED0390}"/>
              </a:ext>
            </a:extLst>
          </p:cNvPr>
          <p:cNvSpPr>
            <a:spLocks/>
          </p:cNvSpPr>
          <p:nvPr/>
        </p:nvSpPr>
        <p:spPr bwMode="auto">
          <a:xfrm>
            <a:off x="3479800" y="3679825"/>
            <a:ext cx="187325" cy="231775"/>
          </a:xfrm>
          <a:custGeom>
            <a:avLst/>
            <a:gdLst>
              <a:gd name="T0" fmla="*/ 6 w 222"/>
              <a:gd name="T1" fmla="*/ 213 h 274"/>
              <a:gd name="T2" fmla="*/ 11 w 222"/>
              <a:gd name="T3" fmla="*/ 219 h 274"/>
              <a:gd name="T4" fmla="*/ 44 w 222"/>
              <a:gd name="T5" fmla="*/ 253 h 274"/>
              <a:gd name="T6" fmla="*/ 53 w 222"/>
              <a:gd name="T7" fmla="*/ 254 h 274"/>
              <a:gd name="T8" fmla="*/ 142 w 222"/>
              <a:gd name="T9" fmla="*/ 158 h 274"/>
              <a:gd name="T10" fmla="*/ 195 w 222"/>
              <a:gd name="T11" fmla="*/ 77 h 274"/>
              <a:gd name="T12" fmla="*/ 220 w 222"/>
              <a:gd name="T13" fmla="*/ 4 h 274"/>
              <a:gd name="T14" fmla="*/ 222 w 222"/>
              <a:gd name="T15" fmla="*/ 0 h 274"/>
              <a:gd name="T16" fmla="*/ 219 w 222"/>
              <a:gd name="T17" fmla="*/ 49 h 274"/>
              <a:gd name="T18" fmla="*/ 218 w 222"/>
              <a:gd name="T19" fmla="*/ 61 h 274"/>
              <a:gd name="T20" fmla="*/ 211 w 222"/>
              <a:gd name="T21" fmla="*/ 73 h 274"/>
              <a:gd name="T22" fmla="*/ 166 w 222"/>
              <a:gd name="T23" fmla="*/ 149 h 274"/>
              <a:gd name="T24" fmla="*/ 80 w 222"/>
              <a:gd name="T25" fmla="*/ 247 h 274"/>
              <a:gd name="T26" fmla="*/ 54 w 222"/>
              <a:gd name="T27" fmla="*/ 271 h 274"/>
              <a:gd name="T28" fmla="*/ 43 w 222"/>
              <a:gd name="T29" fmla="*/ 271 h 274"/>
              <a:gd name="T30" fmla="*/ 4 w 222"/>
              <a:gd name="T31" fmla="*/ 231 h 274"/>
              <a:gd name="T32" fmla="*/ 0 w 222"/>
              <a:gd name="T33" fmla="*/ 227 h 274"/>
              <a:gd name="T34" fmla="*/ 6 w 222"/>
              <a:gd name="T35" fmla="*/ 213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2" h="274">
                <a:moveTo>
                  <a:pt x="6" y="213"/>
                </a:moveTo>
                <a:cubicBezTo>
                  <a:pt x="8" y="215"/>
                  <a:pt x="9" y="217"/>
                  <a:pt x="11" y="219"/>
                </a:cubicBezTo>
                <a:cubicBezTo>
                  <a:pt x="22" y="231"/>
                  <a:pt x="34" y="241"/>
                  <a:pt x="44" y="253"/>
                </a:cubicBezTo>
                <a:cubicBezTo>
                  <a:pt x="47" y="257"/>
                  <a:pt x="49" y="257"/>
                  <a:pt x="53" y="254"/>
                </a:cubicBezTo>
                <a:cubicBezTo>
                  <a:pt x="85" y="224"/>
                  <a:pt x="115" y="192"/>
                  <a:pt x="142" y="158"/>
                </a:cubicBezTo>
                <a:cubicBezTo>
                  <a:pt x="162" y="132"/>
                  <a:pt x="180" y="105"/>
                  <a:pt x="195" y="77"/>
                </a:cubicBezTo>
                <a:cubicBezTo>
                  <a:pt x="206" y="54"/>
                  <a:pt x="216" y="30"/>
                  <a:pt x="220" y="4"/>
                </a:cubicBezTo>
                <a:cubicBezTo>
                  <a:pt x="220" y="2"/>
                  <a:pt x="220" y="0"/>
                  <a:pt x="222" y="0"/>
                </a:cubicBezTo>
                <a:cubicBezTo>
                  <a:pt x="221" y="16"/>
                  <a:pt x="220" y="33"/>
                  <a:pt x="219" y="49"/>
                </a:cubicBezTo>
                <a:cubicBezTo>
                  <a:pt x="219" y="53"/>
                  <a:pt x="218" y="57"/>
                  <a:pt x="218" y="61"/>
                </a:cubicBezTo>
                <a:cubicBezTo>
                  <a:pt x="214" y="64"/>
                  <a:pt x="213" y="69"/>
                  <a:pt x="211" y="73"/>
                </a:cubicBezTo>
                <a:cubicBezTo>
                  <a:pt x="199" y="100"/>
                  <a:pt x="183" y="125"/>
                  <a:pt x="166" y="149"/>
                </a:cubicBezTo>
                <a:cubicBezTo>
                  <a:pt x="141" y="184"/>
                  <a:pt x="112" y="217"/>
                  <a:pt x="80" y="247"/>
                </a:cubicBezTo>
                <a:cubicBezTo>
                  <a:pt x="72" y="255"/>
                  <a:pt x="63" y="263"/>
                  <a:pt x="54" y="271"/>
                </a:cubicBezTo>
                <a:cubicBezTo>
                  <a:pt x="50" y="274"/>
                  <a:pt x="46" y="274"/>
                  <a:pt x="43" y="271"/>
                </a:cubicBezTo>
                <a:cubicBezTo>
                  <a:pt x="31" y="257"/>
                  <a:pt x="17" y="244"/>
                  <a:pt x="4" y="231"/>
                </a:cubicBezTo>
                <a:cubicBezTo>
                  <a:pt x="3" y="230"/>
                  <a:pt x="2" y="228"/>
                  <a:pt x="0" y="227"/>
                </a:cubicBezTo>
                <a:cubicBezTo>
                  <a:pt x="1" y="222"/>
                  <a:pt x="4" y="217"/>
                  <a:pt x="6" y="21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9" name="Freeform 57">
            <a:extLst>
              <a:ext uri="{FF2B5EF4-FFF2-40B4-BE49-F238E27FC236}">
                <a16:creationId xmlns:a16="http://schemas.microsoft.com/office/drawing/2014/main" id="{27E5DC8F-1A1F-41E7-8B4C-E0D275455911}"/>
              </a:ext>
            </a:extLst>
          </p:cNvPr>
          <p:cNvSpPr>
            <a:spLocks/>
          </p:cNvSpPr>
          <p:nvPr/>
        </p:nvSpPr>
        <p:spPr bwMode="auto">
          <a:xfrm>
            <a:off x="3660775" y="3733800"/>
            <a:ext cx="1587" cy="4763"/>
          </a:xfrm>
          <a:custGeom>
            <a:avLst/>
            <a:gdLst>
              <a:gd name="T0" fmla="*/ 1 w 2"/>
              <a:gd name="T1" fmla="*/ 5 h 5"/>
              <a:gd name="T2" fmla="*/ 2 w 2"/>
              <a:gd name="T3" fmla="*/ 0 h 5"/>
              <a:gd name="T4" fmla="*/ 1 w 2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1" y="5"/>
                </a:moveTo>
                <a:cubicBezTo>
                  <a:pt x="1" y="3"/>
                  <a:pt x="0" y="1"/>
                  <a:pt x="2" y="0"/>
                </a:cubicBezTo>
                <a:cubicBezTo>
                  <a:pt x="2" y="2"/>
                  <a:pt x="2" y="3"/>
                  <a:pt x="1" y="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0" name="Freeform 58">
            <a:extLst>
              <a:ext uri="{FF2B5EF4-FFF2-40B4-BE49-F238E27FC236}">
                <a16:creationId xmlns:a16="http://schemas.microsoft.com/office/drawing/2014/main" id="{4A25B0EB-BF74-4639-888D-A3FEBEE87B51}"/>
              </a:ext>
            </a:extLst>
          </p:cNvPr>
          <p:cNvSpPr>
            <a:spLocks/>
          </p:cNvSpPr>
          <p:nvPr/>
        </p:nvSpPr>
        <p:spPr bwMode="auto">
          <a:xfrm>
            <a:off x="3125788" y="3732213"/>
            <a:ext cx="1587" cy="3175"/>
          </a:xfrm>
          <a:custGeom>
            <a:avLst/>
            <a:gdLst>
              <a:gd name="T0" fmla="*/ 1 w 2"/>
              <a:gd name="T1" fmla="*/ 0 h 4"/>
              <a:gd name="T2" fmla="*/ 1 w 2"/>
              <a:gd name="T3" fmla="*/ 4 h 4"/>
              <a:gd name="T4" fmla="*/ 1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1" y="0"/>
                </a:moveTo>
                <a:cubicBezTo>
                  <a:pt x="2" y="1"/>
                  <a:pt x="2" y="2"/>
                  <a:pt x="1" y="4"/>
                </a:cubicBezTo>
                <a:cubicBezTo>
                  <a:pt x="0" y="3"/>
                  <a:pt x="0" y="2"/>
                  <a:pt x="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1" name="Freeform 59">
            <a:extLst>
              <a:ext uri="{FF2B5EF4-FFF2-40B4-BE49-F238E27FC236}">
                <a16:creationId xmlns:a16="http://schemas.microsoft.com/office/drawing/2014/main" id="{721CA602-E970-4293-8A1C-6748249192AD}"/>
              </a:ext>
            </a:extLst>
          </p:cNvPr>
          <p:cNvSpPr>
            <a:spLocks/>
          </p:cNvSpPr>
          <p:nvPr/>
        </p:nvSpPr>
        <p:spPr bwMode="auto">
          <a:xfrm>
            <a:off x="3668713" y="3652838"/>
            <a:ext cx="0" cy="1588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1 w 1"/>
              <a:gd name="T5" fmla="*/ 1 h 2"/>
              <a:gd name="T6" fmla="*/ 0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1"/>
                  <a:pt x="1" y="2"/>
                  <a:pt x="0" y="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1176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154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 dirty="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270" y="3481431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775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4019" y="1102960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310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616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8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3263397" y="1109078"/>
            <a:ext cx="453184" cy="46235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7025860" y="4064925"/>
            <a:ext cx="303110" cy="420181"/>
            <a:chOff x="-38860325" y="3221750"/>
            <a:chExt cx="228425" cy="316650"/>
          </a:xfrm>
          <a:solidFill>
            <a:srgbClr val="FF0000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3235351" y="1800671"/>
            <a:ext cx="483152" cy="480761"/>
            <a:chOff x="-38538975" y="3954250"/>
            <a:chExt cx="318225" cy="316650"/>
          </a:xfrm>
          <a:solidFill>
            <a:srgbClr val="FF0000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3299914" y="4214193"/>
            <a:ext cx="371546" cy="331550"/>
            <a:chOff x="-42996150" y="3612600"/>
            <a:chExt cx="323750" cy="288900"/>
          </a:xfrm>
          <a:solidFill>
            <a:srgbClr val="FF0000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6324528" y="4126470"/>
            <a:ext cx="372406" cy="364373"/>
            <a:chOff x="-41117650" y="3605525"/>
            <a:chExt cx="324500" cy="317500"/>
          </a:xfrm>
          <a:solidFill>
            <a:srgbClr val="FF0000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3964163" y="4157041"/>
            <a:ext cx="352265" cy="356769"/>
            <a:chOff x="-42617300" y="3587775"/>
            <a:chExt cx="306950" cy="310875"/>
          </a:xfrm>
          <a:solidFill>
            <a:srgbClr val="FF0000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7665928" y="4173510"/>
            <a:ext cx="365204" cy="332669"/>
            <a:chOff x="-40745125" y="3632900"/>
            <a:chExt cx="318225" cy="289875"/>
          </a:xfrm>
          <a:solidFill>
            <a:srgbClr val="FF0000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4558100" y="4157701"/>
            <a:ext cx="309172" cy="36520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8328946" y="4140814"/>
            <a:ext cx="357086" cy="363398"/>
            <a:chOff x="-40372575" y="3604550"/>
            <a:chExt cx="311150" cy="316650"/>
          </a:xfrm>
          <a:solidFill>
            <a:srgbClr val="FF0000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5126251" y="4158604"/>
            <a:ext cx="365204" cy="363398"/>
            <a:chOff x="-41893475" y="3584850"/>
            <a:chExt cx="318225" cy="316650"/>
          </a:xfrm>
          <a:solidFill>
            <a:srgbClr val="FF0000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5733038" y="4193492"/>
            <a:ext cx="362507" cy="283867"/>
            <a:chOff x="-41526450" y="3653375"/>
            <a:chExt cx="315875" cy="247350"/>
          </a:xfrm>
          <a:solidFill>
            <a:srgbClr val="FF0000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3923617" y="1891745"/>
            <a:ext cx="360504" cy="414709"/>
            <a:chOff x="-42971725" y="3217825"/>
            <a:chExt cx="275675" cy="317125"/>
          </a:xfrm>
          <a:solidFill>
            <a:srgbClr val="FF0000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6993481" y="1888681"/>
            <a:ext cx="416114" cy="415100"/>
            <a:chOff x="-41111350" y="3239100"/>
            <a:chExt cx="318200" cy="317425"/>
          </a:xfrm>
          <a:solidFill>
            <a:srgbClr val="FF0000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4569813" y="1891744"/>
            <a:ext cx="480716" cy="415100"/>
            <a:chOff x="-42651700" y="3217825"/>
            <a:chExt cx="367600" cy="317425"/>
          </a:xfrm>
          <a:solidFill>
            <a:srgbClr val="FF0000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7585153" y="1867514"/>
            <a:ext cx="421868" cy="414479"/>
            <a:chOff x="-40748275" y="3238700"/>
            <a:chExt cx="322600" cy="316950"/>
          </a:xfrm>
          <a:solidFill>
            <a:srgbClr val="FF0000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5201841" y="1892561"/>
            <a:ext cx="407908" cy="413466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8230417" y="1867736"/>
            <a:ext cx="415100" cy="378027"/>
            <a:chOff x="-40378075" y="3267450"/>
            <a:chExt cx="317425" cy="289075"/>
          </a:xfrm>
          <a:solidFill>
            <a:srgbClr val="FF0000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5776495" y="1872349"/>
            <a:ext cx="415134" cy="414872"/>
            <a:chOff x="-41895050" y="3217225"/>
            <a:chExt cx="317450" cy="317250"/>
          </a:xfrm>
          <a:solidFill>
            <a:srgbClr val="FF0000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6397010" y="1856363"/>
            <a:ext cx="418206" cy="413074"/>
            <a:chOff x="-41530375" y="3218800"/>
            <a:chExt cx="319800" cy="315875"/>
          </a:xfrm>
          <a:solidFill>
            <a:srgbClr val="FF0000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3885546" y="2599752"/>
            <a:ext cx="501820" cy="501820"/>
            <a:chOff x="5049725" y="249400"/>
            <a:chExt cx="481825" cy="481825"/>
          </a:xfrm>
          <a:solidFill>
            <a:srgbClr val="FF0000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5180758" y="2670650"/>
            <a:ext cx="395025" cy="395025"/>
            <a:chOff x="5660400" y="238125"/>
            <a:chExt cx="481825" cy="481825"/>
          </a:xfrm>
          <a:solidFill>
            <a:srgbClr val="FF0000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7593279" y="2726921"/>
            <a:ext cx="441296" cy="284451"/>
            <a:chOff x="1492675" y="1520750"/>
            <a:chExt cx="481825" cy="310575"/>
          </a:xfrm>
          <a:solidFill>
            <a:srgbClr val="FF0000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6432408" y="2748310"/>
            <a:ext cx="338933" cy="317742"/>
            <a:chOff x="4456875" y="2635825"/>
            <a:chExt cx="481825" cy="451700"/>
          </a:xfrm>
          <a:solidFill>
            <a:srgbClr val="FF0000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336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530807" y="1242446"/>
            <a:ext cx="415405" cy="489220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23905" y="1253334"/>
            <a:ext cx="436343" cy="467445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837176" y="1242446"/>
            <a:ext cx="415405" cy="489220"/>
            <a:chOff x="4835382" y="73243"/>
            <a:chExt cx="2920830" cy="3227535"/>
          </a:xfrm>
          <a:solidFill>
            <a:srgbClr val="FF000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157664" y="1268992"/>
            <a:ext cx="372275" cy="436127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484000" y="1253359"/>
            <a:ext cx="438545" cy="46739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829971" y="4081348"/>
            <a:ext cx="429814" cy="45808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128871" y="4081348"/>
            <a:ext cx="429862" cy="45808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27169" y="4081348"/>
            <a:ext cx="429814" cy="45808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523602" y="4081348"/>
            <a:ext cx="429814" cy="45808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943478" y="4072043"/>
            <a:ext cx="431346" cy="467394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610936" y="4104235"/>
            <a:ext cx="404362" cy="43520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7851525" y="4063207"/>
            <a:ext cx="410845" cy="437872"/>
            <a:chOff x="-65145700" y="3727425"/>
            <a:chExt cx="317425" cy="317425"/>
          </a:xfrm>
          <a:solidFill>
            <a:srgbClr val="FF0000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3983592" y="2777116"/>
            <a:ext cx="392756" cy="381082"/>
            <a:chOff x="-61354875" y="3751050"/>
            <a:chExt cx="316650" cy="288275"/>
          </a:xfrm>
          <a:solidFill>
            <a:srgbClr val="FF0000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4578204" y="2751799"/>
            <a:ext cx="392756" cy="410265"/>
            <a:chOff x="-60988625" y="3740800"/>
            <a:chExt cx="316650" cy="310350"/>
          </a:xfrm>
          <a:solidFill>
            <a:srgbClr val="FF0000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7130126" y="2760817"/>
            <a:ext cx="359663" cy="371037"/>
            <a:chOff x="-59447250" y="3706150"/>
            <a:chExt cx="319000" cy="308775"/>
          </a:xfrm>
          <a:solidFill>
            <a:srgbClr val="FF0000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6403519" y="1179621"/>
            <a:ext cx="515508" cy="543507"/>
            <a:chOff x="-64406125" y="3362225"/>
            <a:chExt cx="318225" cy="314800"/>
          </a:xfrm>
          <a:solidFill>
            <a:srgbClr val="FF0000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5229485" y="2730664"/>
            <a:ext cx="395670" cy="417039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8474318" y="2073135"/>
            <a:ext cx="350646" cy="379418"/>
            <a:chOff x="-59400775" y="4084200"/>
            <a:chExt cx="311125" cy="315875"/>
          </a:xfrm>
          <a:solidFill>
            <a:srgbClr val="FF0000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5866281" y="1210347"/>
            <a:ext cx="427693" cy="535548"/>
            <a:chOff x="-64022550" y="3727425"/>
            <a:chExt cx="270175" cy="317425"/>
          </a:xfrm>
          <a:solidFill>
            <a:srgbClr val="FF0000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5943478" y="2730339"/>
            <a:ext cx="392756" cy="418460"/>
            <a:chOff x="-60255350" y="3733825"/>
            <a:chExt cx="316650" cy="316550"/>
          </a:xfrm>
          <a:solidFill>
            <a:srgbClr val="FF0000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7068726" y="1223847"/>
            <a:ext cx="512993" cy="541708"/>
            <a:chOff x="-63679950" y="4093450"/>
            <a:chExt cx="320600" cy="317650"/>
          </a:xfrm>
          <a:solidFill>
            <a:srgbClr val="FF0000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3206881" y="2729060"/>
            <a:ext cx="392756" cy="419650"/>
            <a:chOff x="-61783350" y="3743950"/>
            <a:chExt cx="316650" cy="317450"/>
          </a:xfrm>
          <a:solidFill>
            <a:srgbClr val="FF0000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6560962" y="2788208"/>
            <a:ext cx="394709" cy="328007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7862153" y="2742736"/>
            <a:ext cx="359691" cy="378727"/>
            <a:chOff x="-59869425" y="4102225"/>
            <a:chExt cx="319025" cy="315175"/>
          </a:xfrm>
          <a:solidFill>
            <a:srgbClr val="FF0000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3835472" y="3466948"/>
            <a:ext cx="316968" cy="383407"/>
            <a:chOff x="2423775" y="3226875"/>
            <a:chExt cx="259925" cy="295000"/>
          </a:xfrm>
          <a:solidFill>
            <a:srgbClr val="FF0000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5224147" y="3470608"/>
            <a:ext cx="365016" cy="360370"/>
            <a:chOff x="4266025" y="3609275"/>
            <a:chExt cx="299325" cy="277275"/>
          </a:xfrm>
          <a:solidFill>
            <a:srgbClr val="FF0000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5924589" y="3439222"/>
            <a:ext cx="360230" cy="383894"/>
            <a:chOff x="4628325" y="3599825"/>
            <a:chExt cx="295400" cy="295375"/>
          </a:xfrm>
          <a:solidFill>
            <a:srgbClr val="FF0000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8527698" y="2749018"/>
            <a:ext cx="259507" cy="362603"/>
            <a:chOff x="3167275" y="3227275"/>
            <a:chExt cx="225300" cy="295375"/>
          </a:xfrm>
          <a:solidFill>
            <a:srgbClr val="FF0000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6584749" y="3481319"/>
            <a:ext cx="361175" cy="338860"/>
            <a:chOff x="4991425" y="3617150"/>
            <a:chExt cx="296175" cy="260725"/>
          </a:xfrm>
          <a:solidFill>
            <a:srgbClr val="FF0000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3132296" y="3410508"/>
            <a:ext cx="360199" cy="381848"/>
            <a:chOff x="3497300" y="3591950"/>
            <a:chExt cx="295375" cy="293800"/>
          </a:xfrm>
          <a:solidFill>
            <a:srgbClr val="FF0000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7136518" y="3419292"/>
            <a:ext cx="362149" cy="386980"/>
            <a:chOff x="5355300" y="3598250"/>
            <a:chExt cx="296975" cy="297750"/>
          </a:xfrm>
          <a:solidFill>
            <a:srgbClr val="FF0000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7115231" y="3964727"/>
            <a:ext cx="532231" cy="525940"/>
            <a:chOff x="6543825" y="3202075"/>
            <a:chExt cx="296975" cy="275350"/>
          </a:xfrm>
          <a:solidFill>
            <a:srgbClr val="FF0000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8485792" y="3337175"/>
            <a:ext cx="413353" cy="440545"/>
            <a:chOff x="2037825" y="3254050"/>
            <a:chExt cx="296175" cy="296175"/>
          </a:xfrm>
          <a:solidFill>
            <a:srgbClr val="FF0000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4518517" y="3505370"/>
            <a:ext cx="362150" cy="384934"/>
            <a:chOff x="3859600" y="3591950"/>
            <a:chExt cx="296975" cy="296175"/>
          </a:xfrm>
          <a:solidFill>
            <a:srgbClr val="FF0000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7861506" y="3405278"/>
            <a:ext cx="340048" cy="360370"/>
            <a:chOff x="5727850" y="3609275"/>
            <a:chExt cx="278850" cy="277275"/>
          </a:xfrm>
          <a:solidFill>
            <a:srgbClr val="FF0000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7780588" y="1954579"/>
            <a:ext cx="472802" cy="502548"/>
            <a:chOff x="6553275" y="3604550"/>
            <a:chExt cx="296975" cy="296175"/>
          </a:xfrm>
          <a:solidFill>
            <a:srgbClr val="FF0000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3786945" y="1990741"/>
            <a:ext cx="470294" cy="502548"/>
            <a:chOff x="4263650" y="3235150"/>
            <a:chExt cx="295400" cy="296175"/>
          </a:xfrm>
          <a:solidFill>
            <a:srgbClr val="FF0000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7125383" y="1994908"/>
            <a:ext cx="304760" cy="502548"/>
            <a:chOff x="6164975" y="3211525"/>
            <a:chExt cx="191425" cy="296175"/>
          </a:xfrm>
          <a:solidFill>
            <a:srgbClr val="FF0000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4513648" y="1981567"/>
            <a:ext cx="470255" cy="499875"/>
            <a:chOff x="4629125" y="3235150"/>
            <a:chExt cx="295375" cy="294600"/>
          </a:xfrm>
          <a:solidFill>
            <a:srgbClr val="FF0000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5183289" y="1990046"/>
            <a:ext cx="471529" cy="504329"/>
            <a:chOff x="4991425" y="3234750"/>
            <a:chExt cx="296175" cy="297225"/>
          </a:xfrm>
          <a:solidFill>
            <a:srgbClr val="FF0000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3128871" y="2001697"/>
            <a:ext cx="471529" cy="502548"/>
            <a:chOff x="3497300" y="3227275"/>
            <a:chExt cx="296175" cy="296175"/>
          </a:xfrm>
          <a:solidFill>
            <a:srgbClr val="FF0000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5894795" y="1990406"/>
            <a:ext cx="441439" cy="500470"/>
            <a:chOff x="5364750" y="3235150"/>
            <a:chExt cx="277275" cy="294950"/>
          </a:xfrm>
          <a:solidFill>
            <a:srgbClr val="FF0000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6451847" y="1990242"/>
            <a:ext cx="479051" cy="501190"/>
            <a:chOff x="5716825" y="3235950"/>
            <a:chExt cx="300900" cy="295375"/>
          </a:xfrm>
          <a:solidFill>
            <a:srgbClr val="FF0000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8538445" y="4166511"/>
            <a:ext cx="327930" cy="324156"/>
            <a:chOff x="-62511900" y="4129100"/>
            <a:chExt cx="304050" cy="282000"/>
          </a:xfrm>
          <a:solidFill>
            <a:srgbClr val="FF0000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7810038" y="1314136"/>
            <a:ext cx="445509" cy="476020"/>
            <a:chOff x="-64044600" y="3360375"/>
            <a:chExt cx="315850" cy="316650"/>
          </a:xfrm>
          <a:solidFill>
            <a:srgbClr val="FF0000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2600346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0387" y="124703"/>
            <a:ext cx="8679898" cy="543185"/>
          </a:xfrm>
        </p:spPr>
        <p:txBody>
          <a:bodyPr/>
          <a:lstStyle/>
          <a:p>
            <a:r>
              <a:rPr lang="en-US" sz="4800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6295509" y="3369519"/>
            <a:ext cx="187282" cy="58322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773769" y="3436854"/>
            <a:ext cx="449288" cy="44855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8190368" y="3486043"/>
            <a:ext cx="433895" cy="35018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34290" y="4387111"/>
            <a:ext cx="498092" cy="36502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38977" y="3416942"/>
            <a:ext cx="488381" cy="4883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03404" y="4227353"/>
            <a:ext cx="411494" cy="529157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31482" y="4355128"/>
            <a:ext cx="431039" cy="426524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47656" y="4275686"/>
            <a:ext cx="296552" cy="42842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265996" y="4307387"/>
            <a:ext cx="386912" cy="42842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61148" y="4333711"/>
            <a:ext cx="423999" cy="43472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3746681" y="3514833"/>
            <a:ext cx="521466" cy="353213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288877" y="4161204"/>
            <a:ext cx="268285" cy="65739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820426" y="4333710"/>
            <a:ext cx="491581" cy="388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424338" y="4314274"/>
            <a:ext cx="404708" cy="4080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514032" y="3429337"/>
            <a:ext cx="385358" cy="46359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8211050" y="926484"/>
            <a:ext cx="425141" cy="424850"/>
            <a:chOff x="-34004625" y="3585850"/>
            <a:chExt cx="292225" cy="292025"/>
          </a:xfrm>
          <a:solidFill>
            <a:srgbClr val="FF0000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7495165" y="1728546"/>
            <a:ext cx="414065" cy="412966"/>
            <a:chOff x="-30345325" y="3184750"/>
            <a:chExt cx="292225" cy="291450"/>
          </a:xfrm>
          <a:solidFill>
            <a:srgbClr val="FF0000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4435184" y="3483024"/>
            <a:ext cx="381641" cy="422300"/>
            <a:chOff x="-30354000" y="3569100"/>
            <a:chExt cx="292250" cy="292225"/>
          </a:xfrm>
          <a:solidFill>
            <a:srgbClr val="FF0000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3730946" y="986056"/>
            <a:ext cx="373566" cy="372830"/>
            <a:chOff x="-31094350" y="3194000"/>
            <a:chExt cx="292225" cy="291650"/>
          </a:xfrm>
          <a:solidFill>
            <a:srgbClr val="FF0000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8189636" y="2558379"/>
            <a:ext cx="453661" cy="454361"/>
            <a:chOff x="-31093575" y="3552550"/>
            <a:chExt cx="291450" cy="291900"/>
          </a:xfrm>
          <a:solidFill>
            <a:srgbClr val="FF0000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3152161" y="935257"/>
            <a:ext cx="374965" cy="450422"/>
            <a:chOff x="-35814600" y="3202075"/>
            <a:chExt cx="242625" cy="291450"/>
          </a:xfrm>
          <a:solidFill>
            <a:srgbClr val="FF0000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6127724" y="908464"/>
            <a:ext cx="450421" cy="450422"/>
            <a:chOff x="-34003850" y="3227275"/>
            <a:chExt cx="291450" cy="291450"/>
          </a:xfrm>
          <a:solidFill>
            <a:srgbClr val="FF0000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6694941" y="916356"/>
            <a:ext cx="455290" cy="449186"/>
            <a:chOff x="-33645475" y="3228075"/>
            <a:chExt cx="294600" cy="290650"/>
          </a:xfrm>
          <a:solidFill>
            <a:srgbClr val="FF0000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4395120" y="916891"/>
            <a:ext cx="435778" cy="450422"/>
            <a:chOff x="-35118325" y="3202075"/>
            <a:chExt cx="281975" cy="291450"/>
          </a:xfrm>
          <a:solidFill>
            <a:srgbClr val="FF0000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7495164" y="916356"/>
            <a:ext cx="428514" cy="451040"/>
            <a:chOff x="-33277650" y="3226875"/>
            <a:chExt cx="277275" cy="291850"/>
          </a:xfrm>
          <a:solidFill>
            <a:srgbClr val="FF0000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4970683" y="916891"/>
            <a:ext cx="423608" cy="450422"/>
            <a:chOff x="-34755225" y="3202075"/>
            <a:chExt cx="274100" cy="291450"/>
          </a:xfrm>
          <a:solidFill>
            <a:srgbClr val="FF0000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5515288" y="916565"/>
            <a:ext cx="456488" cy="451079"/>
            <a:chOff x="-34408675" y="3202075"/>
            <a:chExt cx="295375" cy="291875"/>
          </a:xfrm>
          <a:solidFill>
            <a:srgbClr val="FF0000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8170801" y="1679595"/>
            <a:ext cx="498608" cy="496390"/>
            <a:chOff x="-30735200" y="3552550"/>
            <a:chExt cx="292225" cy="290925"/>
          </a:xfrm>
          <a:solidFill>
            <a:srgbClr val="FF0000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4346601" y="1707902"/>
            <a:ext cx="445214" cy="446398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4907684" y="1706389"/>
            <a:ext cx="460833" cy="449225"/>
            <a:chOff x="-31817400" y="3910025"/>
            <a:chExt cx="301675" cy="294075"/>
          </a:xfrm>
          <a:solidFill>
            <a:srgbClr val="FF0000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5475369" y="1706598"/>
            <a:ext cx="450026" cy="448804"/>
            <a:chOff x="-31455100" y="3909350"/>
            <a:chExt cx="294600" cy="293800"/>
          </a:xfrm>
          <a:solidFill>
            <a:srgbClr val="FF0000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3147851" y="1725784"/>
            <a:ext cx="446398" cy="447620"/>
            <a:chOff x="-32927950" y="3944800"/>
            <a:chExt cx="292225" cy="293025"/>
          </a:xfrm>
          <a:solidFill>
            <a:srgbClr val="FF0000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6107749" y="1700219"/>
            <a:ext cx="445214" cy="445176"/>
            <a:chOff x="-31093575" y="3911725"/>
            <a:chExt cx="291450" cy="291425"/>
          </a:xfrm>
          <a:solidFill>
            <a:srgbClr val="FF0000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3781531" y="1707953"/>
            <a:ext cx="469273" cy="446093"/>
            <a:chOff x="-32576675" y="3944600"/>
            <a:chExt cx="307200" cy="292025"/>
          </a:xfrm>
          <a:solidFill>
            <a:srgbClr val="FF0000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6730347" y="1707238"/>
            <a:ext cx="446398" cy="445214"/>
            <a:chOff x="-30735200" y="3910925"/>
            <a:chExt cx="292225" cy="291450"/>
          </a:xfrm>
          <a:solidFill>
            <a:srgbClr val="FF0000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4339773" y="2577097"/>
            <a:ext cx="451033" cy="463173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56" name="Google Shape;5955;p86"/>
          <p:cNvSpPr/>
          <p:nvPr/>
        </p:nvSpPr>
        <p:spPr>
          <a:xfrm>
            <a:off x="4879374" y="2649496"/>
            <a:ext cx="459005" cy="390768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5526834" y="2589234"/>
            <a:ext cx="461288" cy="462005"/>
            <a:chOff x="-38538975" y="3954250"/>
            <a:chExt cx="318225" cy="316650"/>
          </a:xfrm>
          <a:solidFill>
            <a:srgbClr val="FF0000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7353853" y="2571605"/>
            <a:ext cx="465818" cy="464303"/>
            <a:chOff x="-37385100" y="3949908"/>
            <a:chExt cx="321350" cy="318225"/>
          </a:xfrm>
          <a:solidFill>
            <a:srgbClr val="FF0000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4901348" y="3495290"/>
            <a:ext cx="406289" cy="408912"/>
            <a:chOff x="-40011050" y="3972375"/>
            <a:chExt cx="316650" cy="316625"/>
          </a:xfrm>
          <a:solidFill>
            <a:srgbClr val="FF0000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6148312" y="2583009"/>
            <a:ext cx="272918" cy="462005"/>
            <a:chOff x="-38109725" y="3955025"/>
            <a:chExt cx="188275" cy="316650"/>
          </a:xfrm>
          <a:solidFill>
            <a:srgbClr val="FF0000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3796055" y="2604496"/>
            <a:ext cx="454439" cy="462589"/>
            <a:chOff x="-39647175" y="3972000"/>
            <a:chExt cx="313500" cy="317050"/>
          </a:xfrm>
          <a:solidFill>
            <a:srgbClr val="FF0000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6705283" y="2576276"/>
            <a:ext cx="456722" cy="464303"/>
            <a:chOff x="-37804925" y="3953450"/>
            <a:chExt cx="315075" cy="318225"/>
          </a:xfrm>
          <a:solidFill>
            <a:srgbClr val="FF0000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5567841" y="3523547"/>
            <a:ext cx="492364" cy="387939"/>
            <a:chOff x="5629975" y="3255775"/>
            <a:chExt cx="504500" cy="397500"/>
          </a:xfrm>
          <a:solidFill>
            <a:srgbClr val="FF0000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3077945" y="2595843"/>
            <a:ext cx="556457" cy="457373"/>
            <a:chOff x="6234950" y="3255925"/>
            <a:chExt cx="483250" cy="397200"/>
          </a:xfrm>
          <a:solidFill>
            <a:srgbClr val="FF0000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5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Welcome!!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532" y="440003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FC84B103-AF7E-4ABC-BAB9-9E7BB6444DA0}"/>
              </a:ext>
            </a:extLst>
          </p:cNvPr>
          <p:cNvSpPr>
            <a:spLocks/>
          </p:cNvSpPr>
          <p:nvPr/>
        </p:nvSpPr>
        <p:spPr bwMode="auto">
          <a:xfrm>
            <a:off x="4065918" y="1630247"/>
            <a:ext cx="1011868" cy="563056"/>
          </a:xfrm>
          <a:custGeom>
            <a:avLst/>
            <a:gdLst>
              <a:gd name="T0" fmla="*/ 375 w 985"/>
              <a:gd name="T1" fmla="*/ 165 h 547"/>
              <a:gd name="T2" fmla="*/ 449 w 985"/>
              <a:gd name="T3" fmla="*/ 137 h 547"/>
              <a:gd name="T4" fmla="*/ 533 w 985"/>
              <a:gd name="T5" fmla="*/ 137 h 547"/>
              <a:gd name="T6" fmla="*/ 611 w 985"/>
              <a:gd name="T7" fmla="*/ 166 h 547"/>
              <a:gd name="T8" fmla="*/ 853 w 985"/>
              <a:gd name="T9" fmla="*/ 38 h 547"/>
              <a:gd name="T10" fmla="*/ 893 w 985"/>
              <a:gd name="T11" fmla="*/ 18 h 547"/>
              <a:gd name="T12" fmla="*/ 956 w 985"/>
              <a:gd name="T13" fmla="*/ 48 h 547"/>
              <a:gd name="T14" fmla="*/ 979 w 985"/>
              <a:gd name="T15" fmla="*/ 189 h 547"/>
              <a:gd name="T16" fmla="*/ 957 w 985"/>
              <a:gd name="T17" fmla="*/ 495 h 547"/>
              <a:gd name="T18" fmla="*/ 891 w 985"/>
              <a:gd name="T19" fmla="*/ 527 h 547"/>
              <a:gd name="T20" fmla="*/ 679 w 985"/>
              <a:gd name="T21" fmla="*/ 416 h 547"/>
              <a:gd name="T22" fmla="*/ 611 w 985"/>
              <a:gd name="T23" fmla="*/ 380 h 547"/>
              <a:gd name="T24" fmla="*/ 533 w 985"/>
              <a:gd name="T25" fmla="*/ 409 h 547"/>
              <a:gd name="T26" fmla="*/ 449 w 985"/>
              <a:gd name="T27" fmla="*/ 409 h 547"/>
              <a:gd name="T28" fmla="*/ 375 w 985"/>
              <a:gd name="T29" fmla="*/ 381 h 547"/>
              <a:gd name="T30" fmla="*/ 228 w 985"/>
              <a:gd name="T31" fmla="*/ 458 h 547"/>
              <a:gd name="T32" fmla="*/ 115 w 985"/>
              <a:gd name="T33" fmla="*/ 517 h 547"/>
              <a:gd name="T34" fmla="*/ 90 w 985"/>
              <a:gd name="T35" fmla="*/ 529 h 547"/>
              <a:gd name="T36" fmla="*/ 29 w 985"/>
              <a:gd name="T37" fmla="*/ 498 h 547"/>
              <a:gd name="T38" fmla="*/ 7 w 985"/>
              <a:gd name="T39" fmla="*/ 338 h 547"/>
              <a:gd name="T40" fmla="*/ 28 w 985"/>
              <a:gd name="T41" fmla="*/ 52 h 547"/>
              <a:gd name="T42" fmla="*/ 98 w 985"/>
              <a:gd name="T43" fmla="*/ 20 h 547"/>
              <a:gd name="T44" fmla="*/ 352 w 985"/>
              <a:gd name="T45" fmla="*/ 154 h 547"/>
              <a:gd name="T46" fmla="*/ 375 w 985"/>
              <a:gd name="T47" fmla="*/ 16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5" h="547">
                <a:moveTo>
                  <a:pt x="375" y="165"/>
                </a:moveTo>
                <a:cubicBezTo>
                  <a:pt x="396" y="143"/>
                  <a:pt x="421" y="137"/>
                  <a:pt x="449" y="137"/>
                </a:cubicBezTo>
                <a:cubicBezTo>
                  <a:pt x="477" y="138"/>
                  <a:pt x="505" y="138"/>
                  <a:pt x="533" y="137"/>
                </a:cubicBezTo>
                <a:cubicBezTo>
                  <a:pt x="562" y="137"/>
                  <a:pt x="590" y="141"/>
                  <a:pt x="611" y="166"/>
                </a:cubicBezTo>
                <a:cubicBezTo>
                  <a:pt x="692" y="123"/>
                  <a:pt x="773" y="80"/>
                  <a:pt x="853" y="38"/>
                </a:cubicBezTo>
                <a:cubicBezTo>
                  <a:pt x="866" y="31"/>
                  <a:pt x="879" y="24"/>
                  <a:pt x="893" y="18"/>
                </a:cubicBezTo>
                <a:cubicBezTo>
                  <a:pt x="929" y="2"/>
                  <a:pt x="948" y="10"/>
                  <a:pt x="956" y="48"/>
                </a:cubicBezTo>
                <a:cubicBezTo>
                  <a:pt x="966" y="95"/>
                  <a:pt x="976" y="142"/>
                  <a:pt x="979" y="189"/>
                </a:cubicBezTo>
                <a:cubicBezTo>
                  <a:pt x="985" y="292"/>
                  <a:pt x="982" y="394"/>
                  <a:pt x="957" y="495"/>
                </a:cubicBezTo>
                <a:cubicBezTo>
                  <a:pt x="947" y="537"/>
                  <a:pt x="930" y="547"/>
                  <a:pt x="891" y="527"/>
                </a:cubicBezTo>
                <a:cubicBezTo>
                  <a:pt x="820" y="491"/>
                  <a:pt x="750" y="453"/>
                  <a:pt x="679" y="416"/>
                </a:cubicBezTo>
                <a:cubicBezTo>
                  <a:pt x="657" y="404"/>
                  <a:pt x="634" y="393"/>
                  <a:pt x="611" y="380"/>
                </a:cubicBezTo>
                <a:cubicBezTo>
                  <a:pt x="590" y="405"/>
                  <a:pt x="563" y="410"/>
                  <a:pt x="533" y="409"/>
                </a:cubicBezTo>
                <a:cubicBezTo>
                  <a:pt x="505" y="408"/>
                  <a:pt x="477" y="408"/>
                  <a:pt x="449" y="409"/>
                </a:cubicBezTo>
                <a:cubicBezTo>
                  <a:pt x="421" y="410"/>
                  <a:pt x="395" y="403"/>
                  <a:pt x="375" y="381"/>
                </a:cubicBezTo>
                <a:cubicBezTo>
                  <a:pt x="326" y="406"/>
                  <a:pt x="277" y="432"/>
                  <a:pt x="228" y="458"/>
                </a:cubicBezTo>
                <a:cubicBezTo>
                  <a:pt x="191" y="478"/>
                  <a:pt x="153" y="498"/>
                  <a:pt x="115" y="517"/>
                </a:cubicBezTo>
                <a:cubicBezTo>
                  <a:pt x="107" y="522"/>
                  <a:pt x="99" y="526"/>
                  <a:pt x="90" y="529"/>
                </a:cubicBezTo>
                <a:cubicBezTo>
                  <a:pt x="55" y="543"/>
                  <a:pt x="36" y="535"/>
                  <a:pt x="29" y="498"/>
                </a:cubicBezTo>
                <a:cubicBezTo>
                  <a:pt x="20" y="445"/>
                  <a:pt x="11" y="391"/>
                  <a:pt x="7" y="338"/>
                </a:cubicBezTo>
                <a:cubicBezTo>
                  <a:pt x="0" y="242"/>
                  <a:pt x="3" y="146"/>
                  <a:pt x="28" y="52"/>
                </a:cubicBezTo>
                <a:cubicBezTo>
                  <a:pt x="40" y="9"/>
                  <a:pt x="58" y="0"/>
                  <a:pt x="98" y="20"/>
                </a:cubicBezTo>
                <a:cubicBezTo>
                  <a:pt x="183" y="64"/>
                  <a:pt x="268" y="109"/>
                  <a:pt x="352" y="154"/>
                </a:cubicBezTo>
                <a:cubicBezTo>
                  <a:pt x="359" y="157"/>
                  <a:pt x="367" y="161"/>
                  <a:pt x="375" y="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20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17375E"/>
                </a:solidFill>
              </a:rPr>
              <a:t>Our Services</a:t>
            </a:r>
            <a:r>
              <a:rPr lang="ko-KR" altLang="en-US" dirty="0">
                <a:solidFill>
                  <a:srgbClr val="17375E"/>
                </a:solidFill>
              </a:rPr>
              <a:t> </a:t>
            </a:r>
            <a:r>
              <a:rPr lang="en-US" altLang="ko-KR" dirty="0">
                <a:solidFill>
                  <a:srgbClr val="17375E"/>
                </a:solidFill>
              </a:rPr>
              <a:t>Style</a:t>
            </a:r>
            <a:endParaRPr lang="ko-KR" altLang="en-US" dirty="0">
              <a:solidFill>
                <a:srgbClr val="17375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17375E"/>
                </a:solidFill>
              </a:rPr>
              <a:t>Insert the title of your subtitle Here</a:t>
            </a:r>
          </a:p>
        </p:txBody>
      </p:sp>
      <p:sp>
        <p:nvSpPr>
          <p:cNvPr id="5" name="Frame 17"/>
          <p:cNvSpPr/>
          <p:nvPr/>
        </p:nvSpPr>
        <p:spPr>
          <a:xfrm>
            <a:off x="971600" y="1685886"/>
            <a:ext cx="432048" cy="4320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Frame 17"/>
          <p:cNvSpPr/>
          <p:nvPr/>
        </p:nvSpPr>
        <p:spPr>
          <a:xfrm>
            <a:off x="971600" y="2715229"/>
            <a:ext cx="432048" cy="4320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Frame 17"/>
          <p:cNvSpPr/>
          <p:nvPr/>
        </p:nvSpPr>
        <p:spPr>
          <a:xfrm>
            <a:off x="971600" y="3744572"/>
            <a:ext cx="432048" cy="4320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5576" y="1574499"/>
            <a:ext cx="2880320" cy="863358"/>
            <a:chOff x="803640" y="3362835"/>
            <a:chExt cx="2059657" cy="863358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55576" y="2603842"/>
            <a:ext cx="2880320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576" y="3633185"/>
            <a:ext cx="2880320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sp>
        <p:nvSpPr>
          <p:cNvPr id="21" name="Frame 17"/>
          <p:cNvSpPr/>
          <p:nvPr/>
        </p:nvSpPr>
        <p:spPr>
          <a:xfrm>
            <a:off x="4572000" y="1686960"/>
            <a:ext cx="432048" cy="4320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17"/>
          <p:cNvSpPr/>
          <p:nvPr/>
        </p:nvSpPr>
        <p:spPr>
          <a:xfrm>
            <a:off x="4572000" y="2716303"/>
            <a:ext cx="432048" cy="4320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Frame 17"/>
          <p:cNvSpPr/>
          <p:nvPr/>
        </p:nvSpPr>
        <p:spPr>
          <a:xfrm>
            <a:off x="4572000" y="3745646"/>
            <a:ext cx="432048" cy="4320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48064" y="1563638"/>
            <a:ext cx="2880320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48064" y="2592981"/>
            <a:ext cx="2880320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48064" y="3622324"/>
            <a:ext cx="2880320" cy="863358"/>
            <a:chOff x="803640" y="3362835"/>
            <a:chExt cx="2059657" cy="863358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sp>
        <p:nvSpPr>
          <p:cNvPr id="20" name="Freeform 5">
            <a:extLst>
              <a:ext uri="{FF2B5EF4-FFF2-40B4-BE49-F238E27FC236}">
                <a16:creationId xmlns:a16="http://schemas.microsoft.com/office/drawing/2014/main" id="{6D0AD9D9-1E9F-4481-B868-A54E80B06634}"/>
              </a:ext>
            </a:extLst>
          </p:cNvPr>
          <p:cNvSpPr>
            <a:spLocks/>
          </p:cNvSpPr>
          <p:nvPr/>
        </p:nvSpPr>
        <p:spPr bwMode="auto">
          <a:xfrm>
            <a:off x="3994151" y="1508125"/>
            <a:ext cx="779462" cy="3249613"/>
          </a:xfrm>
          <a:custGeom>
            <a:avLst/>
            <a:gdLst>
              <a:gd name="T0" fmla="*/ 309 w 620"/>
              <a:gd name="T1" fmla="*/ 2595 h 2595"/>
              <a:gd name="T2" fmla="*/ 203 w 620"/>
              <a:gd name="T3" fmla="*/ 2448 h 2595"/>
              <a:gd name="T4" fmla="*/ 8 w 620"/>
              <a:gd name="T5" fmla="*/ 2177 h 2595"/>
              <a:gd name="T6" fmla="*/ 0 w 620"/>
              <a:gd name="T7" fmla="*/ 2148 h 2595"/>
              <a:gd name="T8" fmla="*/ 30 w 620"/>
              <a:gd name="T9" fmla="*/ 1828 h 2595"/>
              <a:gd name="T10" fmla="*/ 56 w 620"/>
              <a:gd name="T11" fmla="*/ 1553 h 2595"/>
              <a:gd name="T12" fmla="*/ 77 w 620"/>
              <a:gd name="T13" fmla="*/ 1325 h 2595"/>
              <a:gd name="T14" fmla="*/ 104 w 620"/>
              <a:gd name="T15" fmla="*/ 1042 h 2595"/>
              <a:gd name="T16" fmla="*/ 138 w 620"/>
              <a:gd name="T17" fmla="*/ 672 h 2595"/>
              <a:gd name="T18" fmla="*/ 172 w 620"/>
              <a:gd name="T19" fmla="*/ 314 h 2595"/>
              <a:gd name="T20" fmla="*/ 167 w 620"/>
              <a:gd name="T21" fmla="*/ 289 h 2595"/>
              <a:gd name="T22" fmla="*/ 65 w 620"/>
              <a:gd name="T23" fmla="*/ 95 h 2595"/>
              <a:gd name="T24" fmla="*/ 44 w 620"/>
              <a:gd name="T25" fmla="*/ 46 h 2595"/>
              <a:gd name="T26" fmla="*/ 77 w 620"/>
              <a:gd name="T27" fmla="*/ 1 h 2595"/>
              <a:gd name="T28" fmla="*/ 541 w 620"/>
              <a:gd name="T29" fmla="*/ 0 h 2595"/>
              <a:gd name="T30" fmla="*/ 575 w 620"/>
              <a:gd name="T31" fmla="*/ 47 h 2595"/>
              <a:gd name="T32" fmla="*/ 543 w 620"/>
              <a:gd name="T33" fmla="*/ 115 h 2595"/>
              <a:gd name="T34" fmla="*/ 468 w 620"/>
              <a:gd name="T35" fmla="*/ 256 h 2595"/>
              <a:gd name="T36" fmla="*/ 450 w 620"/>
              <a:gd name="T37" fmla="*/ 353 h 2595"/>
              <a:gd name="T38" fmla="*/ 486 w 620"/>
              <a:gd name="T39" fmla="*/ 729 h 2595"/>
              <a:gd name="T40" fmla="*/ 520 w 620"/>
              <a:gd name="T41" fmla="*/ 1089 h 2595"/>
              <a:gd name="T42" fmla="*/ 550 w 620"/>
              <a:gd name="T43" fmla="*/ 1409 h 2595"/>
              <a:gd name="T44" fmla="*/ 580 w 620"/>
              <a:gd name="T45" fmla="*/ 1727 h 2595"/>
              <a:gd name="T46" fmla="*/ 610 w 620"/>
              <a:gd name="T47" fmla="*/ 2046 h 2595"/>
              <a:gd name="T48" fmla="*/ 620 w 620"/>
              <a:gd name="T49" fmla="*/ 2151 h 2595"/>
              <a:gd name="T50" fmla="*/ 615 w 620"/>
              <a:gd name="T51" fmla="*/ 2173 h 2595"/>
              <a:gd name="T52" fmla="*/ 314 w 620"/>
              <a:gd name="T53" fmla="*/ 2589 h 2595"/>
              <a:gd name="T54" fmla="*/ 309 w 620"/>
              <a:gd name="T55" fmla="*/ 2595 h 2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20" h="2595">
                <a:moveTo>
                  <a:pt x="309" y="2595"/>
                </a:moveTo>
                <a:cubicBezTo>
                  <a:pt x="273" y="2545"/>
                  <a:pt x="238" y="2496"/>
                  <a:pt x="203" y="2448"/>
                </a:cubicBezTo>
                <a:cubicBezTo>
                  <a:pt x="138" y="2358"/>
                  <a:pt x="72" y="2268"/>
                  <a:pt x="8" y="2177"/>
                </a:cubicBezTo>
                <a:cubicBezTo>
                  <a:pt x="2" y="2170"/>
                  <a:pt x="0" y="2158"/>
                  <a:pt x="0" y="2148"/>
                </a:cubicBezTo>
                <a:cubicBezTo>
                  <a:pt x="10" y="2041"/>
                  <a:pt x="20" y="1935"/>
                  <a:pt x="30" y="1828"/>
                </a:cubicBezTo>
                <a:cubicBezTo>
                  <a:pt x="38" y="1736"/>
                  <a:pt x="48" y="1645"/>
                  <a:pt x="56" y="1553"/>
                </a:cubicBezTo>
                <a:cubicBezTo>
                  <a:pt x="64" y="1477"/>
                  <a:pt x="70" y="1401"/>
                  <a:pt x="77" y="1325"/>
                </a:cubicBezTo>
                <a:cubicBezTo>
                  <a:pt x="86" y="1230"/>
                  <a:pt x="95" y="1136"/>
                  <a:pt x="104" y="1042"/>
                </a:cubicBezTo>
                <a:cubicBezTo>
                  <a:pt x="115" y="919"/>
                  <a:pt x="126" y="795"/>
                  <a:pt x="138" y="672"/>
                </a:cubicBezTo>
                <a:cubicBezTo>
                  <a:pt x="149" y="553"/>
                  <a:pt x="161" y="433"/>
                  <a:pt x="172" y="314"/>
                </a:cubicBezTo>
                <a:cubicBezTo>
                  <a:pt x="173" y="306"/>
                  <a:pt x="171" y="297"/>
                  <a:pt x="167" y="289"/>
                </a:cubicBezTo>
                <a:cubicBezTo>
                  <a:pt x="134" y="224"/>
                  <a:pt x="99" y="160"/>
                  <a:pt x="65" y="95"/>
                </a:cubicBezTo>
                <a:cubicBezTo>
                  <a:pt x="57" y="79"/>
                  <a:pt x="49" y="63"/>
                  <a:pt x="44" y="46"/>
                </a:cubicBezTo>
                <a:cubicBezTo>
                  <a:pt x="34" y="17"/>
                  <a:pt x="47" y="1"/>
                  <a:pt x="77" y="1"/>
                </a:cubicBezTo>
                <a:cubicBezTo>
                  <a:pt x="232" y="0"/>
                  <a:pt x="387" y="0"/>
                  <a:pt x="541" y="0"/>
                </a:cubicBezTo>
                <a:cubicBezTo>
                  <a:pt x="573" y="0"/>
                  <a:pt x="586" y="17"/>
                  <a:pt x="575" y="47"/>
                </a:cubicBezTo>
                <a:cubicBezTo>
                  <a:pt x="567" y="71"/>
                  <a:pt x="555" y="93"/>
                  <a:pt x="543" y="115"/>
                </a:cubicBezTo>
                <a:cubicBezTo>
                  <a:pt x="519" y="163"/>
                  <a:pt x="496" y="211"/>
                  <a:pt x="468" y="256"/>
                </a:cubicBezTo>
                <a:cubicBezTo>
                  <a:pt x="449" y="287"/>
                  <a:pt x="447" y="318"/>
                  <a:pt x="450" y="353"/>
                </a:cubicBezTo>
                <a:cubicBezTo>
                  <a:pt x="463" y="478"/>
                  <a:pt x="474" y="604"/>
                  <a:pt x="486" y="729"/>
                </a:cubicBezTo>
                <a:cubicBezTo>
                  <a:pt x="497" y="849"/>
                  <a:pt x="509" y="969"/>
                  <a:pt x="520" y="1089"/>
                </a:cubicBezTo>
                <a:cubicBezTo>
                  <a:pt x="530" y="1196"/>
                  <a:pt x="540" y="1302"/>
                  <a:pt x="550" y="1409"/>
                </a:cubicBezTo>
                <a:cubicBezTo>
                  <a:pt x="560" y="1515"/>
                  <a:pt x="570" y="1621"/>
                  <a:pt x="580" y="1727"/>
                </a:cubicBezTo>
                <a:cubicBezTo>
                  <a:pt x="590" y="1834"/>
                  <a:pt x="600" y="1940"/>
                  <a:pt x="610" y="2046"/>
                </a:cubicBezTo>
                <a:cubicBezTo>
                  <a:pt x="613" y="2081"/>
                  <a:pt x="617" y="2116"/>
                  <a:pt x="620" y="2151"/>
                </a:cubicBezTo>
                <a:cubicBezTo>
                  <a:pt x="620" y="2158"/>
                  <a:pt x="619" y="2168"/>
                  <a:pt x="615" y="2173"/>
                </a:cubicBezTo>
                <a:cubicBezTo>
                  <a:pt x="515" y="2312"/>
                  <a:pt x="414" y="2451"/>
                  <a:pt x="314" y="2589"/>
                </a:cubicBezTo>
                <a:cubicBezTo>
                  <a:pt x="313" y="2591"/>
                  <a:pt x="312" y="2591"/>
                  <a:pt x="309" y="2595"/>
                </a:cubicBezTo>
                <a:close/>
              </a:path>
            </a:pathLst>
          </a:custGeom>
          <a:solidFill>
            <a:srgbClr val="1737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ACCA5D8D-D2DB-45FA-A85B-DE83766DE0AD}"/>
              </a:ext>
            </a:extLst>
          </p:cNvPr>
          <p:cNvSpPr>
            <a:spLocks/>
          </p:cNvSpPr>
          <p:nvPr/>
        </p:nvSpPr>
        <p:spPr bwMode="auto">
          <a:xfrm>
            <a:off x="7954498" y="209184"/>
            <a:ext cx="1011868" cy="563056"/>
          </a:xfrm>
          <a:custGeom>
            <a:avLst/>
            <a:gdLst>
              <a:gd name="T0" fmla="*/ 375 w 985"/>
              <a:gd name="T1" fmla="*/ 165 h 547"/>
              <a:gd name="T2" fmla="*/ 449 w 985"/>
              <a:gd name="T3" fmla="*/ 137 h 547"/>
              <a:gd name="T4" fmla="*/ 533 w 985"/>
              <a:gd name="T5" fmla="*/ 137 h 547"/>
              <a:gd name="T6" fmla="*/ 611 w 985"/>
              <a:gd name="T7" fmla="*/ 166 h 547"/>
              <a:gd name="T8" fmla="*/ 853 w 985"/>
              <a:gd name="T9" fmla="*/ 38 h 547"/>
              <a:gd name="T10" fmla="*/ 893 w 985"/>
              <a:gd name="T11" fmla="*/ 18 h 547"/>
              <a:gd name="T12" fmla="*/ 956 w 985"/>
              <a:gd name="T13" fmla="*/ 48 h 547"/>
              <a:gd name="T14" fmla="*/ 979 w 985"/>
              <a:gd name="T15" fmla="*/ 189 h 547"/>
              <a:gd name="T16" fmla="*/ 957 w 985"/>
              <a:gd name="T17" fmla="*/ 495 h 547"/>
              <a:gd name="T18" fmla="*/ 891 w 985"/>
              <a:gd name="T19" fmla="*/ 527 h 547"/>
              <a:gd name="T20" fmla="*/ 679 w 985"/>
              <a:gd name="T21" fmla="*/ 416 h 547"/>
              <a:gd name="T22" fmla="*/ 611 w 985"/>
              <a:gd name="T23" fmla="*/ 380 h 547"/>
              <a:gd name="T24" fmla="*/ 533 w 985"/>
              <a:gd name="T25" fmla="*/ 409 h 547"/>
              <a:gd name="T26" fmla="*/ 449 w 985"/>
              <a:gd name="T27" fmla="*/ 409 h 547"/>
              <a:gd name="T28" fmla="*/ 375 w 985"/>
              <a:gd name="T29" fmla="*/ 381 h 547"/>
              <a:gd name="T30" fmla="*/ 228 w 985"/>
              <a:gd name="T31" fmla="*/ 458 h 547"/>
              <a:gd name="T32" fmla="*/ 115 w 985"/>
              <a:gd name="T33" fmla="*/ 517 h 547"/>
              <a:gd name="T34" fmla="*/ 90 w 985"/>
              <a:gd name="T35" fmla="*/ 529 h 547"/>
              <a:gd name="T36" fmla="*/ 29 w 985"/>
              <a:gd name="T37" fmla="*/ 498 h 547"/>
              <a:gd name="T38" fmla="*/ 7 w 985"/>
              <a:gd name="T39" fmla="*/ 338 h 547"/>
              <a:gd name="T40" fmla="*/ 28 w 985"/>
              <a:gd name="T41" fmla="*/ 52 h 547"/>
              <a:gd name="T42" fmla="*/ 98 w 985"/>
              <a:gd name="T43" fmla="*/ 20 h 547"/>
              <a:gd name="T44" fmla="*/ 352 w 985"/>
              <a:gd name="T45" fmla="*/ 154 h 547"/>
              <a:gd name="T46" fmla="*/ 375 w 985"/>
              <a:gd name="T47" fmla="*/ 16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5" h="547">
                <a:moveTo>
                  <a:pt x="375" y="165"/>
                </a:moveTo>
                <a:cubicBezTo>
                  <a:pt x="396" y="143"/>
                  <a:pt x="421" y="137"/>
                  <a:pt x="449" y="137"/>
                </a:cubicBezTo>
                <a:cubicBezTo>
                  <a:pt x="477" y="138"/>
                  <a:pt x="505" y="138"/>
                  <a:pt x="533" y="137"/>
                </a:cubicBezTo>
                <a:cubicBezTo>
                  <a:pt x="562" y="137"/>
                  <a:pt x="590" y="141"/>
                  <a:pt x="611" y="166"/>
                </a:cubicBezTo>
                <a:cubicBezTo>
                  <a:pt x="692" y="123"/>
                  <a:pt x="773" y="80"/>
                  <a:pt x="853" y="38"/>
                </a:cubicBezTo>
                <a:cubicBezTo>
                  <a:pt x="866" y="31"/>
                  <a:pt x="879" y="24"/>
                  <a:pt x="893" y="18"/>
                </a:cubicBezTo>
                <a:cubicBezTo>
                  <a:pt x="929" y="2"/>
                  <a:pt x="948" y="10"/>
                  <a:pt x="956" y="48"/>
                </a:cubicBezTo>
                <a:cubicBezTo>
                  <a:pt x="966" y="95"/>
                  <a:pt x="976" y="142"/>
                  <a:pt x="979" y="189"/>
                </a:cubicBezTo>
                <a:cubicBezTo>
                  <a:pt x="985" y="292"/>
                  <a:pt x="982" y="394"/>
                  <a:pt x="957" y="495"/>
                </a:cubicBezTo>
                <a:cubicBezTo>
                  <a:pt x="947" y="537"/>
                  <a:pt x="930" y="547"/>
                  <a:pt x="891" y="527"/>
                </a:cubicBezTo>
                <a:cubicBezTo>
                  <a:pt x="820" y="491"/>
                  <a:pt x="750" y="453"/>
                  <a:pt x="679" y="416"/>
                </a:cubicBezTo>
                <a:cubicBezTo>
                  <a:pt x="657" y="404"/>
                  <a:pt x="634" y="393"/>
                  <a:pt x="611" y="380"/>
                </a:cubicBezTo>
                <a:cubicBezTo>
                  <a:pt x="590" y="405"/>
                  <a:pt x="563" y="410"/>
                  <a:pt x="533" y="409"/>
                </a:cubicBezTo>
                <a:cubicBezTo>
                  <a:pt x="505" y="408"/>
                  <a:pt x="477" y="408"/>
                  <a:pt x="449" y="409"/>
                </a:cubicBezTo>
                <a:cubicBezTo>
                  <a:pt x="421" y="410"/>
                  <a:pt x="395" y="403"/>
                  <a:pt x="375" y="381"/>
                </a:cubicBezTo>
                <a:cubicBezTo>
                  <a:pt x="326" y="406"/>
                  <a:pt x="277" y="432"/>
                  <a:pt x="228" y="458"/>
                </a:cubicBezTo>
                <a:cubicBezTo>
                  <a:pt x="191" y="478"/>
                  <a:pt x="153" y="498"/>
                  <a:pt x="115" y="517"/>
                </a:cubicBezTo>
                <a:cubicBezTo>
                  <a:pt x="107" y="522"/>
                  <a:pt x="99" y="526"/>
                  <a:pt x="90" y="529"/>
                </a:cubicBezTo>
                <a:cubicBezTo>
                  <a:pt x="55" y="543"/>
                  <a:pt x="36" y="535"/>
                  <a:pt x="29" y="498"/>
                </a:cubicBezTo>
                <a:cubicBezTo>
                  <a:pt x="20" y="445"/>
                  <a:pt x="11" y="391"/>
                  <a:pt x="7" y="338"/>
                </a:cubicBezTo>
                <a:cubicBezTo>
                  <a:pt x="0" y="242"/>
                  <a:pt x="3" y="146"/>
                  <a:pt x="28" y="52"/>
                </a:cubicBezTo>
                <a:cubicBezTo>
                  <a:pt x="40" y="9"/>
                  <a:pt x="58" y="0"/>
                  <a:pt x="98" y="20"/>
                </a:cubicBezTo>
                <a:cubicBezTo>
                  <a:pt x="183" y="64"/>
                  <a:pt x="268" y="109"/>
                  <a:pt x="352" y="154"/>
                </a:cubicBezTo>
                <a:cubicBezTo>
                  <a:pt x="359" y="157"/>
                  <a:pt x="367" y="161"/>
                  <a:pt x="375" y="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11ACB8CE-5B72-4F3D-82AE-66A54C94BEC9}"/>
              </a:ext>
            </a:extLst>
          </p:cNvPr>
          <p:cNvSpPr>
            <a:spLocks/>
          </p:cNvSpPr>
          <p:nvPr/>
        </p:nvSpPr>
        <p:spPr bwMode="auto">
          <a:xfrm>
            <a:off x="173442" y="197446"/>
            <a:ext cx="1011868" cy="563056"/>
          </a:xfrm>
          <a:custGeom>
            <a:avLst/>
            <a:gdLst>
              <a:gd name="T0" fmla="*/ 375 w 985"/>
              <a:gd name="T1" fmla="*/ 165 h 547"/>
              <a:gd name="T2" fmla="*/ 449 w 985"/>
              <a:gd name="T3" fmla="*/ 137 h 547"/>
              <a:gd name="T4" fmla="*/ 533 w 985"/>
              <a:gd name="T5" fmla="*/ 137 h 547"/>
              <a:gd name="T6" fmla="*/ 611 w 985"/>
              <a:gd name="T7" fmla="*/ 166 h 547"/>
              <a:gd name="T8" fmla="*/ 853 w 985"/>
              <a:gd name="T9" fmla="*/ 38 h 547"/>
              <a:gd name="T10" fmla="*/ 893 w 985"/>
              <a:gd name="T11" fmla="*/ 18 h 547"/>
              <a:gd name="T12" fmla="*/ 956 w 985"/>
              <a:gd name="T13" fmla="*/ 48 h 547"/>
              <a:gd name="T14" fmla="*/ 979 w 985"/>
              <a:gd name="T15" fmla="*/ 189 h 547"/>
              <a:gd name="T16" fmla="*/ 957 w 985"/>
              <a:gd name="T17" fmla="*/ 495 h 547"/>
              <a:gd name="T18" fmla="*/ 891 w 985"/>
              <a:gd name="T19" fmla="*/ 527 h 547"/>
              <a:gd name="T20" fmla="*/ 679 w 985"/>
              <a:gd name="T21" fmla="*/ 416 h 547"/>
              <a:gd name="T22" fmla="*/ 611 w 985"/>
              <a:gd name="T23" fmla="*/ 380 h 547"/>
              <a:gd name="T24" fmla="*/ 533 w 985"/>
              <a:gd name="T25" fmla="*/ 409 h 547"/>
              <a:gd name="T26" fmla="*/ 449 w 985"/>
              <a:gd name="T27" fmla="*/ 409 h 547"/>
              <a:gd name="T28" fmla="*/ 375 w 985"/>
              <a:gd name="T29" fmla="*/ 381 h 547"/>
              <a:gd name="T30" fmla="*/ 228 w 985"/>
              <a:gd name="T31" fmla="*/ 458 h 547"/>
              <a:gd name="T32" fmla="*/ 115 w 985"/>
              <a:gd name="T33" fmla="*/ 517 h 547"/>
              <a:gd name="T34" fmla="*/ 90 w 985"/>
              <a:gd name="T35" fmla="*/ 529 h 547"/>
              <a:gd name="T36" fmla="*/ 29 w 985"/>
              <a:gd name="T37" fmla="*/ 498 h 547"/>
              <a:gd name="T38" fmla="*/ 7 w 985"/>
              <a:gd name="T39" fmla="*/ 338 h 547"/>
              <a:gd name="T40" fmla="*/ 28 w 985"/>
              <a:gd name="T41" fmla="*/ 52 h 547"/>
              <a:gd name="T42" fmla="*/ 98 w 985"/>
              <a:gd name="T43" fmla="*/ 20 h 547"/>
              <a:gd name="T44" fmla="*/ 352 w 985"/>
              <a:gd name="T45" fmla="*/ 154 h 547"/>
              <a:gd name="T46" fmla="*/ 375 w 985"/>
              <a:gd name="T47" fmla="*/ 16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5" h="547">
                <a:moveTo>
                  <a:pt x="375" y="165"/>
                </a:moveTo>
                <a:cubicBezTo>
                  <a:pt x="396" y="143"/>
                  <a:pt x="421" y="137"/>
                  <a:pt x="449" y="137"/>
                </a:cubicBezTo>
                <a:cubicBezTo>
                  <a:pt x="477" y="138"/>
                  <a:pt x="505" y="138"/>
                  <a:pt x="533" y="137"/>
                </a:cubicBezTo>
                <a:cubicBezTo>
                  <a:pt x="562" y="137"/>
                  <a:pt x="590" y="141"/>
                  <a:pt x="611" y="166"/>
                </a:cubicBezTo>
                <a:cubicBezTo>
                  <a:pt x="692" y="123"/>
                  <a:pt x="773" y="80"/>
                  <a:pt x="853" y="38"/>
                </a:cubicBezTo>
                <a:cubicBezTo>
                  <a:pt x="866" y="31"/>
                  <a:pt x="879" y="24"/>
                  <a:pt x="893" y="18"/>
                </a:cubicBezTo>
                <a:cubicBezTo>
                  <a:pt x="929" y="2"/>
                  <a:pt x="948" y="10"/>
                  <a:pt x="956" y="48"/>
                </a:cubicBezTo>
                <a:cubicBezTo>
                  <a:pt x="966" y="95"/>
                  <a:pt x="976" y="142"/>
                  <a:pt x="979" y="189"/>
                </a:cubicBezTo>
                <a:cubicBezTo>
                  <a:pt x="985" y="292"/>
                  <a:pt x="982" y="394"/>
                  <a:pt x="957" y="495"/>
                </a:cubicBezTo>
                <a:cubicBezTo>
                  <a:pt x="947" y="537"/>
                  <a:pt x="930" y="547"/>
                  <a:pt x="891" y="527"/>
                </a:cubicBezTo>
                <a:cubicBezTo>
                  <a:pt x="820" y="491"/>
                  <a:pt x="750" y="453"/>
                  <a:pt x="679" y="416"/>
                </a:cubicBezTo>
                <a:cubicBezTo>
                  <a:pt x="657" y="404"/>
                  <a:pt x="634" y="393"/>
                  <a:pt x="611" y="380"/>
                </a:cubicBezTo>
                <a:cubicBezTo>
                  <a:pt x="590" y="405"/>
                  <a:pt x="563" y="410"/>
                  <a:pt x="533" y="409"/>
                </a:cubicBezTo>
                <a:cubicBezTo>
                  <a:pt x="505" y="408"/>
                  <a:pt x="477" y="408"/>
                  <a:pt x="449" y="409"/>
                </a:cubicBezTo>
                <a:cubicBezTo>
                  <a:pt x="421" y="410"/>
                  <a:pt x="395" y="403"/>
                  <a:pt x="375" y="381"/>
                </a:cubicBezTo>
                <a:cubicBezTo>
                  <a:pt x="326" y="406"/>
                  <a:pt x="277" y="432"/>
                  <a:pt x="228" y="458"/>
                </a:cubicBezTo>
                <a:cubicBezTo>
                  <a:pt x="191" y="478"/>
                  <a:pt x="153" y="498"/>
                  <a:pt x="115" y="517"/>
                </a:cubicBezTo>
                <a:cubicBezTo>
                  <a:pt x="107" y="522"/>
                  <a:pt x="99" y="526"/>
                  <a:pt x="90" y="529"/>
                </a:cubicBezTo>
                <a:cubicBezTo>
                  <a:pt x="55" y="543"/>
                  <a:pt x="36" y="535"/>
                  <a:pt x="29" y="498"/>
                </a:cubicBezTo>
                <a:cubicBezTo>
                  <a:pt x="20" y="445"/>
                  <a:pt x="11" y="391"/>
                  <a:pt x="7" y="338"/>
                </a:cubicBezTo>
                <a:cubicBezTo>
                  <a:pt x="0" y="242"/>
                  <a:pt x="3" y="146"/>
                  <a:pt x="28" y="52"/>
                </a:cubicBezTo>
                <a:cubicBezTo>
                  <a:pt x="40" y="9"/>
                  <a:pt x="58" y="0"/>
                  <a:pt x="98" y="20"/>
                </a:cubicBezTo>
                <a:cubicBezTo>
                  <a:pt x="183" y="64"/>
                  <a:pt x="268" y="109"/>
                  <a:pt x="352" y="154"/>
                </a:cubicBezTo>
                <a:cubicBezTo>
                  <a:pt x="359" y="157"/>
                  <a:pt x="367" y="161"/>
                  <a:pt x="375" y="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3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Text Placeholder 17"/>
          <p:cNvSpPr txBox="1">
            <a:spLocks/>
          </p:cNvSpPr>
          <p:nvPr/>
        </p:nvSpPr>
        <p:spPr>
          <a:xfrm>
            <a:off x="749403" y="3699835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9" name="Text Placeholder 18"/>
          <p:cNvSpPr txBox="1">
            <a:spLocks/>
          </p:cNvSpPr>
          <p:nvPr/>
        </p:nvSpPr>
        <p:spPr>
          <a:xfrm>
            <a:off x="749403" y="4018510"/>
            <a:ext cx="1584176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11" name="Text Placeholder 17"/>
          <p:cNvSpPr txBox="1">
            <a:spLocks/>
          </p:cNvSpPr>
          <p:nvPr/>
        </p:nvSpPr>
        <p:spPr>
          <a:xfrm>
            <a:off x="4785967" y="3699835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2" name="Text Placeholder 18"/>
          <p:cNvSpPr txBox="1">
            <a:spLocks/>
          </p:cNvSpPr>
          <p:nvPr/>
        </p:nvSpPr>
        <p:spPr>
          <a:xfrm>
            <a:off x="4785967" y="4018510"/>
            <a:ext cx="1584176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13" name="Text Placeholder 17"/>
          <p:cNvSpPr txBox="1">
            <a:spLocks/>
          </p:cNvSpPr>
          <p:nvPr/>
        </p:nvSpPr>
        <p:spPr>
          <a:xfrm>
            <a:off x="2767685" y="3699835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4" name="Text Placeholder 18"/>
          <p:cNvSpPr txBox="1">
            <a:spLocks/>
          </p:cNvSpPr>
          <p:nvPr/>
        </p:nvSpPr>
        <p:spPr>
          <a:xfrm>
            <a:off x="2767685" y="4018510"/>
            <a:ext cx="1584176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15" name="Text Placeholder 17"/>
          <p:cNvSpPr txBox="1">
            <a:spLocks/>
          </p:cNvSpPr>
          <p:nvPr/>
        </p:nvSpPr>
        <p:spPr>
          <a:xfrm>
            <a:off x="6804248" y="3699835"/>
            <a:ext cx="1584176" cy="246087"/>
          </a:xfrm>
          <a:prstGeom prst="rect">
            <a:avLst/>
          </a:prstGeom>
          <a:noFill/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6" name="Text Placeholder 18"/>
          <p:cNvSpPr txBox="1">
            <a:spLocks/>
          </p:cNvSpPr>
          <p:nvPr/>
        </p:nvSpPr>
        <p:spPr>
          <a:xfrm>
            <a:off x="6804248" y="4018510"/>
            <a:ext cx="1584176" cy="24958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Programmer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B85ECAD-D637-4F53-B1E0-B1D1E249C6E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B350CF61-7D87-4502-AC0F-EB897E31ECD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62043E6D-93D2-471E-9386-3EB818D6E8B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1F618FE3-5943-47FC-9E81-63DC8D610392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F457DD9-1583-49A0-813E-03A7435A2DF7}"/>
              </a:ext>
            </a:extLst>
          </p:cNvPr>
          <p:cNvSpPr>
            <a:spLocks/>
          </p:cNvSpPr>
          <p:nvPr/>
        </p:nvSpPr>
        <p:spPr bwMode="auto">
          <a:xfrm>
            <a:off x="7954498" y="209184"/>
            <a:ext cx="1011868" cy="563056"/>
          </a:xfrm>
          <a:custGeom>
            <a:avLst/>
            <a:gdLst>
              <a:gd name="T0" fmla="*/ 375 w 985"/>
              <a:gd name="T1" fmla="*/ 165 h 547"/>
              <a:gd name="T2" fmla="*/ 449 w 985"/>
              <a:gd name="T3" fmla="*/ 137 h 547"/>
              <a:gd name="T4" fmla="*/ 533 w 985"/>
              <a:gd name="T5" fmla="*/ 137 h 547"/>
              <a:gd name="T6" fmla="*/ 611 w 985"/>
              <a:gd name="T7" fmla="*/ 166 h 547"/>
              <a:gd name="T8" fmla="*/ 853 w 985"/>
              <a:gd name="T9" fmla="*/ 38 h 547"/>
              <a:gd name="T10" fmla="*/ 893 w 985"/>
              <a:gd name="T11" fmla="*/ 18 h 547"/>
              <a:gd name="T12" fmla="*/ 956 w 985"/>
              <a:gd name="T13" fmla="*/ 48 h 547"/>
              <a:gd name="T14" fmla="*/ 979 w 985"/>
              <a:gd name="T15" fmla="*/ 189 h 547"/>
              <a:gd name="T16" fmla="*/ 957 w 985"/>
              <a:gd name="T17" fmla="*/ 495 h 547"/>
              <a:gd name="T18" fmla="*/ 891 w 985"/>
              <a:gd name="T19" fmla="*/ 527 h 547"/>
              <a:gd name="T20" fmla="*/ 679 w 985"/>
              <a:gd name="T21" fmla="*/ 416 h 547"/>
              <a:gd name="T22" fmla="*/ 611 w 985"/>
              <a:gd name="T23" fmla="*/ 380 h 547"/>
              <a:gd name="T24" fmla="*/ 533 w 985"/>
              <a:gd name="T25" fmla="*/ 409 h 547"/>
              <a:gd name="T26" fmla="*/ 449 w 985"/>
              <a:gd name="T27" fmla="*/ 409 h 547"/>
              <a:gd name="T28" fmla="*/ 375 w 985"/>
              <a:gd name="T29" fmla="*/ 381 h 547"/>
              <a:gd name="T30" fmla="*/ 228 w 985"/>
              <a:gd name="T31" fmla="*/ 458 h 547"/>
              <a:gd name="T32" fmla="*/ 115 w 985"/>
              <a:gd name="T33" fmla="*/ 517 h 547"/>
              <a:gd name="T34" fmla="*/ 90 w 985"/>
              <a:gd name="T35" fmla="*/ 529 h 547"/>
              <a:gd name="T36" fmla="*/ 29 w 985"/>
              <a:gd name="T37" fmla="*/ 498 h 547"/>
              <a:gd name="T38" fmla="*/ 7 w 985"/>
              <a:gd name="T39" fmla="*/ 338 h 547"/>
              <a:gd name="T40" fmla="*/ 28 w 985"/>
              <a:gd name="T41" fmla="*/ 52 h 547"/>
              <a:gd name="T42" fmla="*/ 98 w 985"/>
              <a:gd name="T43" fmla="*/ 20 h 547"/>
              <a:gd name="T44" fmla="*/ 352 w 985"/>
              <a:gd name="T45" fmla="*/ 154 h 547"/>
              <a:gd name="T46" fmla="*/ 375 w 985"/>
              <a:gd name="T47" fmla="*/ 16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5" h="547">
                <a:moveTo>
                  <a:pt x="375" y="165"/>
                </a:moveTo>
                <a:cubicBezTo>
                  <a:pt x="396" y="143"/>
                  <a:pt x="421" y="137"/>
                  <a:pt x="449" y="137"/>
                </a:cubicBezTo>
                <a:cubicBezTo>
                  <a:pt x="477" y="138"/>
                  <a:pt x="505" y="138"/>
                  <a:pt x="533" y="137"/>
                </a:cubicBezTo>
                <a:cubicBezTo>
                  <a:pt x="562" y="137"/>
                  <a:pt x="590" y="141"/>
                  <a:pt x="611" y="166"/>
                </a:cubicBezTo>
                <a:cubicBezTo>
                  <a:pt x="692" y="123"/>
                  <a:pt x="773" y="80"/>
                  <a:pt x="853" y="38"/>
                </a:cubicBezTo>
                <a:cubicBezTo>
                  <a:pt x="866" y="31"/>
                  <a:pt x="879" y="24"/>
                  <a:pt x="893" y="18"/>
                </a:cubicBezTo>
                <a:cubicBezTo>
                  <a:pt x="929" y="2"/>
                  <a:pt x="948" y="10"/>
                  <a:pt x="956" y="48"/>
                </a:cubicBezTo>
                <a:cubicBezTo>
                  <a:pt x="966" y="95"/>
                  <a:pt x="976" y="142"/>
                  <a:pt x="979" y="189"/>
                </a:cubicBezTo>
                <a:cubicBezTo>
                  <a:pt x="985" y="292"/>
                  <a:pt x="982" y="394"/>
                  <a:pt x="957" y="495"/>
                </a:cubicBezTo>
                <a:cubicBezTo>
                  <a:pt x="947" y="537"/>
                  <a:pt x="930" y="547"/>
                  <a:pt x="891" y="527"/>
                </a:cubicBezTo>
                <a:cubicBezTo>
                  <a:pt x="820" y="491"/>
                  <a:pt x="750" y="453"/>
                  <a:pt x="679" y="416"/>
                </a:cubicBezTo>
                <a:cubicBezTo>
                  <a:pt x="657" y="404"/>
                  <a:pt x="634" y="393"/>
                  <a:pt x="611" y="380"/>
                </a:cubicBezTo>
                <a:cubicBezTo>
                  <a:pt x="590" y="405"/>
                  <a:pt x="563" y="410"/>
                  <a:pt x="533" y="409"/>
                </a:cubicBezTo>
                <a:cubicBezTo>
                  <a:pt x="505" y="408"/>
                  <a:pt x="477" y="408"/>
                  <a:pt x="449" y="409"/>
                </a:cubicBezTo>
                <a:cubicBezTo>
                  <a:pt x="421" y="410"/>
                  <a:pt x="395" y="403"/>
                  <a:pt x="375" y="381"/>
                </a:cubicBezTo>
                <a:cubicBezTo>
                  <a:pt x="326" y="406"/>
                  <a:pt x="277" y="432"/>
                  <a:pt x="228" y="458"/>
                </a:cubicBezTo>
                <a:cubicBezTo>
                  <a:pt x="191" y="478"/>
                  <a:pt x="153" y="498"/>
                  <a:pt x="115" y="517"/>
                </a:cubicBezTo>
                <a:cubicBezTo>
                  <a:pt x="107" y="522"/>
                  <a:pt x="99" y="526"/>
                  <a:pt x="90" y="529"/>
                </a:cubicBezTo>
                <a:cubicBezTo>
                  <a:pt x="55" y="543"/>
                  <a:pt x="36" y="535"/>
                  <a:pt x="29" y="498"/>
                </a:cubicBezTo>
                <a:cubicBezTo>
                  <a:pt x="20" y="445"/>
                  <a:pt x="11" y="391"/>
                  <a:pt x="7" y="338"/>
                </a:cubicBezTo>
                <a:cubicBezTo>
                  <a:pt x="0" y="242"/>
                  <a:pt x="3" y="146"/>
                  <a:pt x="28" y="52"/>
                </a:cubicBezTo>
                <a:cubicBezTo>
                  <a:pt x="40" y="9"/>
                  <a:pt x="58" y="0"/>
                  <a:pt x="98" y="20"/>
                </a:cubicBezTo>
                <a:cubicBezTo>
                  <a:pt x="183" y="64"/>
                  <a:pt x="268" y="109"/>
                  <a:pt x="352" y="154"/>
                </a:cubicBezTo>
                <a:cubicBezTo>
                  <a:pt x="359" y="157"/>
                  <a:pt x="367" y="161"/>
                  <a:pt x="375" y="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5090F79B-8515-4892-9B98-EB48343DFEE2}"/>
              </a:ext>
            </a:extLst>
          </p:cNvPr>
          <p:cNvSpPr>
            <a:spLocks/>
          </p:cNvSpPr>
          <p:nvPr/>
        </p:nvSpPr>
        <p:spPr bwMode="auto">
          <a:xfrm>
            <a:off x="173442" y="197446"/>
            <a:ext cx="1011868" cy="563056"/>
          </a:xfrm>
          <a:custGeom>
            <a:avLst/>
            <a:gdLst>
              <a:gd name="T0" fmla="*/ 375 w 985"/>
              <a:gd name="T1" fmla="*/ 165 h 547"/>
              <a:gd name="T2" fmla="*/ 449 w 985"/>
              <a:gd name="T3" fmla="*/ 137 h 547"/>
              <a:gd name="T4" fmla="*/ 533 w 985"/>
              <a:gd name="T5" fmla="*/ 137 h 547"/>
              <a:gd name="T6" fmla="*/ 611 w 985"/>
              <a:gd name="T7" fmla="*/ 166 h 547"/>
              <a:gd name="T8" fmla="*/ 853 w 985"/>
              <a:gd name="T9" fmla="*/ 38 h 547"/>
              <a:gd name="T10" fmla="*/ 893 w 985"/>
              <a:gd name="T11" fmla="*/ 18 h 547"/>
              <a:gd name="T12" fmla="*/ 956 w 985"/>
              <a:gd name="T13" fmla="*/ 48 h 547"/>
              <a:gd name="T14" fmla="*/ 979 w 985"/>
              <a:gd name="T15" fmla="*/ 189 h 547"/>
              <a:gd name="T16" fmla="*/ 957 w 985"/>
              <a:gd name="T17" fmla="*/ 495 h 547"/>
              <a:gd name="T18" fmla="*/ 891 w 985"/>
              <a:gd name="T19" fmla="*/ 527 h 547"/>
              <a:gd name="T20" fmla="*/ 679 w 985"/>
              <a:gd name="T21" fmla="*/ 416 h 547"/>
              <a:gd name="T22" fmla="*/ 611 w 985"/>
              <a:gd name="T23" fmla="*/ 380 h 547"/>
              <a:gd name="T24" fmla="*/ 533 w 985"/>
              <a:gd name="T25" fmla="*/ 409 h 547"/>
              <a:gd name="T26" fmla="*/ 449 w 985"/>
              <a:gd name="T27" fmla="*/ 409 h 547"/>
              <a:gd name="T28" fmla="*/ 375 w 985"/>
              <a:gd name="T29" fmla="*/ 381 h 547"/>
              <a:gd name="T30" fmla="*/ 228 w 985"/>
              <a:gd name="T31" fmla="*/ 458 h 547"/>
              <a:gd name="T32" fmla="*/ 115 w 985"/>
              <a:gd name="T33" fmla="*/ 517 h 547"/>
              <a:gd name="T34" fmla="*/ 90 w 985"/>
              <a:gd name="T35" fmla="*/ 529 h 547"/>
              <a:gd name="T36" fmla="*/ 29 w 985"/>
              <a:gd name="T37" fmla="*/ 498 h 547"/>
              <a:gd name="T38" fmla="*/ 7 w 985"/>
              <a:gd name="T39" fmla="*/ 338 h 547"/>
              <a:gd name="T40" fmla="*/ 28 w 985"/>
              <a:gd name="T41" fmla="*/ 52 h 547"/>
              <a:gd name="T42" fmla="*/ 98 w 985"/>
              <a:gd name="T43" fmla="*/ 20 h 547"/>
              <a:gd name="T44" fmla="*/ 352 w 985"/>
              <a:gd name="T45" fmla="*/ 154 h 547"/>
              <a:gd name="T46" fmla="*/ 375 w 985"/>
              <a:gd name="T47" fmla="*/ 165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85" h="547">
                <a:moveTo>
                  <a:pt x="375" y="165"/>
                </a:moveTo>
                <a:cubicBezTo>
                  <a:pt x="396" y="143"/>
                  <a:pt x="421" y="137"/>
                  <a:pt x="449" y="137"/>
                </a:cubicBezTo>
                <a:cubicBezTo>
                  <a:pt x="477" y="138"/>
                  <a:pt x="505" y="138"/>
                  <a:pt x="533" y="137"/>
                </a:cubicBezTo>
                <a:cubicBezTo>
                  <a:pt x="562" y="137"/>
                  <a:pt x="590" y="141"/>
                  <a:pt x="611" y="166"/>
                </a:cubicBezTo>
                <a:cubicBezTo>
                  <a:pt x="692" y="123"/>
                  <a:pt x="773" y="80"/>
                  <a:pt x="853" y="38"/>
                </a:cubicBezTo>
                <a:cubicBezTo>
                  <a:pt x="866" y="31"/>
                  <a:pt x="879" y="24"/>
                  <a:pt x="893" y="18"/>
                </a:cubicBezTo>
                <a:cubicBezTo>
                  <a:pt x="929" y="2"/>
                  <a:pt x="948" y="10"/>
                  <a:pt x="956" y="48"/>
                </a:cubicBezTo>
                <a:cubicBezTo>
                  <a:pt x="966" y="95"/>
                  <a:pt x="976" y="142"/>
                  <a:pt x="979" y="189"/>
                </a:cubicBezTo>
                <a:cubicBezTo>
                  <a:pt x="985" y="292"/>
                  <a:pt x="982" y="394"/>
                  <a:pt x="957" y="495"/>
                </a:cubicBezTo>
                <a:cubicBezTo>
                  <a:pt x="947" y="537"/>
                  <a:pt x="930" y="547"/>
                  <a:pt x="891" y="527"/>
                </a:cubicBezTo>
                <a:cubicBezTo>
                  <a:pt x="820" y="491"/>
                  <a:pt x="750" y="453"/>
                  <a:pt x="679" y="416"/>
                </a:cubicBezTo>
                <a:cubicBezTo>
                  <a:pt x="657" y="404"/>
                  <a:pt x="634" y="393"/>
                  <a:pt x="611" y="380"/>
                </a:cubicBezTo>
                <a:cubicBezTo>
                  <a:pt x="590" y="405"/>
                  <a:pt x="563" y="410"/>
                  <a:pt x="533" y="409"/>
                </a:cubicBezTo>
                <a:cubicBezTo>
                  <a:pt x="505" y="408"/>
                  <a:pt x="477" y="408"/>
                  <a:pt x="449" y="409"/>
                </a:cubicBezTo>
                <a:cubicBezTo>
                  <a:pt x="421" y="410"/>
                  <a:pt x="395" y="403"/>
                  <a:pt x="375" y="381"/>
                </a:cubicBezTo>
                <a:cubicBezTo>
                  <a:pt x="326" y="406"/>
                  <a:pt x="277" y="432"/>
                  <a:pt x="228" y="458"/>
                </a:cubicBezTo>
                <a:cubicBezTo>
                  <a:pt x="191" y="478"/>
                  <a:pt x="153" y="498"/>
                  <a:pt x="115" y="517"/>
                </a:cubicBezTo>
                <a:cubicBezTo>
                  <a:pt x="107" y="522"/>
                  <a:pt x="99" y="526"/>
                  <a:pt x="90" y="529"/>
                </a:cubicBezTo>
                <a:cubicBezTo>
                  <a:pt x="55" y="543"/>
                  <a:pt x="36" y="535"/>
                  <a:pt x="29" y="498"/>
                </a:cubicBezTo>
                <a:cubicBezTo>
                  <a:pt x="20" y="445"/>
                  <a:pt x="11" y="391"/>
                  <a:pt x="7" y="338"/>
                </a:cubicBezTo>
                <a:cubicBezTo>
                  <a:pt x="0" y="242"/>
                  <a:pt x="3" y="146"/>
                  <a:pt x="28" y="52"/>
                </a:cubicBezTo>
                <a:cubicBezTo>
                  <a:pt x="40" y="9"/>
                  <a:pt x="58" y="0"/>
                  <a:pt x="98" y="20"/>
                </a:cubicBezTo>
                <a:cubicBezTo>
                  <a:pt x="183" y="64"/>
                  <a:pt x="268" y="109"/>
                  <a:pt x="352" y="154"/>
                </a:cubicBezTo>
                <a:cubicBezTo>
                  <a:pt x="359" y="157"/>
                  <a:pt x="367" y="161"/>
                  <a:pt x="375" y="1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56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3114" y="3579862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17375E"/>
                </a:solidFill>
                <a:cs typeface="Arial" pitchFamily="34" charset="0"/>
              </a:rPr>
              <a:t>2018</a:t>
            </a:r>
            <a:endParaRPr lang="ko-KR" altLang="en-US" b="1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0351" y="2420987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17375E"/>
                </a:solidFill>
                <a:cs typeface="Arial" pitchFamily="34" charset="0"/>
              </a:rPr>
              <a:t>2019</a:t>
            </a:r>
            <a:endParaRPr lang="ko-KR" altLang="en-US" b="1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37588" y="3579862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17375E"/>
                </a:solidFill>
                <a:cs typeface="Arial" pitchFamily="34" charset="0"/>
              </a:rPr>
              <a:t>2020</a:t>
            </a:r>
            <a:endParaRPr lang="ko-KR" altLang="en-US" b="1" dirty="0">
              <a:solidFill>
                <a:srgbClr val="17375E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4826" y="2420987"/>
            <a:ext cx="8172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rgbClr val="17375E"/>
                </a:solidFill>
                <a:cs typeface="Arial" pitchFamily="34" charset="0"/>
              </a:rPr>
              <a:t>2021</a:t>
            </a:r>
            <a:endParaRPr lang="ko-KR" altLang="en-US" b="1" dirty="0">
              <a:solidFill>
                <a:srgbClr val="17375E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102926" y="2928744"/>
            <a:ext cx="6984776" cy="485845"/>
            <a:chOff x="1043608" y="2720597"/>
            <a:chExt cx="7525362" cy="523447"/>
          </a:xfrm>
        </p:grpSpPr>
        <p:grpSp>
          <p:nvGrpSpPr>
            <p:cNvPr id="22" name="Group 21"/>
            <p:cNvGrpSpPr/>
            <p:nvPr/>
          </p:nvGrpSpPr>
          <p:grpSpPr>
            <a:xfrm>
              <a:off x="1233143" y="2743607"/>
              <a:ext cx="7083799" cy="500437"/>
              <a:chOff x="1233143" y="2743607"/>
              <a:chExt cx="7083799" cy="500437"/>
            </a:xfrm>
          </p:grpSpPr>
          <p:sp>
            <p:nvSpPr>
              <p:cNvPr id="12" name="Freeform 11"/>
              <p:cNvSpPr/>
              <p:nvPr/>
            </p:nvSpPr>
            <p:spPr>
              <a:xfrm rot="10800000">
                <a:off x="6087980" y="2749664"/>
                <a:ext cx="2228962" cy="249106"/>
              </a:xfrm>
              <a:custGeom>
                <a:avLst/>
                <a:gdLst>
                  <a:gd name="connsiteX0" fmla="*/ 0 w 1609344"/>
                  <a:gd name="connsiteY0" fmla="*/ 0 h 296266"/>
                  <a:gd name="connsiteX1" fmla="*/ 599846 w 1609344"/>
                  <a:gd name="connsiteY1" fmla="*/ 10973 h 296266"/>
                  <a:gd name="connsiteX2" fmla="*/ 676656 w 1609344"/>
                  <a:gd name="connsiteY2" fmla="*/ 274320 h 296266"/>
                  <a:gd name="connsiteX3" fmla="*/ 947318 w 1609344"/>
                  <a:gd name="connsiteY3" fmla="*/ 296266 h 296266"/>
                  <a:gd name="connsiteX4" fmla="*/ 1031443 w 1609344"/>
                  <a:gd name="connsiteY4" fmla="*/ 14631 h 296266"/>
                  <a:gd name="connsiteX5" fmla="*/ 1609344 w 1609344"/>
                  <a:gd name="connsiteY5" fmla="*/ 14631 h 296266"/>
                  <a:gd name="connsiteX0" fmla="*/ 0 w 1604581"/>
                  <a:gd name="connsiteY0" fmla="*/ 0 h 291504"/>
                  <a:gd name="connsiteX1" fmla="*/ 595083 w 1604581"/>
                  <a:gd name="connsiteY1" fmla="*/ 6211 h 291504"/>
                  <a:gd name="connsiteX2" fmla="*/ 671893 w 1604581"/>
                  <a:gd name="connsiteY2" fmla="*/ 269558 h 291504"/>
                  <a:gd name="connsiteX3" fmla="*/ 942555 w 1604581"/>
                  <a:gd name="connsiteY3" fmla="*/ 291504 h 291504"/>
                  <a:gd name="connsiteX4" fmla="*/ 1026680 w 1604581"/>
                  <a:gd name="connsiteY4" fmla="*/ 9869 h 291504"/>
                  <a:gd name="connsiteX5" fmla="*/ 1604581 w 1604581"/>
                  <a:gd name="connsiteY5" fmla="*/ 9869 h 291504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10802 h 292437"/>
                  <a:gd name="connsiteX5" fmla="*/ 1604581 w 1604581"/>
                  <a:gd name="connsiteY5" fmla="*/ 10802 h 292437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3658 h 292437"/>
                  <a:gd name="connsiteX5" fmla="*/ 1604581 w 1604581"/>
                  <a:gd name="connsiteY5" fmla="*/ 10802 h 292437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3658 h 292437"/>
                  <a:gd name="connsiteX5" fmla="*/ 1604581 w 1604581"/>
                  <a:gd name="connsiteY5" fmla="*/ 1277 h 292437"/>
                  <a:gd name="connsiteX0" fmla="*/ 0 w 1604581"/>
                  <a:gd name="connsiteY0" fmla="*/ 933 h 271006"/>
                  <a:gd name="connsiteX1" fmla="*/ 595083 w 1604581"/>
                  <a:gd name="connsiteY1" fmla="*/ 0 h 271006"/>
                  <a:gd name="connsiteX2" fmla="*/ 671893 w 1604581"/>
                  <a:gd name="connsiteY2" fmla="*/ 270491 h 271006"/>
                  <a:gd name="connsiteX3" fmla="*/ 947318 w 1604581"/>
                  <a:gd name="connsiteY3" fmla="*/ 271006 h 271006"/>
                  <a:gd name="connsiteX4" fmla="*/ 1026680 w 1604581"/>
                  <a:gd name="connsiteY4" fmla="*/ 3658 h 271006"/>
                  <a:gd name="connsiteX5" fmla="*/ 1604581 w 1604581"/>
                  <a:gd name="connsiteY5" fmla="*/ 1277 h 271006"/>
                  <a:gd name="connsiteX0" fmla="*/ 0 w 1604581"/>
                  <a:gd name="connsiteY0" fmla="*/ 933 h 273387"/>
                  <a:gd name="connsiteX1" fmla="*/ 595083 w 1604581"/>
                  <a:gd name="connsiteY1" fmla="*/ 0 h 273387"/>
                  <a:gd name="connsiteX2" fmla="*/ 671893 w 1604581"/>
                  <a:gd name="connsiteY2" fmla="*/ 270491 h 273387"/>
                  <a:gd name="connsiteX3" fmla="*/ 937793 w 1604581"/>
                  <a:gd name="connsiteY3" fmla="*/ 273387 h 273387"/>
                  <a:gd name="connsiteX4" fmla="*/ 1026680 w 1604581"/>
                  <a:gd name="connsiteY4" fmla="*/ 3658 h 273387"/>
                  <a:gd name="connsiteX5" fmla="*/ 1604581 w 1604581"/>
                  <a:gd name="connsiteY5" fmla="*/ 1277 h 273387"/>
                  <a:gd name="connsiteX0" fmla="*/ 0 w 1616487"/>
                  <a:gd name="connsiteY0" fmla="*/ 933 h 273387"/>
                  <a:gd name="connsiteX1" fmla="*/ 595083 w 1616487"/>
                  <a:gd name="connsiteY1" fmla="*/ 0 h 273387"/>
                  <a:gd name="connsiteX2" fmla="*/ 671893 w 1616487"/>
                  <a:gd name="connsiteY2" fmla="*/ 270491 h 273387"/>
                  <a:gd name="connsiteX3" fmla="*/ 937793 w 1616487"/>
                  <a:gd name="connsiteY3" fmla="*/ 273387 h 273387"/>
                  <a:gd name="connsiteX4" fmla="*/ 1026680 w 1616487"/>
                  <a:gd name="connsiteY4" fmla="*/ 3658 h 273387"/>
                  <a:gd name="connsiteX5" fmla="*/ 1616487 w 1616487"/>
                  <a:gd name="connsiteY5" fmla="*/ 1277 h 273387"/>
                  <a:gd name="connsiteX0" fmla="*/ 0 w 1616487"/>
                  <a:gd name="connsiteY0" fmla="*/ 933 h 273387"/>
                  <a:gd name="connsiteX1" fmla="*/ 595083 w 1616487"/>
                  <a:gd name="connsiteY1" fmla="*/ 0 h 273387"/>
                  <a:gd name="connsiteX2" fmla="*/ 671893 w 1616487"/>
                  <a:gd name="connsiteY2" fmla="*/ 270491 h 273387"/>
                  <a:gd name="connsiteX3" fmla="*/ 937793 w 1616487"/>
                  <a:gd name="connsiteY3" fmla="*/ 273387 h 273387"/>
                  <a:gd name="connsiteX4" fmla="*/ 1026680 w 1616487"/>
                  <a:gd name="connsiteY4" fmla="*/ 3658 h 273387"/>
                  <a:gd name="connsiteX5" fmla="*/ 1616487 w 1616487"/>
                  <a:gd name="connsiteY5" fmla="*/ 1277 h 273387"/>
                  <a:gd name="connsiteX0" fmla="*/ 0 w 1616487"/>
                  <a:gd name="connsiteY0" fmla="*/ 933 h 286293"/>
                  <a:gd name="connsiteX1" fmla="*/ 595083 w 1616487"/>
                  <a:gd name="connsiteY1" fmla="*/ 0 h 286293"/>
                  <a:gd name="connsiteX2" fmla="*/ 671893 w 1616487"/>
                  <a:gd name="connsiteY2" fmla="*/ 270491 h 286293"/>
                  <a:gd name="connsiteX3" fmla="*/ 937793 w 1616487"/>
                  <a:gd name="connsiteY3" fmla="*/ 273387 h 286293"/>
                  <a:gd name="connsiteX4" fmla="*/ 1026680 w 1616487"/>
                  <a:gd name="connsiteY4" fmla="*/ 3658 h 286293"/>
                  <a:gd name="connsiteX5" fmla="*/ 1616487 w 1616487"/>
                  <a:gd name="connsiteY5" fmla="*/ 1277 h 286293"/>
                  <a:gd name="connsiteX0" fmla="*/ 0 w 1616487"/>
                  <a:gd name="connsiteY0" fmla="*/ 933 h 302673"/>
                  <a:gd name="connsiteX1" fmla="*/ 595083 w 1616487"/>
                  <a:gd name="connsiteY1" fmla="*/ 0 h 302673"/>
                  <a:gd name="connsiteX2" fmla="*/ 671893 w 1616487"/>
                  <a:gd name="connsiteY2" fmla="*/ 270491 h 302673"/>
                  <a:gd name="connsiteX3" fmla="*/ 937793 w 1616487"/>
                  <a:gd name="connsiteY3" fmla="*/ 273387 h 302673"/>
                  <a:gd name="connsiteX4" fmla="*/ 1026680 w 1616487"/>
                  <a:gd name="connsiteY4" fmla="*/ 3658 h 302673"/>
                  <a:gd name="connsiteX5" fmla="*/ 1616487 w 1616487"/>
                  <a:gd name="connsiteY5" fmla="*/ 1277 h 302673"/>
                  <a:gd name="connsiteX0" fmla="*/ 0 w 1616487"/>
                  <a:gd name="connsiteY0" fmla="*/ 933 h 302673"/>
                  <a:gd name="connsiteX1" fmla="*/ 595083 w 1616487"/>
                  <a:gd name="connsiteY1" fmla="*/ 0 h 302673"/>
                  <a:gd name="connsiteX2" fmla="*/ 671893 w 1616487"/>
                  <a:gd name="connsiteY2" fmla="*/ 270491 h 302673"/>
                  <a:gd name="connsiteX3" fmla="*/ 937793 w 1616487"/>
                  <a:gd name="connsiteY3" fmla="*/ 273387 h 302673"/>
                  <a:gd name="connsiteX4" fmla="*/ 1026680 w 1616487"/>
                  <a:gd name="connsiteY4" fmla="*/ 3658 h 302673"/>
                  <a:gd name="connsiteX5" fmla="*/ 1616487 w 1616487"/>
                  <a:gd name="connsiteY5" fmla="*/ 1277 h 302673"/>
                  <a:gd name="connsiteX0" fmla="*/ 0 w 1616487"/>
                  <a:gd name="connsiteY0" fmla="*/ 933 h 298825"/>
                  <a:gd name="connsiteX1" fmla="*/ 595083 w 1616487"/>
                  <a:gd name="connsiteY1" fmla="*/ 0 h 298825"/>
                  <a:gd name="connsiteX2" fmla="*/ 671893 w 1616487"/>
                  <a:gd name="connsiteY2" fmla="*/ 270491 h 298825"/>
                  <a:gd name="connsiteX3" fmla="*/ 937793 w 1616487"/>
                  <a:gd name="connsiteY3" fmla="*/ 273387 h 298825"/>
                  <a:gd name="connsiteX4" fmla="*/ 1026680 w 1616487"/>
                  <a:gd name="connsiteY4" fmla="*/ 3658 h 298825"/>
                  <a:gd name="connsiteX5" fmla="*/ 1616487 w 1616487"/>
                  <a:gd name="connsiteY5" fmla="*/ 1277 h 298825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6013"/>
                  <a:gd name="connsiteX1" fmla="*/ 595083 w 1616487"/>
                  <a:gd name="connsiteY1" fmla="*/ 0 h 306013"/>
                  <a:gd name="connsiteX2" fmla="*/ 681418 w 1616487"/>
                  <a:gd name="connsiteY2" fmla="*/ 282397 h 306013"/>
                  <a:gd name="connsiteX3" fmla="*/ 947318 w 1616487"/>
                  <a:gd name="connsiteY3" fmla="*/ 275768 h 306013"/>
                  <a:gd name="connsiteX4" fmla="*/ 1026680 w 1616487"/>
                  <a:gd name="connsiteY4" fmla="*/ 3658 h 306013"/>
                  <a:gd name="connsiteX5" fmla="*/ 1616487 w 1616487"/>
                  <a:gd name="connsiteY5" fmla="*/ 1277 h 306013"/>
                  <a:gd name="connsiteX0" fmla="*/ 0 w 1616487"/>
                  <a:gd name="connsiteY0" fmla="*/ 933 h 306013"/>
                  <a:gd name="connsiteX1" fmla="*/ 595083 w 1616487"/>
                  <a:gd name="connsiteY1" fmla="*/ 0 h 306013"/>
                  <a:gd name="connsiteX2" fmla="*/ 681418 w 1616487"/>
                  <a:gd name="connsiteY2" fmla="*/ 282397 h 306013"/>
                  <a:gd name="connsiteX3" fmla="*/ 947318 w 1616487"/>
                  <a:gd name="connsiteY3" fmla="*/ 275768 h 306013"/>
                  <a:gd name="connsiteX4" fmla="*/ 1026680 w 1616487"/>
                  <a:gd name="connsiteY4" fmla="*/ 3658 h 306013"/>
                  <a:gd name="connsiteX5" fmla="*/ 1616487 w 1616487"/>
                  <a:gd name="connsiteY5" fmla="*/ 1277 h 306013"/>
                  <a:gd name="connsiteX0" fmla="*/ 0 w 1616487"/>
                  <a:gd name="connsiteY0" fmla="*/ 933 h 309444"/>
                  <a:gd name="connsiteX1" fmla="*/ 595083 w 1616487"/>
                  <a:gd name="connsiteY1" fmla="*/ 0 h 309444"/>
                  <a:gd name="connsiteX2" fmla="*/ 681418 w 1616487"/>
                  <a:gd name="connsiteY2" fmla="*/ 282397 h 309444"/>
                  <a:gd name="connsiteX3" fmla="*/ 947318 w 1616487"/>
                  <a:gd name="connsiteY3" fmla="*/ 275768 h 309444"/>
                  <a:gd name="connsiteX4" fmla="*/ 1026680 w 1616487"/>
                  <a:gd name="connsiteY4" fmla="*/ 3658 h 309444"/>
                  <a:gd name="connsiteX5" fmla="*/ 1616487 w 1616487"/>
                  <a:gd name="connsiteY5" fmla="*/ 1277 h 309444"/>
                  <a:gd name="connsiteX0" fmla="*/ 0 w 1616487"/>
                  <a:gd name="connsiteY0" fmla="*/ 933 h 313127"/>
                  <a:gd name="connsiteX1" fmla="*/ 595083 w 1616487"/>
                  <a:gd name="connsiteY1" fmla="*/ 0 h 313127"/>
                  <a:gd name="connsiteX2" fmla="*/ 681418 w 1616487"/>
                  <a:gd name="connsiteY2" fmla="*/ 282397 h 313127"/>
                  <a:gd name="connsiteX3" fmla="*/ 947318 w 1616487"/>
                  <a:gd name="connsiteY3" fmla="*/ 275768 h 313127"/>
                  <a:gd name="connsiteX4" fmla="*/ 1026680 w 1616487"/>
                  <a:gd name="connsiteY4" fmla="*/ 3658 h 313127"/>
                  <a:gd name="connsiteX5" fmla="*/ 1616487 w 1616487"/>
                  <a:gd name="connsiteY5" fmla="*/ 1277 h 313127"/>
                  <a:gd name="connsiteX0" fmla="*/ 0 w 1616487"/>
                  <a:gd name="connsiteY0" fmla="*/ 933 h 313127"/>
                  <a:gd name="connsiteX1" fmla="*/ 595083 w 1616487"/>
                  <a:gd name="connsiteY1" fmla="*/ 0 h 313127"/>
                  <a:gd name="connsiteX2" fmla="*/ 681418 w 1616487"/>
                  <a:gd name="connsiteY2" fmla="*/ 282397 h 313127"/>
                  <a:gd name="connsiteX3" fmla="*/ 947318 w 1616487"/>
                  <a:gd name="connsiteY3" fmla="*/ 275768 h 313127"/>
                  <a:gd name="connsiteX4" fmla="*/ 1026680 w 1616487"/>
                  <a:gd name="connsiteY4" fmla="*/ 3658 h 313127"/>
                  <a:gd name="connsiteX5" fmla="*/ 1616487 w 1616487"/>
                  <a:gd name="connsiteY5" fmla="*/ 1277 h 313127"/>
                  <a:gd name="connsiteX0" fmla="*/ 0 w 1616487"/>
                  <a:gd name="connsiteY0" fmla="*/ 933 h 314832"/>
                  <a:gd name="connsiteX1" fmla="*/ 595083 w 1616487"/>
                  <a:gd name="connsiteY1" fmla="*/ 0 h 314832"/>
                  <a:gd name="connsiteX2" fmla="*/ 681418 w 1616487"/>
                  <a:gd name="connsiteY2" fmla="*/ 282397 h 314832"/>
                  <a:gd name="connsiteX3" fmla="*/ 947318 w 1616487"/>
                  <a:gd name="connsiteY3" fmla="*/ 275768 h 314832"/>
                  <a:gd name="connsiteX4" fmla="*/ 1026680 w 1616487"/>
                  <a:gd name="connsiteY4" fmla="*/ 3658 h 314832"/>
                  <a:gd name="connsiteX5" fmla="*/ 1616487 w 1616487"/>
                  <a:gd name="connsiteY5" fmla="*/ 1277 h 314832"/>
                  <a:gd name="connsiteX0" fmla="*/ 0 w 1616487"/>
                  <a:gd name="connsiteY0" fmla="*/ 933 h 316689"/>
                  <a:gd name="connsiteX1" fmla="*/ 595083 w 1616487"/>
                  <a:gd name="connsiteY1" fmla="*/ 0 h 316689"/>
                  <a:gd name="connsiteX2" fmla="*/ 681418 w 1616487"/>
                  <a:gd name="connsiteY2" fmla="*/ 282397 h 316689"/>
                  <a:gd name="connsiteX3" fmla="*/ 947318 w 1616487"/>
                  <a:gd name="connsiteY3" fmla="*/ 275768 h 316689"/>
                  <a:gd name="connsiteX4" fmla="*/ 1026680 w 1616487"/>
                  <a:gd name="connsiteY4" fmla="*/ 3658 h 316689"/>
                  <a:gd name="connsiteX5" fmla="*/ 1616487 w 1616487"/>
                  <a:gd name="connsiteY5" fmla="*/ 1277 h 316689"/>
                  <a:gd name="connsiteX0" fmla="*/ 0 w 1616487"/>
                  <a:gd name="connsiteY0" fmla="*/ 933 h 316689"/>
                  <a:gd name="connsiteX1" fmla="*/ 595083 w 1616487"/>
                  <a:gd name="connsiteY1" fmla="*/ 0 h 316689"/>
                  <a:gd name="connsiteX2" fmla="*/ 681418 w 1616487"/>
                  <a:gd name="connsiteY2" fmla="*/ 282397 h 316689"/>
                  <a:gd name="connsiteX3" fmla="*/ 947318 w 1616487"/>
                  <a:gd name="connsiteY3" fmla="*/ 275768 h 316689"/>
                  <a:gd name="connsiteX4" fmla="*/ 1026680 w 1616487"/>
                  <a:gd name="connsiteY4" fmla="*/ 3658 h 316689"/>
                  <a:gd name="connsiteX5" fmla="*/ 1616487 w 1616487"/>
                  <a:gd name="connsiteY5" fmla="*/ 1277 h 316689"/>
                  <a:gd name="connsiteX0" fmla="*/ 0 w 1616487"/>
                  <a:gd name="connsiteY0" fmla="*/ 933 h 317539"/>
                  <a:gd name="connsiteX1" fmla="*/ 595083 w 1616487"/>
                  <a:gd name="connsiteY1" fmla="*/ 0 h 317539"/>
                  <a:gd name="connsiteX2" fmla="*/ 681418 w 1616487"/>
                  <a:gd name="connsiteY2" fmla="*/ 282397 h 317539"/>
                  <a:gd name="connsiteX3" fmla="*/ 947318 w 1616487"/>
                  <a:gd name="connsiteY3" fmla="*/ 275768 h 317539"/>
                  <a:gd name="connsiteX4" fmla="*/ 1026680 w 1616487"/>
                  <a:gd name="connsiteY4" fmla="*/ 3658 h 317539"/>
                  <a:gd name="connsiteX5" fmla="*/ 1616487 w 1616487"/>
                  <a:gd name="connsiteY5" fmla="*/ 1277 h 317539"/>
                  <a:gd name="connsiteX0" fmla="*/ 0 w 1616487"/>
                  <a:gd name="connsiteY0" fmla="*/ 933 h 314362"/>
                  <a:gd name="connsiteX1" fmla="*/ 595083 w 1616487"/>
                  <a:gd name="connsiteY1" fmla="*/ 0 h 314362"/>
                  <a:gd name="connsiteX2" fmla="*/ 681418 w 1616487"/>
                  <a:gd name="connsiteY2" fmla="*/ 282397 h 314362"/>
                  <a:gd name="connsiteX3" fmla="*/ 944937 w 1616487"/>
                  <a:gd name="connsiteY3" fmla="*/ 268624 h 314362"/>
                  <a:gd name="connsiteX4" fmla="*/ 1026680 w 1616487"/>
                  <a:gd name="connsiteY4" fmla="*/ 3658 h 314362"/>
                  <a:gd name="connsiteX5" fmla="*/ 1616487 w 1616487"/>
                  <a:gd name="connsiteY5" fmla="*/ 1277 h 314362"/>
                  <a:gd name="connsiteX0" fmla="*/ 0 w 2254841"/>
                  <a:gd name="connsiteY0" fmla="*/ 0 h 330682"/>
                  <a:gd name="connsiteX1" fmla="*/ 1233437 w 2254841"/>
                  <a:gd name="connsiteY1" fmla="*/ 16320 h 330682"/>
                  <a:gd name="connsiteX2" fmla="*/ 1319772 w 2254841"/>
                  <a:gd name="connsiteY2" fmla="*/ 298717 h 330682"/>
                  <a:gd name="connsiteX3" fmla="*/ 1583291 w 2254841"/>
                  <a:gd name="connsiteY3" fmla="*/ 284944 h 330682"/>
                  <a:gd name="connsiteX4" fmla="*/ 1665034 w 2254841"/>
                  <a:gd name="connsiteY4" fmla="*/ 19978 h 330682"/>
                  <a:gd name="connsiteX5" fmla="*/ 2254841 w 2254841"/>
                  <a:gd name="connsiteY5" fmla="*/ 17597 h 330682"/>
                  <a:gd name="connsiteX0" fmla="*/ 0 w 2228962"/>
                  <a:gd name="connsiteY0" fmla="*/ 9560 h 314362"/>
                  <a:gd name="connsiteX1" fmla="*/ 1207558 w 2228962"/>
                  <a:gd name="connsiteY1" fmla="*/ 0 h 314362"/>
                  <a:gd name="connsiteX2" fmla="*/ 1293893 w 2228962"/>
                  <a:gd name="connsiteY2" fmla="*/ 282397 h 314362"/>
                  <a:gd name="connsiteX3" fmla="*/ 1557412 w 2228962"/>
                  <a:gd name="connsiteY3" fmla="*/ 268624 h 314362"/>
                  <a:gd name="connsiteX4" fmla="*/ 1639155 w 2228962"/>
                  <a:gd name="connsiteY4" fmla="*/ 3658 h 314362"/>
                  <a:gd name="connsiteX5" fmla="*/ 2228962 w 2228962"/>
                  <a:gd name="connsiteY5" fmla="*/ 1277 h 314362"/>
                  <a:gd name="connsiteX0" fmla="*/ 0 w 2228962"/>
                  <a:gd name="connsiteY0" fmla="*/ 9560 h 295169"/>
                  <a:gd name="connsiteX1" fmla="*/ 1207558 w 2228962"/>
                  <a:gd name="connsiteY1" fmla="*/ 0 h 295169"/>
                  <a:gd name="connsiteX2" fmla="*/ 1293893 w 2228962"/>
                  <a:gd name="connsiteY2" fmla="*/ 236928 h 295169"/>
                  <a:gd name="connsiteX3" fmla="*/ 1557412 w 2228962"/>
                  <a:gd name="connsiteY3" fmla="*/ 268624 h 295169"/>
                  <a:gd name="connsiteX4" fmla="*/ 1639155 w 2228962"/>
                  <a:gd name="connsiteY4" fmla="*/ 3658 h 295169"/>
                  <a:gd name="connsiteX5" fmla="*/ 2228962 w 2228962"/>
                  <a:gd name="connsiteY5" fmla="*/ 1277 h 295169"/>
                  <a:gd name="connsiteX0" fmla="*/ 0 w 2228962"/>
                  <a:gd name="connsiteY0" fmla="*/ 9560 h 268624"/>
                  <a:gd name="connsiteX1" fmla="*/ 1207558 w 2228962"/>
                  <a:gd name="connsiteY1" fmla="*/ 0 h 268624"/>
                  <a:gd name="connsiteX2" fmla="*/ 1557412 w 2228962"/>
                  <a:gd name="connsiteY2" fmla="*/ 268624 h 268624"/>
                  <a:gd name="connsiteX3" fmla="*/ 1639155 w 2228962"/>
                  <a:gd name="connsiteY3" fmla="*/ 3658 h 268624"/>
                  <a:gd name="connsiteX4" fmla="*/ 2228962 w 2228962"/>
                  <a:gd name="connsiteY4" fmla="*/ 1277 h 268624"/>
                  <a:gd name="connsiteX0" fmla="*/ 0 w 2228962"/>
                  <a:gd name="connsiteY0" fmla="*/ 9560 h 238312"/>
                  <a:gd name="connsiteX1" fmla="*/ 1207558 w 2228962"/>
                  <a:gd name="connsiteY1" fmla="*/ 0 h 238312"/>
                  <a:gd name="connsiteX2" fmla="*/ 1466473 w 2228962"/>
                  <a:gd name="connsiteY2" fmla="*/ 238312 h 238312"/>
                  <a:gd name="connsiteX3" fmla="*/ 1639155 w 2228962"/>
                  <a:gd name="connsiteY3" fmla="*/ 3658 h 238312"/>
                  <a:gd name="connsiteX4" fmla="*/ 2228962 w 2228962"/>
                  <a:gd name="connsiteY4" fmla="*/ 1277 h 238312"/>
                  <a:gd name="connsiteX0" fmla="*/ 0 w 2228962"/>
                  <a:gd name="connsiteY0" fmla="*/ 9560 h 238312"/>
                  <a:gd name="connsiteX1" fmla="*/ 1207558 w 2228962"/>
                  <a:gd name="connsiteY1" fmla="*/ 0 h 238312"/>
                  <a:gd name="connsiteX2" fmla="*/ 1405847 w 2228962"/>
                  <a:gd name="connsiteY2" fmla="*/ 238312 h 238312"/>
                  <a:gd name="connsiteX3" fmla="*/ 1639155 w 2228962"/>
                  <a:gd name="connsiteY3" fmla="*/ 3658 h 238312"/>
                  <a:gd name="connsiteX4" fmla="*/ 2228962 w 2228962"/>
                  <a:gd name="connsiteY4" fmla="*/ 1277 h 238312"/>
                  <a:gd name="connsiteX0" fmla="*/ 0 w 2228962"/>
                  <a:gd name="connsiteY0" fmla="*/ 9560 h 238327"/>
                  <a:gd name="connsiteX1" fmla="*/ 1207558 w 2228962"/>
                  <a:gd name="connsiteY1" fmla="*/ 0 h 238327"/>
                  <a:gd name="connsiteX2" fmla="*/ 1405847 w 2228962"/>
                  <a:gd name="connsiteY2" fmla="*/ 238312 h 238327"/>
                  <a:gd name="connsiteX3" fmla="*/ 1639155 w 2228962"/>
                  <a:gd name="connsiteY3" fmla="*/ 3658 h 238327"/>
                  <a:gd name="connsiteX4" fmla="*/ 2228962 w 2228962"/>
                  <a:gd name="connsiteY4" fmla="*/ 1277 h 238327"/>
                  <a:gd name="connsiteX0" fmla="*/ 0 w 2228962"/>
                  <a:gd name="connsiteY0" fmla="*/ 9560 h 238327"/>
                  <a:gd name="connsiteX1" fmla="*/ 1207558 w 2228962"/>
                  <a:gd name="connsiteY1" fmla="*/ 0 h 238327"/>
                  <a:gd name="connsiteX2" fmla="*/ 1405847 w 2228962"/>
                  <a:gd name="connsiteY2" fmla="*/ 238312 h 238327"/>
                  <a:gd name="connsiteX3" fmla="*/ 1639155 w 2228962"/>
                  <a:gd name="connsiteY3" fmla="*/ 3658 h 238327"/>
                  <a:gd name="connsiteX4" fmla="*/ 2228962 w 2228962"/>
                  <a:gd name="connsiteY4" fmla="*/ 1277 h 238327"/>
                  <a:gd name="connsiteX0" fmla="*/ 0 w 2228962"/>
                  <a:gd name="connsiteY0" fmla="*/ 9560 h 238314"/>
                  <a:gd name="connsiteX1" fmla="*/ 1207558 w 2228962"/>
                  <a:gd name="connsiteY1" fmla="*/ 0 h 238314"/>
                  <a:gd name="connsiteX2" fmla="*/ 1405847 w 2228962"/>
                  <a:gd name="connsiteY2" fmla="*/ 238312 h 238314"/>
                  <a:gd name="connsiteX3" fmla="*/ 1639155 w 2228962"/>
                  <a:gd name="connsiteY3" fmla="*/ 3658 h 238314"/>
                  <a:gd name="connsiteX4" fmla="*/ 2228962 w 2228962"/>
                  <a:gd name="connsiteY4" fmla="*/ 1277 h 238314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8316"/>
                  <a:gd name="connsiteX1" fmla="*/ 1207558 w 2228962"/>
                  <a:gd name="connsiteY1" fmla="*/ 0 h 238316"/>
                  <a:gd name="connsiteX2" fmla="*/ 1405847 w 2228962"/>
                  <a:gd name="connsiteY2" fmla="*/ 238312 h 238316"/>
                  <a:gd name="connsiteX3" fmla="*/ 1639155 w 2228962"/>
                  <a:gd name="connsiteY3" fmla="*/ 3658 h 238316"/>
                  <a:gd name="connsiteX4" fmla="*/ 2228962 w 2228962"/>
                  <a:gd name="connsiteY4" fmla="*/ 1277 h 238316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05847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13426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13426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655"/>
                  <a:gd name="connsiteX1" fmla="*/ 1207558 w 2228962"/>
                  <a:gd name="connsiteY1" fmla="*/ 0 h 238655"/>
                  <a:gd name="connsiteX2" fmla="*/ 1413426 w 2228962"/>
                  <a:gd name="connsiteY2" fmla="*/ 238312 h 238655"/>
                  <a:gd name="connsiteX3" fmla="*/ 1639155 w 2228962"/>
                  <a:gd name="connsiteY3" fmla="*/ 3658 h 238655"/>
                  <a:gd name="connsiteX4" fmla="*/ 2228962 w 2228962"/>
                  <a:gd name="connsiteY4" fmla="*/ 1277 h 238655"/>
                  <a:gd name="connsiteX0" fmla="*/ 0 w 2228962"/>
                  <a:gd name="connsiteY0" fmla="*/ 9560 h 239169"/>
                  <a:gd name="connsiteX1" fmla="*/ 1207558 w 2228962"/>
                  <a:gd name="connsiteY1" fmla="*/ 0 h 239169"/>
                  <a:gd name="connsiteX2" fmla="*/ 1413426 w 2228962"/>
                  <a:gd name="connsiteY2" fmla="*/ 238312 h 239169"/>
                  <a:gd name="connsiteX3" fmla="*/ 1639155 w 2228962"/>
                  <a:gd name="connsiteY3" fmla="*/ 3658 h 239169"/>
                  <a:gd name="connsiteX4" fmla="*/ 2228962 w 2228962"/>
                  <a:gd name="connsiteY4" fmla="*/ 1277 h 239169"/>
                  <a:gd name="connsiteX0" fmla="*/ 0 w 2228962"/>
                  <a:gd name="connsiteY0" fmla="*/ 9560 h 238317"/>
                  <a:gd name="connsiteX1" fmla="*/ 1207558 w 2228962"/>
                  <a:gd name="connsiteY1" fmla="*/ 0 h 238317"/>
                  <a:gd name="connsiteX2" fmla="*/ 1413426 w 2228962"/>
                  <a:gd name="connsiteY2" fmla="*/ 238312 h 238317"/>
                  <a:gd name="connsiteX3" fmla="*/ 1639155 w 2228962"/>
                  <a:gd name="connsiteY3" fmla="*/ 3658 h 238317"/>
                  <a:gd name="connsiteX4" fmla="*/ 2228962 w 2228962"/>
                  <a:gd name="connsiteY4" fmla="*/ 1277 h 238317"/>
                  <a:gd name="connsiteX0" fmla="*/ 0 w 2228962"/>
                  <a:gd name="connsiteY0" fmla="*/ 9560 h 238319"/>
                  <a:gd name="connsiteX1" fmla="*/ 1207558 w 2228962"/>
                  <a:gd name="connsiteY1" fmla="*/ 0 h 238319"/>
                  <a:gd name="connsiteX2" fmla="*/ 1413426 w 2228962"/>
                  <a:gd name="connsiteY2" fmla="*/ 238312 h 238319"/>
                  <a:gd name="connsiteX3" fmla="*/ 1639155 w 2228962"/>
                  <a:gd name="connsiteY3" fmla="*/ 3658 h 238319"/>
                  <a:gd name="connsiteX4" fmla="*/ 2228962 w 2228962"/>
                  <a:gd name="connsiteY4" fmla="*/ 1277 h 238319"/>
                  <a:gd name="connsiteX0" fmla="*/ 0 w 2228962"/>
                  <a:gd name="connsiteY0" fmla="*/ 9560 h 238319"/>
                  <a:gd name="connsiteX1" fmla="*/ 1207558 w 2228962"/>
                  <a:gd name="connsiteY1" fmla="*/ 0 h 238319"/>
                  <a:gd name="connsiteX2" fmla="*/ 1413426 w 2228962"/>
                  <a:gd name="connsiteY2" fmla="*/ 238312 h 238319"/>
                  <a:gd name="connsiteX3" fmla="*/ 1639155 w 2228962"/>
                  <a:gd name="connsiteY3" fmla="*/ 3658 h 238319"/>
                  <a:gd name="connsiteX4" fmla="*/ 2228962 w 2228962"/>
                  <a:gd name="connsiteY4" fmla="*/ 1277 h 238319"/>
                  <a:gd name="connsiteX0" fmla="*/ 0 w 2228962"/>
                  <a:gd name="connsiteY0" fmla="*/ 9560 h 249105"/>
                  <a:gd name="connsiteX1" fmla="*/ 1207558 w 2228962"/>
                  <a:gd name="connsiteY1" fmla="*/ 0 h 249105"/>
                  <a:gd name="connsiteX2" fmla="*/ 1413426 w 2228962"/>
                  <a:gd name="connsiteY2" fmla="*/ 249099 h 249105"/>
                  <a:gd name="connsiteX3" fmla="*/ 1639155 w 2228962"/>
                  <a:gd name="connsiteY3" fmla="*/ 3658 h 249105"/>
                  <a:gd name="connsiteX4" fmla="*/ 2228962 w 2228962"/>
                  <a:gd name="connsiteY4" fmla="*/ 1277 h 249105"/>
                  <a:gd name="connsiteX0" fmla="*/ 0 w 2228962"/>
                  <a:gd name="connsiteY0" fmla="*/ 9560 h 249131"/>
                  <a:gd name="connsiteX1" fmla="*/ 1207558 w 2228962"/>
                  <a:gd name="connsiteY1" fmla="*/ 0 h 249131"/>
                  <a:gd name="connsiteX2" fmla="*/ 1413426 w 2228962"/>
                  <a:gd name="connsiteY2" fmla="*/ 249099 h 249131"/>
                  <a:gd name="connsiteX3" fmla="*/ 1639155 w 2228962"/>
                  <a:gd name="connsiteY3" fmla="*/ 3658 h 249131"/>
                  <a:gd name="connsiteX4" fmla="*/ 2228962 w 2228962"/>
                  <a:gd name="connsiteY4" fmla="*/ 1277 h 249131"/>
                  <a:gd name="connsiteX0" fmla="*/ 0 w 2228962"/>
                  <a:gd name="connsiteY0" fmla="*/ 9560 h 249107"/>
                  <a:gd name="connsiteX1" fmla="*/ 1207558 w 2228962"/>
                  <a:gd name="connsiteY1" fmla="*/ 0 h 249107"/>
                  <a:gd name="connsiteX2" fmla="*/ 1413426 w 2228962"/>
                  <a:gd name="connsiteY2" fmla="*/ 249099 h 249107"/>
                  <a:gd name="connsiteX3" fmla="*/ 1639155 w 2228962"/>
                  <a:gd name="connsiteY3" fmla="*/ 3658 h 249107"/>
                  <a:gd name="connsiteX4" fmla="*/ 2228962 w 2228962"/>
                  <a:gd name="connsiteY4" fmla="*/ 1277 h 249107"/>
                  <a:gd name="connsiteX0" fmla="*/ 0 w 2228962"/>
                  <a:gd name="connsiteY0" fmla="*/ 9560 h 249107"/>
                  <a:gd name="connsiteX1" fmla="*/ 1207558 w 2228962"/>
                  <a:gd name="connsiteY1" fmla="*/ 0 h 249107"/>
                  <a:gd name="connsiteX2" fmla="*/ 1413426 w 2228962"/>
                  <a:gd name="connsiteY2" fmla="*/ 249099 h 249107"/>
                  <a:gd name="connsiteX3" fmla="*/ 1639155 w 2228962"/>
                  <a:gd name="connsiteY3" fmla="*/ 3658 h 249107"/>
                  <a:gd name="connsiteX4" fmla="*/ 2228962 w 2228962"/>
                  <a:gd name="connsiteY4" fmla="*/ 1277 h 249107"/>
                  <a:gd name="connsiteX0" fmla="*/ 0 w 2228962"/>
                  <a:gd name="connsiteY0" fmla="*/ 9560 h 249106"/>
                  <a:gd name="connsiteX1" fmla="*/ 1207558 w 2228962"/>
                  <a:gd name="connsiteY1" fmla="*/ 0 h 249106"/>
                  <a:gd name="connsiteX2" fmla="*/ 1413426 w 2228962"/>
                  <a:gd name="connsiteY2" fmla="*/ 249099 h 249106"/>
                  <a:gd name="connsiteX3" fmla="*/ 1639155 w 2228962"/>
                  <a:gd name="connsiteY3" fmla="*/ 3658 h 249106"/>
                  <a:gd name="connsiteX4" fmla="*/ 2228962 w 2228962"/>
                  <a:gd name="connsiteY4" fmla="*/ 1277 h 249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962" h="249106">
                    <a:moveTo>
                      <a:pt x="0" y="9560"/>
                    </a:moveTo>
                    <a:lnTo>
                      <a:pt x="1207558" y="0"/>
                    </a:lnTo>
                    <a:cubicBezTo>
                      <a:pt x="1206553" y="106717"/>
                      <a:pt x="1259456" y="247960"/>
                      <a:pt x="1413426" y="249099"/>
                    </a:cubicBezTo>
                    <a:cubicBezTo>
                      <a:pt x="1570001" y="250257"/>
                      <a:pt x="1634208" y="115042"/>
                      <a:pt x="1639155" y="3658"/>
                    </a:cubicBezTo>
                    <a:lnTo>
                      <a:pt x="2228962" y="1277"/>
                    </a:lnTo>
                  </a:path>
                </a:pathLst>
              </a:custGeom>
              <a:ln w="50800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7A5D55CE-9C30-458F-9D3B-33B3469F6E26}"/>
                  </a:ext>
                </a:extLst>
              </p:cNvPr>
              <p:cNvSpPr/>
              <p:nvPr/>
            </p:nvSpPr>
            <p:spPr>
              <a:xfrm>
                <a:off x="3863823" y="2994938"/>
                <a:ext cx="2228962" cy="249106"/>
              </a:xfrm>
              <a:custGeom>
                <a:avLst/>
                <a:gdLst>
                  <a:gd name="connsiteX0" fmla="*/ 0 w 1609344"/>
                  <a:gd name="connsiteY0" fmla="*/ 0 h 296266"/>
                  <a:gd name="connsiteX1" fmla="*/ 599846 w 1609344"/>
                  <a:gd name="connsiteY1" fmla="*/ 10973 h 296266"/>
                  <a:gd name="connsiteX2" fmla="*/ 676656 w 1609344"/>
                  <a:gd name="connsiteY2" fmla="*/ 274320 h 296266"/>
                  <a:gd name="connsiteX3" fmla="*/ 947318 w 1609344"/>
                  <a:gd name="connsiteY3" fmla="*/ 296266 h 296266"/>
                  <a:gd name="connsiteX4" fmla="*/ 1031443 w 1609344"/>
                  <a:gd name="connsiteY4" fmla="*/ 14631 h 296266"/>
                  <a:gd name="connsiteX5" fmla="*/ 1609344 w 1609344"/>
                  <a:gd name="connsiteY5" fmla="*/ 14631 h 296266"/>
                  <a:gd name="connsiteX0" fmla="*/ 0 w 1604581"/>
                  <a:gd name="connsiteY0" fmla="*/ 0 h 291504"/>
                  <a:gd name="connsiteX1" fmla="*/ 595083 w 1604581"/>
                  <a:gd name="connsiteY1" fmla="*/ 6211 h 291504"/>
                  <a:gd name="connsiteX2" fmla="*/ 671893 w 1604581"/>
                  <a:gd name="connsiteY2" fmla="*/ 269558 h 291504"/>
                  <a:gd name="connsiteX3" fmla="*/ 942555 w 1604581"/>
                  <a:gd name="connsiteY3" fmla="*/ 291504 h 291504"/>
                  <a:gd name="connsiteX4" fmla="*/ 1026680 w 1604581"/>
                  <a:gd name="connsiteY4" fmla="*/ 9869 h 291504"/>
                  <a:gd name="connsiteX5" fmla="*/ 1604581 w 1604581"/>
                  <a:gd name="connsiteY5" fmla="*/ 9869 h 291504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10802 h 292437"/>
                  <a:gd name="connsiteX5" fmla="*/ 1604581 w 1604581"/>
                  <a:gd name="connsiteY5" fmla="*/ 10802 h 292437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3658 h 292437"/>
                  <a:gd name="connsiteX5" fmla="*/ 1604581 w 1604581"/>
                  <a:gd name="connsiteY5" fmla="*/ 10802 h 292437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3658 h 292437"/>
                  <a:gd name="connsiteX5" fmla="*/ 1604581 w 1604581"/>
                  <a:gd name="connsiteY5" fmla="*/ 1277 h 292437"/>
                  <a:gd name="connsiteX0" fmla="*/ 0 w 1604581"/>
                  <a:gd name="connsiteY0" fmla="*/ 933 h 271006"/>
                  <a:gd name="connsiteX1" fmla="*/ 595083 w 1604581"/>
                  <a:gd name="connsiteY1" fmla="*/ 0 h 271006"/>
                  <a:gd name="connsiteX2" fmla="*/ 671893 w 1604581"/>
                  <a:gd name="connsiteY2" fmla="*/ 270491 h 271006"/>
                  <a:gd name="connsiteX3" fmla="*/ 947318 w 1604581"/>
                  <a:gd name="connsiteY3" fmla="*/ 271006 h 271006"/>
                  <a:gd name="connsiteX4" fmla="*/ 1026680 w 1604581"/>
                  <a:gd name="connsiteY4" fmla="*/ 3658 h 271006"/>
                  <a:gd name="connsiteX5" fmla="*/ 1604581 w 1604581"/>
                  <a:gd name="connsiteY5" fmla="*/ 1277 h 271006"/>
                  <a:gd name="connsiteX0" fmla="*/ 0 w 1604581"/>
                  <a:gd name="connsiteY0" fmla="*/ 933 h 273387"/>
                  <a:gd name="connsiteX1" fmla="*/ 595083 w 1604581"/>
                  <a:gd name="connsiteY1" fmla="*/ 0 h 273387"/>
                  <a:gd name="connsiteX2" fmla="*/ 671893 w 1604581"/>
                  <a:gd name="connsiteY2" fmla="*/ 270491 h 273387"/>
                  <a:gd name="connsiteX3" fmla="*/ 937793 w 1604581"/>
                  <a:gd name="connsiteY3" fmla="*/ 273387 h 273387"/>
                  <a:gd name="connsiteX4" fmla="*/ 1026680 w 1604581"/>
                  <a:gd name="connsiteY4" fmla="*/ 3658 h 273387"/>
                  <a:gd name="connsiteX5" fmla="*/ 1604581 w 1604581"/>
                  <a:gd name="connsiteY5" fmla="*/ 1277 h 273387"/>
                  <a:gd name="connsiteX0" fmla="*/ 0 w 1616487"/>
                  <a:gd name="connsiteY0" fmla="*/ 933 h 273387"/>
                  <a:gd name="connsiteX1" fmla="*/ 595083 w 1616487"/>
                  <a:gd name="connsiteY1" fmla="*/ 0 h 273387"/>
                  <a:gd name="connsiteX2" fmla="*/ 671893 w 1616487"/>
                  <a:gd name="connsiteY2" fmla="*/ 270491 h 273387"/>
                  <a:gd name="connsiteX3" fmla="*/ 937793 w 1616487"/>
                  <a:gd name="connsiteY3" fmla="*/ 273387 h 273387"/>
                  <a:gd name="connsiteX4" fmla="*/ 1026680 w 1616487"/>
                  <a:gd name="connsiteY4" fmla="*/ 3658 h 273387"/>
                  <a:gd name="connsiteX5" fmla="*/ 1616487 w 1616487"/>
                  <a:gd name="connsiteY5" fmla="*/ 1277 h 273387"/>
                  <a:gd name="connsiteX0" fmla="*/ 0 w 1616487"/>
                  <a:gd name="connsiteY0" fmla="*/ 933 h 273387"/>
                  <a:gd name="connsiteX1" fmla="*/ 595083 w 1616487"/>
                  <a:gd name="connsiteY1" fmla="*/ 0 h 273387"/>
                  <a:gd name="connsiteX2" fmla="*/ 671893 w 1616487"/>
                  <a:gd name="connsiteY2" fmla="*/ 270491 h 273387"/>
                  <a:gd name="connsiteX3" fmla="*/ 937793 w 1616487"/>
                  <a:gd name="connsiteY3" fmla="*/ 273387 h 273387"/>
                  <a:gd name="connsiteX4" fmla="*/ 1026680 w 1616487"/>
                  <a:gd name="connsiteY4" fmla="*/ 3658 h 273387"/>
                  <a:gd name="connsiteX5" fmla="*/ 1616487 w 1616487"/>
                  <a:gd name="connsiteY5" fmla="*/ 1277 h 273387"/>
                  <a:gd name="connsiteX0" fmla="*/ 0 w 1616487"/>
                  <a:gd name="connsiteY0" fmla="*/ 933 h 286293"/>
                  <a:gd name="connsiteX1" fmla="*/ 595083 w 1616487"/>
                  <a:gd name="connsiteY1" fmla="*/ 0 h 286293"/>
                  <a:gd name="connsiteX2" fmla="*/ 671893 w 1616487"/>
                  <a:gd name="connsiteY2" fmla="*/ 270491 h 286293"/>
                  <a:gd name="connsiteX3" fmla="*/ 937793 w 1616487"/>
                  <a:gd name="connsiteY3" fmla="*/ 273387 h 286293"/>
                  <a:gd name="connsiteX4" fmla="*/ 1026680 w 1616487"/>
                  <a:gd name="connsiteY4" fmla="*/ 3658 h 286293"/>
                  <a:gd name="connsiteX5" fmla="*/ 1616487 w 1616487"/>
                  <a:gd name="connsiteY5" fmla="*/ 1277 h 286293"/>
                  <a:gd name="connsiteX0" fmla="*/ 0 w 1616487"/>
                  <a:gd name="connsiteY0" fmla="*/ 933 h 302673"/>
                  <a:gd name="connsiteX1" fmla="*/ 595083 w 1616487"/>
                  <a:gd name="connsiteY1" fmla="*/ 0 h 302673"/>
                  <a:gd name="connsiteX2" fmla="*/ 671893 w 1616487"/>
                  <a:gd name="connsiteY2" fmla="*/ 270491 h 302673"/>
                  <a:gd name="connsiteX3" fmla="*/ 937793 w 1616487"/>
                  <a:gd name="connsiteY3" fmla="*/ 273387 h 302673"/>
                  <a:gd name="connsiteX4" fmla="*/ 1026680 w 1616487"/>
                  <a:gd name="connsiteY4" fmla="*/ 3658 h 302673"/>
                  <a:gd name="connsiteX5" fmla="*/ 1616487 w 1616487"/>
                  <a:gd name="connsiteY5" fmla="*/ 1277 h 302673"/>
                  <a:gd name="connsiteX0" fmla="*/ 0 w 1616487"/>
                  <a:gd name="connsiteY0" fmla="*/ 933 h 302673"/>
                  <a:gd name="connsiteX1" fmla="*/ 595083 w 1616487"/>
                  <a:gd name="connsiteY1" fmla="*/ 0 h 302673"/>
                  <a:gd name="connsiteX2" fmla="*/ 671893 w 1616487"/>
                  <a:gd name="connsiteY2" fmla="*/ 270491 h 302673"/>
                  <a:gd name="connsiteX3" fmla="*/ 937793 w 1616487"/>
                  <a:gd name="connsiteY3" fmla="*/ 273387 h 302673"/>
                  <a:gd name="connsiteX4" fmla="*/ 1026680 w 1616487"/>
                  <a:gd name="connsiteY4" fmla="*/ 3658 h 302673"/>
                  <a:gd name="connsiteX5" fmla="*/ 1616487 w 1616487"/>
                  <a:gd name="connsiteY5" fmla="*/ 1277 h 302673"/>
                  <a:gd name="connsiteX0" fmla="*/ 0 w 1616487"/>
                  <a:gd name="connsiteY0" fmla="*/ 933 h 298825"/>
                  <a:gd name="connsiteX1" fmla="*/ 595083 w 1616487"/>
                  <a:gd name="connsiteY1" fmla="*/ 0 h 298825"/>
                  <a:gd name="connsiteX2" fmla="*/ 671893 w 1616487"/>
                  <a:gd name="connsiteY2" fmla="*/ 270491 h 298825"/>
                  <a:gd name="connsiteX3" fmla="*/ 937793 w 1616487"/>
                  <a:gd name="connsiteY3" fmla="*/ 273387 h 298825"/>
                  <a:gd name="connsiteX4" fmla="*/ 1026680 w 1616487"/>
                  <a:gd name="connsiteY4" fmla="*/ 3658 h 298825"/>
                  <a:gd name="connsiteX5" fmla="*/ 1616487 w 1616487"/>
                  <a:gd name="connsiteY5" fmla="*/ 1277 h 298825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6013"/>
                  <a:gd name="connsiteX1" fmla="*/ 595083 w 1616487"/>
                  <a:gd name="connsiteY1" fmla="*/ 0 h 306013"/>
                  <a:gd name="connsiteX2" fmla="*/ 681418 w 1616487"/>
                  <a:gd name="connsiteY2" fmla="*/ 282397 h 306013"/>
                  <a:gd name="connsiteX3" fmla="*/ 947318 w 1616487"/>
                  <a:gd name="connsiteY3" fmla="*/ 275768 h 306013"/>
                  <a:gd name="connsiteX4" fmla="*/ 1026680 w 1616487"/>
                  <a:gd name="connsiteY4" fmla="*/ 3658 h 306013"/>
                  <a:gd name="connsiteX5" fmla="*/ 1616487 w 1616487"/>
                  <a:gd name="connsiteY5" fmla="*/ 1277 h 306013"/>
                  <a:gd name="connsiteX0" fmla="*/ 0 w 1616487"/>
                  <a:gd name="connsiteY0" fmla="*/ 933 h 306013"/>
                  <a:gd name="connsiteX1" fmla="*/ 595083 w 1616487"/>
                  <a:gd name="connsiteY1" fmla="*/ 0 h 306013"/>
                  <a:gd name="connsiteX2" fmla="*/ 681418 w 1616487"/>
                  <a:gd name="connsiteY2" fmla="*/ 282397 h 306013"/>
                  <a:gd name="connsiteX3" fmla="*/ 947318 w 1616487"/>
                  <a:gd name="connsiteY3" fmla="*/ 275768 h 306013"/>
                  <a:gd name="connsiteX4" fmla="*/ 1026680 w 1616487"/>
                  <a:gd name="connsiteY4" fmla="*/ 3658 h 306013"/>
                  <a:gd name="connsiteX5" fmla="*/ 1616487 w 1616487"/>
                  <a:gd name="connsiteY5" fmla="*/ 1277 h 306013"/>
                  <a:gd name="connsiteX0" fmla="*/ 0 w 1616487"/>
                  <a:gd name="connsiteY0" fmla="*/ 933 h 309444"/>
                  <a:gd name="connsiteX1" fmla="*/ 595083 w 1616487"/>
                  <a:gd name="connsiteY1" fmla="*/ 0 h 309444"/>
                  <a:gd name="connsiteX2" fmla="*/ 681418 w 1616487"/>
                  <a:gd name="connsiteY2" fmla="*/ 282397 h 309444"/>
                  <a:gd name="connsiteX3" fmla="*/ 947318 w 1616487"/>
                  <a:gd name="connsiteY3" fmla="*/ 275768 h 309444"/>
                  <a:gd name="connsiteX4" fmla="*/ 1026680 w 1616487"/>
                  <a:gd name="connsiteY4" fmla="*/ 3658 h 309444"/>
                  <a:gd name="connsiteX5" fmla="*/ 1616487 w 1616487"/>
                  <a:gd name="connsiteY5" fmla="*/ 1277 h 309444"/>
                  <a:gd name="connsiteX0" fmla="*/ 0 w 1616487"/>
                  <a:gd name="connsiteY0" fmla="*/ 933 h 313127"/>
                  <a:gd name="connsiteX1" fmla="*/ 595083 w 1616487"/>
                  <a:gd name="connsiteY1" fmla="*/ 0 h 313127"/>
                  <a:gd name="connsiteX2" fmla="*/ 681418 w 1616487"/>
                  <a:gd name="connsiteY2" fmla="*/ 282397 h 313127"/>
                  <a:gd name="connsiteX3" fmla="*/ 947318 w 1616487"/>
                  <a:gd name="connsiteY3" fmla="*/ 275768 h 313127"/>
                  <a:gd name="connsiteX4" fmla="*/ 1026680 w 1616487"/>
                  <a:gd name="connsiteY4" fmla="*/ 3658 h 313127"/>
                  <a:gd name="connsiteX5" fmla="*/ 1616487 w 1616487"/>
                  <a:gd name="connsiteY5" fmla="*/ 1277 h 313127"/>
                  <a:gd name="connsiteX0" fmla="*/ 0 w 1616487"/>
                  <a:gd name="connsiteY0" fmla="*/ 933 h 313127"/>
                  <a:gd name="connsiteX1" fmla="*/ 595083 w 1616487"/>
                  <a:gd name="connsiteY1" fmla="*/ 0 h 313127"/>
                  <a:gd name="connsiteX2" fmla="*/ 681418 w 1616487"/>
                  <a:gd name="connsiteY2" fmla="*/ 282397 h 313127"/>
                  <a:gd name="connsiteX3" fmla="*/ 947318 w 1616487"/>
                  <a:gd name="connsiteY3" fmla="*/ 275768 h 313127"/>
                  <a:gd name="connsiteX4" fmla="*/ 1026680 w 1616487"/>
                  <a:gd name="connsiteY4" fmla="*/ 3658 h 313127"/>
                  <a:gd name="connsiteX5" fmla="*/ 1616487 w 1616487"/>
                  <a:gd name="connsiteY5" fmla="*/ 1277 h 313127"/>
                  <a:gd name="connsiteX0" fmla="*/ 0 w 1616487"/>
                  <a:gd name="connsiteY0" fmla="*/ 933 h 314832"/>
                  <a:gd name="connsiteX1" fmla="*/ 595083 w 1616487"/>
                  <a:gd name="connsiteY1" fmla="*/ 0 h 314832"/>
                  <a:gd name="connsiteX2" fmla="*/ 681418 w 1616487"/>
                  <a:gd name="connsiteY2" fmla="*/ 282397 h 314832"/>
                  <a:gd name="connsiteX3" fmla="*/ 947318 w 1616487"/>
                  <a:gd name="connsiteY3" fmla="*/ 275768 h 314832"/>
                  <a:gd name="connsiteX4" fmla="*/ 1026680 w 1616487"/>
                  <a:gd name="connsiteY4" fmla="*/ 3658 h 314832"/>
                  <a:gd name="connsiteX5" fmla="*/ 1616487 w 1616487"/>
                  <a:gd name="connsiteY5" fmla="*/ 1277 h 314832"/>
                  <a:gd name="connsiteX0" fmla="*/ 0 w 1616487"/>
                  <a:gd name="connsiteY0" fmla="*/ 933 h 316689"/>
                  <a:gd name="connsiteX1" fmla="*/ 595083 w 1616487"/>
                  <a:gd name="connsiteY1" fmla="*/ 0 h 316689"/>
                  <a:gd name="connsiteX2" fmla="*/ 681418 w 1616487"/>
                  <a:gd name="connsiteY2" fmla="*/ 282397 h 316689"/>
                  <a:gd name="connsiteX3" fmla="*/ 947318 w 1616487"/>
                  <a:gd name="connsiteY3" fmla="*/ 275768 h 316689"/>
                  <a:gd name="connsiteX4" fmla="*/ 1026680 w 1616487"/>
                  <a:gd name="connsiteY4" fmla="*/ 3658 h 316689"/>
                  <a:gd name="connsiteX5" fmla="*/ 1616487 w 1616487"/>
                  <a:gd name="connsiteY5" fmla="*/ 1277 h 316689"/>
                  <a:gd name="connsiteX0" fmla="*/ 0 w 1616487"/>
                  <a:gd name="connsiteY0" fmla="*/ 933 h 316689"/>
                  <a:gd name="connsiteX1" fmla="*/ 595083 w 1616487"/>
                  <a:gd name="connsiteY1" fmla="*/ 0 h 316689"/>
                  <a:gd name="connsiteX2" fmla="*/ 681418 w 1616487"/>
                  <a:gd name="connsiteY2" fmla="*/ 282397 h 316689"/>
                  <a:gd name="connsiteX3" fmla="*/ 947318 w 1616487"/>
                  <a:gd name="connsiteY3" fmla="*/ 275768 h 316689"/>
                  <a:gd name="connsiteX4" fmla="*/ 1026680 w 1616487"/>
                  <a:gd name="connsiteY4" fmla="*/ 3658 h 316689"/>
                  <a:gd name="connsiteX5" fmla="*/ 1616487 w 1616487"/>
                  <a:gd name="connsiteY5" fmla="*/ 1277 h 316689"/>
                  <a:gd name="connsiteX0" fmla="*/ 0 w 1616487"/>
                  <a:gd name="connsiteY0" fmla="*/ 933 h 317539"/>
                  <a:gd name="connsiteX1" fmla="*/ 595083 w 1616487"/>
                  <a:gd name="connsiteY1" fmla="*/ 0 h 317539"/>
                  <a:gd name="connsiteX2" fmla="*/ 681418 w 1616487"/>
                  <a:gd name="connsiteY2" fmla="*/ 282397 h 317539"/>
                  <a:gd name="connsiteX3" fmla="*/ 947318 w 1616487"/>
                  <a:gd name="connsiteY3" fmla="*/ 275768 h 317539"/>
                  <a:gd name="connsiteX4" fmla="*/ 1026680 w 1616487"/>
                  <a:gd name="connsiteY4" fmla="*/ 3658 h 317539"/>
                  <a:gd name="connsiteX5" fmla="*/ 1616487 w 1616487"/>
                  <a:gd name="connsiteY5" fmla="*/ 1277 h 317539"/>
                  <a:gd name="connsiteX0" fmla="*/ 0 w 1616487"/>
                  <a:gd name="connsiteY0" fmla="*/ 933 h 314362"/>
                  <a:gd name="connsiteX1" fmla="*/ 595083 w 1616487"/>
                  <a:gd name="connsiteY1" fmla="*/ 0 h 314362"/>
                  <a:gd name="connsiteX2" fmla="*/ 681418 w 1616487"/>
                  <a:gd name="connsiteY2" fmla="*/ 282397 h 314362"/>
                  <a:gd name="connsiteX3" fmla="*/ 944937 w 1616487"/>
                  <a:gd name="connsiteY3" fmla="*/ 268624 h 314362"/>
                  <a:gd name="connsiteX4" fmla="*/ 1026680 w 1616487"/>
                  <a:gd name="connsiteY4" fmla="*/ 3658 h 314362"/>
                  <a:gd name="connsiteX5" fmla="*/ 1616487 w 1616487"/>
                  <a:gd name="connsiteY5" fmla="*/ 1277 h 314362"/>
                  <a:gd name="connsiteX0" fmla="*/ 0 w 2254841"/>
                  <a:gd name="connsiteY0" fmla="*/ 0 h 330682"/>
                  <a:gd name="connsiteX1" fmla="*/ 1233437 w 2254841"/>
                  <a:gd name="connsiteY1" fmla="*/ 16320 h 330682"/>
                  <a:gd name="connsiteX2" fmla="*/ 1319772 w 2254841"/>
                  <a:gd name="connsiteY2" fmla="*/ 298717 h 330682"/>
                  <a:gd name="connsiteX3" fmla="*/ 1583291 w 2254841"/>
                  <a:gd name="connsiteY3" fmla="*/ 284944 h 330682"/>
                  <a:gd name="connsiteX4" fmla="*/ 1665034 w 2254841"/>
                  <a:gd name="connsiteY4" fmla="*/ 19978 h 330682"/>
                  <a:gd name="connsiteX5" fmla="*/ 2254841 w 2254841"/>
                  <a:gd name="connsiteY5" fmla="*/ 17597 h 330682"/>
                  <a:gd name="connsiteX0" fmla="*/ 0 w 2228962"/>
                  <a:gd name="connsiteY0" fmla="*/ 9560 h 314362"/>
                  <a:gd name="connsiteX1" fmla="*/ 1207558 w 2228962"/>
                  <a:gd name="connsiteY1" fmla="*/ 0 h 314362"/>
                  <a:gd name="connsiteX2" fmla="*/ 1293893 w 2228962"/>
                  <a:gd name="connsiteY2" fmla="*/ 282397 h 314362"/>
                  <a:gd name="connsiteX3" fmla="*/ 1557412 w 2228962"/>
                  <a:gd name="connsiteY3" fmla="*/ 268624 h 314362"/>
                  <a:gd name="connsiteX4" fmla="*/ 1639155 w 2228962"/>
                  <a:gd name="connsiteY4" fmla="*/ 3658 h 314362"/>
                  <a:gd name="connsiteX5" fmla="*/ 2228962 w 2228962"/>
                  <a:gd name="connsiteY5" fmla="*/ 1277 h 314362"/>
                  <a:gd name="connsiteX0" fmla="*/ 0 w 2228962"/>
                  <a:gd name="connsiteY0" fmla="*/ 9560 h 295169"/>
                  <a:gd name="connsiteX1" fmla="*/ 1207558 w 2228962"/>
                  <a:gd name="connsiteY1" fmla="*/ 0 h 295169"/>
                  <a:gd name="connsiteX2" fmla="*/ 1293893 w 2228962"/>
                  <a:gd name="connsiteY2" fmla="*/ 236928 h 295169"/>
                  <a:gd name="connsiteX3" fmla="*/ 1557412 w 2228962"/>
                  <a:gd name="connsiteY3" fmla="*/ 268624 h 295169"/>
                  <a:gd name="connsiteX4" fmla="*/ 1639155 w 2228962"/>
                  <a:gd name="connsiteY4" fmla="*/ 3658 h 295169"/>
                  <a:gd name="connsiteX5" fmla="*/ 2228962 w 2228962"/>
                  <a:gd name="connsiteY5" fmla="*/ 1277 h 295169"/>
                  <a:gd name="connsiteX0" fmla="*/ 0 w 2228962"/>
                  <a:gd name="connsiteY0" fmla="*/ 9560 h 268624"/>
                  <a:gd name="connsiteX1" fmla="*/ 1207558 w 2228962"/>
                  <a:gd name="connsiteY1" fmla="*/ 0 h 268624"/>
                  <a:gd name="connsiteX2" fmla="*/ 1557412 w 2228962"/>
                  <a:gd name="connsiteY2" fmla="*/ 268624 h 268624"/>
                  <a:gd name="connsiteX3" fmla="*/ 1639155 w 2228962"/>
                  <a:gd name="connsiteY3" fmla="*/ 3658 h 268624"/>
                  <a:gd name="connsiteX4" fmla="*/ 2228962 w 2228962"/>
                  <a:gd name="connsiteY4" fmla="*/ 1277 h 268624"/>
                  <a:gd name="connsiteX0" fmla="*/ 0 w 2228962"/>
                  <a:gd name="connsiteY0" fmla="*/ 9560 h 238312"/>
                  <a:gd name="connsiteX1" fmla="*/ 1207558 w 2228962"/>
                  <a:gd name="connsiteY1" fmla="*/ 0 h 238312"/>
                  <a:gd name="connsiteX2" fmla="*/ 1466473 w 2228962"/>
                  <a:gd name="connsiteY2" fmla="*/ 238312 h 238312"/>
                  <a:gd name="connsiteX3" fmla="*/ 1639155 w 2228962"/>
                  <a:gd name="connsiteY3" fmla="*/ 3658 h 238312"/>
                  <a:gd name="connsiteX4" fmla="*/ 2228962 w 2228962"/>
                  <a:gd name="connsiteY4" fmla="*/ 1277 h 238312"/>
                  <a:gd name="connsiteX0" fmla="*/ 0 w 2228962"/>
                  <a:gd name="connsiteY0" fmla="*/ 9560 h 238312"/>
                  <a:gd name="connsiteX1" fmla="*/ 1207558 w 2228962"/>
                  <a:gd name="connsiteY1" fmla="*/ 0 h 238312"/>
                  <a:gd name="connsiteX2" fmla="*/ 1405847 w 2228962"/>
                  <a:gd name="connsiteY2" fmla="*/ 238312 h 238312"/>
                  <a:gd name="connsiteX3" fmla="*/ 1639155 w 2228962"/>
                  <a:gd name="connsiteY3" fmla="*/ 3658 h 238312"/>
                  <a:gd name="connsiteX4" fmla="*/ 2228962 w 2228962"/>
                  <a:gd name="connsiteY4" fmla="*/ 1277 h 238312"/>
                  <a:gd name="connsiteX0" fmla="*/ 0 w 2228962"/>
                  <a:gd name="connsiteY0" fmla="*/ 9560 h 238327"/>
                  <a:gd name="connsiteX1" fmla="*/ 1207558 w 2228962"/>
                  <a:gd name="connsiteY1" fmla="*/ 0 h 238327"/>
                  <a:gd name="connsiteX2" fmla="*/ 1405847 w 2228962"/>
                  <a:gd name="connsiteY2" fmla="*/ 238312 h 238327"/>
                  <a:gd name="connsiteX3" fmla="*/ 1639155 w 2228962"/>
                  <a:gd name="connsiteY3" fmla="*/ 3658 h 238327"/>
                  <a:gd name="connsiteX4" fmla="*/ 2228962 w 2228962"/>
                  <a:gd name="connsiteY4" fmla="*/ 1277 h 238327"/>
                  <a:gd name="connsiteX0" fmla="*/ 0 w 2228962"/>
                  <a:gd name="connsiteY0" fmla="*/ 9560 h 238327"/>
                  <a:gd name="connsiteX1" fmla="*/ 1207558 w 2228962"/>
                  <a:gd name="connsiteY1" fmla="*/ 0 h 238327"/>
                  <a:gd name="connsiteX2" fmla="*/ 1405847 w 2228962"/>
                  <a:gd name="connsiteY2" fmla="*/ 238312 h 238327"/>
                  <a:gd name="connsiteX3" fmla="*/ 1639155 w 2228962"/>
                  <a:gd name="connsiteY3" fmla="*/ 3658 h 238327"/>
                  <a:gd name="connsiteX4" fmla="*/ 2228962 w 2228962"/>
                  <a:gd name="connsiteY4" fmla="*/ 1277 h 238327"/>
                  <a:gd name="connsiteX0" fmla="*/ 0 w 2228962"/>
                  <a:gd name="connsiteY0" fmla="*/ 9560 h 238314"/>
                  <a:gd name="connsiteX1" fmla="*/ 1207558 w 2228962"/>
                  <a:gd name="connsiteY1" fmla="*/ 0 h 238314"/>
                  <a:gd name="connsiteX2" fmla="*/ 1405847 w 2228962"/>
                  <a:gd name="connsiteY2" fmla="*/ 238312 h 238314"/>
                  <a:gd name="connsiteX3" fmla="*/ 1639155 w 2228962"/>
                  <a:gd name="connsiteY3" fmla="*/ 3658 h 238314"/>
                  <a:gd name="connsiteX4" fmla="*/ 2228962 w 2228962"/>
                  <a:gd name="connsiteY4" fmla="*/ 1277 h 238314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8316"/>
                  <a:gd name="connsiteX1" fmla="*/ 1207558 w 2228962"/>
                  <a:gd name="connsiteY1" fmla="*/ 0 h 238316"/>
                  <a:gd name="connsiteX2" fmla="*/ 1405847 w 2228962"/>
                  <a:gd name="connsiteY2" fmla="*/ 238312 h 238316"/>
                  <a:gd name="connsiteX3" fmla="*/ 1639155 w 2228962"/>
                  <a:gd name="connsiteY3" fmla="*/ 3658 h 238316"/>
                  <a:gd name="connsiteX4" fmla="*/ 2228962 w 2228962"/>
                  <a:gd name="connsiteY4" fmla="*/ 1277 h 238316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05847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13426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13426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655"/>
                  <a:gd name="connsiteX1" fmla="*/ 1207558 w 2228962"/>
                  <a:gd name="connsiteY1" fmla="*/ 0 h 238655"/>
                  <a:gd name="connsiteX2" fmla="*/ 1413426 w 2228962"/>
                  <a:gd name="connsiteY2" fmla="*/ 238312 h 238655"/>
                  <a:gd name="connsiteX3" fmla="*/ 1639155 w 2228962"/>
                  <a:gd name="connsiteY3" fmla="*/ 3658 h 238655"/>
                  <a:gd name="connsiteX4" fmla="*/ 2228962 w 2228962"/>
                  <a:gd name="connsiteY4" fmla="*/ 1277 h 238655"/>
                  <a:gd name="connsiteX0" fmla="*/ 0 w 2228962"/>
                  <a:gd name="connsiteY0" fmla="*/ 9560 h 239169"/>
                  <a:gd name="connsiteX1" fmla="*/ 1207558 w 2228962"/>
                  <a:gd name="connsiteY1" fmla="*/ 0 h 239169"/>
                  <a:gd name="connsiteX2" fmla="*/ 1413426 w 2228962"/>
                  <a:gd name="connsiteY2" fmla="*/ 238312 h 239169"/>
                  <a:gd name="connsiteX3" fmla="*/ 1639155 w 2228962"/>
                  <a:gd name="connsiteY3" fmla="*/ 3658 h 239169"/>
                  <a:gd name="connsiteX4" fmla="*/ 2228962 w 2228962"/>
                  <a:gd name="connsiteY4" fmla="*/ 1277 h 239169"/>
                  <a:gd name="connsiteX0" fmla="*/ 0 w 2228962"/>
                  <a:gd name="connsiteY0" fmla="*/ 9560 h 238317"/>
                  <a:gd name="connsiteX1" fmla="*/ 1207558 w 2228962"/>
                  <a:gd name="connsiteY1" fmla="*/ 0 h 238317"/>
                  <a:gd name="connsiteX2" fmla="*/ 1413426 w 2228962"/>
                  <a:gd name="connsiteY2" fmla="*/ 238312 h 238317"/>
                  <a:gd name="connsiteX3" fmla="*/ 1639155 w 2228962"/>
                  <a:gd name="connsiteY3" fmla="*/ 3658 h 238317"/>
                  <a:gd name="connsiteX4" fmla="*/ 2228962 w 2228962"/>
                  <a:gd name="connsiteY4" fmla="*/ 1277 h 238317"/>
                  <a:gd name="connsiteX0" fmla="*/ 0 w 2228962"/>
                  <a:gd name="connsiteY0" fmla="*/ 9560 h 238319"/>
                  <a:gd name="connsiteX1" fmla="*/ 1207558 w 2228962"/>
                  <a:gd name="connsiteY1" fmla="*/ 0 h 238319"/>
                  <a:gd name="connsiteX2" fmla="*/ 1413426 w 2228962"/>
                  <a:gd name="connsiteY2" fmla="*/ 238312 h 238319"/>
                  <a:gd name="connsiteX3" fmla="*/ 1639155 w 2228962"/>
                  <a:gd name="connsiteY3" fmla="*/ 3658 h 238319"/>
                  <a:gd name="connsiteX4" fmla="*/ 2228962 w 2228962"/>
                  <a:gd name="connsiteY4" fmla="*/ 1277 h 238319"/>
                  <a:gd name="connsiteX0" fmla="*/ 0 w 2228962"/>
                  <a:gd name="connsiteY0" fmla="*/ 9560 h 238319"/>
                  <a:gd name="connsiteX1" fmla="*/ 1207558 w 2228962"/>
                  <a:gd name="connsiteY1" fmla="*/ 0 h 238319"/>
                  <a:gd name="connsiteX2" fmla="*/ 1413426 w 2228962"/>
                  <a:gd name="connsiteY2" fmla="*/ 238312 h 238319"/>
                  <a:gd name="connsiteX3" fmla="*/ 1639155 w 2228962"/>
                  <a:gd name="connsiteY3" fmla="*/ 3658 h 238319"/>
                  <a:gd name="connsiteX4" fmla="*/ 2228962 w 2228962"/>
                  <a:gd name="connsiteY4" fmla="*/ 1277 h 238319"/>
                  <a:gd name="connsiteX0" fmla="*/ 0 w 2228962"/>
                  <a:gd name="connsiteY0" fmla="*/ 9560 h 249105"/>
                  <a:gd name="connsiteX1" fmla="*/ 1207558 w 2228962"/>
                  <a:gd name="connsiteY1" fmla="*/ 0 h 249105"/>
                  <a:gd name="connsiteX2" fmla="*/ 1413426 w 2228962"/>
                  <a:gd name="connsiteY2" fmla="*/ 249099 h 249105"/>
                  <a:gd name="connsiteX3" fmla="*/ 1639155 w 2228962"/>
                  <a:gd name="connsiteY3" fmla="*/ 3658 h 249105"/>
                  <a:gd name="connsiteX4" fmla="*/ 2228962 w 2228962"/>
                  <a:gd name="connsiteY4" fmla="*/ 1277 h 249105"/>
                  <a:gd name="connsiteX0" fmla="*/ 0 w 2228962"/>
                  <a:gd name="connsiteY0" fmla="*/ 9560 h 249131"/>
                  <a:gd name="connsiteX1" fmla="*/ 1207558 w 2228962"/>
                  <a:gd name="connsiteY1" fmla="*/ 0 h 249131"/>
                  <a:gd name="connsiteX2" fmla="*/ 1413426 w 2228962"/>
                  <a:gd name="connsiteY2" fmla="*/ 249099 h 249131"/>
                  <a:gd name="connsiteX3" fmla="*/ 1639155 w 2228962"/>
                  <a:gd name="connsiteY3" fmla="*/ 3658 h 249131"/>
                  <a:gd name="connsiteX4" fmla="*/ 2228962 w 2228962"/>
                  <a:gd name="connsiteY4" fmla="*/ 1277 h 249131"/>
                  <a:gd name="connsiteX0" fmla="*/ 0 w 2228962"/>
                  <a:gd name="connsiteY0" fmla="*/ 9560 h 249107"/>
                  <a:gd name="connsiteX1" fmla="*/ 1207558 w 2228962"/>
                  <a:gd name="connsiteY1" fmla="*/ 0 h 249107"/>
                  <a:gd name="connsiteX2" fmla="*/ 1413426 w 2228962"/>
                  <a:gd name="connsiteY2" fmla="*/ 249099 h 249107"/>
                  <a:gd name="connsiteX3" fmla="*/ 1639155 w 2228962"/>
                  <a:gd name="connsiteY3" fmla="*/ 3658 h 249107"/>
                  <a:gd name="connsiteX4" fmla="*/ 2228962 w 2228962"/>
                  <a:gd name="connsiteY4" fmla="*/ 1277 h 249107"/>
                  <a:gd name="connsiteX0" fmla="*/ 0 w 2228962"/>
                  <a:gd name="connsiteY0" fmla="*/ 9560 h 249107"/>
                  <a:gd name="connsiteX1" fmla="*/ 1207558 w 2228962"/>
                  <a:gd name="connsiteY1" fmla="*/ 0 h 249107"/>
                  <a:gd name="connsiteX2" fmla="*/ 1413426 w 2228962"/>
                  <a:gd name="connsiteY2" fmla="*/ 249099 h 249107"/>
                  <a:gd name="connsiteX3" fmla="*/ 1639155 w 2228962"/>
                  <a:gd name="connsiteY3" fmla="*/ 3658 h 249107"/>
                  <a:gd name="connsiteX4" fmla="*/ 2228962 w 2228962"/>
                  <a:gd name="connsiteY4" fmla="*/ 1277 h 249107"/>
                  <a:gd name="connsiteX0" fmla="*/ 0 w 2228962"/>
                  <a:gd name="connsiteY0" fmla="*/ 9560 h 249106"/>
                  <a:gd name="connsiteX1" fmla="*/ 1207558 w 2228962"/>
                  <a:gd name="connsiteY1" fmla="*/ 0 h 249106"/>
                  <a:gd name="connsiteX2" fmla="*/ 1413426 w 2228962"/>
                  <a:gd name="connsiteY2" fmla="*/ 249099 h 249106"/>
                  <a:gd name="connsiteX3" fmla="*/ 1639155 w 2228962"/>
                  <a:gd name="connsiteY3" fmla="*/ 3658 h 249106"/>
                  <a:gd name="connsiteX4" fmla="*/ 2228962 w 2228962"/>
                  <a:gd name="connsiteY4" fmla="*/ 1277 h 249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962" h="249106">
                    <a:moveTo>
                      <a:pt x="0" y="9560"/>
                    </a:moveTo>
                    <a:lnTo>
                      <a:pt x="1207558" y="0"/>
                    </a:lnTo>
                    <a:cubicBezTo>
                      <a:pt x="1206553" y="106717"/>
                      <a:pt x="1259456" y="247960"/>
                      <a:pt x="1413426" y="249099"/>
                    </a:cubicBezTo>
                    <a:cubicBezTo>
                      <a:pt x="1570001" y="250257"/>
                      <a:pt x="1634208" y="115042"/>
                      <a:pt x="1639155" y="3658"/>
                    </a:cubicBezTo>
                    <a:lnTo>
                      <a:pt x="2228962" y="1277"/>
                    </a:lnTo>
                  </a:path>
                </a:pathLst>
              </a:custGeom>
              <a:ln w="50800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Freeform 11">
                <a:extLst>
                  <a:ext uri="{FF2B5EF4-FFF2-40B4-BE49-F238E27FC236}">
                    <a16:creationId xmlns:a16="http://schemas.microsoft.com/office/drawing/2014/main" id="{54CC4355-050E-488F-95EF-5BA32F82E8ED}"/>
                  </a:ext>
                </a:extLst>
              </p:cNvPr>
              <p:cNvSpPr/>
              <p:nvPr/>
            </p:nvSpPr>
            <p:spPr>
              <a:xfrm rot="10800000">
                <a:off x="2865746" y="2743607"/>
                <a:ext cx="2228962" cy="249106"/>
              </a:xfrm>
              <a:custGeom>
                <a:avLst/>
                <a:gdLst>
                  <a:gd name="connsiteX0" fmla="*/ 0 w 1609344"/>
                  <a:gd name="connsiteY0" fmla="*/ 0 h 296266"/>
                  <a:gd name="connsiteX1" fmla="*/ 599846 w 1609344"/>
                  <a:gd name="connsiteY1" fmla="*/ 10973 h 296266"/>
                  <a:gd name="connsiteX2" fmla="*/ 676656 w 1609344"/>
                  <a:gd name="connsiteY2" fmla="*/ 274320 h 296266"/>
                  <a:gd name="connsiteX3" fmla="*/ 947318 w 1609344"/>
                  <a:gd name="connsiteY3" fmla="*/ 296266 h 296266"/>
                  <a:gd name="connsiteX4" fmla="*/ 1031443 w 1609344"/>
                  <a:gd name="connsiteY4" fmla="*/ 14631 h 296266"/>
                  <a:gd name="connsiteX5" fmla="*/ 1609344 w 1609344"/>
                  <a:gd name="connsiteY5" fmla="*/ 14631 h 296266"/>
                  <a:gd name="connsiteX0" fmla="*/ 0 w 1604581"/>
                  <a:gd name="connsiteY0" fmla="*/ 0 h 291504"/>
                  <a:gd name="connsiteX1" fmla="*/ 595083 w 1604581"/>
                  <a:gd name="connsiteY1" fmla="*/ 6211 h 291504"/>
                  <a:gd name="connsiteX2" fmla="*/ 671893 w 1604581"/>
                  <a:gd name="connsiteY2" fmla="*/ 269558 h 291504"/>
                  <a:gd name="connsiteX3" fmla="*/ 942555 w 1604581"/>
                  <a:gd name="connsiteY3" fmla="*/ 291504 h 291504"/>
                  <a:gd name="connsiteX4" fmla="*/ 1026680 w 1604581"/>
                  <a:gd name="connsiteY4" fmla="*/ 9869 h 291504"/>
                  <a:gd name="connsiteX5" fmla="*/ 1604581 w 1604581"/>
                  <a:gd name="connsiteY5" fmla="*/ 9869 h 291504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10802 h 292437"/>
                  <a:gd name="connsiteX5" fmla="*/ 1604581 w 1604581"/>
                  <a:gd name="connsiteY5" fmla="*/ 10802 h 292437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3658 h 292437"/>
                  <a:gd name="connsiteX5" fmla="*/ 1604581 w 1604581"/>
                  <a:gd name="connsiteY5" fmla="*/ 10802 h 292437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3658 h 292437"/>
                  <a:gd name="connsiteX5" fmla="*/ 1604581 w 1604581"/>
                  <a:gd name="connsiteY5" fmla="*/ 1277 h 292437"/>
                  <a:gd name="connsiteX0" fmla="*/ 0 w 1604581"/>
                  <a:gd name="connsiteY0" fmla="*/ 933 h 271006"/>
                  <a:gd name="connsiteX1" fmla="*/ 595083 w 1604581"/>
                  <a:gd name="connsiteY1" fmla="*/ 0 h 271006"/>
                  <a:gd name="connsiteX2" fmla="*/ 671893 w 1604581"/>
                  <a:gd name="connsiteY2" fmla="*/ 270491 h 271006"/>
                  <a:gd name="connsiteX3" fmla="*/ 947318 w 1604581"/>
                  <a:gd name="connsiteY3" fmla="*/ 271006 h 271006"/>
                  <a:gd name="connsiteX4" fmla="*/ 1026680 w 1604581"/>
                  <a:gd name="connsiteY4" fmla="*/ 3658 h 271006"/>
                  <a:gd name="connsiteX5" fmla="*/ 1604581 w 1604581"/>
                  <a:gd name="connsiteY5" fmla="*/ 1277 h 271006"/>
                  <a:gd name="connsiteX0" fmla="*/ 0 w 1604581"/>
                  <a:gd name="connsiteY0" fmla="*/ 933 h 273387"/>
                  <a:gd name="connsiteX1" fmla="*/ 595083 w 1604581"/>
                  <a:gd name="connsiteY1" fmla="*/ 0 h 273387"/>
                  <a:gd name="connsiteX2" fmla="*/ 671893 w 1604581"/>
                  <a:gd name="connsiteY2" fmla="*/ 270491 h 273387"/>
                  <a:gd name="connsiteX3" fmla="*/ 937793 w 1604581"/>
                  <a:gd name="connsiteY3" fmla="*/ 273387 h 273387"/>
                  <a:gd name="connsiteX4" fmla="*/ 1026680 w 1604581"/>
                  <a:gd name="connsiteY4" fmla="*/ 3658 h 273387"/>
                  <a:gd name="connsiteX5" fmla="*/ 1604581 w 1604581"/>
                  <a:gd name="connsiteY5" fmla="*/ 1277 h 273387"/>
                  <a:gd name="connsiteX0" fmla="*/ 0 w 1616487"/>
                  <a:gd name="connsiteY0" fmla="*/ 933 h 273387"/>
                  <a:gd name="connsiteX1" fmla="*/ 595083 w 1616487"/>
                  <a:gd name="connsiteY1" fmla="*/ 0 h 273387"/>
                  <a:gd name="connsiteX2" fmla="*/ 671893 w 1616487"/>
                  <a:gd name="connsiteY2" fmla="*/ 270491 h 273387"/>
                  <a:gd name="connsiteX3" fmla="*/ 937793 w 1616487"/>
                  <a:gd name="connsiteY3" fmla="*/ 273387 h 273387"/>
                  <a:gd name="connsiteX4" fmla="*/ 1026680 w 1616487"/>
                  <a:gd name="connsiteY4" fmla="*/ 3658 h 273387"/>
                  <a:gd name="connsiteX5" fmla="*/ 1616487 w 1616487"/>
                  <a:gd name="connsiteY5" fmla="*/ 1277 h 273387"/>
                  <a:gd name="connsiteX0" fmla="*/ 0 w 1616487"/>
                  <a:gd name="connsiteY0" fmla="*/ 933 h 273387"/>
                  <a:gd name="connsiteX1" fmla="*/ 595083 w 1616487"/>
                  <a:gd name="connsiteY1" fmla="*/ 0 h 273387"/>
                  <a:gd name="connsiteX2" fmla="*/ 671893 w 1616487"/>
                  <a:gd name="connsiteY2" fmla="*/ 270491 h 273387"/>
                  <a:gd name="connsiteX3" fmla="*/ 937793 w 1616487"/>
                  <a:gd name="connsiteY3" fmla="*/ 273387 h 273387"/>
                  <a:gd name="connsiteX4" fmla="*/ 1026680 w 1616487"/>
                  <a:gd name="connsiteY4" fmla="*/ 3658 h 273387"/>
                  <a:gd name="connsiteX5" fmla="*/ 1616487 w 1616487"/>
                  <a:gd name="connsiteY5" fmla="*/ 1277 h 273387"/>
                  <a:gd name="connsiteX0" fmla="*/ 0 w 1616487"/>
                  <a:gd name="connsiteY0" fmla="*/ 933 h 286293"/>
                  <a:gd name="connsiteX1" fmla="*/ 595083 w 1616487"/>
                  <a:gd name="connsiteY1" fmla="*/ 0 h 286293"/>
                  <a:gd name="connsiteX2" fmla="*/ 671893 w 1616487"/>
                  <a:gd name="connsiteY2" fmla="*/ 270491 h 286293"/>
                  <a:gd name="connsiteX3" fmla="*/ 937793 w 1616487"/>
                  <a:gd name="connsiteY3" fmla="*/ 273387 h 286293"/>
                  <a:gd name="connsiteX4" fmla="*/ 1026680 w 1616487"/>
                  <a:gd name="connsiteY4" fmla="*/ 3658 h 286293"/>
                  <a:gd name="connsiteX5" fmla="*/ 1616487 w 1616487"/>
                  <a:gd name="connsiteY5" fmla="*/ 1277 h 286293"/>
                  <a:gd name="connsiteX0" fmla="*/ 0 w 1616487"/>
                  <a:gd name="connsiteY0" fmla="*/ 933 h 302673"/>
                  <a:gd name="connsiteX1" fmla="*/ 595083 w 1616487"/>
                  <a:gd name="connsiteY1" fmla="*/ 0 h 302673"/>
                  <a:gd name="connsiteX2" fmla="*/ 671893 w 1616487"/>
                  <a:gd name="connsiteY2" fmla="*/ 270491 h 302673"/>
                  <a:gd name="connsiteX3" fmla="*/ 937793 w 1616487"/>
                  <a:gd name="connsiteY3" fmla="*/ 273387 h 302673"/>
                  <a:gd name="connsiteX4" fmla="*/ 1026680 w 1616487"/>
                  <a:gd name="connsiteY4" fmla="*/ 3658 h 302673"/>
                  <a:gd name="connsiteX5" fmla="*/ 1616487 w 1616487"/>
                  <a:gd name="connsiteY5" fmla="*/ 1277 h 302673"/>
                  <a:gd name="connsiteX0" fmla="*/ 0 w 1616487"/>
                  <a:gd name="connsiteY0" fmla="*/ 933 h 302673"/>
                  <a:gd name="connsiteX1" fmla="*/ 595083 w 1616487"/>
                  <a:gd name="connsiteY1" fmla="*/ 0 h 302673"/>
                  <a:gd name="connsiteX2" fmla="*/ 671893 w 1616487"/>
                  <a:gd name="connsiteY2" fmla="*/ 270491 h 302673"/>
                  <a:gd name="connsiteX3" fmla="*/ 937793 w 1616487"/>
                  <a:gd name="connsiteY3" fmla="*/ 273387 h 302673"/>
                  <a:gd name="connsiteX4" fmla="*/ 1026680 w 1616487"/>
                  <a:gd name="connsiteY4" fmla="*/ 3658 h 302673"/>
                  <a:gd name="connsiteX5" fmla="*/ 1616487 w 1616487"/>
                  <a:gd name="connsiteY5" fmla="*/ 1277 h 302673"/>
                  <a:gd name="connsiteX0" fmla="*/ 0 w 1616487"/>
                  <a:gd name="connsiteY0" fmla="*/ 933 h 298825"/>
                  <a:gd name="connsiteX1" fmla="*/ 595083 w 1616487"/>
                  <a:gd name="connsiteY1" fmla="*/ 0 h 298825"/>
                  <a:gd name="connsiteX2" fmla="*/ 671893 w 1616487"/>
                  <a:gd name="connsiteY2" fmla="*/ 270491 h 298825"/>
                  <a:gd name="connsiteX3" fmla="*/ 937793 w 1616487"/>
                  <a:gd name="connsiteY3" fmla="*/ 273387 h 298825"/>
                  <a:gd name="connsiteX4" fmla="*/ 1026680 w 1616487"/>
                  <a:gd name="connsiteY4" fmla="*/ 3658 h 298825"/>
                  <a:gd name="connsiteX5" fmla="*/ 1616487 w 1616487"/>
                  <a:gd name="connsiteY5" fmla="*/ 1277 h 298825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6013"/>
                  <a:gd name="connsiteX1" fmla="*/ 595083 w 1616487"/>
                  <a:gd name="connsiteY1" fmla="*/ 0 h 306013"/>
                  <a:gd name="connsiteX2" fmla="*/ 681418 w 1616487"/>
                  <a:gd name="connsiteY2" fmla="*/ 282397 h 306013"/>
                  <a:gd name="connsiteX3" fmla="*/ 947318 w 1616487"/>
                  <a:gd name="connsiteY3" fmla="*/ 275768 h 306013"/>
                  <a:gd name="connsiteX4" fmla="*/ 1026680 w 1616487"/>
                  <a:gd name="connsiteY4" fmla="*/ 3658 h 306013"/>
                  <a:gd name="connsiteX5" fmla="*/ 1616487 w 1616487"/>
                  <a:gd name="connsiteY5" fmla="*/ 1277 h 306013"/>
                  <a:gd name="connsiteX0" fmla="*/ 0 w 1616487"/>
                  <a:gd name="connsiteY0" fmla="*/ 933 h 306013"/>
                  <a:gd name="connsiteX1" fmla="*/ 595083 w 1616487"/>
                  <a:gd name="connsiteY1" fmla="*/ 0 h 306013"/>
                  <a:gd name="connsiteX2" fmla="*/ 681418 w 1616487"/>
                  <a:gd name="connsiteY2" fmla="*/ 282397 h 306013"/>
                  <a:gd name="connsiteX3" fmla="*/ 947318 w 1616487"/>
                  <a:gd name="connsiteY3" fmla="*/ 275768 h 306013"/>
                  <a:gd name="connsiteX4" fmla="*/ 1026680 w 1616487"/>
                  <a:gd name="connsiteY4" fmla="*/ 3658 h 306013"/>
                  <a:gd name="connsiteX5" fmla="*/ 1616487 w 1616487"/>
                  <a:gd name="connsiteY5" fmla="*/ 1277 h 306013"/>
                  <a:gd name="connsiteX0" fmla="*/ 0 w 1616487"/>
                  <a:gd name="connsiteY0" fmla="*/ 933 h 309444"/>
                  <a:gd name="connsiteX1" fmla="*/ 595083 w 1616487"/>
                  <a:gd name="connsiteY1" fmla="*/ 0 h 309444"/>
                  <a:gd name="connsiteX2" fmla="*/ 681418 w 1616487"/>
                  <a:gd name="connsiteY2" fmla="*/ 282397 h 309444"/>
                  <a:gd name="connsiteX3" fmla="*/ 947318 w 1616487"/>
                  <a:gd name="connsiteY3" fmla="*/ 275768 h 309444"/>
                  <a:gd name="connsiteX4" fmla="*/ 1026680 w 1616487"/>
                  <a:gd name="connsiteY4" fmla="*/ 3658 h 309444"/>
                  <a:gd name="connsiteX5" fmla="*/ 1616487 w 1616487"/>
                  <a:gd name="connsiteY5" fmla="*/ 1277 h 309444"/>
                  <a:gd name="connsiteX0" fmla="*/ 0 w 1616487"/>
                  <a:gd name="connsiteY0" fmla="*/ 933 h 313127"/>
                  <a:gd name="connsiteX1" fmla="*/ 595083 w 1616487"/>
                  <a:gd name="connsiteY1" fmla="*/ 0 h 313127"/>
                  <a:gd name="connsiteX2" fmla="*/ 681418 w 1616487"/>
                  <a:gd name="connsiteY2" fmla="*/ 282397 h 313127"/>
                  <a:gd name="connsiteX3" fmla="*/ 947318 w 1616487"/>
                  <a:gd name="connsiteY3" fmla="*/ 275768 h 313127"/>
                  <a:gd name="connsiteX4" fmla="*/ 1026680 w 1616487"/>
                  <a:gd name="connsiteY4" fmla="*/ 3658 h 313127"/>
                  <a:gd name="connsiteX5" fmla="*/ 1616487 w 1616487"/>
                  <a:gd name="connsiteY5" fmla="*/ 1277 h 313127"/>
                  <a:gd name="connsiteX0" fmla="*/ 0 w 1616487"/>
                  <a:gd name="connsiteY0" fmla="*/ 933 h 313127"/>
                  <a:gd name="connsiteX1" fmla="*/ 595083 w 1616487"/>
                  <a:gd name="connsiteY1" fmla="*/ 0 h 313127"/>
                  <a:gd name="connsiteX2" fmla="*/ 681418 w 1616487"/>
                  <a:gd name="connsiteY2" fmla="*/ 282397 h 313127"/>
                  <a:gd name="connsiteX3" fmla="*/ 947318 w 1616487"/>
                  <a:gd name="connsiteY3" fmla="*/ 275768 h 313127"/>
                  <a:gd name="connsiteX4" fmla="*/ 1026680 w 1616487"/>
                  <a:gd name="connsiteY4" fmla="*/ 3658 h 313127"/>
                  <a:gd name="connsiteX5" fmla="*/ 1616487 w 1616487"/>
                  <a:gd name="connsiteY5" fmla="*/ 1277 h 313127"/>
                  <a:gd name="connsiteX0" fmla="*/ 0 w 1616487"/>
                  <a:gd name="connsiteY0" fmla="*/ 933 h 314832"/>
                  <a:gd name="connsiteX1" fmla="*/ 595083 w 1616487"/>
                  <a:gd name="connsiteY1" fmla="*/ 0 h 314832"/>
                  <a:gd name="connsiteX2" fmla="*/ 681418 w 1616487"/>
                  <a:gd name="connsiteY2" fmla="*/ 282397 h 314832"/>
                  <a:gd name="connsiteX3" fmla="*/ 947318 w 1616487"/>
                  <a:gd name="connsiteY3" fmla="*/ 275768 h 314832"/>
                  <a:gd name="connsiteX4" fmla="*/ 1026680 w 1616487"/>
                  <a:gd name="connsiteY4" fmla="*/ 3658 h 314832"/>
                  <a:gd name="connsiteX5" fmla="*/ 1616487 w 1616487"/>
                  <a:gd name="connsiteY5" fmla="*/ 1277 h 314832"/>
                  <a:gd name="connsiteX0" fmla="*/ 0 w 1616487"/>
                  <a:gd name="connsiteY0" fmla="*/ 933 h 316689"/>
                  <a:gd name="connsiteX1" fmla="*/ 595083 w 1616487"/>
                  <a:gd name="connsiteY1" fmla="*/ 0 h 316689"/>
                  <a:gd name="connsiteX2" fmla="*/ 681418 w 1616487"/>
                  <a:gd name="connsiteY2" fmla="*/ 282397 h 316689"/>
                  <a:gd name="connsiteX3" fmla="*/ 947318 w 1616487"/>
                  <a:gd name="connsiteY3" fmla="*/ 275768 h 316689"/>
                  <a:gd name="connsiteX4" fmla="*/ 1026680 w 1616487"/>
                  <a:gd name="connsiteY4" fmla="*/ 3658 h 316689"/>
                  <a:gd name="connsiteX5" fmla="*/ 1616487 w 1616487"/>
                  <a:gd name="connsiteY5" fmla="*/ 1277 h 316689"/>
                  <a:gd name="connsiteX0" fmla="*/ 0 w 1616487"/>
                  <a:gd name="connsiteY0" fmla="*/ 933 h 316689"/>
                  <a:gd name="connsiteX1" fmla="*/ 595083 w 1616487"/>
                  <a:gd name="connsiteY1" fmla="*/ 0 h 316689"/>
                  <a:gd name="connsiteX2" fmla="*/ 681418 w 1616487"/>
                  <a:gd name="connsiteY2" fmla="*/ 282397 h 316689"/>
                  <a:gd name="connsiteX3" fmla="*/ 947318 w 1616487"/>
                  <a:gd name="connsiteY3" fmla="*/ 275768 h 316689"/>
                  <a:gd name="connsiteX4" fmla="*/ 1026680 w 1616487"/>
                  <a:gd name="connsiteY4" fmla="*/ 3658 h 316689"/>
                  <a:gd name="connsiteX5" fmla="*/ 1616487 w 1616487"/>
                  <a:gd name="connsiteY5" fmla="*/ 1277 h 316689"/>
                  <a:gd name="connsiteX0" fmla="*/ 0 w 1616487"/>
                  <a:gd name="connsiteY0" fmla="*/ 933 h 317539"/>
                  <a:gd name="connsiteX1" fmla="*/ 595083 w 1616487"/>
                  <a:gd name="connsiteY1" fmla="*/ 0 h 317539"/>
                  <a:gd name="connsiteX2" fmla="*/ 681418 w 1616487"/>
                  <a:gd name="connsiteY2" fmla="*/ 282397 h 317539"/>
                  <a:gd name="connsiteX3" fmla="*/ 947318 w 1616487"/>
                  <a:gd name="connsiteY3" fmla="*/ 275768 h 317539"/>
                  <a:gd name="connsiteX4" fmla="*/ 1026680 w 1616487"/>
                  <a:gd name="connsiteY4" fmla="*/ 3658 h 317539"/>
                  <a:gd name="connsiteX5" fmla="*/ 1616487 w 1616487"/>
                  <a:gd name="connsiteY5" fmla="*/ 1277 h 317539"/>
                  <a:gd name="connsiteX0" fmla="*/ 0 w 1616487"/>
                  <a:gd name="connsiteY0" fmla="*/ 933 h 314362"/>
                  <a:gd name="connsiteX1" fmla="*/ 595083 w 1616487"/>
                  <a:gd name="connsiteY1" fmla="*/ 0 h 314362"/>
                  <a:gd name="connsiteX2" fmla="*/ 681418 w 1616487"/>
                  <a:gd name="connsiteY2" fmla="*/ 282397 h 314362"/>
                  <a:gd name="connsiteX3" fmla="*/ 944937 w 1616487"/>
                  <a:gd name="connsiteY3" fmla="*/ 268624 h 314362"/>
                  <a:gd name="connsiteX4" fmla="*/ 1026680 w 1616487"/>
                  <a:gd name="connsiteY4" fmla="*/ 3658 h 314362"/>
                  <a:gd name="connsiteX5" fmla="*/ 1616487 w 1616487"/>
                  <a:gd name="connsiteY5" fmla="*/ 1277 h 314362"/>
                  <a:gd name="connsiteX0" fmla="*/ 0 w 2254841"/>
                  <a:gd name="connsiteY0" fmla="*/ 0 h 330682"/>
                  <a:gd name="connsiteX1" fmla="*/ 1233437 w 2254841"/>
                  <a:gd name="connsiteY1" fmla="*/ 16320 h 330682"/>
                  <a:gd name="connsiteX2" fmla="*/ 1319772 w 2254841"/>
                  <a:gd name="connsiteY2" fmla="*/ 298717 h 330682"/>
                  <a:gd name="connsiteX3" fmla="*/ 1583291 w 2254841"/>
                  <a:gd name="connsiteY3" fmla="*/ 284944 h 330682"/>
                  <a:gd name="connsiteX4" fmla="*/ 1665034 w 2254841"/>
                  <a:gd name="connsiteY4" fmla="*/ 19978 h 330682"/>
                  <a:gd name="connsiteX5" fmla="*/ 2254841 w 2254841"/>
                  <a:gd name="connsiteY5" fmla="*/ 17597 h 330682"/>
                  <a:gd name="connsiteX0" fmla="*/ 0 w 2228962"/>
                  <a:gd name="connsiteY0" fmla="*/ 9560 h 314362"/>
                  <a:gd name="connsiteX1" fmla="*/ 1207558 w 2228962"/>
                  <a:gd name="connsiteY1" fmla="*/ 0 h 314362"/>
                  <a:gd name="connsiteX2" fmla="*/ 1293893 w 2228962"/>
                  <a:gd name="connsiteY2" fmla="*/ 282397 h 314362"/>
                  <a:gd name="connsiteX3" fmla="*/ 1557412 w 2228962"/>
                  <a:gd name="connsiteY3" fmla="*/ 268624 h 314362"/>
                  <a:gd name="connsiteX4" fmla="*/ 1639155 w 2228962"/>
                  <a:gd name="connsiteY4" fmla="*/ 3658 h 314362"/>
                  <a:gd name="connsiteX5" fmla="*/ 2228962 w 2228962"/>
                  <a:gd name="connsiteY5" fmla="*/ 1277 h 314362"/>
                  <a:gd name="connsiteX0" fmla="*/ 0 w 2228962"/>
                  <a:gd name="connsiteY0" fmla="*/ 9560 h 295169"/>
                  <a:gd name="connsiteX1" fmla="*/ 1207558 w 2228962"/>
                  <a:gd name="connsiteY1" fmla="*/ 0 h 295169"/>
                  <a:gd name="connsiteX2" fmla="*/ 1293893 w 2228962"/>
                  <a:gd name="connsiteY2" fmla="*/ 236928 h 295169"/>
                  <a:gd name="connsiteX3" fmla="*/ 1557412 w 2228962"/>
                  <a:gd name="connsiteY3" fmla="*/ 268624 h 295169"/>
                  <a:gd name="connsiteX4" fmla="*/ 1639155 w 2228962"/>
                  <a:gd name="connsiteY4" fmla="*/ 3658 h 295169"/>
                  <a:gd name="connsiteX5" fmla="*/ 2228962 w 2228962"/>
                  <a:gd name="connsiteY5" fmla="*/ 1277 h 295169"/>
                  <a:gd name="connsiteX0" fmla="*/ 0 w 2228962"/>
                  <a:gd name="connsiteY0" fmla="*/ 9560 h 268624"/>
                  <a:gd name="connsiteX1" fmla="*/ 1207558 w 2228962"/>
                  <a:gd name="connsiteY1" fmla="*/ 0 h 268624"/>
                  <a:gd name="connsiteX2" fmla="*/ 1557412 w 2228962"/>
                  <a:gd name="connsiteY2" fmla="*/ 268624 h 268624"/>
                  <a:gd name="connsiteX3" fmla="*/ 1639155 w 2228962"/>
                  <a:gd name="connsiteY3" fmla="*/ 3658 h 268624"/>
                  <a:gd name="connsiteX4" fmla="*/ 2228962 w 2228962"/>
                  <a:gd name="connsiteY4" fmla="*/ 1277 h 268624"/>
                  <a:gd name="connsiteX0" fmla="*/ 0 w 2228962"/>
                  <a:gd name="connsiteY0" fmla="*/ 9560 h 238312"/>
                  <a:gd name="connsiteX1" fmla="*/ 1207558 w 2228962"/>
                  <a:gd name="connsiteY1" fmla="*/ 0 h 238312"/>
                  <a:gd name="connsiteX2" fmla="*/ 1466473 w 2228962"/>
                  <a:gd name="connsiteY2" fmla="*/ 238312 h 238312"/>
                  <a:gd name="connsiteX3" fmla="*/ 1639155 w 2228962"/>
                  <a:gd name="connsiteY3" fmla="*/ 3658 h 238312"/>
                  <a:gd name="connsiteX4" fmla="*/ 2228962 w 2228962"/>
                  <a:gd name="connsiteY4" fmla="*/ 1277 h 238312"/>
                  <a:gd name="connsiteX0" fmla="*/ 0 w 2228962"/>
                  <a:gd name="connsiteY0" fmla="*/ 9560 h 238312"/>
                  <a:gd name="connsiteX1" fmla="*/ 1207558 w 2228962"/>
                  <a:gd name="connsiteY1" fmla="*/ 0 h 238312"/>
                  <a:gd name="connsiteX2" fmla="*/ 1405847 w 2228962"/>
                  <a:gd name="connsiteY2" fmla="*/ 238312 h 238312"/>
                  <a:gd name="connsiteX3" fmla="*/ 1639155 w 2228962"/>
                  <a:gd name="connsiteY3" fmla="*/ 3658 h 238312"/>
                  <a:gd name="connsiteX4" fmla="*/ 2228962 w 2228962"/>
                  <a:gd name="connsiteY4" fmla="*/ 1277 h 238312"/>
                  <a:gd name="connsiteX0" fmla="*/ 0 w 2228962"/>
                  <a:gd name="connsiteY0" fmla="*/ 9560 h 238327"/>
                  <a:gd name="connsiteX1" fmla="*/ 1207558 w 2228962"/>
                  <a:gd name="connsiteY1" fmla="*/ 0 h 238327"/>
                  <a:gd name="connsiteX2" fmla="*/ 1405847 w 2228962"/>
                  <a:gd name="connsiteY2" fmla="*/ 238312 h 238327"/>
                  <a:gd name="connsiteX3" fmla="*/ 1639155 w 2228962"/>
                  <a:gd name="connsiteY3" fmla="*/ 3658 h 238327"/>
                  <a:gd name="connsiteX4" fmla="*/ 2228962 w 2228962"/>
                  <a:gd name="connsiteY4" fmla="*/ 1277 h 238327"/>
                  <a:gd name="connsiteX0" fmla="*/ 0 w 2228962"/>
                  <a:gd name="connsiteY0" fmla="*/ 9560 h 238327"/>
                  <a:gd name="connsiteX1" fmla="*/ 1207558 w 2228962"/>
                  <a:gd name="connsiteY1" fmla="*/ 0 h 238327"/>
                  <a:gd name="connsiteX2" fmla="*/ 1405847 w 2228962"/>
                  <a:gd name="connsiteY2" fmla="*/ 238312 h 238327"/>
                  <a:gd name="connsiteX3" fmla="*/ 1639155 w 2228962"/>
                  <a:gd name="connsiteY3" fmla="*/ 3658 h 238327"/>
                  <a:gd name="connsiteX4" fmla="*/ 2228962 w 2228962"/>
                  <a:gd name="connsiteY4" fmla="*/ 1277 h 238327"/>
                  <a:gd name="connsiteX0" fmla="*/ 0 w 2228962"/>
                  <a:gd name="connsiteY0" fmla="*/ 9560 h 238314"/>
                  <a:gd name="connsiteX1" fmla="*/ 1207558 w 2228962"/>
                  <a:gd name="connsiteY1" fmla="*/ 0 h 238314"/>
                  <a:gd name="connsiteX2" fmla="*/ 1405847 w 2228962"/>
                  <a:gd name="connsiteY2" fmla="*/ 238312 h 238314"/>
                  <a:gd name="connsiteX3" fmla="*/ 1639155 w 2228962"/>
                  <a:gd name="connsiteY3" fmla="*/ 3658 h 238314"/>
                  <a:gd name="connsiteX4" fmla="*/ 2228962 w 2228962"/>
                  <a:gd name="connsiteY4" fmla="*/ 1277 h 238314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8316"/>
                  <a:gd name="connsiteX1" fmla="*/ 1207558 w 2228962"/>
                  <a:gd name="connsiteY1" fmla="*/ 0 h 238316"/>
                  <a:gd name="connsiteX2" fmla="*/ 1405847 w 2228962"/>
                  <a:gd name="connsiteY2" fmla="*/ 238312 h 238316"/>
                  <a:gd name="connsiteX3" fmla="*/ 1639155 w 2228962"/>
                  <a:gd name="connsiteY3" fmla="*/ 3658 h 238316"/>
                  <a:gd name="connsiteX4" fmla="*/ 2228962 w 2228962"/>
                  <a:gd name="connsiteY4" fmla="*/ 1277 h 238316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05847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13426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13426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655"/>
                  <a:gd name="connsiteX1" fmla="*/ 1207558 w 2228962"/>
                  <a:gd name="connsiteY1" fmla="*/ 0 h 238655"/>
                  <a:gd name="connsiteX2" fmla="*/ 1413426 w 2228962"/>
                  <a:gd name="connsiteY2" fmla="*/ 238312 h 238655"/>
                  <a:gd name="connsiteX3" fmla="*/ 1639155 w 2228962"/>
                  <a:gd name="connsiteY3" fmla="*/ 3658 h 238655"/>
                  <a:gd name="connsiteX4" fmla="*/ 2228962 w 2228962"/>
                  <a:gd name="connsiteY4" fmla="*/ 1277 h 238655"/>
                  <a:gd name="connsiteX0" fmla="*/ 0 w 2228962"/>
                  <a:gd name="connsiteY0" fmla="*/ 9560 h 239169"/>
                  <a:gd name="connsiteX1" fmla="*/ 1207558 w 2228962"/>
                  <a:gd name="connsiteY1" fmla="*/ 0 h 239169"/>
                  <a:gd name="connsiteX2" fmla="*/ 1413426 w 2228962"/>
                  <a:gd name="connsiteY2" fmla="*/ 238312 h 239169"/>
                  <a:gd name="connsiteX3" fmla="*/ 1639155 w 2228962"/>
                  <a:gd name="connsiteY3" fmla="*/ 3658 h 239169"/>
                  <a:gd name="connsiteX4" fmla="*/ 2228962 w 2228962"/>
                  <a:gd name="connsiteY4" fmla="*/ 1277 h 239169"/>
                  <a:gd name="connsiteX0" fmla="*/ 0 w 2228962"/>
                  <a:gd name="connsiteY0" fmla="*/ 9560 h 238317"/>
                  <a:gd name="connsiteX1" fmla="*/ 1207558 w 2228962"/>
                  <a:gd name="connsiteY1" fmla="*/ 0 h 238317"/>
                  <a:gd name="connsiteX2" fmla="*/ 1413426 w 2228962"/>
                  <a:gd name="connsiteY2" fmla="*/ 238312 h 238317"/>
                  <a:gd name="connsiteX3" fmla="*/ 1639155 w 2228962"/>
                  <a:gd name="connsiteY3" fmla="*/ 3658 h 238317"/>
                  <a:gd name="connsiteX4" fmla="*/ 2228962 w 2228962"/>
                  <a:gd name="connsiteY4" fmla="*/ 1277 h 238317"/>
                  <a:gd name="connsiteX0" fmla="*/ 0 w 2228962"/>
                  <a:gd name="connsiteY0" fmla="*/ 9560 h 238319"/>
                  <a:gd name="connsiteX1" fmla="*/ 1207558 w 2228962"/>
                  <a:gd name="connsiteY1" fmla="*/ 0 h 238319"/>
                  <a:gd name="connsiteX2" fmla="*/ 1413426 w 2228962"/>
                  <a:gd name="connsiteY2" fmla="*/ 238312 h 238319"/>
                  <a:gd name="connsiteX3" fmla="*/ 1639155 w 2228962"/>
                  <a:gd name="connsiteY3" fmla="*/ 3658 h 238319"/>
                  <a:gd name="connsiteX4" fmla="*/ 2228962 w 2228962"/>
                  <a:gd name="connsiteY4" fmla="*/ 1277 h 238319"/>
                  <a:gd name="connsiteX0" fmla="*/ 0 w 2228962"/>
                  <a:gd name="connsiteY0" fmla="*/ 9560 h 238319"/>
                  <a:gd name="connsiteX1" fmla="*/ 1207558 w 2228962"/>
                  <a:gd name="connsiteY1" fmla="*/ 0 h 238319"/>
                  <a:gd name="connsiteX2" fmla="*/ 1413426 w 2228962"/>
                  <a:gd name="connsiteY2" fmla="*/ 238312 h 238319"/>
                  <a:gd name="connsiteX3" fmla="*/ 1639155 w 2228962"/>
                  <a:gd name="connsiteY3" fmla="*/ 3658 h 238319"/>
                  <a:gd name="connsiteX4" fmla="*/ 2228962 w 2228962"/>
                  <a:gd name="connsiteY4" fmla="*/ 1277 h 238319"/>
                  <a:gd name="connsiteX0" fmla="*/ 0 w 2228962"/>
                  <a:gd name="connsiteY0" fmla="*/ 9560 h 249105"/>
                  <a:gd name="connsiteX1" fmla="*/ 1207558 w 2228962"/>
                  <a:gd name="connsiteY1" fmla="*/ 0 h 249105"/>
                  <a:gd name="connsiteX2" fmla="*/ 1413426 w 2228962"/>
                  <a:gd name="connsiteY2" fmla="*/ 249099 h 249105"/>
                  <a:gd name="connsiteX3" fmla="*/ 1639155 w 2228962"/>
                  <a:gd name="connsiteY3" fmla="*/ 3658 h 249105"/>
                  <a:gd name="connsiteX4" fmla="*/ 2228962 w 2228962"/>
                  <a:gd name="connsiteY4" fmla="*/ 1277 h 249105"/>
                  <a:gd name="connsiteX0" fmla="*/ 0 w 2228962"/>
                  <a:gd name="connsiteY0" fmla="*/ 9560 h 249131"/>
                  <a:gd name="connsiteX1" fmla="*/ 1207558 w 2228962"/>
                  <a:gd name="connsiteY1" fmla="*/ 0 h 249131"/>
                  <a:gd name="connsiteX2" fmla="*/ 1413426 w 2228962"/>
                  <a:gd name="connsiteY2" fmla="*/ 249099 h 249131"/>
                  <a:gd name="connsiteX3" fmla="*/ 1639155 w 2228962"/>
                  <a:gd name="connsiteY3" fmla="*/ 3658 h 249131"/>
                  <a:gd name="connsiteX4" fmla="*/ 2228962 w 2228962"/>
                  <a:gd name="connsiteY4" fmla="*/ 1277 h 249131"/>
                  <a:gd name="connsiteX0" fmla="*/ 0 w 2228962"/>
                  <a:gd name="connsiteY0" fmla="*/ 9560 h 249107"/>
                  <a:gd name="connsiteX1" fmla="*/ 1207558 w 2228962"/>
                  <a:gd name="connsiteY1" fmla="*/ 0 h 249107"/>
                  <a:gd name="connsiteX2" fmla="*/ 1413426 w 2228962"/>
                  <a:gd name="connsiteY2" fmla="*/ 249099 h 249107"/>
                  <a:gd name="connsiteX3" fmla="*/ 1639155 w 2228962"/>
                  <a:gd name="connsiteY3" fmla="*/ 3658 h 249107"/>
                  <a:gd name="connsiteX4" fmla="*/ 2228962 w 2228962"/>
                  <a:gd name="connsiteY4" fmla="*/ 1277 h 249107"/>
                  <a:gd name="connsiteX0" fmla="*/ 0 w 2228962"/>
                  <a:gd name="connsiteY0" fmla="*/ 9560 h 249107"/>
                  <a:gd name="connsiteX1" fmla="*/ 1207558 w 2228962"/>
                  <a:gd name="connsiteY1" fmla="*/ 0 h 249107"/>
                  <a:gd name="connsiteX2" fmla="*/ 1413426 w 2228962"/>
                  <a:gd name="connsiteY2" fmla="*/ 249099 h 249107"/>
                  <a:gd name="connsiteX3" fmla="*/ 1639155 w 2228962"/>
                  <a:gd name="connsiteY3" fmla="*/ 3658 h 249107"/>
                  <a:gd name="connsiteX4" fmla="*/ 2228962 w 2228962"/>
                  <a:gd name="connsiteY4" fmla="*/ 1277 h 249107"/>
                  <a:gd name="connsiteX0" fmla="*/ 0 w 2228962"/>
                  <a:gd name="connsiteY0" fmla="*/ 9560 h 249106"/>
                  <a:gd name="connsiteX1" fmla="*/ 1207558 w 2228962"/>
                  <a:gd name="connsiteY1" fmla="*/ 0 h 249106"/>
                  <a:gd name="connsiteX2" fmla="*/ 1413426 w 2228962"/>
                  <a:gd name="connsiteY2" fmla="*/ 249099 h 249106"/>
                  <a:gd name="connsiteX3" fmla="*/ 1639155 w 2228962"/>
                  <a:gd name="connsiteY3" fmla="*/ 3658 h 249106"/>
                  <a:gd name="connsiteX4" fmla="*/ 2228962 w 2228962"/>
                  <a:gd name="connsiteY4" fmla="*/ 1277 h 249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962" h="249106">
                    <a:moveTo>
                      <a:pt x="0" y="9560"/>
                    </a:moveTo>
                    <a:lnTo>
                      <a:pt x="1207558" y="0"/>
                    </a:lnTo>
                    <a:cubicBezTo>
                      <a:pt x="1206553" y="106717"/>
                      <a:pt x="1259456" y="247960"/>
                      <a:pt x="1413426" y="249099"/>
                    </a:cubicBezTo>
                    <a:cubicBezTo>
                      <a:pt x="1570001" y="250257"/>
                      <a:pt x="1634208" y="115042"/>
                      <a:pt x="1639155" y="3658"/>
                    </a:cubicBezTo>
                    <a:lnTo>
                      <a:pt x="2228962" y="1277"/>
                    </a:lnTo>
                  </a:path>
                </a:pathLst>
              </a:custGeom>
              <a:ln w="50800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E6D10704-EAB3-450D-A9A3-6EB75B51349A}"/>
                  </a:ext>
                </a:extLst>
              </p:cNvPr>
              <p:cNvSpPr/>
              <p:nvPr/>
            </p:nvSpPr>
            <p:spPr>
              <a:xfrm flipH="1">
                <a:off x="1233143" y="2984968"/>
                <a:ext cx="2228962" cy="249106"/>
              </a:xfrm>
              <a:custGeom>
                <a:avLst/>
                <a:gdLst>
                  <a:gd name="connsiteX0" fmla="*/ 0 w 1609344"/>
                  <a:gd name="connsiteY0" fmla="*/ 0 h 296266"/>
                  <a:gd name="connsiteX1" fmla="*/ 599846 w 1609344"/>
                  <a:gd name="connsiteY1" fmla="*/ 10973 h 296266"/>
                  <a:gd name="connsiteX2" fmla="*/ 676656 w 1609344"/>
                  <a:gd name="connsiteY2" fmla="*/ 274320 h 296266"/>
                  <a:gd name="connsiteX3" fmla="*/ 947318 w 1609344"/>
                  <a:gd name="connsiteY3" fmla="*/ 296266 h 296266"/>
                  <a:gd name="connsiteX4" fmla="*/ 1031443 w 1609344"/>
                  <a:gd name="connsiteY4" fmla="*/ 14631 h 296266"/>
                  <a:gd name="connsiteX5" fmla="*/ 1609344 w 1609344"/>
                  <a:gd name="connsiteY5" fmla="*/ 14631 h 296266"/>
                  <a:gd name="connsiteX0" fmla="*/ 0 w 1604581"/>
                  <a:gd name="connsiteY0" fmla="*/ 0 h 291504"/>
                  <a:gd name="connsiteX1" fmla="*/ 595083 w 1604581"/>
                  <a:gd name="connsiteY1" fmla="*/ 6211 h 291504"/>
                  <a:gd name="connsiteX2" fmla="*/ 671893 w 1604581"/>
                  <a:gd name="connsiteY2" fmla="*/ 269558 h 291504"/>
                  <a:gd name="connsiteX3" fmla="*/ 942555 w 1604581"/>
                  <a:gd name="connsiteY3" fmla="*/ 291504 h 291504"/>
                  <a:gd name="connsiteX4" fmla="*/ 1026680 w 1604581"/>
                  <a:gd name="connsiteY4" fmla="*/ 9869 h 291504"/>
                  <a:gd name="connsiteX5" fmla="*/ 1604581 w 1604581"/>
                  <a:gd name="connsiteY5" fmla="*/ 9869 h 291504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10802 h 292437"/>
                  <a:gd name="connsiteX5" fmla="*/ 1604581 w 1604581"/>
                  <a:gd name="connsiteY5" fmla="*/ 10802 h 292437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3658 h 292437"/>
                  <a:gd name="connsiteX5" fmla="*/ 1604581 w 1604581"/>
                  <a:gd name="connsiteY5" fmla="*/ 10802 h 292437"/>
                  <a:gd name="connsiteX0" fmla="*/ 0 w 1604581"/>
                  <a:gd name="connsiteY0" fmla="*/ 933 h 292437"/>
                  <a:gd name="connsiteX1" fmla="*/ 595083 w 1604581"/>
                  <a:gd name="connsiteY1" fmla="*/ 0 h 292437"/>
                  <a:gd name="connsiteX2" fmla="*/ 671893 w 1604581"/>
                  <a:gd name="connsiteY2" fmla="*/ 270491 h 292437"/>
                  <a:gd name="connsiteX3" fmla="*/ 942555 w 1604581"/>
                  <a:gd name="connsiteY3" fmla="*/ 292437 h 292437"/>
                  <a:gd name="connsiteX4" fmla="*/ 1026680 w 1604581"/>
                  <a:gd name="connsiteY4" fmla="*/ 3658 h 292437"/>
                  <a:gd name="connsiteX5" fmla="*/ 1604581 w 1604581"/>
                  <a:gd name="connsiteY5" fmla="*/ 1277 h 292437"/>
                  <a:gd name="connsiteX0" fmla="*/ 0 w 1604581"/>
                  <a:gd name="connsiteY0" fmla="*/ 933 h 271006"/>
                  <a:gd name="connsiteX1" fmla="*/ 595083 w 1604581"/>
                  <a:gd name="connsiteY1" fmla="*/ 0 h 271006"/>
                  <a:gd name="connsiteX2" fmla="*/ 671893 w 1604581"/>
                  <a:gd name="connsiteY2" fmla="*/ 270491 h 271006"/>
                  <a:gd name="connsiteX3" fmla="*/ 947318 w 1604581"/>
                  <a:gd name="connsiteY3" fmla="*/ 271006 h 271006"/>
                  <a:gd name="connsiteX4" fmla="*/ 1026680 w 1604581"/>
                  <a:gd name="connsiteY4" fmla="*/ 3658 h 271006"/>
                  <a:gd name="connsiteX5" fmla="*/ 1604581 w 1604581"/>
                  <a:gd name="connsiteY5" fmla="*/ 1277 h 271006"/>
                  <a:gd name="connsiteX0" fmla="*/ 0 w 1604581"/>
                  <a:gd name="connsiteY0" fmla="*/ 933 h 273387"/>
                  <a:gd name="connsiteX1" fmla="*/ 595083 w 1604581"/>
                  <a:gd name="connsiteY1" fmla="*/ 0 h 273387"/>
                  <a:gd name="connsiteX2" fmla="*/ 671893 w 1604581"/>
                  <a:gd name="connsiteY2" fmla="*/ 270491 h 273387"/>
                  <a:gd name="connsiteX3" fmla="*/ 937793 w 1604581"/>
                  <a:gd name="connsiteY3" fmla="*/ 273387 h 273387"/>
                  <a:gd name="connsiteX4" fmla="*/ 1026680 w 1604581"/>
                  <a:gd name="connsiteY4" fmla="*/ 3658 h 273387"/>
                  <a:gd name="connsiteX5" fmla="*/ 1604581 w 1604581"/>
                  <a:gd name="connsiteY5" fmla="*/ 1277 h 273387"/>
                  <a:gd name="connsiteX0" fmla="*/ 0 w 1616487"/>
                  <a:gd name="connsiteY0" fmla="*/ 933 h 273387"/>
                  <a:gd name="connsiteX1" fmla="*/ 595083 w 1616487"/>
                  <a:gd name="connsiteY1" fmla="*/ 0 h 273387"/>
                  <a:gd name="connsiteX2" fmla="*/ 671893 w 1616487"/>
                  <a:gd name="connsiteY2" fmla="*/ 270491 h 273387"/>
                  <a:gd name="connsiteX3" fmla="*/ 937793 w 1616487"/>
                  <a:gd name="connsiteY3" fmla="*/ 273387 h 273387"/>
                  <a:gd name="connsiteX4" fmla="*/ 1026680 w 1616487"/>
                  <a:gd name="connsiteY4" fmla="*/ 3658 h 273387"/>
                  <a:gd name="connsiteX5" fmla="*/ 1616487 w 1616487"/>
                  <a:gd name="connsiteY5" fmla="*/ 1277 h 273387"/>
                  <a:gd name="connsiteX0" fmla="*/ 0 w 1616487"/>
                  <a:gd name="connsiteY0" fmla="*/ 933 h 273387"/>
                  <a:gd name="connsiteX1" fmla="*/ 595083 w 1616487"/>
                  <a:gd name="connsiteY1" fmla="*/ 0 h 273387"/>
                  <a:gd name="connsiteX2" fmla="*/ 671893 w 1616487"/>
                  <a:gd name="connsiteY2" fmla="*/ 270491 h 273387"/>
                  <a:gd name="connsiteX3" fmla="*/ 937793 w 1616487"/>
                  <a:gd name="connsiteY3" fmla="*/ 273387 h 273387"/>
                  <a:gd name="connsiteX4" fmla="*/ 1026680 w 1616487"/>
                  <a:gd name="connsiteY4" fmla="*/ 3658 h 273387"/>
                  <a:gd name="connsiteX5" fmla="*/ 1616487 w 1616487"/>
                  <a:gd name="connsiteY5" fmla="*/ 1277 h 273387"/>
                  <a:gd name="connsiteX0" fmla="*/ 0 w 1616487"/>
                  <a:gd name="connsiteY0" fmla="*/ 933 h 286293"/>
                  <a:gd name="connsiteX1" fmla="*/ 595083 w 1616487"/>
                  <a:gd name="connsiteY1" fmla="*/ 0 h 286293"/>
                  <a:gd name="connsiteX2" fmla="*/ 671893 w 1616487"/>
                  <a:gd name="connsiteY2" fmla="*/ 270491 h 286293"/>
                  <a:gd name="connsiteX3" fmla="*/ 937793 w 1616487"/>
                  <a:gd name="connsiteY3" fmla="*/ 273387 h 286293"/>
                  <a:gd name="connsiteX4" fmla="*/ 1026680 w 1616487"/>
                  <a:gd name="connsiteY4" fmla="*/ 3658 h 286293"/>
                  <a:gd name="connsiteX5" fmla="*/ 1616487 w 1616487"/>
                  <a:gd name="connsiteY5" fmla="*/ 1277 h 286293"/>
                  <a:gd name="connsiteX0" fmla="*/ 0 w 1616487"/>
                  <a:gd name="connsiteY0" fmla="*/ 933 h 302673"/>
                  <a:gd name="connsiteX1" fmla="*/ 595083 w 1616487"/>
                  <a:gd name="connsiteY1" fmla="*/ 0 h 302673"/>
                  <a:gd name="connsiteX2" fmla="*/ 671893 w 1616487"/>
                  <a:gd name="connsiteY2" fmla="*/ 270491 h 302673"/>
                  <a:gd name="connsiteX3" fmla="*/ 937793 w 1616487"/>
                  <a:gd name="connsiteY3" fmla="*/ 273387 h 302673"/>
                  <a:gd name="connsiteX4" fmla="*/ 1026680 w 1616487"/>
                  <a:gd name="connsiteY4" fmla="*/ 3658 h 302673"/>
                  <a:gd name="connsiteX5" fmla="*/ 1616487 w 1616487"/>
                  <a:gd name="connsiteY5" fmla="*/ 1277 h 302673"/>
                  <a:gd name="connsiteX0" fmla="*/ 0 w 1616487"/>
                  <a:gd name="connsiteY0" fmla="*/ 933 h 302673"/>
                  <a:gd name="connsiteX1" fmla="*/ 595083 w 1616487"/>
                  <a:gd name="connsiteY1" fmla="*/ 0 h 302673"/>
                  <a:gd name="connsiteX2" fmla="*/ 671893 w 1616487"/>
                  <a:gd name="connsiteY2" fmla="*/ 270491 h 302673"/>
                  <a:gd name="connsiteX3" fmla="*/ 937793 w 1616487"/>
                  <a:gd name="connsiteY3" fmla="*/ 273387 h 302673"/>
                  <a:gd name="connsiteX4" fmla="*/ 1026680 w 1616487"/>
                  <a:gd name="connsiteY4" fmla="*/ 3658 h 302673"/>
                  <a:gd name="connsiteX5" fmla="*/ 1616487 w 1616487"/>
                  <a:gd name="connsiteY5" fmla="*/ 1277 h 302673"/>
                  <a:gd name="connsiteX0" fmla="*/ 0 w 1616487"/>
                  <a:gd name="connsiteY0" fmla="*/ 933 h 298825"/>
                  <a:gd name="connsiteX1" fmla="*/ 595083 w 1616487"/>
                  <a:gd name="connsiteY1" fmla="*/ 0 h 298825"/>
                  <a:gd name="connsiteX2" fmla="*/ 671893 w 1616487"/>
                  <a:gd name="connsiteY2" fmla="*/ 270491 h 298825"/>
                  <a:gd name="connsiteX3" fmla="*/ 937793 w 1616487"/>
                  <a:gd name="connsiteY3" fmla="*/ 273387 h 298825"/>
                  <a:gd name="connsiteX4" fmla="*/ 1026680 w 1616487"/>
                  <a:gd name="connsiteY4" fmla="*/ 3658 h 298825"/>
                  <a:gd name="connsiteX5" fmla="*/ 1616487 w 1616487"/>
                  <a:gd name="connsiteY5" fmla="*/ 1277 h 298825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4982"/>
                  <a:gd name="connsiteX1" fmla="*/ 595083 w 1616487"/>
                  <a:gd name="connsiteY1" fmla="*/ 0 h 304982"/>
                  <a:gd name="connsiteX2" fmla="*/ 681418 w 1616487"/>
                  <a:gd name="connsiteY2" fmla="*/ 282397 h 304982"/>
                  <a:gd name="connsiteX3" fmla="*/ 937793 w 1616487"/>
                  <a:gd name="connsiteY3" fmla="*/ 273387 h 304982"/>
                  <a:gd name="connsiteX4" fmla="*/ 1026680 w 1616487"/>
                  <a:gd name="connsiteY4" fmla="*/ 3658 h 304982"/>
                  <a:gd name="connsiteX5" fmla="*/ 1616487 w 1616487"/>
                  <a:gd name="connsiteY5" fmla="*/ 1277 h 304982"/>
                  <a:gd name="connsiteX0" fmla="*/ 0 w 1616487"/>
                  <a:gd name="connsiteY0" fmla="*/ 933 h 306013"/>
                  <a:gd name="connsiteX1" fmla="*/ 595083 w 1616487"/>
                  <a:gd name="connsiteY1" fmla="*/ 0 h 306013"/>
                  <a:gd name="connsiteX2" fmla="*/ 681418 w 1616487"/>
                  <a:gd name="connsiteY2" fmla="*/ 282397 h 306013"/>
                  <a:gd name="connsiteX3" fmla="*/ 947318 w 1616487"/>
                  <a:gd name="connsiteY3" fmla="*/ 275768 h 306013"/>
                  <a:gd name="connsiteX4" fmla="*/ 1026680 w 1616487"/>
                  <a:gd name="connsiteY4" fmla="*/ 3658 h 306013"/>
                  <a:gd name="connsiteX5" fmla="*/ 1616487 w 1616487"/>
                  <a:gd name="connsiteY5" fmla="*/ 1277 h 306013"/>
                  <a:gd name="connsiteX0" fmla="*/ 0 w 1616487"/>
                  <a:gd name="connsiteY0" fmla="*/ 933 h 306013"/>
                  <a:gd name="connsiteX1" fmla="*/ 595083 w 1616487"/>
                  <a:gd name="connsiteY1" fmla="*/ 0 h 306013"/>
                  <a:gd name="connsiteX2" fmla="*/ 681418 w 1616487"/>
                  <a:gd name="connsiteY2" fmla="*/ 282397 h 306013"/>
                  <a:gd name="connsiteX3" fmla="*/ 947318 w 1616487"/>
                  <a:gd name="connsiteY3" fmla="*/ 275768 h 306013"/>
                  <a:gd name="connsiteX4" fmla="*/ 1026680 w 1616487"/>
                  <a:gd name="connsiteY4" fmla="*/ 3658 h 306013"/>
                  <a:gd name="connsiteX5" fmla="*/ 1616487 w 1616487"/>
                  <a:gd name="connsiteY5" fmla="*/ 1277 h 306013"/>
                  <a:gd name="connsiteX0" fmla="*/ 0 w 1616487"/>
                  <a:gd name="connsiteY0" fmla="*/ 933 h 309444"/>
                  <a:gd name="connsiteX1" fmla="*/ 595083 w 1616487"/>
                  <a:gd name="connsiteY1" fmla="*/ 0 h 309444"/>
                  <a:gd name="connsiteX2" fmla="*/ 681418 w 1616487"/>
                  <a:gd name="connsiteY2" fmla="*/ 282397 h 309444"/>
                  <a:gd name="connsiteX3" fmla="*/ 947318 w 1616487"/>
                  <a:gd name="connsiteY3" fmla="*/ 275768 h 309444"/>
                  <a:gd name="connsiteX4" fmla="*/ 1026680 w 1616487"/>
                  <a:gd name="connsiteY4" fmla="*/ 3658 h 309444"/>
                  <a:gd name="connsiteX5" fmla="*/ 1616487 w 1616487"/>
                  <a:gd name="connsiteY5" fmla="*/ 1277 h 309444"/>
                  <a:gd name="connsiteX0" fmla="*/ 0 w 1616487"/>
                  <a:gd name="connsiteY0" fmla="*/ 933 h 313127"/>
                  <a:gd name="connsiteX1" fmla="*/ 595083 w 1616487"/>
                  <a:gd name="connsiteY1" fmla="*/ 0 h 313127"/>
                  <a:gd name="connsiteX2" fmla="*/ 681418 w 1616487"/>
                  <a:gd name="connsiteY2" fmla="*/ 282397 h 313127"/>
                  <a:gd name="connsiteX3" fmla="*/ 947318 w 1616487"/>
                  <a:gd name="connsiteY3" fmla="*/ 275768 h 313127"/>
                  <a:gd name="connsiteX4" fmla="*/ 1026680 w 1616487"/>
                  <a:gd name="connsiteY4" fmla="*/ 3658 h 313127"/>
                  <a:gd name="connsiteX5" fmla="*/ 1616487 w 1616487"/>
                  <a:gd name="connsiteY5" fmla="*/ 1277 h 313127"/>
                  <a:gd name="connsiteX0" fmla="*/ 0 w 1616487"/>
                  <a:gd name="connsiteY0" fmla="*/ 933 h 313127"/>
                  <a:gd name="connsiteX1" fmla="*/ 595083 w 1616487"/>
                  <a:gd name="connsiteY1" fmla="*/ 0 h 313127"/>
                  <a:gd name="connsiteX2" fmla="*/ 681418 w 1616487"/>
                  <a:gd name="connsiteY2" fmla="*/ 282397 h 313127"/>
                  <a:gd name="connsiteX3" fmla="*/ 947318 w 1616487"/>
                  <a:gd name="connsiteY3" fmla="*/ 275768 h 313127"/>
                  <a:gd name="connsiteX4" fmla="*/ 1026680 w 1616487"/>
                  <a:gd name="connsiteY4" fmla="*/ 3658 h 313127"/>
                  <a:gd name="connsiteX5" fmla="*/ 1616487 w 1616487"/>
                  <a:gd name="connsiteY5" fmla="*/ 1277 h 313127"/>
                  <a:gd name="connsiteX0" fmla="*/ 0 w 1616487"/>
                  <a:gd name="connsiteY0" fmla="*/ 933 h 314832"/>
                  <a:gd name="connsiteX1" fmla="*/ 595083 w 1616487"/>
                  <a:gd name="connsiteY1" fmla="*/ 0 h 314832"/>
                  <a:gd name="connsiteX2" fmla="*/ 681418 w 1616487"/>
                  <a:gd name="connsiteY2" fmla="*/ 282397 h 314832"/>
                  <a:gd name="connsiteX3" fmla="*/ 947318 w 1616487"/>
                  <a:gd name="connsiteY3" fmla="*/ 275768 h 314832"/>
                  <a:gd name="connsiteX4" fmla="*/ 1026680 w 1616487"/>
                  <a:gd name="connsiteY4" fmla="*/ 3658 h 314832"/>
                  <a:gd name="connsiteX5" fmla="*/ 1616487 w 1616487"/>
                  <a:gd name="connsiteY5" fmla="*/ 1277 h 314832"/>
                  <a:gd name="connsiteX0" fmla="*/ 0 w 1616487"/>
                  <a:gd name="connsiteY0" fmla="*/ 933 h 316689"/>
                  <a:gd name="connsiteX1" fmla="*/ 595083 w 1616487"/>
                  <a:gd name="connsiteY1" fmla="*/ 0 h 316689"/>
                  <a:gd name="connsiteX2" fmla="*/ 681418 w 1616487"/>
                  <a:gd name="connsiteY2" fmla="*/ 282397 h 316689"/>
                  <a:gd name="connsiteX3" fmla="*/ 947318 w 1616487"/>
                  <a:gd name="connsiteY3" fmla="*/ 275768 h 316689"/>
                  <a:gd name="connsiteX4" fmla="*/ 1026680 w 1616487"/>
                  <a:gd name="connsiteY4" fmla="*/ 3658 h 316689"/>
                  <a:gd name="connsiteX5" fmla="*/ 1616487 w 1616487"/>
                  <a:gd name="connsiteY5" fmla="*/ 1277 h 316689"/>
                  <a:gd name="connsiteX0" fmla="*/ 0 w 1616487"/>
                  <a:gd name="connsiteY0" fmla="*/ 933 h 316689"/>
                  <a:gd name="connsiteX1" fmla="*/ 595083 w 1616487"/>
                  <a:gd name="connsiteY1" fmla="*/ 0 h 316689"/>
                  <a:gd name="connsiteX2" fmla="*/ 681418 w 1616487"/>
                  <a:gd name="connsiteY2" fmla="*/ 282397 h 316689"/>
                  <a:gd name="connsiteX3" fmla="*/ 947318 w 1616487"/>
                  <a:gd name="connsiteY3" fmla="*/ 275768 h 316689"/>
                  <a:gd name="connsiteX4" fmla="*/ 1026680 w 1616487"/>
                  <a:gd name="connsiteY4" fmla="*/ 3658 h 316689"/>
                  <a:gd name="connsiteX5" fmla="*/ 1616487 w 1616487"/>
                  <a:gd name="connsiteY5" fmla="*/ 1277 h 316689"/>
                  <a:gd name="connsiteX0" fmla="*/ 0 w 1616487"/>
                  <a:gd name="connsiteY0" fmla="*/ 933 h 317539"/>
                  <a:gd name="connsiteX1" fmla="*/ 595083 w 1616487"/>
                  <a:gd name="connsiteY1" fmla="*/ 0 h 317539"/>
                  <a:gd name="connsiteX2" fmla="*/ 681418 w 1616487"/>
                  <a:gd name="connsiteY2" fmla="*/ 282397 h 317539"/>
                  <a:gd name="connsiteX3" fmla="*/ 947318 w 1616487"/>
                  <a:gd name="connsiteY3" fmla="*/ 275768 h 317539"/>
                  <a:gd name="connsiteX4" fmla="*/ 1026680 w 1616487"/>
                  <a:gd name="connsiteY4" fmla="*/ 3658 h 317539"/>
                  <a:gd name="connsiteX5" fmla="*/ 1616487 w 1616487"/>
                  <a:gd name="connsiteY5" fmla="*/ 1277 h 317539"/>
                  <a:gd name="connsiteX0" fmla="*/ 0 w 1616487"/>
                  <a:gd name="connsiteY0" fmla="*/ 933 h 314362"/>
                  <a:gd name="connsiteX1" fmla="*/ 595083 w 1616487"/>
                  <a:gd name="connsiteY1" fmla="*/ 0 h 314362"/>
                  <a:gd name="connsiteX2" fmla="*/ 681418 w 1616487"/>
                  <a:gd name="connsiteY2" fmla="*/ 282397 h 314362"/>
                  <a:gd name="connsiteX3" fmla="*/ 944937 w 1616487"/>
                  <a:gd name="connsiteY3" fmla="*/ 268624 h 314362"/>
                  <a:gd name="connsiteX4" fmla="*/ 1026680 w 1616487"/>
                  <a:gd name="connsiteY4" fmla="*/ 3658 h 314362"/>
                  <a:gd name="connsiteX5" fmla="*/ 1616487 w 1616487"/>
                  <a:gd name="connsiteY5" fmla="*/ 1277 h 314362"/>
                  <a:gd name="connsiteX0" fmla="*/ 0 w 2254841"/>
                  <a:gd name="connsiteY0" fmla="*/ 0 h 330682"/>
                  <a:gd name="connsiteX1" fmla="*/ 1233437 w 2254841"/>
                  <a:gd name="connsiteY1" fmla="*/ 16320 h 330682"/>
                  <a:gd name="connsiteX2" fmla="*/ 1319772 w 2254841"/>
                  <a:gd name="connsiteY2" fmla="*/ 298717 h 330682"/>
                  <a:gd name="connsiteX3" fmla="*/ 1583291 w 2254841"/>
                  <a:gd name="connsiteY3" fmla="*/ 284944 h 330682"/>
                  <a:gd name="connsiteX4" fmla="*/ 1665034 w 2254841"/>
                  <a:gd name="connsiteY4" fmla="*/ 19978 h 330682"/>
                  <a:gd name="connsiteX5" fmla="*/ 2254841 w 2254841"/>
                  <a:gd name="connsiteY5" fmla="*/ 17597 h 330682"/>
                  <a:gd name="connsiteX0" fmla="*/ 0 w 2228962"/>
                  <a:gd name="connsiteY0" fmla="*/ 9560 h 314362"/>
                  <a:gd name="connsiteX1" fmla="*/ 1207558 w 2228962"/>
                  <a:gd name="connsiteY1" fmla="*/ 0 h 314362"/>
                  <a:gd name="connsiteX2" fmla="*/ 1293893 w 2228962"/>
                  <a:gd name="connsiteY2" fmla="*/ 282397 h 314362"/>
                  <a:gd name="connsiteX3" fmla="*/ 1557412 w 2228962"/>
                  <a:gd name="connsiteY3" fmla="*/ 268624 h 314362"/>
                  <a:gd name="connsiteX4" fmla="*/ 1639155 w 2228962"/>
                  <a:gd name="connsiteY4" fmla="*/ 3658 h 314362"/>
                  <a:gd name="connsiteX5" fmla="*/ 2228962 w 2228962"/>
                  <a:gd name="connsiteY5" fmla="*/ 1277 h 314362"/>
                  <a:gd name="connsiteX0" fmla="*/ 0 w 2228962"/>
                  <a:gd name="connsiteY0" fmla="*/ 9560 h 295169"/>
                  <a:gd name="connsiteX1" fmla="*/ 1207558 w 2228962"/>
                  <a:gd name="connsiteY1" fmla="*/ 0 h 295169"/>
                  <a:gd name="connsiteX2" fmla="*/ 1293893 w 2228962"/>
                  <a:gd name="connsiteY2" fmla="*/ 236928 h 295169"/>
                  <a:gd name="connsiteX3" fmla="*/ 1557412 w 2228962"/>
                  <a:gd name="connsiteY3" fmla="*/ 268624 h 295169"/>
                  <a:gd name="connsiteX4" fmla="*/ 1639155 w 2228962"/>
                  <a:gd name="connsiteY4" fmla="*/ 3658 h 295169"/>
                  <a:gd name="connsiteX5" fmla="*/ 2228962 w 2228962"/>
                  <a:gd name="connsiteY5" fmla="*/ 1277 h 295169"/>
                  <a:gd name="connsiteX0" fmla="*/ 0 w 2228962"/>
                  <a:gd name="connsiteY0" fmla="*/ 9560 h 268624"/>
                  <a:gd name="connsiteX1" fmla="*/ 1207558 w 2228962"/>
                  <a:gd name="connsiteY1" fmla="*/ 0 h 268624"/>
                  <a:gd name="connsiteX2" fmla="*/ 1557412 w 2228962"/>
                  <a:gd name="connsiteY2" fmla="*/ 268624 h 268624"/>
                  <a:gd name="connsiteX3" fmla="*/ 1639155 w 2228962"/>
                  <a:gd name="connsiteY3" fmla="*/ 3658 h 268624"/>
                  <a:gd name="connsiteX4" fmla="*/ 2228962 w 2228962"/>
                  <a:gd name="connsiteY4" fmla="*/ 1277 h 268624"/>
                  <a:gd name="connsiteX0" fmla="*/ 0 w 2228962"/>
                  <a:gd name="connsiteY0" fmla="*/ 9560 h 238312"/>
                  <a:gd name="connsiteX1" fmla="*/ 1207558 w 2228962"/>
                  <a:gd name="connsiteY1" fmla="*/ 0 h 238312"/>
                  <a:gd name="connsiteX2" fmla="*/ 1466473 w 2228962"/>
                  <a:gd name="connsiteY2" fmla="*/ 238312 h 238312"/>
                  <a:gd name="connsiteX3" fmla="*/ 1639155 w 2228962"/>
                  <a:gd name="connsiteY3" fmla="*/ 3658 h 238312"/>
                  <a:gd name="connsiteX4" fmla="*/ 2228962 w 2228962"/>
                  <a:gd name="connsiteY4" fmla="*/ 1277 h 238312"/>
                  <a:gd name="connsiteX0" fmla="*/ 0 w 2228962"/>
                  <a:gd name="connsiteY0" fmla="*/ 9560 h 238312"/>
                  <a:gd name="connsiteX1" fmla="*/ 1207558 w 2228962"/>
                  <a:gd name="connsiteY1" fmla="*/ 0 h 238312"/>
                  <a:gd name="connsiteX2" fmla="*/ 1405847 w 2228962"/>
                  <a:gd name="connsiteY2" fmla="*/ 238312 h 238312"/>
                  <a:gd name="connsiteX3" fmla="*/ 1639155 w 2228962"/>
                  <a:gd name="connsiteY3" fmla="*/ 3658 h 238312"/>
                  <a:gd name="connsiteX4" fmla="*/ 2228962 w 2228962"/>
                  <a:gd name="connsiteY4" fmla="*/ 1277 h 238312"/>
                  <a:gd name="connsiteX0" fmla="*/ 0 w 2228962"/>
                  <a:gd name="connsiteY0" fmla="*/ 9560 h 238327"/>
                  <a:gd name="connsiteX1" fmla="*/ 1207558 w 2228962"/>
                  <a:gd name="connsiteY1" fmla="*/ 0 h 238327"/>
                  <a:gd name="connsiteX2" fmla="*/ 1405847 w 2228962"/>
                  <a:gd name="connsiteY2" fmla="*/ 238312 h 238327"/>
                  <a:gd name="connsiteX3" fmla="*/ 1639155 w 2228962"/>
                  <a:gd name="connsiteY3" fmla="*/ 3658 h 238327"/>
                  <a:gd name="connsiteX4" fmla="*/ 2228962 w 2228962"/>
                  <a:gd name="connsiteY4" fmla="*/ 1277 h 238327"/>
                  <a:gd name="connsiteX0" fmla="*/ 0 w 2228962"/>
                  <a:gd name="connsiteY0" fmla="*/ 9560 h 238327"/>
                  <a:gd name="connsiteX1" fmla="*/ 1207558 w 2228962"/>
                  <a:gd name="connsiteY1" fmla="*/ 0 h 238327"/>
                  <a:gd name="connsiteX2" fmla="*/ 1405847 w 2228962"/>
                  <a:gd name="connsiteY2" fmla="*/ 238312 h 238327"/>
                  <a:gd name="connsiteX3" fmla="*/ 1639155 w 2228962"/>
                  <a:gd name="connsiteY3" fmla="*/ 3658 h 238327"/>
                  <a:gd name="connsiteX4" fmla="*/ 2228962 w 2228962"/>
                  <a:gd name="connsiteY4" fmla="*/ 1277 h 238327"/>
                  <a:gd name="connsiteX0" fmla="*/ 0 w 2228962"/>
                  <a:gd name="connsiteY0" fmla="*/ 9560 h 238314"/>
                  <a:gd name="connsiteX1" fmla="*/ 1207558 w 2228962"/>
                  <a:gd name="connsiteY1" fmla="*/ 0 h 238314"/>
                  <a:gd name="connsiteX2" fmla="*/ 1405847 w 2228962"/>
                  <a:gd name="connsiteY2" fmla="*/ 238312 h 238314"/>
                  <a:gd name="connsiteX3" fmla="*/ 1639155 w 2228962"/>
                  <a:gd name="connsiteY3" fmla="*/ 3658 h 238314"/>
                  <a:gd name="connsiteX4" fmla="*/ 2228962 w 2228962"/>
                  <a:gd name="connsiteY4" fmla="*/ 1277 h 238314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9500"/>
                  <a:gd name="connsiteX1" fmla="*/ 1207558 w 2228962"/>
                  <a:gd name="connsiteY1" fmla="*/ 0 h 239500"/>
                  <a:gd name="connsiteX2" fmla="*/ 1405847 w 2228962"/>
                  <a:gd name="connsiteY2" fmla="*/ 238312 h 239500"/>
                  <a:gd name="connsiteX3" fmla="*/ 1639155 w 2228962"/>
                  <a:gd name="connsiteY3" fmla="*/ 3658 h 239500"/>
                  <a:gd name="connsiteX4" fmla="*/ 2228962 w 2228962"/>
                  <a:gd name="connsiteY4" fmla="*/ 1277 h 239500"/>
                  <a:gd name="connsiteX0" fmla="*/ 0 w 2228962"/>
                  <a:gd name="connsiteY0" fmla="*/ 9560 h 238316"/>
                  <a:gd name="connsiteX1" fmla="*/ 1207558 w 2228962"/>
                  <a:gd name="connsiteY1" fmla="*/ 0 h 238316"/>
                  <a:gd name="connsiteX2" fmla="*/ 1405847 w 2228962"/>
                  <a:gd name="connsiteY2" fmla="*/ 238312 h 238316"/>
                  <a:gd name="connsiteX3" fmla="*/ 1639155 w 2228962"/>
                  <a:gd name="connsiteY3" fmla="*/ 3658 h 238316"/>
                  <a:gd name="connsiteX4" fmla="*/ 2228962 w 2228962"/>
                  <a:gd name="connsiteY4" fmla="*/ 1277 h 238316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05847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13426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508"/>
                  <a:gd name="connsiteX1" fmla="*/ 1207558 w 2228962"/>
                  <a:gd name="connsiteY1" fmla="*/ 0 h 238508"/>
                  <a:gd name="connsiteX2" fmla="*/ 1413426 w 2228962"/>
                  <a:gd name="connsiteY2" fmla="*/ 238312 h 238508"/>
                  <a:gd name="connsiteX3" fmla="*/ 1639155 w 2228962"/>
                  <a:gd name="connsiteY3" fmla="*/ 3658 h 238508"/>
                  <a:gd name="connsiteX4" fmla="*/ 2228962 w 2228962"/>
                  <a:gd name="connsiteY4" fmla="*/ 1277 h 238508"/>
                  <a:gd name="connsiteX0" fmla="*/ 0 w 2228962"/>
                  <a:gd name="connsiteY0" fmla="*/ 9560 h 238655"/>
                  <a:gd name="connsiteX1" fmla="*/ 1207558 w 2228962"/>
                  <a:gd name="connsiteY1" fmla="*/ 0 h 238655"/>
                  <a:gd name="connsiteX2" fmla="*/ 1413426 w 2228962"/>
                  <a:gd name="connsiteY2" fmla="*/ 238312 h 238655"/>
                  <a:gd name="connsiteX3" fmla="*/ 1639155 w 2228962"/>
                  <a:gd name="connsiteY3" fmla="*/ 3658 h 238655"/>
                  <a:gd name="connsiteX4" fmla="*/ 2228962 w 2228962"/>
                  <a:gd name="connsiteY4" fmla="*/ 1277 h 238655"/>
                  <a:gd name="connsiteX0" fmla="*/ 0 w 2228962"/>
                  <a:gd name="connsiteY0" fmla="*/ 9560 h 239169"/>
                  <a:gd name="connsiteX1" fmla="*/ 1207558 w 2228962"/>
                  <a:gd name="connsiteY1" fmla="*/ 0 h 239169"/>
                  <a:gd name="connsiteX2" fmla="*/ 1413426 w 2228962"/>
                  <a:gd name="connsiteY2" fmla="*/ 238312 h 239169"/>
                  <a:gd name="connsiteX3" fmla="*/ 1639155 w 2228962"/>
                  <a:gd name="connsiteY3" fmla="*/ 3658 h 239169"/>
                  <a:gd name="connsiteX4" fmla="*/ 2228962 w 2228962"/>
                  <a:gd name="connsiteY4" fmla="*/ 1277 h 239169"/>
                  <a:gd name="connsiteX0" fmla="*/ 0 w 2228962"/>
                  <a:gd name="connsiteY0" fmla="*/ 9560 h 238317"/>
                  <a:gd name="connsiteX1" fmla="*/ 1207558 w 2228962"/>
                  <a:gd name="connsiteY1" fmla="*/ 0 h 238317"/>
                  <a:gd name="connsiteX2" fmla="*/ 1413426 w 2228962"/>
                  <a:gd name="connsiteY2" fmla="*/ 238312 h 238317"/>
                  <a:gd name="connsiteX3" fmla="*/ 1639155 w 2228962"/>
                  <a:gd name="connsiteY3" fmla="*/ 3658 h 238317"/>
                  <a:gd name="connsiteX4" fmla="*/ 2228962 w 2228962"/>
                  <a:gd name="connsiteY4" fmla="*/ 1277 h 238317"/>
                  <a:gd name="connsiteX0" fmla="*/ 0 w 2228962"/>
                  <a:gd name="connsiteY0" fmla="*/ 9560 h 238319"/>
                  <a:gd name="connsiteX1" fmla="*/ 1207558 w 2228962"/>
                  <a:gd name="connsiteY1" fmla="*/ 0 h 238319"/>
                  <a:gd name="connsiteX2" fmla="*/ 1413426 w 2228962"/>
                  <a:gd name="connsiteY2" fmla="*/ 238312 h 238319"/>
                  <a:gd name="connsiteX3" fmla="*/ 1639155 w 2228962"/>
                  <a:gd name="connsiteY3" fmla="*/ 3658 h 238319"/>
                  <a:gd name="connsiteX4" fmla="*/ 2228962 w 2228962"/>
                  <a:gd name="connsiteY4" fmla="*/ 1277 h 238319"/>
                  <a:gd name="connsiteX0" fmla="*/ 0 w 2228962"/>
                  <a:gd name="connsiteY0" fmla="*/ 9560 h 238319"/>
                  <a:gd name="connsiteX1" fmla="*/ 1207558 w 2228962"/>
                  <a:gd name="connsiteY1" fmla="*/ 0 h 238319"/>
                  <a:gd name="connsiteX2" fmla="*/ 1413426 w 2228962"/>
                  <a:gd name="connsiteY2" fmla="*/ 238312 h 238319"/>
                  <a:gd name="connsiteX3" fmla="*/ 1639155 w 2228962"/>
                  <a:gd name="connsiteY3" fmla="*/ 3658 h 238319"/>
                  <a:gd name="connsiteX4" fmla="*/ 2228962 w 2228962"/>
                  <a:gd name="connsiteY4" fmla="*/ 1277 h 238319"/>
                  <a:gd name="connsiteX0" fmla="*/ 0 w 2228962"/>
                  <a:gd name="connsiteY0" fmla="*/ 9560 h 249105"/>
                  <a:gd name="connsiteX1" fmla="*/ 1207558 w 2228962"/>
                  <a:gd name="connsiteY1" fmla="*/ 0 h 249105"/>
                  <a:gd name="connsiteX2" fmla="*/ 1413426 w 2228962"/>
                  <a:gd name="connsiteY2" fmla="*/ 249099 h 249105"/>
                  <a:gd name="connsiteX3" fmla="*/ 1639155 w 2228962"/>
                  <a:gd name="connsiteY3" fmla="*/ 3658 h 249105"/>
                  <a:gd name="connsiteX4" fmla="*/ 2228962 w 2228962"/>
                  <a:gd name="connsiteY4" fmla="*/ 1277 h 249105"/>
                  <a:gd name="connsiteX0" fmla="*/ 0 w 2228962"/>
                  <a:gd name="connsiteY0" fmla="*/ 9560 h 249131"/>
                  <a:gd name="connsiteX1" fmla="*/ 1207558 w 2228962"/>
                  <a:gd name="connsiteY1" fmla="*/ 0 h 249131"/>
                  <a:gd name="connsiteX2" fmla="*/ 1413426 w 2228962"/>
                  <a:gd name="connsiteY2" fmla="*/ 249099 h 249131"/>
                  <a:gd name="connsiteX3" fmla="*/ 1639155 w 2228962"/>
                  <a:gd name="connsiteY3" fmla="*/ 3658 h 249131"/>
                  <a:gd name="connsiteX4" fmla="*/ 2228962 w 2228962"/>
                  <a:gd name="connsiteY4" fmla="*/ 1277 h 249131"/>
                  <a:gd name="connsiteX0" fmla="*/ 0 w 2228962"/>
                  <a:gd name="connsiteY0" fmla="*/ 9560 h 249107"/>
                  <a:gd name="connsiteX1" fmla="*/ 1207558 w 2228962"/>
                  <a:gd name="connsiteY1" fmla="*/ 0 h 249107"/>
                  <a:gd name="connsiteX2" fmla="*/ 1413426 w 2228962"/>
                  <a:gd name="connsiteY2" fmla="*/ 249099 h 249107"/>
                  <a:gd name="connsiteX3" fmla="*/ 1639155 w 2228962"/>
                  <a:gd name="connsiteY3" fmla="*/ 3658 h 249107"/>
                  <a:gd name="connsiteX4" fmla="*/ 2228962 w 2228962"/>
                  <a:gd name="connsiteY4" fmla="*/ 1277 h 249107"/>
                  <a:gd name="connsiteX0" fmla="*/ 0 w 2228962"/>
                  <a:gd name="connsiteY0" fmla="*/ 9560 h 249107"/>
                  <a:gd name="connsiteX1" fmla="*/ 1207558 w 2228962"/>
                  <a:gd name="connsiteY1" fmla="*/ 0 h 249107"/>
                  <a:gd name="connsiteX2" fmla="*/ 1413426 w 2228962"/>
                  <a:gd name="connsiteY2" fmla="*/ 249099 h 249107"/>
                  <a:gd name="connsiteX3" fmla="*/ 1639155 w 2228962"/>
                  <a:gd name="connsiteY3" fmla="*/ 3658 h 249107"/>
                  <a:gd name="connsiteX4" fmla="*/ 2228962 w 2228962"/>
                  <a:gd name="connsiteY4" fmla="*/ 1277 h 249107"/>
                  <a:gd name="connsiteX0" fmla="*/ 0 w 2228962"/>
                  <a:gd name="connsiteY0" fmla="*/ 9560 h 249106"/>
                  <a:gd name="connsiteX1" fmla="*/ 1207558 w 2228962"/>
                  <a:gd name="connsiteY1" fmla="*/ 0 h 249106"/>
                  <a:gd name="connsiteX2" fmla="*/ 1413426 w 2228962"/>
                  <a:gd name="connsiteY2" fmla="*/ 249099 h 249106"/>
                  <a:gd name="connsiteX3" fmla="*/ 1639155 w 2228962"/>
                  <a:gd name="connsiteY3" fmla="*/ 3658 h 249106"/>
                  <a:gd name="connsiteX4" fmla="*/ 2228962 w 2228962"/>
                  <a:gd name="connsiteY4" fmla="*/ 1277 h 249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8962" h="249106">
                    <a:moveTo>
                      <a:pt x="0" y="9560"/>
                    </a:moveTo>
                    <a:lnTo>
                      <a:pt x="1207558" y="0"/>
                    </a:lnTo>
                    <a:cubicBezTo>
                      <a:pt x="1206553" y="106717"/>
                      <a:pt x="1259456" y="247960"/>
                      <a:pt x="1413426" y="249099"/>
                    </a:cubicBezTo>
                    <a:cubicBezTo>
                      <a:pt x="1570001" y="250257"/>
                      <a:pt x="1634208" y="115042"/>
                      <a:pt x="1639155" y="3658"/>
                    </a:cubicBezTo>
                    <a:lnTo>
                      <a:pt x="2228962" y="1277"/>
                    </a:lnTo>
                  </a:path>
                </a:pathLst>
              </a:custGeom>
              <a:ln w="50800">
                <a:solidFill>
                  <a:srgbClr val="17375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1043608" y="2872699"/>
              <a:ext cx="288032" cy="288032"/>
              <a:chOff x="1043608" y="2872699"/>
              <a:chExt cx="288032" cy="28803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043608" y="2872699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737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126676" y="2957863"/>
                <a:ext cx="121896" cy="117704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rgbClr val="1737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064914" y="2720597"/>
              <a:ext cx="504056" cy="504056"/>
              <a:chOff x="8064914" y="2720597"/>
              <a:chExt cx="504056" cy="504056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064914" y="2720597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1737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178719" y="2839156"/>
                <a:ext cx="276446" cy="26693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1737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7279081" y="3518724"/>
            <a:ext cx="11772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17375E"/>
                </a:solidFill>
                <a:cs typeface="Arial" pitchFamily="34" charset="0"/>
              </a:rPr>
              <a:t>2022</a:t>
            </a:r>
            <a:endParaRPr lang="ko-KR" altLang="en-US" sz="2800" b="1" dirty="0">
              <a:solidFill>
                <a:srgbClr val="17375E"/>
              </a:solidFill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102335" y="1699491"/>
            <a:ext cx="1454049" cy="1048024"/>
            <a:chOff x="803640" y="3362835"/>
            <a:chExt cx="2059657" cy="1048024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816406" y="3532021"/>
            <a:ext cx="1454049" cy="1048024"/>
            <a:chOff x="803640" y="3362835"/>
            <a:chExt cx="2059657" cy="104802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07727" y="1699491"/>
            <a:ext cx="1454049" cy="1048024"/>
            <a:chOff x="803640" y="3362835"/>
            <a:chExt cx="2059657" cy="1048024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25060" y="3532021"/>
            <a:ext cx="1454049" cy="1048024"/>
            <a:chOff x="803640" y="3362835"/>
            <a:chExt cx="2059657" cy="1048024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24694" y="1699491"/>
            <a:ext cx="1454049" cy="1048024"/>
            <a:chOff x="803640" y="3362835"/>
            <a:chExt cx="2059657" cy="1048024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006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ombre con chaqueta de traje negro y corbata roja">
            <a:extLst>
              <a:ext uri="{FF2B5EF4-FFF2-40B4-BE49-F238E27FC236}">
                <a16:creationId xmlns:a16="http://schemas.microsoft.com/office/drawing/2014/main" id="{929ED49F-698B-4795-B9EC-5361B296983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3076575"/>
            <a:ext cx="9144000" cy="1511399"/>
          </a:xfrm>
          <a:prstGeom prst="rect">
            <a:avLst/>
          </a:prstGeom>
          <a:noFill/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9552" y="3355221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9613" y="3324443"/>
            <a:ext cx="419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281825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17375E"/>
                </a:solidFill>
              </a:rPr>
              <a:t>Infographic Style</a:t>
            </a:r>
            <a:endParaRPr lang="ko-KR" altLang="en-US" dirty="0">
              <a:solidFill>
                <a:srgbClr val="17375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17375E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 rot="21418982">
            <a:off x="3089187" y="1821526"/>
            <a:ext cx="2969400" cy="2417891"/>
            <a:chOff x="2287839" y="946542"/>
            <a:chExt cx="3768174" cy="3068307"/>
          </a:xfrm>
          <a:solidFill>
            <a:srgbClr val="17375E"/>
          </a:solidFill>
        </p:grpSpPr>
        <p:grpSp>
          <p:nvGrpSpPr>
            <p:cNvPr id="5" name="Group 4"/>
            <p:cNvGrpSpPr/>
            <p:nvPr/>
          </p:nvGrpSpPr>
          <p:grpSpPr>
            <a:xfrm rot="5400000">
              <a:off x="3668609" y="2518444"/>
              <a:ext cx="2472825" cy="519985"/>
              <a:chOff x="3615321" y="1566652"/>
              <a:chExt cx="3758677" cy="790372"/>
            </a:xfrm>
            <a:grpFill/>
          </p:grpSpPr>
          <p:sp>
            <p:nvSpPr>
              <p:cNvPr id="26" name="Rectangle 25"/>
              <p:cNvSpPr/>
              <p:nvPr/>
            </p:nvSpPr>
            <p:spPr>
              <a:xfrm rot="1777229">
                <a:off x="5087811" y="1617431"/>
                <a:ext cx="2232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8772370">
                <a:off x="3615321" y="1566652"/>
                <a:ext cx="1805752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7177229">
                <a:off x="7132573" y="2115599"/>
                <a:ext cx="241425" cy="2414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rot="9182237">
              <a:off x="3054687" y="2991486"/>
              <a:ext cx="2474510" cy="530180"/>
              <a:chOff x="3715838" y="1619818"/>
              <a:chExt cx="3761238" cy="805871"/>
            </a:xfrm>
            <a:grpFill/>
          </p:grpSpPr>
          <p:sp>
            <p:nvSpPr>
              <p:cNvPr id="23" name="Rectangle 22"/>
              <p:cNvSpPr/>
              <p:nvPr/>
            </p:nvSpPr>
            <p:spPr>
              <a:xfrm rot="1777229">
                <a:off x="5190615" y="1670594"/>
                <a:ext cx="2232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8772370">
                <a:off x="3715838" y="1619818"/>
                <a:ext cx="1805752" cy="720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7177229">
                <a:off x="7235651" y="2184264"/>
                <a:ext cx="241425" cy="2414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2916108">
              <a:off x="2287839" y="2856623"/>
              <a:ext cx="2551564" cy="379461"/>
              <a:chOff x="3715840" y="1499893"/>
              <a:chExt cx="3878359" cy="576778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 rot="1192574">
                <a:off x="5259105" y="1499893"/>
                <a:ext cx="2232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 rot="8772370">
                <a:off x="3715840" y="1619824"/>
                <a:ext cx="1805751" cy="720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7177229">
                <a:off x="7352774" y="1835246"/>
                <a:ext cx="241425" cy="2414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 rot="16200000">
              <a:off x="2189905" y="1922965"/>
              <a:ext cx="2472825" cy="519979"/>
              <a:chOff x="3615320" y="1566658"/>
              <a:chExt cx="3758678" cy="790366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 rot="1777229">
                <a:off x="5087811" y="1617431"/>
                <a:ext cx="2232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8772370">
                <a:off x="3615320" y="1566658"/>
                <a:ext cx="1805753" cy="720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Isosceles Triangle 18"/>
              <p:cNvSpPr/>
              <p:nvPr/>
            </p:nvSpPr>
            <p:spPr>
              <a:xfrm rot="7177229">
                <a:off x="7132573" y="2115599"/>
                <a:ext cx="241425" cy="2414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19982237">
              <a:off x="2776558" y="1457261"/>
              <a:ext cx="2474510" cy="530180"/>
              <a:chOff x="3715838" y="1619819"/>
              <a:chExt cx="3761238" cy="805870"/>
            </a:xfrm>
            <a:grpFill/>
          </p:grpSpPr>
          <p:sp>
            <p:nvSpPr>
              <p:cNvPr id="14" name="Rectangle 13"/>
              <p:cNvSpPr/>
              <p:nvPr/>
            </p:nvSpPr>
            <p:spPr>
              <a:xfrm rot="1777229">
                <a:off x="5190615" y="1670594"/>
                <a:ext cx="2232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8772370">
                <a:off x="3715838" y="1619819"/>
                <a:ext cx="1805752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7177229">
                <a:off x="7235651" y="2184264"/>
                <a:ext cx="241425" cy="2414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rot="2116108">
              <a:off x="3504445" y="1714262"/>
              <a:ext cx="2551568" cy="379461"/>
              <a:chOff x="3715833" y="1499893"/>
              <a:chExt cx="3878366" cy="576778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 rot="1192574">
                <a:off x="5259105" y="1499893"/>
                <a:ext cx="2232000" cy="72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8772370">
                <a:off x="3715833" y="1619814"/>
                <a:ext cx="1805752" cy="7200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 rot="7177229">
                <a:off x="7352774" y="1835246"/>
                <a:ext cx="241425" cy="24142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9" name="Block Arc 14"/>
          <p:cNvSpPr/>
          <p:nvPr/>
        </p:nvSpPr>
        <p:spPr>
          <a:xfrm rot="16200000">
            <a:off x="4142634" y="1484966"/>
            <a:ext cx="340071" cy="3402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Rectangle 36"/>
          <p:cNvSpPr/>
          <p:nvPr/>
        </p:nvSpPr>
        <p:spPr>
          <a:xfrm>
            <a:off x="3269591" y="3809209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27"/>
          <p:cNvSpPr/>
          <p:nvPr/>
        </p:nvSpPr>
        <p:spPr>
          <a:xfrm>
            <a:off x="3079706" y="2501837"/>
            <a:ext cx="288032" cy="2212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Trapezoid 22"/>
          <p:cNvSpPr/>
          <p:nvPr/>
        </p:nvSpPr>
        <p:spPr>
          <a:xfrm>
            <a:off x="4603913" y="4208215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Freeform 32"/>
          <p:cNvSpPr/>
          <p:nvPr/>
        </p:nvSpPr>
        <p:spPr>
          <a:xfrm>
            <a:off x="5738404" y="3331623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Rounded Rectangle 25"/>
          <p:cNvSpPr/>
          <p:nvPr/>
        </p:nvSpPr>
        <p:spPr>
          <a:xfrm>
            <a:off x="5537810" y="1963767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35" name="Group 34"/>
          <p:cNvGrpSpPr/>
          <p:nvPr/>
        </p:nvGrpSpPr>
        <p:grpSpPr>
          <a:xfrm>
            <a:off x="973487" y="2512204"/>
            <a:ext cx="1926735" cy="863358"/>
            <a:chOff x="803640" y="3362835"/>
            <a:chExt cx="2059657" cy="863358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52971" y="3665502"/>
            <a:ext cx="1926735" cy="863358"/>
            <a:chOff x="803640" y="3362835"/>
            <a:chExt cx="2059657" cy="863358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57141" y="1358906"/>
            <a:ext cx="1926735" cy="863358"/>
            <a:chOff x="803640" y="3362835"/>
            <a:chExt cx="2059657" cy="863358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052397" y="1682634"/>
            <a:ext cx="1926735" cy="863358"/>
            <a:chOff x="803640" y="3362835"/>
            <a:chExt cx="2059657" cy="863358"/>
          </a:xfrm>
        </p:grpSpPr>
        <p:sp>
          <p:nvSpPr>
            <p:cNvPr id="45" name="TextBox 4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158063" y="2780541"/>
            <a:ext cx="1926735" cy="863358"/>
            <a:chOff x="803640" y="3362835"/>
            <a:chExt cx="2059657" cy="863358"/>
          </a:xfrm>
        </p:grpSpPr>
        <p:sp>
          <p:nvSpPr>
            <p:cNvPr id="48" name="TextBox 4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218474" y="3878448"/>
            <a:ext cx="1926735" cy="863358"/>
            <a:chOff x="803640" y="3362835"/>
            <a:chExt cx="2059657" cy="863358"/>
          </a:xfrm>
        </p:grpSpPr>
        <p:sp>
          <p:nvSpPr>
            <p:cNvPr id="51" name="TextBox 5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17375E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17375E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17375E"/>
                </a:solidFill>
                <a:cs typeface="Arial" pitchFamily="34" charset="0"/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4085862" y="2536135"/>
            <a:ext cx="942379" cy="942379"/>
          </a:xfrm>
          <a:prstGeom prst="ellipse">
            <a:avLst/>
          </a:prstGeom>
          <a:solidFill>
            <a:schemeClr val="bg1"/>
          </a:solidFill>
          <a:ln w="25400">
            <a:solidFill>
              <a:srgbClr val="50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Freeform 54"/>
          <p:cNvSpPr/>
          <p:nvPr/>
        </p:nvSpPr>
        <p:spPr>
          <a:xfrm>
            <a:off x="4130346" y="2645775"/>
            <a:ext cx="888617" cy="811079"/>
          </a:xfrm>
          <a:custGeom>
            <a:avLst/>
            <a:gdLst/>
            <a:ahLst/>
            <a:cxnLst/>
            <a:rect l="l" t="t" r="r" b="b"/>
            <a:pathLst>
              <a:path w="2987268" h="2726609">
                <a:moveTo>
                  <a:pt x="972309" y="1310667"/>
                </a:moveTo>
                <a:lnTo>
                  <a:pt x="981420" y="1318105"/>
                </a:lnTo>
                <a:cubicBezTo>
                  <a:pt x="981704" y="1321341"/>
                  <a:pt x="979043" y="1330083"/>
                  <a:pt x="974012" y="1330083"/>
                </a:cubicBezTo>
                <a:cubicBezTo>
                  <a:pt x="968980" y="1330083"/>
                  <a:pt x="963482" y="1321341"/>
                  <a:pt x="963199" y="1318105"/>
                </a:cubicBezTo>
                <a:cubicBezTo>
                  <a:pt x="962915" y="1314869"/>
                  <a:pt x="967278" y="1310667"/>
                  <a:pt x="972309" y="1310667"/>
                </a:cubicBezTo>
                <a:close/>
                <a:moveTo>
                  <a:pt x="1060350" y="1191962"/>
                </a:moveTo>
                <a:cubicBezTo>
                  <a:pt x="1066367" y="1191962"/>
                  <a:pt x="1070905" y="1196987"/>
                  <a:pt x="1071245" y="1200857"/>
                </a:cubicBezTo>
                <a:cubicBezTo>
                  <a:pt x="1071584" y="1204726"/>
                  <a:pt x="1068403" y="1215181"/>
                  <a:pt x="1062386" y="1215181"/>
                </a:cubicBezTo>
                <a:cubicBezTo>
                  <a:pt x="1056369" y="1215181"/>
                  <a:pt x="1049795" y="1204726"/>
                  <a:pt x="1049455" y="1200857"/>
                </a:cubicBezTo>
                <a:cubicBezTo>
                  <a:pt x="1049116" y="1196987"/>
                  <a:pt x="1054333" y="1191962"/>
                  <a:pt x="1060350" y="1191962"/>
                </a:cubicBezTo>
                <a:close/>
                <a:moveTo>
                  <a:pt x="835663" y="1184438"/>
                </a:moveTo>
                <a:cubicBezTo>
                  <a:pt x="847697" y="1184438"/>
                  <a:pt x="856773" y="1194488"/>
                  <a:pt x="857452" y="1202228"/>
                </a:cubicBezTo>
                <a:cubicBezTo>
                  <a:pt x="858131" y="1209967"/>
                  <a:pt x="851768" y="1230876"/>
                  <a:pt x="839735" y="1230876"/>
                </a:cubicBezTo>
                <a:cubicBezTo>
                  <a:pt x="827701" y="1230876"/>
                  <a:pt x="814553" y="1209967"/>
                  <a:pt x="813874" y="1202228"/>
                </a:cubicBezTo>
                <a:cubicBezTo>
                  <a:pt x="813195" y="1194488"/>
                  <a:pt x="823629" y="1184438"/>
                  <a:pt x="835663" y="1184438"/>
                </a:cubicBezTo>
                <a:close/>
                <a:moveTo>
                  <a:pt x="985785" y="1172342"/>
                </a:moveTo>
                <a:lnTo>
                  <a:pt x="1000715" y="1188629"/>
                </a:lnTo>
                <a:lnTo>
                  <a:pt x="1000715" y="1211703"/>
                </a:lnTo>
                <a:lnTo>
                  <a:pt x="946425" y="1210346"/>
                </a:lnTo>
                <a:cubicBezTo>
                  <a:pt x="889874" y="1205369"/>
                  <a:pt x="905255" y="1188177"/>
                  <a:pt x="923352" y="1175057"/>
                </a:cubicBezTo>
                <a:cubicBezTo>
                  <a:pt x="940996" y="1175962"/>
                  <a:pt x="968141" y="1171437"/>
                  <a:pt x="985785" y="1172342"/>
                </a:cubicBezTo>
                <a:close/>
                <a:moveTo>
                  <a:pt x="741346" y="1100475"/>
                </a:moveTo>
                <a:cubicBezTo>
                  <a:pt x="749205" y="1097612"/>
                  <a:pt x="762564" y="1105663"/>
                  <a:pt x="765918" y="1118177"/>
                </a:cubicBezTo>
                <a:cubicBezTo>
                  <a:pt x="769271" y="1130692"/>
                  <a:pt x="761349" y="1142931"/>
                  <a:pt x="753489" y="1145794"/>
                </a:cubicBezTo>
                <a:cubicBezTo>
                  <a:pt x="745629" y="1148657"/>
                  <a:pt x="722113" y="1147866"/>
                  <a:pt x="718760" y="1135351"/>
                </a:cubicBezTo>
                <a:cubicBezTo>
                  <a:pt x="715407" y="1122837"/>
                  <a:pt x="733486" y="1103337"/>
                  <a:pt x="741346" y="1100475"/>
                </a:cubicBezTo>
                <a:close/>
                <a:moveTo>
                  <a:pt x="815027" y="1099729"/>
                </a:moveTo>
                <a:cubicBezTo>
                  <a:pt x="823991" y="1099956"/>
                  <a:pt x="833774" y="1100634"/>
                  <a:pt x="841917" y="1100408"/>
                </a:cubicBezTo>
                <a:lnTo>
                  <a:pt x="893493" y="1127553"/>
                </a:lnTo>
                <a:cubicBezTo>
                  <a:pt x="898017" y="1141125"/>
                  <a:pt x="901184" y="1154698"/>
                  <a:pt x="897565" y="1168270"/>
                </a:cubicBezTo>
                <a:cubicBezTo>
                  <a:pt x="895755" y="1166008"/>
                  <a:pt x="854585" y="1174603"/>
                  <a:pt x="852776" y="1172342"/>
                </a:cubicBezTo>
                <a:lnTo>
                  <a:pt x="806629" y="1142482"/>
                </a:lnTo>
                <a:lnTo>
                  <a:pt x="783556" y="1124839"/>
                </a:lnTo>
                <a:cubicBezTo>
                  <a:pt x="786723" y="1117147"/>
                  <a:pt x="783330" y="1105837"/>
                  <a:pt x="793057" y="1101765"/>
                </a:cubicBezTo>
                <a:cubicBezTo>
                  <a:pt x="797920" y="1099729"/>
                  <a:pt x="806064" y="1099503"/>
                  <a:pt x="815027" y="1099729"/>
                </a:cubicBezTo>
                <a:close/>
                <a:moveTo>
                  <a:pt x="2063793" y="774242"/>
                </a:moveTo>
                <a:cubicBezTo>
                  <a:pt x="2096671" y="775018"/>
                  <a:pt x="2127367" y="790476"/>
                  <a:pt x="2151713" y="794426"/>
                </a:cubicBezTo>
                <a:cubicBezTo>
                  <a:pt x="2183706" y="803176"/>
                  <a:pt x="2195064" y="851609"/>
                  <a:pt x="2193723" y="888932"/>
                </a:cubicBezTo>
                <a:cubicBezTo>
                  <a:pt x="2216377" y="892672"/>
                  <a:pt x="2243793" y="894826"/>
                  <a:pt x="2266448" y="923965"/>
                </a:cubicBezTo>
                <a:cubicBezTo>
                  <a:pt x="2288357" y="928173"/>
                  <a:pt x="2310365" y="915019"/>
                  <a:pt x="2320419" y="912595"/>
                </a:cubicBezTo>
                <a:cubicBezTo>
                  <a:pt x="2325445" y="911383"/>
                  <a:pt x="2325372" y="911709"/>
                  <a:pt x="2326768" y="909420"/>
                </a:cubicBezTo>
                <a:cubicBezTo>
                  <a:pt x="2347964" y="903310"/>
                  <a:pt x="2353280" y="900055"/>
                  <a:pt x="2365050" y="887307"/>
                </a:cubicBezTo>
                <a:cubicBezTo>
                  <a:pt x="2395407" y="885584"/>
                  <a:pt x="2392430" y="910847"/>
                  <a:pt x="2405326" y="924998"/>
                </a:cubicBezTo>
                <a:cubicBezTo>
                  <a:pt x="2437344" y="929416"/>
                  <a:pt x="2450314" y="914784"/>
                  <a:pt x="2501381" y="938251"/>
                </a:cubicBezTo>
                <a:lnTo>
                  <a:pt x="2553765" y="999901"/>
                </a:lnTo>
                <a:cubicBezTo>
                  <a:pt x="2575723" y="1038485"/>
                  <a:pt x="2610314" y="1140324"/>
                  <a:pt x="2650595" y="1185625"/>
                </a:cubicBezTo>
                <a:cubicBezTo>
                  <a:pt x="2663891" y="1215053"/>
                  <a:pt x="2691172" y="1239006"/>
                  <a:pt x="2692274" y="1278063"/>
                </a:cubicBezTo>
                <a:cubicBezTo>
                  <a:pt x="2714977" y="1335947"/>
                  <a:pt x="2729743" y="1344622"/>
                  <a:pt x="2773083" y="1381870"/>
                </a:cubicBezTo>
                <a:cubicBezTo>
                  <a:pt x="2809519" y="1376210"/>
                  <a:pt x="2844367" y="1362612"/>
                  <a:pt x="2877629" y="1374414"/>
                </a:cubicBezTo>
                <a:cubicBezTo>
                  <a:pt x="2903519" y="1387383"/>
                  <a:pt x="2850040" y="1420989"/>
                  <a:pt x="2856882" y="1457770"/>
                </a:cubicBezTo>
                <a:cubicBezTo>
                  <a:pt x="2844023" y="1507361"/>
                  <a:pt x="2772431" y="1561713"/>
                  <a:pt x="2729412" y="1608129"/>
                </a:cubicBezTo>
                <a:lnTo>
                  <a:pt x="2668055" y="1679303"/>
                </a:lnTo>
                <a:cubicBezTo>
                  <a:pt x="2680052" y="1718415"/>
                  <a:pt x="2672461" y="1758095"/>
                  <a:pt x="2669643" y="1787246"/>
                </a:cubicBezTo>
                <a:cubicBezTo>
                  <a:pt x="2671587" y="1819572"/>
                  <a:pt x="2674111" y="1819608"/>
                  <a:pt x="2682897" y="1863735"/>
                </a:cubicBezTo>
                <a:cubicBezTo>
                  <a:pt x="2700888" y="1908711"/>
                  <a:pt x="2682379" y="1959318"/>
                  <a:pt x="2661706" y="1985669"/>
                </a:cubicBezTo>
                <a:cubicBezTo>
                  <a:pt x="2642621" y="2010433"/>
                  <a:pt x="2631306" y="1998024"/>
                  <a:pt x="2608068" y="2029783"/>
                </a:cubicBezTo>
                <a:cubicBezTo>
                  <a:pt x="2605927" y="2065370"/>
                  <a:pt x="2591087" y="2100958"/>
                  <a:pt x="2590533" y="2152418"/>
                </a:cubicBezTo>
                <a:cubicBezTo>
                  <a:pt x="2580553" y="2229449"/>
                  <a:pt x="2535651" y="2241398"/>
                  <a:pt x="2500273" y="2286681"/>
                </a:cubicBezTo>
                <a:lnTo>
                  <a:pt x="2469632" y="2338069"/>
                </a:lnTo>
                <a:cubicBezTo>
                  <a:pt x="2451728" y="2351519"/>
                  <a:pt x="2427475" y="2349094"/>
                  <a:pt x="2409571" y="2362544"/>
                </a:cubicBezTo>
                <a:cubicBezTo>
                  <a:pt x="2353545" y="2400641"/>
                  <a:pt x="2321329" y="2392704"/>
                  <a:pt x="2289114" y="2356194"/>
                </a:cubicBezTo>
                <a:lnTo>
                  <a:pt x="2233925" y="2199117"/>
                </a:lnTo>
                <a:lnTo>
                  <a:pt x="2154334" y="1951743"/>
                </a:lnTo>
                <a:lnTo>
                  <a:pt x="2171204" y="1885663"/>
                </a:lnTo>
                <a:cubicBezTo>
                  <a:pt x="2179732" y="1853239"/>
                  <a:pt x="2178735" y="1852562"/>
                  <a:pt x="2188850" y="1797913"/>
                </a:cubicBezTo>
                <a:cubicBezTo>
                  <a:pt x="2185257" y="1718052"/>
                  <a:pt x="2140392" y="1701686"/>
                  <a:pt x="2114575" y="1645635"/>
                </a:cubicBezTo>
                <a:cubicBezTo>
                  <a:pt x="2111942" y="1600364"/>
                  <a:pt x="2156930" y="1615413"/>
                  <a:pt x="2140011" y="1527283"/>
                </a:cubicBezTo>
                <a:cubicBezTo>
                  <a:pt x="2126961" y="1508025"/>
                  <a:pt x="2120107" y="1517229"/>
                  <a:pt x="2079136" y="1514214"/>
                </a:cubicBezTo>
                <a:cubicBezTo>
                  <a:pt x="2014355" y="1493738"/>
                  <a:pt x="1962924" y="1492994"/>
                  <a:pt x="1908473" y="1502845"/>
                </a:cubicBezTo>
                <a:cubicBezTo>
                  <a:pt x="1860162" y="1516282"/>
                  <a:pt x="1794390" y="1483685"/>
                  <a:pt x="1746080" y="1424102"/>
                </a:cubicBezTo>
                <a:cubicBezTo>
                  <a:pt x="1725875" y="1393290"/>
                  <a:pt x="1710431" y="1365652"/>
                  <a:pt x="1704513" y="1331665"/>
                </a:cubicBezTo>
                <a:cubicBezTo>
                  <a:pt x="1695468" y="1299856"/>
                  <a:pt x="1666606" y="1285889"/>
                  <a:pt x="1688639" y="1253883"/>
                </a:cubicBezTo>
                <a:cubicBezTo>
                  <a:pt x="1685728" y="1222929"/>
                  <a:pt x="1662373" y="1193556"/>
                  <a:pt x="1698163" y="1176101"/>
                </a:cubicBezTo>
                <a:cubicBezTo>
                  <a:pt x="1684744" y="1114199"/>
                  <a:pt x="1697781" y="1087281"/>
                  <a:pt x="1722417" y="1055496"/>
                </a:cubicBezTo>
                <a:cubicBezTo>
                  <a:pt x="1734501" y="1009376"/>
                  <a:pt x="1759283" y="998178"/>
                  <a:pt x="1796765" y="964757"/>
                </a:cubicBezTo>
                <a:cubicBezTo>
                  <a:pt x="1816269" y="934855"/>
                  <a:pt x="1804043" y="905943"/>
                  <a:pt x="1820390" y="885609"/>
                </a:cubicBezTo>
                <a:cubicBezTo>
                  <a:pt x="1836738" y="865274"/>
                  <a:pt x="1885406" y="845229"/>
                  <a:pt x="1905963" y="839575"/>
                </a:cubicBezTo>
                <a:cubicBezTo>
                  <a:pt x="1921726" y="842023"/>
                  <a:pt x="1940664" y="841297"/>
                  <a:pt x="1962777" y="842158"/>
                </a:cubicBezTo>
                <a:cubicBezTo>
                  <a:pt x="1995854" y="787375"/>
                  <a:pt x="2030915" y="773467"/>
                  <a:pt x="2063793" y="774242"/>
                </a:cubicBezTo>
                <a:close/>
                <a:moveTo>
                  <a:pt x="2113222" y="704555"/>
                </a:moveTo>
                <a:cubicBezTo>
                  <a:pt x="2125256" y="704555"/>
                  <a:pt x="2134333" y="714605"/>
                  <a:pt x="2135012" y="722345"/>
                </a:cubicBezTo>
                <a:cubicBezTo>
                  <a:pt x="2135690" y="730085"/>
                  <a:pt x="2129328" y="750993"/>
                  <a:pt x="2117294" y="750993"/>
                </a:cubicBezTo>
                <a:cubicBezTo>
                  <a:pt x="2105260" y="750993"/>
                  <a:pt x="2092111" y="730085"/>
                  <a:pt x="2091432" y="722345"/>
                </a:cubicBezTo>
                <a:cubicBezTo>
                  <a:pt x="2090753" y="714605"/>
                  <a:pt x="2101188" y="704555"/>
                  <a:pt x="2113222" y="704555"/>
                </a:cubicBezTo>
                <a:close/>
                <a:moveTo>
                  <a:pt x="2119747" y="658118"/>
                </a:moveTo>
                <a:cubicBezTo>
                  <a:pt x="2128186" y="658118"/>
                  <a:pt x="2134550" y="665165"/>
                  <a:pt x="2135026" y="670593"/>
                </a:cubicBezTo>
                <a:cubicBezTo>
                  <a:pt x="2135502" y="676020"/>
                  <a:pt x="2131041" y="690681"/>
                  <a:pt x="2122602" y="690681"/>
                </a:cubicBezTo>
                <a:cubicBezTo>
                  <a:pt x="2114164" y="690681"/>
                  <a:pt x="2104944" y="676020"/>
                  <a:pt x="2104468" y="670593"/>
                </a:cubicBezTo>
                <a:cubicBezTo>
                  <a:pt x="2103992" y="665165"/>
                  <a:pt x="2111309" y="658118"/>
                  <a:pt x="2119747" y="658118"/>
                </a:cubicBezTo>
                <a:close/>
                <a:moveTo>
                  <a:pt x="2514306" y="568022"/>
                </a:moveTo>
                <a:cubicBezTo>
                  <a:pt x="2512242" y="567386"/>
                  <a:pt x="2510252" y="567425"/>
                  <a:pt x="2508350" y="568297"/>
                </a:cubicBezTo>
                <a:cubicBezTo>
                  <a:pt x="2459861" y="602525"/>
                  <a:pt x="2464614" y="625343"/>
                  <a:pt x="2455107" y="657670"/>
                </a:cubicBezTo>
                <a:cubicBezTo>
                  <a:pt x="2448768" y="674151"/>
                  <a:pt x="2453839" y="694434"/>
                  <a:pt x="2475073" y="700455"/>
                </a:cubicBezTo>
                <a:cubicBezTo>
                  <a:pt x="2506132" y="715034"/>
                  <a:pt x="2528634" y="677320"/>
                  <a:pt x="2588216" y="689997"/>
                </a:cubicBezTo>
                <a:lnTo>
                  <a:pt x="2659524" y="727077"/>
                </a:lnTo>
                <a:cubicBezTo>
                  <a:pt x="2684878" y="735318"/>
                  <a:pt x="2695970" y="719788"/>
                  <a:pt x="2701358" y="691898"/>
                </a:cubicBezTo>
                <a:cubicBezTo>
                  <a:pt x="2701042" y="665276"/>
                  <a:pt x="2668398" y="651966"/>
                  <a:pt x="2651918" y="631999"/>
                </a:cubicBezTo>
                <a:cubicBezTo>
                  <a:pt x="2634804" y="617421"/>
                  <a:pt x="2620542" y="605694"/>
                  <a:pt x="2597724" y="602525"/>
                </a:cubicBezTo>
                <a:cubicBezTo>
                  <a:pt x="2570785" y="606962"/>
                  <a:pt x="2574271" y="619005"/>
                  <a:pt x="2562545" y="627246"/>
                </a:cubicBezTo>
                <a:cubicBezTo>
                  <a:pt x="2546738" y="610052"/>
                  <a:pt x="2528748" y="572477"/>
                  <a:pt x="2514306" y="568022"/>
                </a:cubicBezTo>
                <a:close/>
                <a:moveTo>
                  <a:pt x="1897035" y="484630"/>
                </a:moveTo>
                <a:lnTo>
                  <a:pt x="1906146" y="492068"/>
                </a:lnTo>
                <a:cubicBezTo>
                  <a:pt x="1906430" y="495304"/>
                  <a:pt x="1903769" y="504046"/>
                  <a:pt x="1898738" y="504046"/>
                </a:cubicBezTo>
                <a:cubicBezTo>
                  <a:pt x="1893706" y="504046"/>
                  <a:pt x="1888208" y="495304"/>
                  <a:pt x="1887925" y="492068"/>
                </a:cubicBezTo>
                <a:cubicBezTo>
                  <a:pt x="1887641" y="488832"/>
                  <a:pt x="1892004" y="484630"/>
                  <a:pt x="1897035" y="484630"/>
                </a:cubicBezTo>
                <a:close/>
                <a:moveTo>
                  <a:pt x="1867366" y="389075"/>
                </a:moveTo>
                <a:cubicBezTo>
                  <a:pt x="1872067" y="388917"/>
                  <a:pt x="1877719" y="389709"/>
                  <a:pt x="1887174" y="394304"/>
                </a:cubicBezTo>
                <a:cubicBezTo>
                  <a:pt x="1892667" y="418919"/>
                  <a:pt x="1865834" y="427371"/>
                  <a:pt x="1860869" y="445330"/>
                </a:cubicBezTo>
                <a:cubicBezTo>
                  <a:pt x="1859390" y="456845"/>
                  <a:pt x="1841747" y="473114"/>
                  <a:pt x="1827909" y="465613"/>
                </a:cubicBezTo>
                <a:cubicBezTo>
                  <a:pt x="1816710" y="460753"/>
                  <a:pt x="1812168" y="445435"/>
                  <a:pt x="1814281" y="428215"/>
                </a:cubicBezTo>
                <a:cubicBezTo>
                  <a:pt x="1819669" y="409623"/>
                  <a:pt x="1840269" y="402439"/>
                  <a:pt x="1853263" y="389551"/>
                </a:cubicBezTo>
                <a:cubicBezTo>
                  <a:pt x="1858914" y="390343"/>
                  <a:pt x="1862665" y="389234"/>
                  <a:pt x="1867366" y="389075"/>
                </a:cubicBezTo>
                <a:close/>
                <a:moveTo>
                  <a:pt x="1922353" y="326799"/>
                </a:moveTo>
                <a:cubicBezTo>
                  <a:pt x="1935770" y="326799"/>
                  <a:pt x="1954258" y="362929"/>
                  <a:pt x="1973696" y="385747"/>
                </a:cubicBezTo>
                <a:cubicBezTo>
                  <a:pt x="1979189" y="395255"/>
                  <a:pt x="1992289" y="393354"/>
                  <a:pt x="1997782" y="402862"/>
                </a:cubicBezTo>
                <a:cubicBezTo>
                  <a:pt x="1997888" y="418813"/>
                  <a:pt x="2006550" y="443322"/>
                  <a:pt x="2006656" y="459274"/>
                </a:cubicBezTo>
                <a:cubicBezTo>
                  <a:pt x="1990070" y="465824"/>
                  <a:pt x="1987746" y="478078"/>
                  <a:pt x="1971160" y="484628"/>
                </a:cubicBezTo>
                <a:lnTo>
                  <a:pt x="1953729" y="479874"/>
                </a:lnTo>
                <a:cubicBezTo>
                  <a:pt x="1918233" y="473958"/>
                  <a:pt x="1924889" y="469627"/>
                  <a:pt x="1907141" y="461175"/>
                </a:cubicBezTo>
                <a:cubicBezTo>
                  <a:pt x="1901859" y="447758"/>
                  <a:pt x="1927002" y="428638"/>
                  <a:pt x="1936932" y="412369"/>
                </a:cubicBezTo>
                <a:cubicBezTo>
                  <a:pt x="1934397" y="393882"/>
                  <a:pt x="1920452" y="390607"/>
                  <a:pt x="1902704" y="378775"/>
                </a:cubicBezTo>
                <a:cubicBezTo>
                  <a:pt x="1887491" y="363563"/>
                  <a:pt x="1885589" y="350252"/>
                  <a:pt x="1893195" y="335990"/>
                </a:cubicBezTo>
                <a:close/>
                <a:moveTo>
                  <a:pt x="2397965" y="51009"/>
                </a:moveTo>
                <a:cubicBezTo>
                  <a:pt x="2420639" y="51528"/>
                  <a:pt x="2444702" y="57206"/>
                  <a:pt x="2474321" y="61693"/>
                </a:cubicBezTo>
                <a:cubicBezTo>
                  <a:pt x="2711590" y="229458"/>
                  <a:pt x="2841041" y="444258"/>
                  <a:pt x="2909923" y="647051"/>
                </a:cubicBezTo>
                <a:cubicBezTo>
                  <a:pt x="2906869" y="646771"/>
                  <a:pt x="2905002" y="646398"/>
                  <a:pt x="2899120" y="646262"/>
                </a:cubicBezTo>
                <a:cubicBezTo>
                  <a:pt x="2892306" y="646103"/>
                  <a:pt x="2880104" y="646262"/>
                  <a:pt x="2870597" y="646262"/>
                </a:cubicBezTo>
                <a:lnTo>
                  <a:pt x="2857286" y="635803"/>
                </a:lnTo>
                <a:cubicBezTo>
                  <a:pt x="2856754" y="620596"/>
                  <a:pt x="2870508" y="611738"/>
                  <a:pt x="2855690" y="590182"/>
                </a:cubicBezTo>
                <a:cubicBezTo>
                  <a:pt x="2815412" y="583807"/>
                  <a:pt x="2798407" y="614948"/>
                  <a:pt x="2788829" y="623443"/>
                </a:cubicBezTo>
                <a:cubicBezTo>
                  <a:pt x="2779252" y="631938"/>
                  <a:pt x="2795158" y="634492"/>
                  <a:pt x="2798222" y="641152"/>
                </a:cubicBezTo>
                <a:cubicBezTo>
                  <a:pt x="2801285" y="647812"/>
                  <a:pt x="2813845" y="647285"/>
                  <a:pt x="2807209" y="663400"/>
                </a:cubicBezTo>
                <a:cubicBezTo>
                  <a:pt x="2768188" y="655408"/>
                  <a:pt x="2741866" y="715674"/>
                  <a:pt x="2758405" y="744191"/>
                </a:cubicBezTo>
                <a:cubicBezTo>
                  <a:pt x="2795185" y="763857"/>
                  <a:pt x="2771644" y="767649"/>
                  <a:pt x="2843346" y="779379"/>
                </a:cubicBezTo>
                <a:cubicBezTo>
                  <a:pt x="2874072" y="806668"/>
                  <a:pt x="2881681" y="838660"/>
                  <a:pt x="2912431" y="825008"/>
                </a:cubicBezTo>
                <a:cubicBezTo>
                  <a:pt x="2927960" y="822790"/>
                  <a:pt x="2898803" y="756868"/>
                  <a:pt x="2941905" y="764158"/>
                </a:cubicBezTo>
                <a:lnTo>
                  <a:pt x="2915658" y="663271"/>
                </a:lnTo>
                <a:cubicBezTo>
                  <a:pt x="2986775" y="878722"/>
                  <a:pt x="2990652" y="1078545"/>
                  <a:pt x="2985866" y="1190511"/>
                </a:cubicBezTo>
                <a:lnTo>
                  <a:pt x="2971025" y="1220671"/>
                </a:lnTo>
                <a:cubicBezTo>
                  <a:pt x="2964620" y="1226471"/>
                  <a:pt x="2944225" y="1235384"/>
                  <a:pt x="2931563" y="1244359"/>
                </a:cubicBezTo>
                <a:cubicBezTo>
                  <a:pt x="2918900" y="1253333"/>
                  <a:pt x="2920678" y="1260071"/>
                  <a:pt x="2895052" y="1274519"/>
                </a:cubicBezTo>
                <a:cubicBezTo>
                  <a:pt x="2842742" y="1261697"/>
                  <a:pt x="2830720" y="1318615"/>
                  <a:pt x="2800030" y="1315175"/>
                </a:cubicBezTo>
                <a:cubicBezTo>
                  <a:pt x="2736307" y="1336320"/>
                  <a:pt x="2740848" y="1289232"/>
                  <a:pt x="2706153" y="1241184"/>
                </a:cubicBezTo>
                <a:cubicBezTo>
                  <a:pt x="2688920" y="1205835"/>
                  <a:pt x="2681259" y="1171017"/>
                  <a:pt x="2655357" y="1118955"/>
                </a:cubicBezTo>
                <a:cubicBezTo>
                  <a:pt x="2639483" y="1083239"/>
                  <a:pt x="2635226" y="1074186"/>
                  <a:pt x="2617260" y="1044348"/>
                </a:cubicBezTo>
                <a:cubicBezTo>
                  <a:pt x="2599294" y="1014510"/>
                  <a:pt x="2551266" y="956593"/>
                  <a:pt x="2547562" y="939925"/>
                </a:cubicBezTo>
                <a:lnTo>
                  <a:pt x="2588687" y="926882"/>
                </a:lnTo>
                <a:cubicBezTo>
                  <a:pt x="2579593" y="906520"/>
                  <a:pt x="2570499" y="895683"/>
                  <a:pt x="2574105" y="888021"/>
                </a:cubicBezTo>
                <a:cubicBezTo>
                  <a:pt x="2610639" y="853172"/>
                  <a:pt x="2580503" y="838960"/>
                  <a:pt x="2604339" y="791412"/>
                </a:cubicBezTo>
                <a:cubicBezTo>
                  <a:pt x="2595393" y="774342"/>
                  <a:pt x="2544313" y="834641"/>
                  <a:pt x="2520429" y="793541"/>
                </a:cubicBezTo>
                <a:cubicBezTo>
                  <a:pt x="2498131" y="804824"/>
                  <a:pt x="2468845" y="814544"/>
                  <a:pt x="2453094" y="800382"/>
                </a:cubicBezTo>
                <a:cubicBezTo>
                  <a:pt x="2437343" y="786221"/>
                  <a:pt x="2445002" y="742393"/>
                  <a:pt x="2432273" y="727621"/>
                </a:cubicBezTo>
                <a:cubicBezTo>
                  <a:pt x="2419543" y="712848"/>
                  <a:pt x="2386510" y="700241"/>
                  <a:pt x="2376715" y="711747"/>
                </a:cubicBezTo>
                <a:cubicBezTo>
                  <a:pt x="2366920" y="723253"/>
                  <a:pt x="2403147" y="811740"/>
                  <a:pt x="2373504" y="796654"/>
                </a:cubicBezTo>
                <a:cubicBezTo>
                  <a:pt x="2366238" y="804730"/>
                  <a:pt x="2326097" y="785038"/>
                  <a:pt x="2333117" y="755443"/>
                </a:cubicBezTo>
                <a:cubicBezTo>
                  <a:pt x="2319502" y="738548"/>
                  <a:pt x="2311361" y="707813"/>
                  <a:pt x="2294983" y="690520"/>
                </a:cubicBezTo>
                <a:cubicBezTo>
                  <a:pt x="2278605" y="673227"/>
                  <a:pt x="2264976" y="666888"/>
                  <a:pt x="2247546" y="651685"/>
                </a:cubicBezTo>
                <a:cubicBezTo>
                  <a:pt x="2230116" y="636482"/>
                  <a:pt x="2199155" y="602644"/>
                  <a:pt x="2190400" y="599301"/>
                </a:cubicBezTo>
                <a:cubicBezTo>
                  <a:pt x="2181645" y="595958"/>
                  <a:pt x="2191889" y="625614"/>
                  <a:pt x="2195015" y="631627"/>
                </a:cubicBezTo>
                <a:cubicBezTo>
                  <a:pt x="2223379" y="659380"/>
                  <a:pt x="2245393" y="674433"/>
                  <a:pt x="2273757" y="702186"/>
                </a:cubicBezTo>
                <a:cubicBezTo>
                  <a:pt x="2281668" y="736641"/>
                  <a:pt x="2300692" y="744110"/>
                  <a:pt x="2240347" y="789677"/>
                </a:cubicBezTo>
                <a:cubicBezTo>
                  <a:pt x="2209762" y="791675"/>
                  <a:pt x="2202306" y="798717"/>
                  <a:pt x="2180728" y="771317"/>
                </a:cubicBezTo>
                <a:cubicBezTo>
                  <a:pt x="2216297" y="766141"/>
                  <a:pt x="2239197" y="763910"/>
                  <a:pt x="2239461" y="752269"/>
                </a:cubicBezTo>
                <a:cubicBezTo>
                  <a:pt x="2237727" y="737304"/>
                  <a:pt x="2244230" y="733925"/>
                  <a:pt x="2225175" y="712584"/>
                </a:cubicBezTo>
                <a:cubicBezTo>
                  <a:pt x="2172108" y="692945"/>
                  <a:pt x="2146316" y="637525"/>
                  <a:pt x="2120370" y="621044"/>
                </a:cubicBezTo>
                <a:lnTo>
                  <a:pt x="2096486" y="651795"/>
                </a:lnTo>
                <a:lnTo>
                  <a:pt x="2058499" y="669725"/>
                </a:lnTo>
                <a:cubicBezTo>
                  <a:pt x="2049049" y="668153"/>
                  <a:pt x="2038011" y="649121"/>
                  <a:pt x="2028561" y="647550"/>
                </a:cubicBezTo>
                <a:cubicBezTo>
                  <a:pt x="2021435" y="705520"/>
                  <a:pt x="2006374" y="763491"/>
                  <a:pt x="1959565" y="797651"/>
                </a:cubicBezTo>
                <a:cubicBezTo>
                  <a:pt x="1928075" y="806830"/>
                  <a:pt x="1912460" y="817597"/>
                  <a:pt x="1861922" y="798204"/>
                </a:cubicBezTo>
                <a:cubicBezTo>
                  <a:pt x="1832820" y="787154"/>
                  <a:pt x="1832291" y="753880"/>
                  <a:pt x="1817475" y="731718"/>
                </a:cubicBezTo>
                <a:cubicBezTo>
                  <a:pt x="1821093" y="706821"/>
                  <a:pt x="1827885" y="677161"/>
                  <a:pt x="1837852" y="652263"/>
                </a:cubicBezTo>
                <a:cubicBezTo>
                  <a:pt x="1863041" y="635519"/>
                  <a:pt x="1904105" y="644174"/>
                  <a:pt x="1922944" y="638543"/>
                </a:cubicBezTo>
                <a:cubicBezTo>
                  <a:pt x="1928112" y="681094"/>
                  <a:pt x="1949154" y="653801"/>
                  <a:pt x="1967022" y="675717"/>
                </a:cubicBezTo>
                <a:cubicBezTo>
                  <a:pt x="1968449" y="646541"/>
                  <a:pt x="1965114" y="636414"/>
                  <a:pt x="1977653" y="602476"/>
                </a:cubicBezTo>
                <a:cubicBezTo>
                  <a:pt x="1952538" y="575601"/>
                  <a:pt x="1930598" y="569362"/>
                  <a:pt x="1915007" y="532963"/>
                </a:cubicBezTo>
                <a:cubicBezTo>
                  <a:pt x="1985111" y="536113"/>
                  <a:pt x="1975844" y="524977"/>
                  <a:pt x="2014200" y="521778"/>
                </a:cubicBezTo>
                <a:cubicBezTo>
                  <a:pt x="2002719" y="503578"/>
                  <a:pt x="2016636" y="494903"/>
                  <a:pt x="2017855" y="481465"/>
                </a:cubicBezTo>
                <a:cubicBezTo>
                  <a:pt x="2057687" y="440119"/>
                  <a:pt x="2065772" y="447982"/>
                  <a:pt x="2121478" y="428860"/>
                </a:cubicBezTo>
                <a:cubicBezTo>
                  <a:pt x="2109099" y="414869"/>
                  <a:pt x="2104656" y="391352"/>
                  <a:pt x="2101801" y="367837"/>
                </a:cubicBezTo>
                <a:cubicBezTo>
                  <a:pt x="2114882" y="353884"/>
                  <a:pt x="2127963" y="355803"/>
                  <a:pt x="2141043" y="349786"/>
                </a:cubicBezTo>
                <a:cubicBezTo>
                  <a:pt x="2162233" y="354781"/>
                  <a:pt x="2169136" y="374064"/>
                  <a:pt x="2169691" y="396521"/>
                </a:cubicBezTo>
                <a:cubicBezTo>
                  <a:pt x="2181024" y="392632"/>
                  <a:pt x="2189182" y="401443"/>
                  <a:pt x="2194165" y="376919"/>
                </a:cubicBezTo>
                <a:cubicBezTo>
                  <a:pt x="2193943" y="351287"/>
                  <a:pt x="2181023" y="332004"/>
                  <a:pt x="2149054" y="303198"/>
                </a:cubicBezTo>
                <a:cubicBezTo>
                  <a:pt x="2133943" y="322542"/>
                  <a:pt x="2048988" y="330774"/>
                  <a:pt x="2024352" y="269161"/>
                </a:cubicBezTo>
                <a:cubicBezTo>
                  <a:pt x="2013493" y="253261"/>
                  <a:pt x="2083233" y="243156"/>
                  <a:pt x="2091834" y="218906"/>
                </a:cubicBezTo>
                <a:cubicBezTo>
                  <a:pt x="2116309" y="210531"/>
                  <a:pt x="2159372" y="215600"/>
                  <a:pt x="2172791" y="203033"/>
                </a:cubicBezTo>
                <a:cubicBezTo>
                  <a:pt x="2195870" y="184470"/>
                  <a:pt x="2139807" y="171543"/>
                  <a:pt x="2175523" y="149849"/>
                </a:cubicBezTo>
                <a:cubicBezTo>
                  <a:pt x="2225938" y="105139"/>
                  <a:pt x="2230319" y="68367"/>
                  <a:pt x="2329942" y="71279"/>
                </a:cubicBezTo>
                <a:cubicBezTo>
                  <a:pt x="2354006" y="55131"/>
                  <a:pt x="2375291" y="50491"/>
                  <a:pt x="2397965" y="51009"/>
                </a:cubicBezTo>
                <a:close/>
                <a:moveTo>
                  <a:pt x="551074" y="18"/>
                </a:moveTo>
                <a:cubicBezTo>
                  <a:pt x="554737" y="-167"/>
                  <a:pt x="559381" y="1043"/>
                  <a:pt x="566090" y="4214"/>
                </a:cubicBezTo>
                <a:cubicBezTo>
                  <a:pt x="583712" y="19633"/>
                  <a:pt x="601334" y="68093"/>
                  <a:pt x="618955" y="83512"/>
                </a:cubicBezTo>
                <a:cubicBezTo>
                  <a:pt x="634336" y="48703"/>
                  <a:pt x="651368" y="43633"/>
                  <a:pt x="665096" y="117858"/>
                </a:cubicBezTo>
                <a:cubicBezTo>
                  <a:pt x="692937" y="127072"/>
                  <a:pt x="697651" y="75162"/>
                  <a:pt x="697407" y="39771"/>
                </a:cubicBezTo>
                <a:cubicBezTo>
                  <a:pt x="712814" y="17898"/>
                  <a:pt x="751349" y="52193"/>
                  <a:pt x="773363" y="63361"/>
                </a:cubicBezTo>
                <a:cubicBezTo>
                  <a:pt x="778735" y="79737"/>
                  <a:pt x="755120" y="126237"/>
                  <a:pt x="737901" y="141333"/>
                </a:cubicBezTo>
                <a:cubicBezTo>
                  <a:pt x="709413" y="169472"/>
                  <a:pt x="775642" y="170621"/>
                  <a:pt x="780854" y="195850"/>
                </a:cubicBezTo>
                <a:cubicBezTo>
                  <a:pt x="764884" y="228064"/>
                  <a:pt x="722776" y="202285"/>
                  <a:pt x="701556" y="209066"/>
                </a:cubicBezTo>
                <a:cubicBezTo>
                  <a:pt x="658860" y="202630"/>
                  <a:pt x="739246" y="154795"/>
                  <a:pt x="670052" y="153934"/>
                </a:cubicBezTo>
                <a:cubicBezTo>
                  <a:pt x="653532" y="151181"/>
                  <a:pt x="674637" y="216158"/>
                  <a:pt x="620607" y="187590"/>
                </a:cubicBezTo>
                <a:cubicBezTo>
                  <a:pt x="602179" y="196503"/>
                  <a:pt x="601967" y="225071"/>
                  <a:pt x="547918" y="207414"/>
                </a:cubicBezTo>
                <a:cubicBezTo>
                  <a:pt x="541777" y="231058"/>
                  <a:pt x="521194" y="243278"/>
                  <a:pt x="527594" y="268328"/>
                </a:cubicBezTo>
                <a:cubicBezTo>
                  <a:pt x="569195" y="286558"/>
                  <a:pt x="572800" y="326264"/>
                  <a:pt x="596230" y="356059"/>
                </a:cubicBezTo>
                <a:cubicBezTo>
                  <a:pt x="622009" y="354016"/>
                  <a:pt x="661005" y="337105"/>
                  <a:pt x="673568" y="349931"/>
                </a:cubicBezTo>
                <a:cubicBezTo>
                  <a:pt x="695191" y="384770"/>
                  <a:pt x="735977" y="365039"/>
                  <a:pt x="754960" y="383413"/>
                </a:cubicBezTo>
                <a:cubicBezTo>
                  <a:pt x="773942" y="401787"/>
                  <a:pt x="772604" y="443939"/>
                  <a:pt x="787462" y="460175"/>
                </a:cubicBezTo>
                <a:cubicBezTo>
                  <a:pt x="802321" y="476410"/>
                  <a:pt x="827002" y="471630"/>
                  <a:pt x="837503" y="462653"/>
                </a:cubicBezTo>
                <a:cubicBezTo>
                  <a:pt x="754268" y="351909"/>
                  <a:pt x="842844" y="408021"/>
                  <a:pt x="852122" y="381531"/>
                </a:cubicBezTo>
                <a:cubicBezTo>
                  <a:pt x="852282" y="348119"/>
                  <a:pt x="877222" y="316359"/>
                  <a:pt x="824517" y="299467"/>
                </a:cubicBezTo>
                <a:cubicBezTo>
                  <a:pt x="828686" y="284202"/>
                  <a:pt x="826247" y="283804"/>
                  <a:pt x="830415" y="268539"/>
                </a:cubicBezTo>
                <a:lnTo>
                  <a:pt x="828532" y="228717"/>
                </a:lnTo>
                <a:cubicBezTo>
                  <a:pt x="850086" y="235934"/>
                  <a:pt x="876595" y="233238"/>
                  <a:pt x="898148" y="240455"/>
                </a:cubicBezTo>
                <a:cubicBezTo>
                  <a:pt x="916321" y="248164"/>
                  <a:pt x="909713" y="209617"/>
                  <a:pt x="927885" y="217326"/>
                </a:cubicBezTo>
                <a:cubicBezTo>
                  <a:pt x="946608" y="233296"/>
                  <a:pt x="955419" y="249266"/>
                  <a:pt x="984054" y="248715"/>
                </a:cubicBezTo>
                <a:cubicBezTo>
                  <a:pt x="995503" y="274673"/>
                  <a:pt x="1016864" y="290720"/>
                  <a:pt x="1018401" y="326590"/>
                </a:cubicBezTo>
                <a:cubicBezTo>
                  <a:pt x="1072355" y="329664"/>
                  <a:pt x="1060227" y="286481"/>
                  <a:pt x="1082792" y="271382"/>
                </a:cubicBezTo>
                <a:cubicBezTo>
                  <a:pt x="1120847" y="273822"/>
                  <a:pt x="1097036" y="289558"/>
                  <a:pt x="1101348" y="321404"/>
                </a:cubicBezTo>
                <a:cubicBezTo>
                  <a:pt x="1116005" y="338001"/>
                  <a:pt x="1157950" y="340848"/>
                  <a:pt x="1167430" y="394094"/>
                </a:cubicBezTo>
                <a:cubicBezTo>
                  <a:pt x="1183124" y="408687"/>
                  <a:pt x="1206409" y="393162"/>
                  <a:pt x="1216991" y="400702"/>
                </a:cubicBezTo>
                <a:cubicBezTo>
                  <a:pt x="1227572" y="408242"/>
                  <a:pt x="1234296" y="428770"/>
                  <a:pt x="1230918" y="439332"/>
                </a:cubicBezTo>
                <a:cubicBezTo>
                  <a:pt x="1220621" y="480070"/>
                  <a:pt x="1190500" y="448118"/>
                  <a:pt x="1171944" y="459119"/>
                </a:cubicBezTo>
                <a:cubicBezTo>
                  <a:pt x="1155856" y="465896"/>
                  <a:pt x="1160498" y="497112"/>
                  <a:pt x="1149258" y="501475"/>
                </a:cubicBezTo>
                <a:cubicBezTo>
                  <a:pt x="1138017" y="505839"/>
                  <a:pt x="1126801" y="488330"/>
                  <a:pt x="1104499" y="485301"/>
                </a:cubicBezTo>
                <a:cubicBezTo>
                  <a:pt x="1074814" y="484635"/>
                  <a:pt x="1064953" y="493882"/>
                  <a:pt x="1035267" y="493216"/>
                </a:cubicBezTo>
                <a:lnTo>
                  <a:pt x="1022896" y="486723"/>
                </a:lnTo>
                <a:cubicBezTo>
                  <a:pt x="1009955" y="498287"/>
                  <a:pt x="969615" y="541723"/>
                  <a:pt x="957622" y="557645"/>
                </a:cubicBezTo>
                <a:cubicBezTo>
                  <a:pt x="945629" y="573566"/>
                  <a:pt x="957545" y="576195"/>
                  <a:pt x="960849" y="578948"/>
                </a:cubicBezTo>
                <a:cubicBezTo>
                  <a:pt x="962527" y="577354"/>
                  <a:pt x="1003853" y="555935"/>
                  <a:pt x="1005531" y="554341"/>
                </a:cubicBezTo>
                <a:cubicBezTo>
                  <a:pt x="1032860" y="522741"/>
                  <a:pt x="1042016" y="522530"/>
                  <a:pt x="1082561" y="525622"/>
                </a:cubicBezTo>
                <a:cubicBezTo>
                  <a:pt x="1072015" y="569106"/>
                  <a:pt x="1073034" y="576246"/>
                  <a:pt x="1105440" y="604862"/>
                </a:cubicBezTo>
                <a:cubicBezTo>
                  <a:pt x="1099485" y="623416"/>
                  <a:pt x="1074586" y="667310"/>
                  <a:pt x="1033615" y="595641"/>
                </a:cubicBezTo>
                <a:cubicBezTo>
                  <a:pt x="1009165" y="623095"/>
                  <a:pt x="1004801" y="627126"/>
                  <a:pt x="980212" y="645683"/>
                </a:cubicBezTo>
                <a:cubicBezTo>
                  <a:pt x="963692" y="665782"/>
                  <a:pt x="961194" y="718964"/>
                  <a:pt x="916321" y="699719"/>
                </a:cubicBezTo>
                <a:cubicBezTo>
                  <a:pt x="902836" y="716819"/>
                  <a:pt x="917902" y="720299"/>
                  <a:pt x="899301" y="748282"/>
                </a:cubicBezTo>
                <a:cubicBezTo>
                  <a:pt x="889664" y="770033"/>
                  <a:pt x="872888" y="799328"/>
                  <a:pt x="860152" y="821970"/>
                </a:cubicBezTo>
                <a:cubicBezTo>
                  <a:pt x="847416" y="844612"/>
                  <a:pt x="818902" y="851316"/>
                  <a:pt x="803061" y="865960"/>
                </a:cubicBezTo>
                <a:lnTo>
                  <a:pt x="768406" y="906531"/>
                </a:lnTo>
                <a:cubicBezTo>
                  <a:pt x="807812" y="972189"/>
                  <a:pt x="805916" y="1037848"/>
                  <a:pt x="797413" y="1053946"/>
                </a:cubicBezTo>
                <a:cubicBezTo>
                  <a:pt x="780438" y="1054202"/>
                  <a:pt x="746943" y="1014809"/>
                  <a:pt x="743184" y="947332"/>
                </a:cubicBezTo>
                <a:cubicBezTo>
                  <a:pt x="701589" y="957641"/>
                  <a:pt x="676513" y="948126"/>
                  <a:pt x="643178" y="925395"/>
                </a:cubicBezTo>
                <a:lnTo>
                  <a:pt x="606123" y="976339"/>
                </a:lnTo>
                <a:cubicBezTo>
                  <a:pt x="573575" y="950700"/>
                  <a:pt x="583981" y="946538"/>
                  <a:pt x="525001" y="955592"/>
                </a:cubicBezTo>
                <a:cubicBezTo>
                  <a:pt x="476157" y="1002054"/>
                  <a:pt x="468613" y="1043560"/>
                  <a:pt x="487503" y="1104890"/>
                </a:cubicBezTo>
                <a:cubicBezTo>
                  <a:pt x="491729" y="1173782"/>
                  <a:pt x="553777" y="1188158"/>
                  <a:pt x="587739" y="1220705"/>
                </a:cubicBezTo>
                <a:cubicBezTo>
                  <a:pt x="609373" y="1230271"/>
                  <a:pt x="593198" y="1172627"/>
                  <a:pt x="604087" y="1158984"/>
                </a:cubicBezTo>
                <a:cubicBezTo>
                  <a:pt x="614975" y="1145342"/>
                  <a:pt x="645086" y="1141331"/>
                  <a:pt x="653071" y="1138853"/>
                </a:cubicBezTo>
                <a:cubicBezTo>
                  <a:pt x="652713" y="1140607"/>
                  <a:pt x="683743" y="1129146"/>
                  <a:pt x="683384" y="1130900"/>
                </a:cubicBezTo>
                <a:cubicBezTo>
                  <a:pt x="721426" y="1159247"/>
                  <a:pt x="638869" y="1184290"/>
                  <a:pt x="658738" y="1265502"/>
                </a:cubicBezTo>
                <a:cubicBezTo>
                  <a:pt x="683109" y="1269908"/>
                  <a:pt x="704176" y="1285878"/>
                  <a:pt x="731851" y="1253938"/>
                </a:cubicBezTo>
                <a:cubicBezTo>
                  <a:pt x="725627" y="1345792"/>
                  <a:pt x="755747" y="1358349"/>
                  <a:pt x="767695" y="1410554"/>
                </a:cubicBezTo>
                <a:lnTo>
                  <a:pt x="836812" y="1384602"/>
                </a:lnTo>
                <a:lnTo>
                  <a:pt x="865338" y="1431781"/>
                </a:lnTo>
                <a:cubicBezTo>
                  <a:pt x="880130" y="1416291"/>
                  <a:pt x="868489" y="1387586"/>
                  <a:pt x="883280" y="1372097"/>
                </a:cubicBezTo>
                <a:cubicBezTo>
                  <a:pt x="902554" y="1366590"/>
                  <a:pt x="913568" y="1351171"/>
                  <a:pt x="932841" y="1345664"/>
                </a:cubicBezTo>
                <a:lnTo>
                  <a:pt x="1004052" y="1338384"/>
                </a:lnTo>
                <a:lnTo>
                  <a:pt x="1024779" y="1385793"/>
                </a:lnTo>
                <a:lnTo>
                  <a:pt x="1098583" y="1368562"/>
                </a:lnTo>
                <a:lnTo>
                  <a:pt x="1149258" y="1405137"/>
                </a:lnTo>
                <a:lnTo>
                  <a:pt x="1210844" y="1471872"/>
                </a:lnTo>
                <a:lnTo>
                  <a:pt x="1272891" y="1469989"/>
                </a:lnTo>
                <a:cubicBezTo>
                  <a:pt x="1339433" y="1504650"/>
                  <a:pt x="1333286" y="1590523"/>
                  <a:pt x="1323835" y="1618576"/>
                </a:cubicBezTo>
                <a:cubicBezTo>
                  <a:pt x="1344940" y="1625075"/>
                  <a:pt x="1361089" y="1606794"/>
                  <a:pt x="1382194" y="1613293"/>
                </a:cubicBezTo>
                <a:lnTo>
                  <a:pt x="1384386" y="1630903"/>
                </a:lnTo>
                <a:cubicBezTo>
                  <a:pt x="1387301" y="1640615"/>
                  <a:pt x="1393004" y="1631043"/>
                  <a:pt x="1407071" y="1641916"/>
                </a:cubicBezTo>
                <a:cubicBezTo>
                  <a:pt x="1416400" y="1653852"/>
                  <a:pt x="1432338" y="1621182"/>
                  <a:pt x="1441667" y="1633118"/>
                </a:cubicBezTo>
                <a:cubicBezTo>
                  <a:pt x="1449798" y="1651617"/>
                  <a:pt x="1441411" y="1675071"/>
                  <a:pt x="1434675" y="1693570"/>
                </a:cubicBezTo>
                <a:cubicBezTo>
                  <a:pt x="1462349" y="1705852"/>
                  <a:pt x="1493328" y="1645444"/>
                  <a:pt x="1527611" y="1656073"/>
                </a:cubicBezTo>
                <a:cubicBezTo>
                  <a:pt x="1734820" y="1646340"/>
                  <a:pt x="1624837" y="1914149"/>
                  <a:pt x="1534680" y="1886244"/>
                </a:cubicBezTo>
                <a:cubicBezTo>
                  <a:pt x="1534213" y="1964722"/>
                  <a:pt x="1530442" y="2008506"/>
                  <a:pt x="1500238" y="2063856"/>
                </a:cubicBezTo>
                <a:cubicBezTo>
                  <a:pt x="1470143" y="2113788"/>
                  <a:pt x="1448307" y="2138940"/>
                  <a:pt x="1363695" y="2152528"/>
                </a:cubicBezTo>
                <a:lnTo>
                  <a:pt x="1358489" y="2240028"/>
                </a:lnTo>
                <a:cubicBezTo>
                  <a:pt x="1342850" y="2263871"/>
                  <a:pt x="1325148" y="2265971"/>
                  <a:pt x="1309505" y="2275758"/>
                </a:cubicBezTo>
                <a:cubicBezTo>
                  <a:pt x="1293862" y="2285546"/>
                  <a:pt x="1276867" y="2287768"/>
                  <a:pt x="1274543" y="2303708"/>
                </a:cubicBezTo>
                <a:cubicBezTo>
                  <a:pt x="1259521" y="2327375"/>
                  <a:pt x="1279191" y="2369213"/>
                  <a:pt x="1229477" y="2374707"/>
                </a:cubicBezTo>
                <a:lnTo>
                  <a:pt x="1204966" y="2399468"/>
                </a:lnTo>
                <a:cubicBezTo>
                  <a:pt x="1191352" y="2413850"/>
                  <a:pt x="1225648" y="2421624"/>
                  <a:pt x="1212035" y="2436005"/>
                </a:cubicBezTo>
                <a:cubicBezTo>
                  <a:pt x="1187434" y="2441512"/>
                  <a:pt x="1187613" y="2488320"/>
                  <a:pt x="1143187" y="2465742"/>
                </a:cubicBezTo>
                <a:cubicBezTo>
                  <a:pt x="1124464" y="2477031"/>
                  <a:pt x="1124196" y="2483056"/>
                  <a:pt x="1117869" y="2503739"/>
                </a:cubicBezTo>
                <a:cubicBezTo>
                  <a:pt x="1111542" y="2521117"/>
                  <a:pt x="1082475" y="2528138"/>
                  <a:pt x="1088708" y="2556796"/>
                </a:cubicBezTo>
                <a:cubicBezTo>
                  <a:pt x="1081709" y="2583209"/>
                  <a:pt x="1041670" y="2593102"/>
                  <a:pt x="1036324" y="2626124"/>
                </a:cubicBezTo>
                <a:cubicBezTo>
                  <a:pt x="1083612" y="2695964"/>
                  <a:pt x="1018561" y="2693114"/>
                  <a:pt x="1009680" y="2726609"/>
                </a:cubicBezTo>
                <a:lnTo>
                  <a:pt x="874060" y="2678009"/>
                </a:lnTo>
                <a:cubicBezTo>
                  <a:pt x="883741" y="2605601"/>
                  <a:pt x="891771" y="2567886"/>
                  <a:pt x="901453" y="2495478"/>
                </a:cubicBezTo>
                <a:cubicBezTo>
                  <a:pt x="910263" y="2426093"/>
                  <a:pt x="894294" y="2478958"/>
                  <a:pt x="903105" y="2409573"/>
                </a:cubicBezTo>
                <a:cubicBezTo>
                  <a:pt x="912466" y="2351752"/>
                  <a:pt x="930087" y="2374880"/>
                  <a:pt x="939449" y="2317059"/>
                </a:cubicBezTo>
                <a:cubicBezTo>
                  <a:pt x="942753" y="2271903"/>
                  <a:pt x="937797" y="2277961"/>
                  <a:pt x="941101" y="2232805"/>
                </a:cubicBezTo>
                <a:cubicBezTo>
                  <a:pt x="954766" y="2149519"/>
                  <a:pt x="973387" y="2100925"/>
                  <a:pt x="967227" y="2025898"/>
                </a:cubicBezTo>
                <a:cubicBezTo>
                  <a:pt x="958365" y="1988163"/>
                  <a:pt x="942894" y="2001642"/>
                  <a:pt x="892731" y="1973820"/>
                </a:cubicBezTo>
                <a:cubicBezTo>
                  <a:pt x="838765" y="1939851"/>
                  <a:pt x="857488" y="1892666"/>
                  <a:pt x="839866" y="1842177"/>
                </a:cubicBezTo>
                <a:cubicBezTo>
                  <a:pt x="817225" y="1804129"/>
                  <a:pt x="789627" y="1769385"/>
                  <a:pt x="771941" y="1728033"/>
                </a:cubicBezTo>
                <a:cubicBezTo>
                  <a:pt x="757303" y="1701216"/>
                  <a:pt x="792226" y="1702484"/>
                  <a:pt x="800717" y="1677319"/>
                </a:cubicBezTo>
                <a:cubicBezTo>
                  <a:pt x="793020" y="1649958"/>
                  <a:pt x="760543" y="1634161"/>
                  <a:pt x="785887" y="1600192"/>
                </a:cubicBezTo>
                <a:cubicBezTo>
                  <a:pt x="802311" y="1580297"/>
                  <a:pt x="798911" y="1558751"/>
                  <a:pt x="841768" y="1545464"/>
                </a:cubicBezTo>
                <a:cubicBezTo>
                  <a:pt x="818563" y="1503088"/>
                  <a:pt x="836658" y="1478883"/>
                  <a:pt x="833278" y="1438159"/>
                </a:cubicBezTo>
                <a:lnTo>
                  <a:pt x="790363" y="1460096"/>
                </a:lnTo>
                <a:cubicBezTo>
                  <a:pt x="762964" y="1458297"/>
                  <a:pt x="740520" y="1444934"/>
                  <a:pt x="724685" y="1426614"/>
                </a:cubicBezTo>
                <a:cubicBezTo>
                  <a:pt x="709333" y="1415251"/>
                  <a:pt x="722758" y="1397978"/>
                  <a:pt x="716425" y="1388617"/>
                </a:cubicBezTo>
                <a:cubicBezTo>
                  <a:pt x="710092" y="1379255"/>
                  <a:pt x="691388" y="1380075"/>
                  <a:pt x="686688" y="1370444"/>
                </a:cubicBezTo>
                <a:cubicBezTo>
                  <a:pt x="675380" y="1344294"/>
                  <a:pt x="682167" y="1342421"/>
                  <a:pt x="646924" y="1319270"/>
                </a:cubicBezTo>
                <a:cubicBezTo>
                  <a:pt x="622144" y="1301648"/>
                  <a:pt x="577084" y="1290075"/>
                  <a:pt x="551222" y="1263062"/>
                </a:cubicBezTo>
                <a:cubicBezTo>
                  <a:pt x="525359" y="1249267"/>
                  <a:pt x="508173" y="1256768"/>
                  <a:pt x="473576" y="1241451"/>
                </a:cubicBezTo>
                <a:lnTo>
                  <a:pt x="360162" y="1197596"/>
                </a:lnTo>
                <a:cubicBezTo>
                  <a:pt x="300933" y="1124227"/>
                  <a:pt x="355692" y="1080596"/>
                  <a:pt x="291506" y="1041920"/>
                </a:cubicBezTo>
                <a:lnTo>
                  <a:pt x="256603" y="994991"/>
                </a:lnTo>
                <a:cubicBezTo>
                  <a:pt x="234986" y="958980"/>
                  <a:pt x="243105" y="954356"/>
                  <a:pt x="186795" y="910085"/>
                </a:cubicBezTo>
                <a:cubicBezTo>
                  <a:pt x="197033" y="940737"/>
                  <a:pt x="261789" y="1044079"/>
                  <a:pt x="272028" y="1074731"/>
                </a:cubicBezTo>
                <a:cubicBezTo>
                  <a:pt x="272553" y="1103750"/>
                  <a:pt x="253254" y="1083209"/>
                  <a:pt x="243867" y="1087448"/>
                </a:cubicBezTo>
                <a:cubicBezTo>
                  <a:pt x="228999" y="1068174"/>
                  <a:pt x="198302" y="1028765"/>
                  <a:pt x="182818" y="993781"/>
                </a:cubicBezTo>
                <a:cubicBezTo>
                  <a:pt x="167335" y="958797"/>
                  <a:pt x="158195" y="935336"/>
                  <a:pt x="147664" y="879196"/>
                </a:cubicBezTo>
                <a:cubicBezTo>
                  <a:pt x="135018" y="823283"/>
                  <a:pt x="82724" y="901184"/>
                  <a:pt x="43644" y="784146"/>
                </a:cubicBezTo>
                <a:cubicBezTo>
                  <a:pt x="-25421" y="674292"/>
                  <a:pt x="32721" y="637128"/>
                  <a:pt x="0" y="550403"/>
                </a:cubicBezTo>
                <a:cubicBezTo>
                  <a:pt x="46821" y="336765"/>
                  <a:pt x="182851" y="197470"/>
                  <a:pt x="333749" y="68086"/>
                </a:cubicBezTo>
                <a:cubicBezTo>
                  <a:pt x="326628" y="85778"/>
                  <a:pt x="393850" y="154684"/>
                  <a:pt x="470982" y="99686"/>
                </a:cubicBezTo>
                <a:lnTo>
                  <a:pt x="447163" y="70219"/>
                </a:lnTo>
                <a:cubicBezTo>
                  <a:pt x="463677" y="39957"/>
                  <a:pt x="491755" y="72472"/>
                  <a:pt x="506617" y="65339"/>
                </a:cubicBezTo>
                <a:lnTo>
                  <a:pt x="515319" y="23981"/>
                </a:lnTo>
                <a:cubicBezTo>
                  <a:pt x="537924" y="13670"/>
                  <a:pt x="540085" y="571"/>
                  <a:pt x="551074" y="18"/>
                </a:cubicBezTo>
                <a:close/>
              </a:path>
            </a:pathLst>
          </a:custGeom>
          <a:solidFill>
            <a:srgbClr val="50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D7B7C469-2F7A-4E00-9CBC-3C0D39140386}"/>
              </a:ext>
            </a:extLst>
          </p:cNvPr>
          <p:cNvGrpSpPr/>
          <p:nvPr/>
        </p:nvGrpSpPr>
        <p:grpSpPr>
          <a:xfrm>
            <a:off x="8186475" y="4454081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3CBB9670-5A1F-4510-802E-82CA4FDAED9B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C0EEF978-AA26-43C0-9299-E40A22D63912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05BAA202-3292-4E0F-9D50-B5CA25839FFB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6B444DDA-F7E5-4391-A120-D88DCF6CAE4F}"/>
              </a:ext>
            </a:extLst>
          </p:cNvPr>
          <p:cNvGrpSpPr/>
          <p:nvPr/>
        </p:nvGrpSpPr>
        <p:grpSpPr>
          <a:xfrm rot="10800000">
            <a:off x="0" y="0"/>
            <a:ext cx="957525" cy="689419"/>
            <a:chOff x="4279809" y="5618018"/>
            <a:chExt cx="2202288" cy="1562100"/>
          </a:xfrm>
          <a:solidFill>
            <a:srgbClr val="FF0000"/>
          </a:solidFill>
        </p:grpSpPr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EFA4DC2B-2189-4F83-B816-12DB248F5ABF}"/>
                </a:ext>
              </a:extLst>
            </p:cNvPr>
            <p:cNvSpPr/>
            <p:nvPr/>
          </p:nvSpPr>
          <p:spPr>
            <a:xfrm>
              <a:off x="5748001" y="5618018"/>
              <a:ext cx="734096" cy="15621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2" name="Rectángulo 61">
              <a:extLst>
                <a:ext uri="{FF2B5EF4-FFF2-40B4-BE49-F238E27FC236}">
                  <a16:creationId xmlns:a16="http://schemas.microsoft.com/office/drawing/2014/main" id="{5888C76B-945E-46FD-AA8C-BFFB5E45DB77}"/>
                </a:ext>
              </a:extLst>
            </p:cNvPr>
            <p:cNvSpPr/>
            <p:nvPr/>
          </p:nvSpPr>
          <p:spPr>
            <a:xfrm>
              <a:off x="5013905" y="6269951"/>
              <a:ext cx="734096" cy="910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7462DC41-7DB1-4815-A4C8-168BB732E067}"/>
                </a:ext>
              </a:extLst>
            </p:cNvPr>
            <p:cNvSpPr/>
            <p:nvPr/>
          </p:nvSpPr>
          <p:spPr>
            <a:xfrm>
              <a:off x="4279809" y="6816309"/>
              <a:ext cx="734096" cy="3638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78510625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072C4"/>
      </a:accent1>
      <a:accent2>
        <a:srgbClr val="FF0000"/>
      </a:accent2>
      <a:accent3>
        <a:srgbClr val="5072C4"/>
      </a:accent3>
      <a:accent4>
        <a:srgbClr val="FF0000"/>
      </a:accent4>
      <a:accent5>
        <a:srgbClr val="5072C4"/>
      </a:accent5>
      <a:accent6>
        <a:srgbClr val="FF000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2276</Words>
  <Application>Microsoft Office PowerPoint</Application>
  <PresentationFormat>Presentación en pantalla (16:9)</PresentationFormat>
  <Paragraphs>317</Paragraphs>
  <Slides>34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맑은 고딕</vt:lpstr>
      <vt:lpstr>Arial</vt:lpstr>
      <vt:lpstr>Calibri</vt:lpstr>
      <vt:lpstr>DM Sans</vt:lpstr>
      <vt:lpstr>Nunito Sans ExtraBold</vt:lpstr>
      <vt:lpstr>Pontano Sans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SECTOR NEWS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azul elegante</dc:title>
  <dc:creator>Grym</dc:creator>
  <cp:lastModifiedBy>i201701069 (Sucasaca Mamani, Jean Carlo)</cp:lastModifiedBy>
  <cp:revision>94</cp:revision>
  <dcterms:created xsi:type="dcterms:W3CDTF">2016-12-05T23:26:54Z</dcterms:created>
  <dcterms:modified xsi:type="dcterms:W3CDTF">2022-08-07T23:58:09Z</dcterms:modified>
</cp:coreProperties>
</file>