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4"/>
  </p:notesMasterIdLst>
  <p:sldIdLst>
    <p:sldId id="256" r:id="rId4"/>
    <p:sldId id="340" r:id="rId5"/>
    <p:sldId id="261" r:id="rId6"/>
    <p:sldId id="264" r:id="rId7"/>
    <p:sldId id="342" r:id="rId8"/>
    <p:sldId id="270" r:id="rId9"/>
    <p:sldId id="281" r:id="rId10"/>
    <p:sldId id="280" r:id="rId11"/>
    <p:sldId id="335" r:id="rId12"/>
    <p:sldId id="341" r:id="rId13"/>
    <p:sldId id="339" r:id="rId14"/>
    <p:sldId id="287" r:id="rId15"/>
    <p:sldId id="325" r:id="rId16"/>
    <p:sldId id="293" r:id="rId17"/>
    <p:sldId id="299" r:id="rId18"/>
    <p:sldId id="290" r:id="rId19"/>
    <p:sldId id="289" r:id="rId20"/>
    <p:sldId id="291" r:id="rId21"/>
    <p:sldId id="284" r:id="rId22"/>
    <p:sldId id="324" r:id="rId23"/>
    <p:sldId id="282" r:id="rId24"/>
    <p:sldId id="296" r:id="rId25"/>
    <p:sldId id="283" r:id="rId26"/>
    <p:sldId id="286" r:id="rId27"/>
    <p:sldId id="265" r:id="rId28"/>
    <p:sldId id="279" r:id="rId29"/>
    <p:sldId id="272" r:id="rId30"/>
    <p:sldId id="274" r:id="rId31"/>
    <p:sldId id="278" r:id="rId32"/>
    <p:sldId id="275" r:id="rId33"/>
    <p:sldId id="273" r:id="rId34"/>
    <p:sldId id="268" r:id="rId35"/>
    <p:sldId id="276" r:id="rId36"/>
    <p:sldId id="266" r:id="rId37"/>
    <p:sldId id="260" r:id="rId38"/>
    <p:sldId id="317" r:id="rId39"/>
    <p:sldId id="318" r:id="rId40"/>
    <p:sldId id="323" r:id="rId41"/>
    <p:sldId id="320" r:id="rId42"/>
    <p:sldId id="321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2395A6"/>
    <a:srgbClr val="39A5AE"/>
    <a:srgbClr val="00B0F0"/>
    <a:srgbClr val="84F0EE"/>
    <a:srgbClr val="0070C0"/>
    <a:srgbClr val="308BCC"/>
    <a:srgbClr val="909090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93162" autoAdjust="0"/>
  </p:normalViewPr>
  <p:slideViewPr>
    <p:cSldViewPr snapToGrid="0">
      <p:cViewPr varScale="1">
        <p:scale>
          <a:sx n="59" d="100"/>
          <a:sy n="59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3-45AE-A7A3-DA15508C47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3-45AE-A7A3-DA15508C47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F3-45AE-A7A3-DA15508C47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3-45AE-A7A3-DA15508C478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F3-45AE-A7A3-DA15508C4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0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A-4829-9851-DB9FFE9E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0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8-460B-A804-9448B78E1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0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1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5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43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92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64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44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5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4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E6F6A97-1ED4-4157-BC78-BF35FBB5C12F}"/>
              </a:ext>
            </a:extLst>
          </p:cNvPr>
          <p:cNvSpPr/>
          <p:nvPr userDrawn="1"/>
        </p:nvSpPr>
        <p:spPr>
          <a:xfrm>
            <a:off x="326571" y="326571"/>
            <a:ext cx="11511643" cy="6172200"/>
          </a:xfrm>
          <a:prstGeom prst="rect">
            <a:avLst/>
          </a:prstGeom>
          <a:noFill/>
          <a:ln w="57150">
            <a:solidFill>
              <a:srgbClr val="239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D4EA0C8-03FC-48DF-BF26-F4DA56A286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44767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6798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Images &amp; Contents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7285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0" name="Freeform: Shape 40">
            <a:extLst>
              <a:ext uri="{FF2B5EF4-FFF2-40B4-BE49-F238E27FC236}">
                <a16:creationId xmlns:a16="http://schemas.microsoft.com/office/drawing/2014/main" id="{553BE142-412E-47E4-B28B-8971D733ECF7}"/>
              </a:ext>
            </a:extLst>
          </p:cNvPr>
          <p:cNvSpPr/>
          <p:nvPr/>
        </p:nvSpPr>
        <p:spPr>
          <a:xfrm rot="7585316">
            <a:off x="1011905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rgbClr val="2395A6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38">
            <a:extLst>
              <a:ext uri="{FF2B5EF4-FFF2-40B4-BE49-F238E27FC236}">
                <a16:creationId xmlns:a16="http://schemas.microsoft.com/office/drawing/2014/main" id="{2308BD2E-C944-4C78-A502-3D9C804C49E2}"/>
              </a:ext>
            </a:extLst>
          </p:cNvPr>
          <p:cNvSpPr/>
          <p:nvPr userDrawn="1"/>
        </p:nvSpPr>
        <p:spPr>
          <a:xfrm rot="2700000">
            <a:off x="1031037" y="-1094186"/>
            <a:ext cx="1169611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rgbClr val="2395A6">
              <a:alpha val="18000"/>
            </a:srgb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323CAAC-5A63-E61B-9377-1FA0F9FD94E3}"/>
              </a:ext>
            </a:extLst>
          </p:cNvPr>
          <p:cNvGrpSpPr/>
          <p:nvPr userDrawn="1"/>
        </p:nvGrpSpPr>
        <p:grpSpPr>
          <a:xfrm>
            <a:off x="0" y="6657352"/>
            <a:ext cx="12192000" cy="227036"/>
            <a:chOff x="12700" y="4975226"/>
            <a:chExt cx="9121776" cy="169863"/>
          </a:xfrm>
        </p:grpSpPr>
        <p:sp>
          <p:nvSpPr>
            <p:cNvPr id="3" name="Rectangle 36">
              <a:extLst>
                <a:ext uri="{FF2B5EF4-FFF2-40B4-BE49-F238E27FC236}">
                  <a16:creationId xmlns:a16="http://schemas.microsoft.com/office/drawing/2014/main" id="{0945BC9A-B9D3-5B4E-BCAF-E463B6524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" y="4975226"/>
              <a:ext cx="3830638" cy="169863"/>
            </a:xfrm>
            <a:prstGeom prst="rect">
              <a:avLst/>
            </a:prstGeom>
            <a:solidFill>
              <a:srgbClr val="239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F4EDF88E-9BFC-4C3C-A9D2-9C67B8491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7463" y="4975226"/>
              <a:ext cx="2727325" cy="169863"/>
            </a:xfrm>
            <a:prstGeom prst="rect">
              <a:avLst/>
            </a:pr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C65A8793-95D5-D3F0-DA70-5D258800F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788" y="4975226"/>
              <a:ext cx="1612900" cy="169863"/>
            </a:xfrm>
            <a:prstGeom prst="rect">
              <a:avLst/>
            </a:pr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9B77AB3A-916A-582D-F2E4-C72548ABB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7688" y="4975226"/>
              <a:ext cx="966788" cy="1698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323CAAC-5A63-E61B-9377-1FA0F9FD94E3}"/>
              </a:ext>
            </a:extLst>
          </p:cNvPr>
          <p:cNvGrpSpPr/>
          <p:nvPr userDrawn="1"/>
        </p:nvGrpSpPr>
        <p:grpSpPr>
          <a:xfrm>
            <a:off x="0" y="6657352"/>
            <a:ext cx="12192000" cy="227036"/>
            <a:chOff x="12700" y="4975226"/>
            <a:chExt cx="9121776" cy="169863"/>
          </a:xfrm>
        </p:grpSpPr>
        <p:sp>
          <p:nvSpPr>
            <p:cNvPr id="3" name="Rectangle 36">
              <a:extLst>
                <a:ext uri="{FF2B5EF4-FFF2-40B4-BE49-F238E27FC236}">
                  <a16:creationId xmlns:a16="http://schemas.microsoft.com/office/drawing/2014/main" id="{0945BC9A-B9D3-5B4E-BCAF-E463B6524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" y="4975226"/>
              <a:ext cx="3830638" cy="169863"/>
            </a:xfrm>
            <a:prstGeom prst="rect">
              <a:avLst/>
            </a:prstGeom>
            <a:solidFill>
              <a:srgbClr val="239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F4EDF88E-9BFC-4C3C-A9D2-9C67B8491D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27463" y="4975226"/>
              <a:ext cx="2727325" cy="169863"/>
            </a:xfrm>
            <a:prstGeom prst="rect">
              <a:avLst/>
            </a:pr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C65A8793-95D5-D3F0-DA70-5D258800FB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4788" y="4975226"/>
              <a:ext cx="1612900" cy="169863"/>
            </a:xfrm>
            <a:prstGeom prst="rect">
              <a:avLst/>
            </a:pr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9B77AB3A-916A-582D-F2E4-C72548ABB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67688" y="4975226"/>
              <a:ext cx="966788" cy="1698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矩形 2">
            <a:extLst>
              <a:ext uri="{FF2B5EF4-FFF2-40B4-BE49-F238E27FC236}">
                <a16:creationId xmlns:a16="http://schemas.microsoft.com/office/drawing/2014/main" id="{3987982A-70A8-23FE-B1CB-514A6D8DA5C2}"/>
              </a:ext>
            </a:extLst>
          </p:cNvPr>
          <p:cNvSpPr/>
          <p:nvPr userDrawn="1"/>
        </p:nvSpPr>
        <p:spPr>
          <a:xfrm>
            <a:off x="596514" y="284290"/>
            <a:ext cx="236864" cy="7272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F8DF8215-60A9-B0A0-757B-3A90F47B4464}"/>
              </a:ext>
            </a:extLst>
          </p:cNvPr>
          <p:cNvSpPr/>
          <p:nvPr userDrawn="1"/>
        </p:nvSpPr>
        <p:spPr>
          <a:xfrm>
            <a:off x="126714" y="284289"/>
            <a:ext cx="236864" cy="727212"/>
          </a:xfrm>
          <a:prstGeom prst="rect">
            <a:avLst/>
          </a:prstGeom>
          <a:solidFill>
            <a:srgbClr val="39A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C83A31A-08F2-4177-F67C-7B734067B3FA}"/>
              </a:ext>
            </a:extLst>
          </p:cNvPr>
          <p:cNvSpPr/>
          <p:nvPr userDrawn="1"/>
        </p:nvSpPr>
        <p:spPr>
          <a:xfrm>
            <a:off x="11358622" y="284288"/>
            <a:ext cx="236864" cy="7272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1C2FF501-7892-3F7F-FCD5-B9982D54FCE3}"/>
              </a:ext>
            </a:extLst>
          </p:cNvPr>
          <p:cNvSpPr/>
          <p:nvPr userDrawn="1"/>
        </p:nvSpPr>
        <p:spPr>
          <a:xfrm>
            <a:off x="11778294" y="284000"/>
            <a:ext cx="236864" cy="727212"/>
          </a:xfrm>
          <a:prstGeom prst="rect">
            <a:avLst/>
          </a:prstGeom>
          <a:solidFill>
            <a:srgbClr val="39A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448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5775523-7D6D-4E18-8DD4-812D5F2935BE}"/>
              </a:ext>
            </a:extLst>
          </p:cNvPr>
          <p:cNvSpPr/>
          <p:nvPr userDrawn="1"/>
        </p:nvSpPr>
        <p:spPr>
          <a:xfrm>
            <a:off x="11844580" y="6018835"/>
            <a:ext cx="347420" cy="839165"/>
          </a:xfrm>
          <a:prstGeom prst="rect">
            <a:avLst/>
          </a:prstGeom>
          <a:solidFill>
            <a:srgbClr val="39A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reeform: Shape 40">
            <a:extLst>
              <a:ext uri="{FF2B5EF4-FFF2-40B4-BE49-F238E27FC236}">
                <a16:creationId xmlns:a16="http://schemas.microsoft.com/office/drawing/2014/main" id="{553BE142-412E-47E4-B28B-8971D733ECF7}"/>
              </a:ext>
            </a:extLst>
          </p:cNvPr>
          <p:cNvSpPr/>
          <p:nvPr/>
        </p:nvSpPr>
        <p:spPr>
          <a:xfrm rot="7585316">
            <a:off x="840364" y="5087856"/>
            <a:ext cx="541474" cy="2362116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rgbClr val="39A5AE">
              <a:alpha val="19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38">
            <a:extLst>
              <a:ext uri="{FF2B5EF4-FFF2-40B4-BE49-F238E27FC236}">
                <a16:creationId xmlns:a16="http://schemas.microsoft.com/office/drawing/2014/main" id="{2308BD2E-C944-4C78-A502-3D9C804C49E2}"/>
              </a:ext>
            </a:extLst>
          </p:cNvPr>
          <p:cNvSpPr/>
          <p:nvPr userDrawn="1"/>
        </p:nvSpPr>
        <p:spPr>
          <a:xfrm rot="2700000">
            <a:off x="506562" y="-617051"/>
            <a:ext cx="667787" cy="2911843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rgbClr val="39A5AE">
              <a:alpha val="19000"/>
            </a:srgb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9630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011700" y="477624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9013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8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1" y="5403427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5" y="5216746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6" y="1296676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9" y="5458037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accent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6082290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/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/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/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>
            <a:extLst>
              <a:ext uri="{FF2B5EF4-FFF2-40B4-BE49-F238E27FC236}">
                <a16:creationId xmlns:a16="http://schemas.microsoft.com/office/drawing/2014/main" id="{01C552E5-3320-40E5-A315-45917EB3D3F7}"/>
              </a:ext>
            </a:extLst>
          </p:cNvPr>
          <p:cNvGrpSpPr/>
          <p:nvPr userDrawn="1"/>
        </p:nvGrpSpPr>
        <p:grpSpPr>
          <a:xfrm>
            <a:off x="11612712" y="140680"/>
            <a:ext cx="441874" cy="6717320"/>
            <a:chOff x="11612712" y="140680"/>
            <a:chExt cx="441874" cy="6717320"/>
          </a:xfrm>
          <a:solidFill>
            <a:srgbClr val="2395A6">
              <a:alpha val="20000"/>
            </a:srgbClr>
          </a:solidFill>
        </p:grpSpPr>
        <p:grpSp>
          <p:nvGrpSpPr>
            <p:cNvPr id="62" name="Group 36">
              <a:extLst>
                <a:ext uri="{FF2B5EF4-FFF2-40B4-BE49-F238E27FC236}">
                  <a16:creationId xmlns:a16="http://schemas.microsoft.com/office/drawing/2014/main" id="{62A206C4-C085-432D-BD55-F1A98876490D}"/>
                </a:ext>
              </a:extLst>
            </p:cNvPr>
            <p:cNvGrpSpPr/>
            <p:nvPr userDrawn="1"/>
          </p:nvGrpSpPr>
          <p:grpSpPr>
            <a:xfrm flipH="1">
              <a:off x="11625942" y="4637954"/>
              <a:ext cx="428644" cy="2220046"/>
              <a:chOff x="3228371" y="1912891"/>
              <a:chExt cx="981075" cy="4248150"/>
            </a:xfrm>
            <a:grpFill/>
          </p:grpSpPr>
          <p:sp>
            <p:nvSpPr>
              <p:cNvPr id="71" name="Freeform: Shape 37">
                <a:extLst>
                  <a:ext uri="{FF2B5EF4-FFF2-40B4-BE49-F238E27FC236}">
                    <a16:creationId xmlns:a16="http://schemas.microsoft.com/office/drawing/2014/main" id="{1AD3B3B7-9146-40BD-8CA6-45E8E082F13F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38">
                <a:extLst>
                  <a:ext uri="{FF2B5EF4-FFF2-40B4-BE49-F238E27FC236}">
                    <a16:creationId xmlns:a16="http://schemas.microsoft.com/office/drawing/2014/main" id="{92D8B4E8-CA7E-45C9-9F52-51703FA2C2A7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id="{59D9B007-6C7B-46DC-AAD8-7E6513BAA01A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oup 36">
              <a:extLst>
                <a:ext uri="{FF2B5EF4-FFF2-40B4-BE49-F238E27FC236}">
                  <a16:creationId xmlns:a16="http://schemas.microsoft.com/office/drawing/2014/main" id="{5C0EA353-E420-4AFB-9079-952FF39F7AF9}"/>
                </a:ext>
              </a:extLst>
            </p:cNvPr>
            <p:cNvGrpSpPr/>
            <p:nvPr userDrawn="1"/>
          </p:nvGrpSpPr>
          <p:grpSpPr>
            <a:xfrm flipH="1">
              <a:off x="11618760" y="2391510"/>
              <a:ext cx="428644" cy="2220046"/>
              <a:chOff x="3228371" y="1912891"/>
              <a:chExt cx="981075" cy="4248150"/>
            </a:xfrm>
            <a:grpFill/>
          </p:grpSpPr>
          <p:sp>
            <p:nvSpPr>
              <p:cNvPr id="68" name="Freeform: Shape 37">
                <a:extLst>
                  <a:ext uri="{FF2B5EF4-FFF2-40B4-BE49-F238E27FC236}">
                    <a16:creationId xmlns:a16="http://schemas.microsoft.com/office/drawing/2014/main" id="{E785D789-F396-4F94-837A-8FD728785B4B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8">
                <a:extLst>
                  <a:ext uri="{FF2B5EF4-FFF2-40B4-BE49-F238E27FC236}">
                    <a16:creationId xmlns:a16="http://schemas.microsoft.com/office/drawing/2014/main" id="{107A137F-EA8F-4AA2-85C7-F10046F2E5D1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9">
                <a:extLst>
                  <a:ext uri="{FF2B5EF4-FFF2-40B4-BE49-F238E27FC236}">
                    <a16:creationId xmlns:a16="http://schemas.microsoft.com/office/drawing/2014/main" id="{CA2D35F6-64A2-4B13-8047-E631CE9668A0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36">
              <a:extLst>
                <a:ext uri="{FF2B5EF4-FFF2-40B4-BE49-F238E27FC236}">
                  <a16:creationId xmlns:a16="http://schemas.microsoft.com/office/drawing/2014/main" id="{987621E9-EC47-4B8D-8E9D-108B88B9C12D}"/>
                </a:ext>
              </a:extLst>
            </p:cNvPr>
            <p:cNvGrpSpPr/>
            <p:nvPr userDrawn="1"/>
          </p:nvGrpSpPr>
          <p:grpSpPr>
            <a:xfrm flipH="1">
              <a:off x="11612712" y="140680"/>
              <a:ext cx="428644" cy="2220046"/>
              <a:chOff x="3228371" y="1912891"/>
              <a:chExt cx="981075" cy="4248150"/>
            </a:xfrm>
            <a:grpFill/>
          </p:grpSpPr>
          <p:sp>
            <p:nvSpPr>
              <p:cNvPr id="65" name="Freeform: Shape 37">
                <a:extLst>
                  <a:ext uri="{FF2B5EF4-FFF2-40B4-BE49-F238E27FC236}">
                    <a16:creationId xmlns:a16="http://schemas.microsoft.com/office/drawing/2014/main" id="{F35290C3-4470-4A08-93CE-CBE3DA8C4A6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8">
                <a:extLst>
                  <a:ext uri="{FF2B5EF4-FFF2-40B4-BE49-F238E27FC236}">
                    <a16:creationId xmlns:a16="http://schemas.microsoft.com/office/drawing/2014/main" id="{BB53AF7F-6106-480A-A695-C0C67375EAD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9">
                <a:extLst>
                  <a:ext uri="{FF2B5EF4-FFF2-40B4-BE49-F238E27FC236}">
                    <a16:creationId xmlns:a16="http://schemas.microsoft.com/office/drawing/2014/main" id="{6F6CD8B4-8DCF-4CF3-8BEC-522950D5FF5F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0ADA9AB-15CB-4C34-96B9-B193520D710E}"/>
              </a:ext>
            </a:extLst>
          </p:cNvPr>
          <p:cNvSpPr/>
          <p:nvPr userDrawn="1"/>
        </p:nvSpPr>
        <p:spPr>
          <a:xfrm>
            <a:off x="0" y="6743699"/>
            <a:ext cx="12014701" cy="114301"/>
          </a:xfrm>
          <a:prstGeom prst="rect">
            <a:avLst/>
          </a:prstGeom>
          <a:solidFill>
            <a:srgbClr val="23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>
            <a:extLst>
              <a:ext uri="{FF2B5EF4-FFF2-40B4-BE49-F238E27FC236}">
                <a16:creationId xmlns:a16="http://schemas.microsoft.com/office/drawing/2014/main" id="{01C552E5-3320-40E5-A315-45917EB3D3F7}"/>
              </a:ext>
            </a:extLst>
          </p:cNvPr>
          <p:cNvGrpSpPr/>
          <p:nvPr userDrawn="1"/>
        </p:nvGrpSpPr>
        <p:grpSpPr>
          <a:xfrm>
            <a:off x="11612712" y="140680"/>
            <a:ext cx="441874" cy="6717320"/>
            <a:chOff x="11612712" y="140680"/>
            <a:chExt cx="441874" cy="6717320"/>
          </a:xfrm>
          <a:solidFill>
            <a:srgbClr val="2395A6">
              <a:alpha val="17000"/>
            </a:srgbClr>
          </a:solidFill>
        </p:grpSpPr>
        <p:grpSp>
          <p:nvGrpSpPr>
            <p:cNvPr id="62" name="Group 36">
              <a:extLst>
                <a:ext uri="{FF2B5EF4-FFF2-40B4-BE49-F238E27FC236}">
                  <a16:creationId xmlns:a16="http://schemas.microsoft.com/office/drawing/2014/main" id="{62A206C4-C085-432D-BD55-F1A98876490D}"/>
                </a:ext>
              </a:extLst>
            </p:cNvPr>
            <p:cNvGrpSpPr/>
            <p:nvPr userDrawn="1"/>
          </p:nvGrpSpPr>
          <p:grpSpPr>
            <a:xfrm flipH="1">
              <a:off x="11625942" y="4637954"/>
              <a:ext cx="428644" cy="2220046"/>
              <a:chOff x="3228371" y="1912891"/>
              <a:chExt cx="981075" cy="4248150"/>
            </a:xfrm>
            <a:grpFill/>
          </p:grpSpPr>
          <p:sp>
            <p:nvSpPr>
              <p:cNvPr id="71" name="Freeform: Shape 37">
                <a:extLst>
                  <a:ext uri="{FF2B5EF4-FFF2-40B4-BE49-F238E27FC236}">
                    <a16:creationId xmlns:a16="http://schemas.microsoft.com/office/drawing/2014/main" id="{1AD3B3B7-9146-40BD-8CA6-45E8E082F13F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38">
                <a:extLst>
                  <a:ext uri="{FF2B5EF4-FFF2-40B4-BE49-F238E27FC236}">
                    <a16:creationId xmlns:a16="http://schemas.microsoft.com/office/drawing/2014/main" id="{92D8B4E8-CA7E-45C9-9F52-51703FA2C2A7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id="{59D9B007-6C7B-46DC-AAD8-7E6513BAA01A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oup 36">
              <a:extLst>
                <a:ext uri="{FF2B5EF4-FFF2-40B4-BE49-F238E27FC236}">
                  <a16:creationId xmlns:a16="http://schemas.microsoft.com/office/drawing/2014/main" id="{5C0EA353-E420-4AFB-9079-952FF39F7AF9}"/>
                </a:ext>
              </a:extLst>
            </p:cNvPr>
            <p:cNvGrpSpPr/>
            <p:nvPr userDrawn="1"/>
          </p:nvGrpSpPr>
          <p:grpSpPr>
            <a:xfrm flipH="1">
              <a:off x="11618760" y="2391510"/>
              <a:ext cx="428644" cy="2220046"/>
              <a:chOff x="3228371" y="1912891"/>
              <a:chExt cx="981075" cy="4248150"/>
            </a:xfrm>
            <a:grpFill/>
          </p:grpSpPr>
          <p:sp>
            <p:nvSpPr>
              <p:cNvPr id="68" name="Freeform: Shape 37">
                <a:extLst>
                  <a:ext uri="{FF2B5EF4-FFF2-40B4-BE49-F238E27FC236}">
                    <a16:creationId xmlns:a16="http://schemas.microsoft.com/office/drawing/2014/main" id="{E785D789-F396-4F94-837A-8FD728785B4B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8">
                <a:extLst>
                  <a:ext uri="{FF2B5EF4-FFF2-40B4-BE49-F238E27FC236}">
                    <a16:creationId xmlns:a16="http://schemas.microsoft.com/office/drawing/2014/main" id="{107A137F-EA8F-4AA2-85C7-F10046F2E5D1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9">
                <a:extLst>
                  <a:ext uri="{FF2B5EF4-FFF2-40B4-BE49-F238E27FC236}">
                    <a16:creationId xmlns:a16="http://schemas.microsoft.com/office/drawing/2014/main" id="{CA2D35F6-64A2-4B13-8047-E631CE9668A0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36">
              <a:extLst>
                <a:ext uri="{FF2B5EF4-FFF2-40B4-BE49-F238E27FC236}">
                  <a16:creationId xmlns:a16="http://schemas.microsoft.com/office/drawing/2014/main" id="{987621E9-EC47-4B8D-8E9D-108B88B9C12D}"/>
                </a:ext>
              </a:extLst>
            </p:cNvPr>
            <p:cNvGrpSpPr/>
            <p:nvPr userDrawn="1"/>
          </p:nvGrpSpPr>
          <p:grpSpPr>
            <a:xfrm flipH="1">
              <a:off x="11612712" y="140680"/>
              <a:ext cx="428644" cy="2220046"/>
              <a:chOff x="3228371" y="1912891"/>
              <a:chExt cx="981075" cy="4248150"/>
            </a:xfrm>
            <a:grpFill/>
          </p:grpSpPr>
          <p:sp>
            <p:nvSpPr>
              <p:cNvPr id="65" name="Freeform: Shape 37">
                <a:extLst>
                  <a:ext uri="{FF2B5EF4-FFF2-40B4-BE49-F238E27FC236}">
                    <a16:creationId xmlns:a16="http://schemas.microsoft.com/office/drawing/2014/main" id="{F35290C3-4470-4A08-93CE-CBE3DA8C4A6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8">
                <a:extLst>
                  <a:ext uri="{FF2B5EF4-FFF2-40B4-BE49-F238E27FC236}">
                    <a16:creationId xmlns:a16="http://schemas.microsoft.com/office/drawing/2014/main" id="{BB53AF7F-6106-480A-A695-C0C67375EAD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9">
                <a:extLst>
                  <a:ext uri="{FF2B5EF4-FFF2-40B4-BE49-F238E27FC236}">
                    <a16:creationId xmlns:a16="http://schemas.microsoft.com/office/drawing/2014/main" id="{6F6CD8B4-8DCF-4CF3-8BEC-522950D5FF5F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0ADA9AB-15CB-4C34-96B9-B193520D710E}"/>
              </a:ext>
            </a:extLst>
          </p:cNvPr>
          <p:cNvSpPr/>
          <p:nvPr userDrawn="1"/>
        </p:nvSpPr>
        <p:spPr>
          <a:xfrm>
            <a:off x="0" y="6743699"/>
            <a:ext cx="12014701" cy="114301"/>
          </a:xfrm>
          <a:prstGeom prst="rect">
            <a:avLst/>
          </a:prstGeom>
          <a:solidFill>
            <a:srgbClr val="23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624CCCF-B3A5-C28B-74FC-12FF7AB63B0E}"/>
              </a:ext>
            </a:extLst>
          </p:cNvPr>
          <p:cNvGrpSpPr/>
          <p:nvPr userDrawn="1"/>
        </p:nvGrpSpPr>
        <p:grpSpPr>
          <a:xfrm>
            <a:off x="960171" y="1135896"/>
            <a:ext cx="4412322" cy="4527982"/>
            <a:chOff x="1036371" y="1341940"/>
            <a:chExt cx="3510463" cy="3602483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11D3BECA-5D35-881E-79E6-0651763C548E}"/>
                </a:ext>
              </a:extLst>
            </p:cNvPr>
            <p:cNvSpPr/>
            <p:nvPr userDrawn="1"/>
          </p:nvSpPr>
          <p:spPr>
            <a:xfrm rot="16200000">
              <a:off x="3406824" y="3804413"/>
              <a:ext cx="1140010" cy="11400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" name="Right Triangle 6">
              <a:extLst>
                <a:ext uri="{FF2B5EF4-FFF2-40B4-BE49-F238E27FC236}">
                  <a16:creationId xmlns:a16="http://schemas.microsoft.com/office/drawing/2014/main" id="{FA5365A8-7776-1B4A-F29C-3FA7687427A4}"/>
                </a:ext>
              </a:extLst>
            </p:cNvPr>
            <p:cNvSpPr/>
            <p:nvPr userDrawn="1"/>
          </p:nvSpPr>
          <p:spPr>
            <a:xfrm rot="5400000">
              <a:off x="1036371" y="1341940"/>
              <a:ext cx="1140010" cy="11400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199A08E-F0AA-0DF1-DD5A-35DDB675DAC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081199" y="1250703"/>
            <a:ext cx="4176601" cy="4291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1005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59" r:id="rId4"/>
    <p:sldLayoutId id="2147483740" r:id="rId5"/>
    <p:sldLayoutId id="2147483736" r:id="rId6"/>
    <p:sldLayoutId id="2147483738" r:id="rId7"/>
    <p:sldLayoutId id="2147483737" r:id="rId8"/>
    <p:sldLayoutId id="2147483753" r:id="rId9"/>
    <p:sldLayoutId id="2147483739" r:id="rId10"/>
    <p:sldLayoutId id="2147483741" r:id="rId11"/>
    <p:sldLayoutId id="2147483744" r:id="rId12"/>
    <p:sldLayoutId id="2147483745" r:id="rId13"/>
    <p:sldLayoutId id="2147483754" r:id="rId14"/>
    <p:sldLayoutId id="2147483746" r:id="rId15"/>
    <p:sldLayoutId id="2147483747" r:id="rId16"/>
    <p:sldLayoutId id="2147483751" r:id="rId17"/>
    <p:sldLayoutId id="2147483732" r:id="rId18"/>
    <p:sldLayoutId id="2147483760" r:id="rId19"/>
    <p:sldLayoutId id="2147483758" r:id="rId20"/>
    <p:sldLayoutId id="2147483755" r:id="rId21"/>
    <p:sldLayoutId id="2147483756" r:id="rId22"/>
    <p:sldLayoutId id="2147483757" r:id="rId23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167259" y="4111767"/>
            <a:ext cx="696421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b="1">
                <a:solidFill>
                  <a:srgbClr val="2395A6"/>
                </a:solidFill>
                <a:cs typeface="Arial" panose="020B0604020202020204" pitchFamily="34" charset="0"/>
              </a:rPr>
              <a:t>GENETICS</a:t>
            </a:r>
            <a:endParaRPr lang="ko-KR" altLang="en-US" sz="8800" b="1">
              <a:solidFill>
                <a:srgbClr val="2395A6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325017" y="6031324"/>
            <a:ext cx="44749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31770D4-FF18-4B07-AC60-210CE868C8AB}"/>
              </a:ext>
            </a:extLst>
          </p:cNvPr>
          <p:cNvGrpSpPr/>
          <p:nvPr/>
        </p:nvGrpSpPr>
        <p:grpSpPr>
          <a:xfrm>
            <a:off x="3700692" y="826676"/>
            <a:ext cx="1806061" cy="3375871"/>
            <a:chOff x="2471366" y="1982301"/>
            <a:chExt cx="2086392" cy="38998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384ECC-99A4-4483-9421-9252E79886F7}"/>
                </a:ext>
              </a:extLst>
            </p:cNvPr>
            <p:cNvSpPr/>
            <p:nvPr/>
          </p:nvSpPr>
          <p:spPr bwMode="auto">
            <a:xfrm>
              <a:off x="2471366" y="3183502"/>
              <a:ext cx="2070232" cy="2698662"/>
            </a:xfrm>
            <a:custGeom>
              <a:avLst/>
              <a:gdLst>
                <a:gd name="T0" fmla="*/ 941 w 1152"/>
                <a:gd name="T1" fmla="*/ 1298 h 1503"/>
                <a:gd name="T2" fmla="*/ 907 w 1152"/>
                <a:gd name="T3" fmla="*/ 1220 h 1503"/>
                <a:gd name="T4" fmla="*/ 879 w 1152"/>
                <a:gd name="T5" fmla="*/ 1207 h 1503"/>
                <a:gd name="T6" fmla="*/ 473 w 1152"/>
                <a:gd name="T7" fmla="*/ 1207 h 1503"/>
                <a:gd name="T8" fmla="*/ 448 w 1152"/>
                <a:gd name="T9" fmla="*/ 1207 h 1503"/>
                <a:gd name="T10" fmla="*/ 536 w 1152"/>
                <a:gd name="T11" fmla="*/ 1145 h 1503"/>
                <a:gd name="T12" fmla="*/ 649 w 1152"/>
                <a:gd name="T13" fmla="*/ 1114 h 1503"/>
                <a:gd name="T14" fmla="*/ 798 w 1152"/>
                <a:gd name="T15" fmla="*/ 1114 h 1503"/>
                <a:gd name="T16" fmla="*/ 740 w 1152"/>
                <a:gd name="T17" fmla="*/ 1074 h 1503"/>
                <a:gd name="T18" fmla="*/ 478 w 1152"/>
                <a:gd name="T19" fmla="*/ 941 h 1503"/>
                <a:gd name="T20" fmla="*/ 149 w 1152"/>
                <a:gd name="T21" fmla="*/ 708 h 1503"/>
                <a:gd name="T22" fmla="*/ 93 w 1152"/>
                <a:gd name="T23" fmla="*/ 207 h 1503"/>
                <a:gd name="T24" fmla="*/ 236 w 1152"/>
                <a:gd name="T25" fmla="*/ 51 h 1503"/>
                <a:gd name="T26" fmla="*/ 290 w 1152"/>
                <a:gd name="T27" fmla="*/ 8 h 1503"/>
                <a:gd name="T28" fmla="*/ 310 w 1152"/>
                <a:gd name="T29" fmla="*/ 5 h 1503"/>
                <a:gd name="T30" fmla="*/ 474 w 1152"/>
                <a:gd name="T31" fmla="*/ 90 h 1503"/>
                <a:gd name="T32" fmla="*/ 483 w 1152"/>
                <a:gd name="T33" fmla="*/ 96 h 1503"/>
                <a:gd name="T34" fmla="*/ 357 w 1152"/>
                <a:gd name="T35" fmla="*/ 189 h 1503"/>
                <a:gd name="T36" fmla="*/ 412 w 1152"/>
                <a:gd name="T37" fmla="*/ 189 h 1503"/>
                <a:gd name="T38" fmla="*/ 642 w 1152"/>
                <a:gd name="T39" fmla="*/ 189 h 1503"/>
                <a:gd name="T40" fmla="*/ 668 w 1152"/>
                <a:gd name="T41" fmla="*/ 197 h 1503"/>
                <a:gd name="T42" fmla="*/ 775 w 1152"/>
                <a:gd name="T43" fmla="*/ 279 h 1503"/>
                <a:gd name="T44" fmla="*/ 751 w 1152"/>
                <a:gd name="T45" fmla="*/ 282 h 1503"/>
                <a:gd name="T46" fmla="*/ 285 w 1152"/>
                <a:gd name="T47" fmla="*/ 281 h 1503"/>
                <a:gd name="T48" fmla="*/ 251 w 1152"/>
                <a:gd name="T49" fmla="*/ 302 h 1503"/>
                <a:gd name="T50" fmla="*/ 233 w 1152"/>
                <a:gd name="T51" fmla="*/ 348 h 1503"/>
                <a:gd name="T52" fmla="*/ 250 w 1152"/>
                <a:gd name="T53" fmla="*/ 372 h 1503"/>
                <a:gd name="T54" fmla="*/ 829 w 1152"/>
                <a:gd name="T55" fmla="*/ 372 h 1503"/>
                <a:gd name="T56" fmla="*/ 859 w 1152"/>
                <a:gd name="T57" fmla="*/ 400 h 1503"/>
                <a:gd name="T58" fmla="*/ 859 w 1152"/>
                <a:gd name="T59" fmla="*/ 402 h 1503"/>
                <a:gd name="T60" fmla="*/ 800 w 1152"/>
                <a:gd name="T61" fmla="*/ 465 h 1503"/>
                <a:gd name="T62" fmla="*/ 252 w 1152"/>
                <a:gd name="T63" fmla="*/ 465 h 1503"/>
                <a:gd name="T64" fmla="*/ 235 w 1152"/>
                <a:gd name="T65" fmla="*/ 488 h 1503"/>
                <a:gd name="T66" fmla="*/ 322 w 1152"/>
                <a:gd name="T67" fmla="*/ 555 h 1503"/>
                <a:gd name="T68" fmla="*/ 758 w 1152"/>
                <a:gd name="T69" fmla="*/ 555 h 1503"/>
                <a:gd name="T70" fmla="*/ 781 w 1152"/>
                <a:gd name="T71" fmla="*/ 555 h 1503"/>
                <a:gd name="T72" fmla="*/ 767 w 1152"/>
                <a:gd name="T73" fmla="*/ 572 h 1503"/>
                <a:gd name="T74" fmla="*/ 652 w 1152"/>
                <a:gd name="T75" fmla="*/ 644 h 1503"/>
                <a:gd name="T76" fmla="*/ 629 w 1152"/>
                <a:gd name="T77" fmla="*/ 648 h 1503"/>
                <a:gd name="T78" fmla="*/ 354 w 1152"/>
                <a:gd name="T79" fmla="*/ 648 h 1503"/>
                <a:gd name="T80" fmla="*/ 389 w 1152"/>
                <a:gd name="T81" fmla="*/ 676 h 1503"/>
                <a:gd name="T82" fmla="*/ 640 w 1152"/>
                <a:gd name="T83" fmla="*/ 814 h 1503"/>
                <a:gd name="T84" fmla="*/ 928 w 1152"/>
                <a:gd name="T85" fmla="*/ 978 h 1503"/>
                <a:gd name="T86" fmla="*/ 1149 w 1152"/>
                <a:gd name="T87" fmla="*/ 1401 h 1503"/>
                <a:gd name="T88" fmla="*/ 1065 w 1152"/>
                <a:gd name="T89" fmla="*/ 1499 h 1503"/>
                <a:gd name="T90" fmla="*/ 966 w 1152"/>
                <a:gd name="T91" fmla="*/ 1416 h 1503"/>
                <a:gd name="T92" fmla="*/ 936 w 1152"/>
                <a:gd name="T93" fmla="*/ 1390 h 1503"/>
                <a:gd name="T94" fmla="*/ 358 w 1152"/>
                <a:gd name="T95" fmla="*/ 1391 h 1503"/>
                <a:gd name="T96" fmla="*/ 340 w 1152"/>
                <a:gd name="T97" fmla="*/ 1368 h 1503"/>
                <a:gd name="T98" fmla="*/ 362 w 1152"/>
                <a:gd name="T99" fmla="*/ 1302 h 1503"/>
                <a:gd name="T100" fmla="*/ 427 w 1152"/>
                <a:gd name="T101" fmla="*/ 1298 h 1503"/>
                <a:gd name="T102" fmla="*/ 922 w 1152"/>
                <a:gd name="T103" fmla="*/ 1298 h 1503"/>
                <a:gd name="T104" fmla="*/ 941 w 1152"/>
                <a:gd name="T105" fmla="*/ 1298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2" h="1503">
                  <a:moveTo>
                    <a:pt x="941" y="1298"/>
                  </a:moveTo>
                  <a:cubicBezTo>
                    <a:pt x="932" y="1269"/>
                    <a:pt x="919" y="1245"/>
                    <a:pt x="907" y="1220"/>
                  </a:cubicBezTo>
                  <a:cubicBezTo>
                    <a:pt x="900" y="1208"/>
                    <a:pt x="891" y="1207"/>
                    <a:pt x="879" y="1207"/>
                  </a:cubicBezTo>
                  <a:cubicBezTo>
                    <a:pt x="743" y="1207"/>
                    <a:pt x="608" y="1207"/>
                    <a:pt x="473" y="1207"/>
                  </a:cubicBezTo>
                  <a:cubicBezTo>
                    <a:pt x="466" y="1207"/>
                    <a:pt x="460" y="1207"/>
                    <a:pt x="448" y="1207"/>
                  </a:cubicBezTo>
                  <a:cubicBezTo>
                    <a:pt x="478" y="1181"/>
                    <a:pt x="508" y="1164"/>
                    <a:pt x="536" y="1145"/>
                  </a:cubicBezTo>
                  <a:cubicBezTo>
                    <a:pt x="571" y="1122"/>
                    <a:pt x="607" y="1111"/>
                    <a:pt x="649" y="1114"/>
                  </a:cubicBezTo>
                  <a:cubicBezTo>
                    <a:pt x="697" y="1117"/>
                    <a:pt x="746" y="1114"/>
                    <a:pt x="798" y="1114"/>
                  </a:cubicBezTo>
                  <a:cubicBezTo>
                    <a:pt x="779" y="1096"/>
                    <a:pt x="759" y="1085"/>
                    <a:pt x="740" y="1074"/>
                  </a:cubicBezTo>
                  <a:cubicBezTo>
                    <a:pt x="656" y="1023"/>
                    <a:pt x="566" y="983"/>
                    <a:pt x="478" y="941"/>
                  </a:cubicBezTo>
                  <a:cubicBezTo>
                    <a:pt x="355" y="882"/>
                    <a:pt x="243" y="808"/>
                    <a:pt x="149" y="708"/>
                  </a:cubicBezTo>
                  <a:cubicBezTo>
                    <a:pt x="25" y="574"/>
                    <a:pt x="0" y="365"/>
                    <a:pt x="93" y="207"/>
                  </a:cubicBezTo>
                  <a:cubicBezTo>
                    <a:pt x="130" y="146"/>
                    <a:pt x="182" y="98"/>
                    <a:pt x="236" y="51"/>
                  </a:cubicBezTo>
                  <a:cubicBezTo>
                    <a:pt x="253" y="36"/>
                    <a:pt x="272" y="22"/>
                    <a:pt x="290" y="8"/>
                  </a:cubicBezTo>
                  <a:cubicBezTo>
                    <a:pt x="296" y="2"/>
                    <a:pt x="302" y="0"/>
                    <a:pt x="310" y="5"/>
                  </a:cubicBezTo>
                  <a:cubicBezTo>
                    <a:pt x="362" y="39"/>
                    <a:pt x="419" y="62"/>
                    <a:pt x="474" y="90"/>
                  </a:cubicBezTo>
                  <a:cubicBezTo>
                    <a:pt x="477" y="91"/>
                    <a:pt x="479" y="93"/>
                    <a:pt x="483" y="96"/>
                  </a:cubicBezTo>
                  <a:cubicBezTo>
                    <a:pt x="441" y="126"/>
                    <a:pt x="397" y="152"/>
                    <a:pt x="357" y="189"/>
                  </a:cubicBezTo>
                  <a:cubicBezTo>
                    <a:pt x="378" y="189"/>
                    <a:pt x="395" y="189"/>
                    <a:pt x="412" y="189"/>
                  </a:cubicBezTo>
                  <a:cubicBezTo>
                    <a:pt x="489" y="189"/>
                    <a:pt x="566" y="189"/>
                    <a:pt x="642" y="189"/>
                  </a:cubicBezTo>
                  <a:cubicBezTo>
                    <a:pt x="652" y="189"/>
                    <a:pt x="660" y="191"/>
                    <a:pt x="668" y="197"/>
                  </a:cubicBezTo>
                  <a:cubicBezTo>
                    <a:pt x="706" y="221"/>
                    <a:pt x="742" y="246"/>
                    <a:pt x="775" y="279"/>
                  </a:cubicBezTo>
                  <a:cubicBezTo>
                    <a:pt x="767" y="284"/>
                    <a:pt x="759" y="282"/>
                    <a:pt x="751" y="282"/>
                  </a:cubicBezTo>
                  <a:cubicBezTo>
                    <a:pt x="596" y="282"/>
                    <a:pt x="441" y="282"/>
                    <a:pt x="285" y="281"/>
                  </a:cubicBezTo>
                  <a:cubicBezTo>
                    <a:pt x="268" y="281"/>
                    <a:pt x="258" y="288"/>
                    <a:pt x="251" y="302"/>
                  </a:cubicBezTo>
                  <a:cubicBezTo>
                    <a:pt x="243" y="317"/>
                    <a:pt x="237" y="332"/>
                    <a:pt x="233" y="348"/>
                  </a:cubicBezTo>
                  <a:cubicBezTo>
                    <a:pt x="226" y="371"/>
                    <a:pt x="226" y="372"/>
                    <a:pt x="250" y="372"/>
                  </a:cubicBezTo>
                  <a:cubicBezTo>
                    <a:pt x="443" y="372"/>
                    <a:pt x="636" y="372"/>
                    <a:pt x="829" y="372"/>
                  </a:cubicBezTo>
                  <a:cubicBezTo>
                    <a:pt x="855" y="372"/>
                    <a:pt x="857" y="374"/>
                    <a:pt x="859" y="400"/>
                  </a:cubicBezTo>
                  <a:cubicBezTo>
                    <a:pt x="859" y="401"/>
                    <a:pt x="859" y="401"/>
                    <a:pt x="859" y="402"/>
                  </a:cubicBezTo>
                  <a:cubicBezTo>
                    <a:pt x="861" y="461"/>
                    <a:pt x="857" y="465"/>
                    <a:pt x="800" y="465"/>
                  </a:cubicBezTo>
                  <a:cubicBezTo>
                    <a:pt x="617" y="465"/>
                    <a:pt x="435" y="465"/>
                    <a:pt x="252" y="465"/>
                  </a:cubicBezTo>
                  <a:cubicBezTo>
                    <a:pt x="229" y="465"/>
                    <a:pt x="229" y="465"/>
                    <a:pt x="235" y="488"/>
                  </a:cubicBezTo>
                  <a:cubicBezTo>
                    <a:pt x="253" y="554"/>
                    <a:pt x="254" y="555"/>
                    <a:pt x="322" y="555"/>
                  </a:cubicBezTo>
                  <a:cubicBezTo>
                    <a:pt x="467" y="555"/>
                    <a:pt x="612" y="555"/>
                    <a:pt x="758" y="555"/>
                  </a:cubicBezTo>
                  <a:cubicBezTo>
                    <a:pt x="765" y="555"/>
                    <a:pt x="772" y="555"/>
                    <a:pt x="781" y="555"/>
                  </a:cubicBezTo>
                  <a:cubicBezTo>
                    <a:pt x="780" y="565"/>
                    <a:pt x="772" y="567"/>
                    <a:pt x="767" y="572"/>
                  </a:cubicBezTo>
                  <a:cubicBezTo>
                    <a:pt x="731" y="600"/>
                    <a:pt x="691" y="620"/>
                    <a:pt x="652" y="644"/>
                  </a:cubicBezTo>
                  <a:cubicBezTo>
                    <a:pt x="645" y="648"/>
                    <a:pt x="637" y="648"/>
                    <a:pt x="629" y="648"/>
                  </a:cubicBezTo>
                  <a:cubicBezTo>
                    <a:pt x="539" y="648"/>
                    <a:pt x="449" y="648"/>
                    <a:pt x="354" y="648"/>
                  </a:cubicBezTo>
                  <a:cubicBezTo>
                    <a:pt x="368" y="659"/>
                    <a:pt x="378" y="668"/>
                    <a:pt x="389" y="676"/>
                  </a:cubicBezTo>
                  <a:cubicBezTo>
                    <a:pt x="467" y="732"/>
                    <a:pt x="554" y="773"/>
                    <a:pt x="640" y="814"/>
                  </a:cubicBezTo>
                  <a:cubicBezTo>
                    <a:pt x="740" y="862"/>
                    <a:pt x="840" y="910"/>
                    <a:pt x="928" y="978"/>
                  </a:cubicBezTo>
                  <a:cubicBezTo>
                    <a:pt x="1067" y="1085"/>
                    <a:pt x="1139" y="1227"/>
                    <a:pt x="1149" y="1401"/>
                  </a:cubicBezTo>
                  <a:cubicBezTo>
                    <a:pt x="1152" y="1451"/>
                    <a:pt x="1113" y="1495"/>
                    <a:pt x="1065" y="1499"/>
                  </a:cubicBezTo>
                  <a:cubicBezTo>
                    <a:pt x="1014" y="1503"/>
                    <a:pt x="969" y="1467"/>
                    <a:pt x="966" y="1416"/>
                  </a:cubicBezTo>
                  <a:cubicBezTo>
                    <a:pt x="964" y="1394"/>
                    <a:pt x="956" y="1390"/>
                    <a:pt x="936" y="1390"/>
                  </a:cubicBezTo>
                  <a:cubicBezTo>
                    <a:pt x="743" y="1391"/>
                    <a:pt x="550" y="1390"/>
                    <a:pt x="358" y="1391"/>
                  </a:cubicBezTo>
                  <a:cubicBezTo>
                    <a:pt x="339" y="1391"/>
                    <a:pt x="335" y="1386"/>
                    <a:pt x="340" y="1368"/>
                  </a:cubicBezTo>
                  <a:cubicBezTo>
                    <a:pt x="346" y="1345"/>
                    <a:pt x="345" y="1316"/>
                    <a:pt x="362" y="1302"/>
                  </a:cubicBezTo>
                  <a:cubicBezTo>
                    <a:pt x="378" y="1289"/>
                    <a:pt x="405" y="1298"/>
                    <a:pt x="427" y="1298"/>
                  </a:cubicBezTo>
                  <a:cubicBezTo>
                    <a:pt x="592" y="1298"/>
                    <a:pt x="757" y="1298"/>
                    <a:pt x="922" y="1298"/>
                  </a:cubicBezTo>
                  <a:cubicBezTo>
                    <a:pt x="928" y="1298"/>
                    <a:pt x="933" y="1298"/>
                    <a:pt x="941" y="1298"/>
                  </a:cubicBezTo>
                  <a:close/>
                </a:path>
              </a:pathLst>
            </a:custGeom>
            <a:solidFill>
              <a:srgbClr val="84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A10914-B86D-46D3-88C9-FAE6A48A0C47}"/>
                </a:ext>
              </a:extLst>
            </p:cNvPr>
            <p:cNvSpPr/>
            <p:nvPr/>
          </p:nvSpPr>
          <p:spPr bwMode="auto">
            <a:xfrm>
              <a:off x="2537801" y="1987688"/>
              <a:ext cx="2019957" cy="2689685"/>
            </a:xfrm>
            <a:custGeom>
              <a:avLst/>
              <a:gdLst>
                <a:gd name="T0" fmla="*/ 678 w 1124"/>
                <a:gd name="T1" fmla="*/ 1396 h 1498"/>
                <a:gd name="T2" fmla="*/ 853 w 1124"/>
                <a:gd name="T3" fmla="*/ 1266 h 1498"/>
                <a:gd name="T4" fmla="*/ 904 w 1124"/>
                <a:gd name="T5" fmla="*/ 973 h 1498"/>
                <a:gd name="T6" fmla="*/ 796 w 1124"/>
                <a:gd name="T7" fmla="*/ 853 h 1498"/>
                <a:gd name="T8" fmla="*/ 502 w 1124"/>
                <a:gd name="T9" fmla="*/ 669 h 1498"/>
                <a:gd name="T10" fmla="*/ 275 w 1124"/>
                <a:gd name="T11" fmla="*/ 545 h 1498"/>
                <a:gd name="T12" fmla="*/ 12 w 1124"/>
                <a:gd name="T13" fmla="*/ 176 h 1498"/>
                <a:gd name="T14" fmla="*/ 1 w 1124"/>
                <a:gd name="T15" fmla="*/ 97 h 1498"/>
                <a:gd name="T16" fmla="*/ 82 w 1124"/>
                <a:gd name="T17" fmla="*/ 5 h 1498"/>
                <a:gd name="T18" fmla="*/ 182 w 1124"/>
                <a:gd name="T19" fmla="*/ 82 h 1498"/>
                <a:gd name="T20" fmla="*/ 437 w 1124"/>
                <a:gd name="T21" fmla="*/ 427 h 1498"/>
                <a:gd name="T22" fmla="*/ 766 w 1124"/>
                <a:gd name="T23" fmla="*/ 608 h 1498"/>
                <a:gd name="T24" fmla="*/ 1046 w 1124"/>
                <a:gd name="T25" fmla="*/ 854 h 1498"/>
                <a:gd name="T26" fmla="*/ 1111 w 1124"/>
                <a:gd name="T27" fmla="*/ 1140 h 1498"/>
                <a:gd name="T28" fmla="*/ 969 w 1124"/>
                <a:gd name="T29" fmla="*/ 1407 h 1498"/>
                <a:gd name="T30" fmla="*/ 876 w 1124"/>
                <a:gd name="T31" fmla="*/ 1488 h 1498"/>
                <a:gd name="T32" fmla="*/ 857 w 1124"/>
                <a:gd name="T33" fmla="*/ 1492 h 1498"/>
                <a:gd name="T34" fmla="*/ 678 w 1124"/>
                <a:gd name="T35" fmla="*/ 1396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1498">
                  <a:moveTo>
                    <a:pt x="678" y="1396"/>
                  </a:moveTo>
                  <a:cubicBezTo>
                    <a:pt x="746" y="1360"/>
                    <a:pt x="800" y="1314"/>
                    <a:pt x="853" y="1266"/>
                  </a:cubicBezTo>
                  <a:cubicBezTo>
                    <a:pt x="927" y="1197"/>
                    <a:pt x="953" y="1062"/>
                    <a:pt x="904" y="973"/>
                  </a:cubicBezTo>
                  <a:cubicBezTo>
                    <a:pt x="878" y="925"/>
                    <a:pt x="837" y="889"/>
                    <a:pt x="796" y="853"/>
                  </a:cubicBezTo>
                  <a:cubicBezTo>
                    <a:pt x="707" y="778"/>
                    <a:pt x="605" y="723"/>
                    <a:pt x="502" y="669"/>
                  </a:cubicBezTo>
                  <a:cubicBezTo>
                    <a:pt x="426" y="628"/>
                    <a:pt x="346" y="594"/>
                    <a:pt x="275" y="545"/>
                  </a:cubicBezTo>
                  <a:cubicBezTo>
                    <a:pt x="144" y="453"/>
                    <a:pt x="50" y="334"/>
                    <a:pt x="12" y="176"/>
                  </a:cubicBezTo>
                  <a:cubicBezTo>
                    <a:pt x="5" y="150"/>
                    <a:pt x="1" y="124"/>
                    <a:pt x="1" y="97"/>
                  </a:cubicBezTo>
                  <a:cubicBezTo>
                    <a:pt x="0" y="49"/>
                    <a:pt x="36" y="9"/>
                    <a:pt x="82" y="5"/>
                  </a:cubicBezTo>
                  <a:cubicBezTo>
                    <a:pt x="132" y="0"/>
                    <a:pt x="174" y="32"/>
                    <a:pt x="182" y="82"/>
                  </a:cubicBezTo>
                  <a:cubicBezTo>
                    <a:pt x="208" y="241"/>
                    <a:pt x="302" y="351"/>
                    <a:pt x="437" y="427"/>
                  </a:cubicBezTo>
                  <a:cubicBezTo>
                    <a:pt x="546" y="489"/>
                    <a:pt x="660" y="540"/>
                    <a:pt x="766" y="608"/>
                  </a:cubicBezTo>
                  <a:cubicBezTo>
                    <a:pt x="872" y="675"/>
                    <a:pt x="972" y="751"/>
                    <a:pt x="1046" y="854"/>
                  </a:cubicBezTo>
                  <a:cubicBezTo>
                    <a:pt x="1107" y="940"/>
                    <a:pt x="1124" y="1037"/>
                    <a:pt x="1111" y="1140"/>
                  </a:cubicBezTo>
                  <a:cubicBezTo>
                    <a:pt x="1097" y="1246"/>
                    <a:pt x="1049" y="1335"/>
                    <a:pt x="969" y="1407"/>
                  </a:cubicBezTo>
                  <a:cubicBezTo>
                    <a:pt x="938" y="1434"/>
                    <a:pt x="909" y="1463"/>
                    <a:pt x="876" y="1488"/>
                  </a:cubicBezTo>
                  <a:cubicBezTo>
                    <a:pt x="870" y="1492"/>
                    <a:pt x="866" y="1498"/>
                    <a:pt x="857" y="1492"/>
                  </a:cubicBezTo>
                  <a:cubicBezTo>
                    <a:pt x="800" y="1457"/>
                    <a:pt x="741" y="1427"/>
                    <a:pt x="678" y="1396"/>
                  </a:cubicBezTo>
                  <a:close/>
                </a:path>
              </a:pathLst>
            </a:custGeom>
            <a:solidFill>
              <a:srgbClr val="239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FB8FCA6-CFFF-4F42-9D41-D9264924E75B}"/>
                </a:ext>
              </a:extLst>
            </p:cNvPr>
            <p:cNvSpPr/>
            <p:nvPr/>
          </p:nvSpPr>
          <p:spPr bwMode="auto">
            <a:xfrm>
              <a:off x="3071967" y="1982301"/>
              <a:ext cx="1473222" cy="967784"/>
            </a:xfrm>
            <a:custGeom>
              <a:avLst/>
              <a:gdLst>
                <a:gd name="T0" fmla="*/ 374 w 820"/>
                <a:gd name="T1" fmla="*/ 436 h 539"/>
                <a:gd name="T2" fmla="*/ 442 w 820"/>
                <a:gd name="T3" fmla="*/ 391 h 539"/>
                <a:gd name="T4" fmla="*/ 317 w 820"/>
                <a:gd name="T5" fmla="*/ 392 h 539"/>
                <a:gd name="T6" fmla="*/ 266 w 820"/>
                <a:gd name="T7" fmla="*/ 378 h 539"/>
                <a:gd name="T8" fmla="*/ 147 w 820"/>
                <a:gd name="T9" fmla="*/ 299 h 539"/>
                <a:gd name="T10" fmla="*/ 167 w 820"/>
                <a:gd name="T11" fmla="*/ 299 h 539"/>
                <a:gd name="T12" fmla="*/ 519 w 820"/>
                <a:gd name="T13" fmla="*/ 299 h 539"/>
                <a:gd name="T14" fmla="*/ 551 w 820"/>
                <a:gd name="T15" fmla="*/ 283 h 539"/>
                <a:gd name="T16" fmla="*/ 592 w 820"/>
                <a:gd name="T17" fmla="*/ 220 h 539"/>
                <a:gd name="T18" fmla="*/ 586 w 820"/>
                <a:gd name="T19" fmla="*/ 208 h 539"/>
                <a:gd name="T20" fmla="*/ 564 w 820"/>
                <a:gd name="T21" fmla="*/ 208 h 539"/>
                <a:gd name="T22" fmla="*/ 66 w 820"/>
                <a:gd name="T23" fmla="*/ 209 h 539"/>
                <a:gd name="T24" fmla="*/ 35 w 820"/>
                <a:gd name="T25" fmla="*/ 190 h 539"/>
                <a:gd name="T26" fmla="*/ 8 w 820"/>
                <a:gd name="T27" fmla="*/ 134 h 539"/>
                <a:gd name="T28" fmla="*/ 23 w 820"/>
                <a:gd name="T29" fmla="*/ 115 h 539"/>
                <a:gd name="T30" fmla="*/ 454 w 820"/>
                <a:gd name="T31" fmla="*/ 115 h 539"/>
                <a:gd name="T32" fmla="*/ 610 w 820"/>
                <a:gd name="T33" fmla="*/ 116 h 539"/>
                <a:gd name="T34" fmla="*/ 635 w 820"/>
                <a:gd name="T35" fmla="*/ 93 h 539"/>
                <a:gd name="T36" fmla="*/ 667 w 820"/>
                <a:gd name="T37" fmla="*/ 29 h 539"/>
                <a:gd name="T38" fmla="*/ 770 w 820"/>
                <a:gd name="T39" fmla="*/ 18 h 539"/>
                <a:gd name="T40" fmla="*/ 818 w 820"/>
                <a:gd name="T41" fmla="*/ 107 h 539"/>
                <a:gd name="T42" fmla="*/ 683 w 820"/>
                <a:gd name="T43" fmla="*/ 422 h 539"/>
                <a:gd name="T44" fmla="*/ 569 w 820"/>
                <a:gd name="T45" fmla="*/ 530 h 539"/>
                <a:gd name="T46" fmla="*/ 543 w 820"/>
                <a:gd name="T47" fmla="*/ 532 h 539"/>
                <a:gd name="T48" fmla="*/ 374 w 820"/>
                <a:gd name="T49" fmla="*/ 43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0" h="539">
                  <a:moveTo>
                    <a:pt x="374" y="436"/>
                  </a:moveTo>
                  <a:cubicBezTo>
                    <a:pt x="397" y="421"/>
                    <a:pt x="420" y="412"/>
                    <a:pt x="442" y="391"/>
                  </a:cubicBezTo>
                  <a:cubicBezTo>
                    <a:pt x="397" y="391"/>
                    <a:pt x="357" y="391"/>
                    <a:pt x="317" y="392"/>
                  </a:cubicBezTo>
                  <a:cubicBezTo>
                    <a:pt x="298" y="392"/>
                    <a:pt x="282" y="388"/>
                    <a:pt x="266" y="378"/>
                  </a:cubicBezTo>
                  <a:cubicBezTo>
                    <a:pt x="226" y="354"/>
                    <a:pt x="185" y="331"/>
                    <a:pt x="147" y="299"/>
                  </a:cubicBezTo>
                  <a:cubicBezTo>
                    <a:pt x="154" y="299"/>
                    <a:pt x="161" y="299"/>
                    <a:pt x="167" y="299"/>
                  </a:cubicBezTo>
                  <a:cubicBezTo>
                    <a:pt x="285" y="299"/>
                    <a:pt x="402" y="299"/>
                    <a:pt x="519" y="299"/>
                  </a:cubicBezTo>
                  <a:cubicBezTo>
                    <a:pt x="533" y="299"/>
                    <a:pt x="543" y="295"/>
                    <a:pt x="551" y="283"/>
                  </a:cubicBezTo>
                  <a:cubicBezTo>
                    <a:pt x="565" y="263"/>
                    <a:pt x="580" y="242"/>
                    <a:pt x="592" y="220"/>
                  </a:cubicBezTo>
                  <a:cubicBezTo>
                    <a:pt x="596" y="212"/>
                    <a:pt x="596" y="208"/>
                    <a:pt x="586" y="208"/>
                  </a:cubicBezTo>
                  <a:cubicBezTo>
                    <a:pt x="578" y="209"/>
                    <a:pt x="571" y="208"/>
                    <a:pt x="564" y="208"/>
                  </a:cubicBezTo>
                  <a:cubicBezTo>
                    <a:pt x="398" y="208"/>
                    <a:pt x="232" y="208"/>
                    <a:pt x="66" y="209"/>
                  </a:cubicBezTo>
                  <a:cubicBezTo>
                    <a:pt x="50" y="209"/>
                    <a:pt x="41" y="205"/>
                    <a:pt x="35" y="190"/>
                  </a:cubicBezTo>
                  <a:cubicBezTo>
                    <a:pt x="27" y="171"/>
                    <a:pt x="18" y="153"/>
                    <a:pt x="8" y="134"/>
                  </a:cubicBezTo>
                  <a:cubicBezTo>
                    <a:pt x="0" y="118"/>
                    <a:pt x="6" y="115"/>
                    <a:pt x="23" y="115"/>
                  </a:cubicBezTo>
                  <a:cubicBezTo>
                    <a:pt x="166" y="116"/>
                    <a:pt x="310" y="115"/>
                    <a:pt x="454" y="115"/>
                  </a:cubicBezTo>
                  <a:cubicBezTo>
                    <a:pt x="506" y="115"/>
                    <a:pt x="558" y="114"/>
                    <a:pt x="610" y="116"/>
                  </a:cubicBezTo>
                  <a:cubicBezTo>
                    <a:pt x="629" y="117"/>
                    <a:pt x="634" y="109"/>
                    <a:pt x="635" y="93"/>
                  </a:cubicBezTo>
                  <a:cubicBezTo>
                    <a:pt x="636" y="67"/>
                    <a:pt x="647" y="45"/>
                    <a:pt x="667" y="29"/>
                  </a:cubicBezTo>
                  <a:cubicBezTo>
                    <a:pt x="697" y="4"/>
                    <a:pt x="736" y="0"/>
                    <a:pt x="770" y="18"/>
                  </a:cubicBezTo>
                  <a:cubicBezTo>
                    <a:pt x="805" y="37"/>
                    <a:pt x="820" y="68"/>
                    <a:pt x="818" y="107"/>
                  </a:cubicBezTo>
                  <a:cubicBezTo>
                    <a:pt x="809" y="228"/>
                    <a:pt x="759" y="330"/>
                    <a:pt x="683" y="422"/>
                  </a:cubicBezTo>
                  <a:cubicBezTo>
                    <a:pt x="650" y="462"/>
                    <a:pt x="611" y="498"/>
                    <a:pt x="569" y="530"/>
                  </a:cubicBezTo>
                  <a:cubicBezTo>
                    <a:pt x="560" y="537"/>
                    <a:pt x="554" y="539"/>
                    <a:pt x="543" y="532"/>
                  </a:cubicBezTo>
                  <a:cubicBezTo>
                    <a:pt x="490" y="498"/>
                    <a:pt x="433" y="468"/>
                    <a:pt x="374" y="436"/>
                  </a:cubicBezTo>
                  <a:close/>
                </a:path>
              </a:pathLst>
            </a:custGeom>
            <a:solidFill>
              <a:srgbClr val="84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FBF1917-54A5-4541-81D3-30DCBBD94502}"/>
                </a:ext>
              </a:extLst>
            </p:cNvPr>
            <p:cNvSpPr/>
            <p:nvPr/>
          </p:nvSpPr>
          <p:spPr bwMode="auto">
            <a:xfrm>
              <a:off x="2543187" y="4905403"/>
              <a:ext cx="783743" cy="969579"/>
            </a:xfrm>
            <a:custGeom>
              <a:avLst/>
              <a:gdLst>
                <a:gd name="T0" fmla="*/ 436 w 436"/>
                <a:gd name="T1" fmla="*/ 97 h 540"/>
                <a:gd name="T2" fmla="*/ 336 w 436"/>
                <a:gd name="T3" fmla="*/ 164 h 540"/>
                <a:gd name="T4" fmla="*/ 186 w 436"/>
                <a:gd name="T5" fmla="*/ 441 h 540"/>
                <a:gd name="T6" fmla="*/ 92 w 436"/>
                <a:gd name="T7" fmla="*/ 539 h 540"/>
                <a:gd name="T8" fmla="*/ 2 w 436"/>
                <a:gd name="T9" fmla="*/ 448 h 540"/>
                <a:gd name="T10" fmla="*/ 147 w 436"/>
                <a:gd name="T11" fmla="*/ 88 h 540"/>
                <a:gd name="T12" fmla="*/ 235 w 436"/>
                <a:gd name="T13" fmla="*/ 9 h 540"/>
                <a:gd name="T14" fmla="*/ 256 w 436"/>
                <a:gd name="T15" fmla="*/ 6 h 540"/>
                <a:gd name="T16" fmla="*/ 436 w 436"/>
                <a:gd name="T17" fmla="*/ 9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540">
                  <a:moveTo>
                    <a:pt x="436" y="97"/>
                  </a:moveTo>
                  <a:cubicBezTo>
                    <a:pt x="401" y="119"/>
                    <a:pt x="368" y="141"/>
                    <a:pt x="336" y="164"/>
                  </a:cubicBezTo>
                  <a:cubicBezTo>
                    <a:pt x="242" y="233"/>
                    <a:pt x="197" y="327"/>
                    <a:pt x="186" y="441"/>
                  </a:cubicBezTo>
                  <a:cubicBezTo>
                    <a:pt x="180" y="503"/>
                    <a:pt x="146" y="540"/>
                    <a:pt x="92" y="539"/>
                  </a:cubicBezTo>
                  <a:cubicBezTo>
                    <a:pt x="42" y="539"/>
                    <a:pt x="0" y="499"/>
                    <a:pt x="2" y="448"/>
                  </a:cubicBezTo>
                  <a:cubicBezTo>
                    <a:pt x="7" y="310"/>
                    <a:pt x="51" y="189"/>
                    <a:pt x="147" y="88"/>
                  </a:cubicBezTo>
                  <a:cubicBezTo>
                    <a:pt x="174" y="59"/>
                    <a:pt x="203" y="33"/>
                    <a:pt x="235" y="9"/>
                  </a:cubicBezTo>
                  <a:cubicBezTo>
                    <a:pt x="241" y="5"/>
                    <a:pt x="246" y="0"/>
                    <a:pt x="256" y="6"/>
                  </a:cubicBezTo>
                  <a:cubicBezTo>
                    <a:pt x="313" y="40"/>
                    <a:pt x="373" y="68"/>
                    <a:pt x="436" y="97"/>
                  </a:cubicBezTo>
                  <a:close/>
                </a:path>
              </a:pathLst>
            </a:custGeom>
            <a:solidFill>
              <a:srgbClr val="239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id="{CA062E86-8CED-4E7C-B712-074FABBF6272}"/>
              </a:ext>
            </a:extLst>
          </p:cNvPr>
          <p:cNvSpPr txBox="1"/>
          <p:nvPr/>
        </p:nvSpPr>
        <p:spPr>
          <a:xfrm>
            <a:off x="2456274" y="5323438"/>
            <a:ext cx="43011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>
                <a:solidFill>
                  <a:srgbClr val="00B0F0"/>
                </a:solidFill>
                <a:cs typeface="Arial" panose="020B0604020202020204" pitchFamily="34" charset="0"/>
              </a:rPr>
              <a:t>Free Template</a:t>
            </a:r>
            <a:endParaRPr lang="ko-KR" altLang="en-US" sz="40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1034" name="Picture 10" descr="La manipulación genética: águila o sol. Aprende en Casa III | UN1ÓN | Puebla">
            <a:extLst>
              <a:ext uri="{FF2B5EF4-FFF2-40B4-BE49-F238E27FC236}">
                <a16:creationId xmlns:a16="http://schemas.microsoft.com/office/drawing/2014/main" id="{8E1CDE07-D73D-4FE2-A8BE-67B5DFDB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3" r="33024"/>
          <a:stretch>
            <a:fillRect/>
          </a:stretch>
        </p:blipFill>
        <p:spPr bwMode="auto">
          <a:xfrm>
            <a:off x="8040131" y="354733"/>
            <a:ext cx="3771050" cy="61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59">
            <a:extLst>
              <a:ext uri="{FF2B5EF4-FFF2-40B4-BE49-F238E27FC236}">
                <a16:creationId xmlns:a16="http://schemas.microsoft.com/office/drawing/2014/main" id="{E5137BF9-F35A-45E8-8321-C22EDB9792F9}"/>
              </a:ext>
            </a:extLst>
          </p:cNvPr>
          <p:cNvSpPr txBox="1"/>
          <p:nvPr/>
        </p:nvSpPr>
        <p:spPr>
          <a:xfrm>
            <a:off x="9463230" y="6050175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2C0C484-0D3A-B81C-B85E-5C3D3FFB59A7}"/>
              </a:ext>
            </a:extLst>
          </p:cNvPr>
          <p:cNvGrpSpPr/>
          <p:nvPr/>
        </p:nvGrpSpPr>
        <p:grpSpPr>
          <a:xfrm>
            <a:off x="-441607" y="1441725"/>
            <a:ext cx="4194057" cy="4608453"/>
            <a:chOff x="-934163" y="871013"/>
            <a:chExt cx="5100012" cy="5603921"/>
          </a:xfrm>
          <a:solidFill>
            <a:srgbClr val="2395A6"/>
          </a:solidFill>
        </p:grpSpPr>
        <p:sp>
          <p:nvSpPr>
            <p:cNvPr id="3" name="Freeform: Shape 40">
              <a:extLst>
                <a:ext uri="{FF2B5EF4-FFF2-40B4-BE49-F238E27FC236}">
                  <a16:creationId xmlns:a16="http://schemas.microsoft.com/office/drawing/2014/main" id="{19889F12-CE84-9C6B-8D5E-19EAE27AA5F2}"/>
                </a:ext>
              </a:extLst>
            </p:cNvPr>
            <p:cNvSpPr/>
            <p:nvPr/>
          </p:nvSpPr>
          <p:spPr>
            <a:xfrm rot="7585316">
              <a:off x="1011905" y="4682931"/>
              <a:ext cx="668361" cy="2915645"/>
            </a:xfrm>
            <a:custGeom>
              <a:avLst/>
              <a:gdLst>
                <a:gd name="connsiteX0" fmla="*/ 140599 w 668361"/>
                <a:gd name="connsiteY0" fmla="*/ 245336 h 2915645"/>
                <a:gd name="connsiteX1" fmla="*/ 108665 w 668361"/>
                <a:gd name="connsiteY1" fmla="*/ 197693 h 2915645"/>
                <a:gd name="connsiteX2" fmla="*/ 58915 w 668361"/>
                <a:gd name="connsiteY2" fmla="*/ 0 h 2915645"/>
                <a:gd name="connsiteX3" fmla="*/ 149881 w 668361"/>
                <a:gd name="connsiteY3" fmla="*/ 0 h 2915645"/>
                <a:gd name="connsiteX4" fmla="*/ 173094 w 668361"/>
                <a:gd name="connsiteY4" fmla="*/ 31461 h 2915645"/>
                <a:gd name="connsiteX5" fmla="*/ 173472 w 668361"/>
                <a:gd name="connsiteY5" fmla="*/ 74380 h 2915645"/>
                <a:gd name="connsiteX6" fmla="*/ 193765 w 668361"/>
                <a:gd name="connsiteY6" fmla="*/ 147287 h 2915645"/>
                <a:gd name="connsiteX7" fmla="*/ 330579 w 668361"/>
                <a:gd name="connsiteY7" fmla="*/ 298503 h 2915645"/>
                <a:gd name="connsiteX8" fmla="*/ 277555 w 668361"/>
                <a:gd name="connsiteY8" fmla="*/ 359382 h 2915645"/>
                <a:gd name="connsiteX9" fmla="*/ 267082 w 668361"/>
                <a:gd name="connsiteY9" fmla="*/ 371820 h 2915645"/>
                <a:gd name="connsiteX10" fmla="*/ 140599 w 668361"/>
                <a:gd name="connsiteY10" fmla="*/ 245336 h 2915645"/>
                <a:gd name="connsiteX11" fmla="*/ 166926 w 668361"/>
                <a:gd name="connsiteY11" fmla="*/ 750840 h 2915645"/>
                <a:gd name="connsiteX12" fmla="*/ 553147 w 668361"/>
                <a:gd name="connsiteY12" fmla="*/ 750840 h 2915645"/>
                <a:gd name="connsiteX13" fmla="*/ 551838 w 668361"/>
                <a:gd name="connsiteY13" fmla="*/ 737748 h 2915645"/>
                <a:gd name="connsiteX14" fmla="*/ 531545 w 668361"/>
                <a:gd name="connsiteY14" fmla="*/ 672287 h 2915645"/>
                <a:gd name="connsiteX15" fmla="*/ 517144 w 668361"/>
                <a:gd name="connsiteY15" fmla="*/ 644139 h 2915645"/>
                <a:gd name="connsiteX16" fmla="*/ 206202 w 668361"/>
                <a:gd name="connsiteY16" fmla="*/ 644139 h 2915645"/>
                <a:gd name="connsiteX17" fmla="*/ 191146 w 668361"/>
                <a:gd name="connsiteY17" fmla="*/ 672287 h 2915645"/>
                <a:gd name="connsiteX18" fmla="*/ 168890 w 668361"/>
                <a:gd name="connsiteY18" fmla="*/ 737748 h 2915645"/>
                <a:gd name="connsiteX19" fmla="*/ 166926 w 668361"/>
                <a:gd name="connsiteY19" fmla="*/ 750840 h 2915645"/>
                <a:gd name="connsiteX20" fmla="*/ 205548 w 668361"/>
                <a:gd name="connsiteY20" fmla="*/ 902056 h 2915645"/>
                <a:gd name="connsiteX21" fmla="*/ 206857 w 668361"/>
                <a:gd name="connsiteY21" fmla="*/ 903365 h 2915645"/>
                <a:gd name="connsiteX22" fmla="*/ 513216 w 668361"/>
                <a:gd name="connsiteY22" fmla="*/ 903365 h 2915645"/>
                <a:gd name="connsiteX23" fmla="*/ 513870 w 668361"/>
                <a:gd name="connsiteY23" fmla="*/ 902056 h 2915645"/>
                <a:gd name="connsiteX24" fmla="*/ 536127 w 668361"/>
                <a:gd name="connsiteY24" fmla="*/ 856233 h 2915645"/>
                <a:gd name="connsiteX25" fmla="*/ 551184 w 668361"/>
                <a:gd name="connsiteY25" fmla="*/ 797318 h 2915645"/>
                <a:gd name="connsiteX26" fmla="*/ 168890 w 668361"/>
                <a:gd name="connsiteY26" fmla="*/ 797318 h 2915645"/>
                <a:gd name="connsiteX27" fmla="*/ 183291 w 668361"/>
                <a:gd name="connsiteY27" fmla="*/ 856233 h 2915645"/>
                <a:gd name="connsiteX28" fmla="*/ 205548 w 668361"/>
                <a:gd name="connsiteY28" fmla="*/ 902056 h 2915645"/>
                <a:gd name="connsiteX29" fmla="*/ 154488 w 668361"/>
                <a:gd name="connsiteY29" fmla="*/ 1451276 h 2915645"/>
                <a:gd name="connsiteX30" fmla="*/ 373783 w 668361"/>
                <a:gd name="connsiteY30" fmla="*/ 1451276 h 2915645"/>
                <a:gd name="connsiteX31" fmla="*/ 374438 w 668361"/>
                <a:gd name="connsiteY31" fmla="*/ 1451276 h 2915645"/>
                <a:gd name="connsiteX32" fmla="*/ 543982 w 668361"/>
                <a:gd name="connsiteY32" fmla="*/ 1451276 h 2915645"/>
                <a:gd name="connsiteX33" fmla="*/ 542673 w 668361"/>
                <a:gd name="connsiteY33" fmla="*/ 1436874 h 2915645"/>
                <a:gd name="connsiteX34" fmla="*/ 524999 w 668361"/>
                <a:gd name="connsiteY34" fmla="*/ 1371413 h 2915645"/>
                <a:gd name="connsiteX35" fmla="*/ 523690 w 668361"/>
                <a:gd name="connsiteY35" fmla="*/ 1368140 h 2915645"/>
                <a:gd name="connsiteX36" fmla="*/ 511907 w 668361"/>
                <a:gd name="connsiteY36" fmla="*/ 1344574 h 2915645"/>
                <a:gd name="connsiteX37" fmla="*/ 187219 w 668361"/>
                <a:gd name="connsiteY37" fmla="*/ 1344574 h 2915645"/>
                <a:gd name="connsiteX38" fmla="*/ 170853 w 668361"/>
                <a:gd name="connsiteY38" fmla="*/ 1371413 h 2915645"/>
                <a:gd name="connsiteX39" fmla="*/ 153833 w 668361"/>
                <a:gd name="connsiteY39" fmla="*/ 1436874 h 2915645"/>
                <a:gd name="connsiteX40" fmla="*/ 154488 w 668361"/>
                <a:gd name="connsiteY40" fmla="*/ 1451276 h 2915645"/>
                <a:gd name="connsiteX41" fmla="*/ 204893 w 668361"/>
                <a:gd name="connsiteY41" fmla="*/ 1604455 h 2915645"/>
                <a:gd name="connsiteX42" fmla="*/ 498160 w 668361"/>
                <a:gd name="connsiteY42" fmla="*/ 1604455 h 2915645"/>
                <a:gd name="connsiteX43" fmla="*/ 504051 w 668361"/>
                <a:gd name="connsiteY43" fmla="*/ 1595291 h 2915645"/>
                <a:gd name="connsiteX44" fmla="*/ 513870 w 668361"/>
                <a:gd name="connsiteY44" fmla="*/ 1578271 h 2915645"/>
                <a:gd name="connsiteX45" fmla="*/ 513216 w 668361"/>
                <a:gd name="connsiteY45" fmla="*/ 1578271 h 2915645"/>
                <a:gd name="connsiteX46" fmla="*/ 526962 w 668361"/>
                <a:gd name="connsiteY46" fmla="*/ 1548813 h 2915645"/>
                <a:gd name="connsiteX47" fmla="*/ 541364 w 668361"/>
                <a:gd name="connsiteY47" fmla="*/ 1497754 h 2915645"/>
                <a:gd name="connsiteX48" fmla="*/ 374438 w 668361"/>
                <a:gd name="connsiteY48" fmla="*/ 1497753 h 2915645"/>
                <a:gd name="connsiteX49" fmla="*/ 373783 w 668361"/>
                <a:gd name="connsiteY49" fmla="*/ 1497753 h 2915645"/>
                <a:gd name="connsiteX50" fmla="*/ 160379 w 668361"/>
                <a:gd name="connsiteY50" fmla="*/ 1497754 h 2915645"/>
                <a:gd name="connsiteX51" fmla="*/ 176745 w 668361"/>
                <a:gd name="connsiteY51" fmla="*/ 1548814 h 2915645"/>
                <a:gd name="connsiteX52" fmla="*/ 199002 w 668361"/>
                <a:gd name="connsiteY52" fmla="*/ 1594636 h 2915645"/>
                <a:gd name="connsiteX53" fmla="*/ 204893 w 668361"/>
                <a:gd name="connsiteY53" fmla="*/ 1603801 h 2915645"/>
                <a:gd name="connsiteX54" fmla="*/ 103428 w 668361"/>
                <a:gd name="connsiteY54" fmla="*/ 2176587 h 2915645"/>
                <a:gd name="connsiteX55" fmla="*/ 543328 w 668361"/>
                <a:gd name="connsiteY55" fmla="*/ 2176587 h 2915645"/>
                <a:gd name="connsiteX56" fmla="*/ 542019 w 668361"/>
                <a:gd name="connsiteY56" fmla="*/ 2168731 h 2915645"/>
                <a:gd name="connsiteX57" fmla="*/ 517144 w 668361"/>
                <a:gd name="connsiteY57" fmla="*/ 2103270 h 2915645"/>
                <a:gd name="connsiteX58" fmla="*/ 492268 w 668361"/>
                <a:gd name="connsiteY58" fmla="*/ 2064648 h 2915645"/>
                <a:gd name="connsiteX59" fmla="*/ 151215 w 668361"/>
                <a:gd name="connsiteY59" fmla="*/ 2064648 h 2915645"/>
                <a:gd name="connsiteX60" fmla="*/ 126340 w 668361"/>
                <a:gd name="connsiteY60" fmla="*/ 2103270 h 2915645"/>
                <a:gd name="connsiteX61" fmla="*/ 104083 w 668361"/>
                <a:gd name="connsiteY61" fmla="*/ 2168731 h 2915645"/>
                <a:gd name="connsiteX62" fmla="*/ 103428 w 668361"/>
                <a:gd name="connsiteY62" fmla="*/ 2176587 h 2915645"/>
                <a:gd name="connsiteX63" fmla="*/ 157761 w 668361"/>
                <a:gd name="connsiteY63" fmla="*/ 2325838 h 2915645"/>
                <a:gd name="connsiteX64" fmla="*/ 167581 w 668361"/>
                <a:gd name="connsiteY64" fmla="*/ 2337621 h 2915645"/>
                <a:gd name="connsiteX65" fmla="*/ 488341 w 668361"/>
                <a:gd name="connsiteY65" fmla="*/ 2337621 h 2915645"/>
                <a:gd name="connsiteX66" fmla="*/ 496850 w 668361"/>
                <a:gd name="connsiteY66" fmla="*/ 2325838 h 2915645"/>
                <a:gd name="connsiteX67" fmla="*/ 524344 w 668361"/>
                <a:gd name="connsiteY67" fmla="*/ 2280015 h 2915645"/>
                <a:gd name="connsiteX68" fmla="*/ 542673 w 668361"/>
                <a:gd name="connsiteY68" fmla="*/ 2225028 h 2915645"/>
                <a:gd name="connsiteX69" fmla="*/ 107356 w 668361"/>
                <a:gd name="connsiteY69" fmla="*/ 2225028 h 2915645"/>
                <a:gd name="connsiteX70" fmla="*/ 128304 w 668361"/>
                <a:gd name="connsiteY70" fmla="*/ 2280015 h 2915645"/>
                <a:gd name="connsiteX71" fmla="*/ 157761 w 668361"/>
                <a:gd name="connsiteY71" fmla="*/ 2325838 h 2915645"/>
                <a:gd name="connsiteX72" fmla="*/ 72171 w 668361"/>
                <a:gd name="connsiteY72" fmla="*/ 2377144 h 2915645"/>
                <a:gd name="connsiteX73" fmla="*/ 0 w 668361"/>
                <a:gd name="connsiteY73" fmla="*/ 2189025 h 2915645"/>
                <a:gd name="connsiteX74" fmla="*/ 247443 w 668361"/>
                <a:gd name="connsiteY74" fmla="*/ 1838152 h 2915645"/>
                <a:gd name="connsiteX75" fmla="*/ 255299 w 668361"/>
                <a:gd name="connsiteY75" fmla="*/ 1831606 h 2915645"/>
                <a:gd name="connsiteX76" fmla="*/ 263154 w 668361"/>
                <a:gd name="connsiteY76" fmla="*/ 1825060 h 2915645"/>
                <a:gd name="connsiteX77" fmla="*/ 276901 w 668361"/>
                <a:gd name="connsiteY77" fmla="*/ 1813931 h 2915645"/>
                <a:gd name="connsiteX78" fmla="*/ 339743 w 668361"/>
                <a:gd name="connsiteY78" fmla="*/ 1763526 h 2915645"/>
                <a:gd name="connsiteX79" fmla="*/ 347599 w 668361"/>
                <a:gd name="connsiteY79" fmla="*/ 1756980 h 2915645"/>
                <a:gd name="connsiteX80" fmla="*/ 355454 w 668361"/>
                <a:gd name="connsiteY80" fmla="*/ 1750434 h 2915645"/>
                <a:gd name="connsiteX81" fmla="*/ 462811 w 668361"/>
                <a:gd name="connsiteY81" fmla="*/ 1647659 h 2915645"/>
                <a:gd name="connsiteX82" fmla="*/ 236314 w 668361"/>
                <a:gd name="connsiteY82" fmla="*/ 1647660 h 2915645"/>
                <a:gd name="connsiteX83" fmla="*/ 324688 w 668361"/>
                <a:gd name="connsiteY83" fmla="*/ 1749125 h 2915645"/>
                <a:gd name="connsiteX84" fmla="*/ 261845 w 668361"/>
                <a:gd name="connsiteY84" fmla="*/ 1799530 h 2915645"/>
                <a:gd name="connsiteX85" fmla="*/ 248097 w 668361"/>
                <a:gd name="connsiteY85" fmla="*/ 1810659 h 2915645"/>
                <a:gd name="connsiteX86" fmla="*/ 51060 w 668361"/>
                <a:gd name="connsiteY86" fmla="*/ 1434911 h 2915645"/>
                <a:gd name="connsiteX87" fmla="*/ 267736 w 668361"/>
                <a:gd name="connsiteY87" fmla="*/ 1136407 h 2915645"/>
                <a:gd name="connsiteX88" fmla="*/ 312904 w 668361"/>
                <a:gd name="connsiteY88" fmla="*/ 1173066 h 2915645"/>
                <a:gd name="connsiteX89" fmla="*/ 344980 w 668361"/>
                <a:gd name="connsiteY89" fmla="*/ 1198595 h 2915645"/>
                <a:gd name="connsiteX90" fmla="*/ 227805 w 668361"/>
                <a:gd name="connsiteY90" fmla="*/ 1296787 h 2915645"/>
                <a:gd name="connsiteX91" fmla="*/ 481139 w 668361"/>
                <a:gd name="connsiteY91" fmla="*/ 1296787 h 2915645"/>
                <a:gd name="connsiteX92" fmla="*/ 379020 w 668361"/>
                <a:gd name="connsiteY92" fmla="*/ 1199250 h 2915645"/>
                <a:gd name="connsiteX93" fmla="*/ 371165 w 668361"/>
                <a:gd name="connsiteY93" fmla="*/ 1192704 h 2915645"/>
                <a:gd name="connsiteX94" fmla="*/ 362655 w 668361"/>
                <a:gd name="connsiteY94" fmla="*/ 1186158 h 2915645"/>
                <a:gd name="connsiteX95" fmla="*/ 328615 w 668361"/>
                <a:gd name="connsiteY95" fmla="*/ 1158664 h 2915645"/>
                <a:gd name="connsiteX96" fmla="*/ 285411 w 668361"/>
                <a:gd name="connsiteY96" fmla="*/ 1123970 h 2915645"/>
                <a:gd name="connsiteX97" fmla="*/ 277555 w 668361"/>
                <a:gd name="connsiteY97" fmla="*/ 1117423 h 2915645"/>
                <a:gd name="connsiteX98" fmla="*/ 269700 w 668361"/>
                <a:gd name="connsiteY98" fmla="*/ 1110877 h 2915645"/>
                <a:gd name="connsiteX99" fmla="*/ 65461 w 668361"/>
                <a:gd name="connsiteY99" fmla="*/ 761969 h 2915645"/>
                <a:gd name="connsiteX100" fmla="*/ 269700 w 668361"/>
                <a:gd name="connsiteY100" fmla="*/ 401277 h 2915645"/>
                <a:gd name="connsiteX101" fmla="*/ 276246 w 668361"/>
                <a:gd name="connsiteY101" fmla="*/ 393422 h 2915645"/>
                <a:gd name="connsiteX102" fmla="*/ 282792 w 668361"/>
                <a:gd name="connsiteY102" fmla="*/ 385566 h 2915645"/>
                <a:gd name="connsiteX103" fmla="*/ 295885 w 668361"/>
                <a:gd name="connsiteY103" fmla="*/ 371165 h 2915645"/>
                <a:gd name="connsiteX104" fmla="*/ 346944 w 668361"/>
                <a:gd name="connsiteY104" fmla="*/ 312905 h 2915645"/>
                <a:gd name="connsiteX105" fmla="*/ 353491 w 668361"/>
                <a:gd name="connsiteY105" fmla="*/ 305050 h 2915645"/>
                <a:gd name="connsiteX106" fmla="*/ 360037 w 668361"/>
                <a:gd name="connsiteY106" fmla="*/ 297194 h 2915645"/>
                <a:gd name="connsiteX107" fmla="*/ 364846 w 668361"/>
                <a:gd name="connsiteY107" fmla="*/ 291338 h 2915645"/>
                <a:gd name="connsiteX108" fmla="*/ 425133 w 668361"/>
                <a:gd name="connsiteY108" fmla="*/ 373044 h 2915645"/>
                <a:gd name="connsiteX109" fmla="*/ 422879 w 668361"/>
                <a:gd name="connsiteY109" fmla="*/ 375748 h 2915645"/>
                <a:gd name="connsiteX110" fmla="*/ 416333 w 668361"/>
                <a:gd name="connsiteY110" fmla="*/ 383603 h 2915645"/>
                <a:gd name="connsiteX111" fmla="*/ 375092 w 668361"/>
                <a:gd name="connsiteY111" fmla="*/ 430735 h 2915645"/>
                <a:gd name="connsiteX112" fmla="*/ 352181 w 668361"/>
                <a:gd name="connsiteY112" fmla="*/ 456265 h 2915645"/>
                <a:gd name="connsiteX113" fmla="*/ 345635 w 668361"/>
                <a:gd name="connsiteY113" fmla="*/ 464120 h 2915645"/>
                <a:gd name="connsiteX114" fmla="*/ 339089 w 668361"/>
                <a:gd name="connsiteY114" fmla="*/ 471976 h 2915645"/>
                <a:gd name="connsiteX115" fmla="*/ 235660 w 668361"/>
                <a:gd name="connsiteY115" fmla="*/ 600279 h 2915645"/>
                <a:gd name="connsiteX116" fmla="*/ 487031 w 668361"/>
                <a:gd name="connsiteY116" fmla="*/ 600279 h 2915645"/>
                <a:gd name="connsiteX117" fmla="*/ 368546 w 668361"/>
                <a:gd name="connsiteY117" fmla="*/ 470666 h 2915645"/>
                <a:gd name="connsiteX118" fmla="*/ 393422 w 668361"/>
                <a:gd name="connsiteY118" fmla="*/ 442518 h 2915645"/>
                <a:gd name="connsiteX119" fmla="*/ 432698 w 668361"/>
                <a:gd name="connsiteY119" fmla="*/ 397350 h 2915645"/>
                <a:gd name="connsiteX120" fmla="*/ 474179 w 668361"/>
                <a:gd name="connsiteY120" fmla="*/ 439515 h 2915645"/>
                <a:gd name="connsiteX121" fmla="*/ 632201 w 668361"/>
                <a:gd name="connsiteY121" fmla="*/ 653679 h 2915645"/>
                <a:gd name="connsiteX122" fmla="*/ 638441 w 668361"/>
                <a:gd name="connsiteY122" fmla="*/ 665506 h 2915645"/>
                <a:gd name="connsiteX123" fmla="*/ 656576 w 668361"/>
                <a:gd name="connsiteY123" fmla="*/ 764588 h 2915645"/>
                <a:gd name="connsiteX124" fmla="*/ 455610 w 668361"/>
                <a:gd name="connsiteY124" fmla="*/ 1114151 h 2915645"/>
                <a:gd name="connsiteX125" fmla="*/ 411096 w 668361"/>
                <a:gd name="connsiteY125" fmla="*/ 1078147 h 2915645"/>
                <a:gd name="connsiteX126" fmla="*/ 379020 w 668361"/>
                <a:gd name="connsiteY126" fmla="*/ 1052617 h 2915645"/>
                <a:gd name="connsiteX127" fmla="*/ 481794 w 668361"/>
                <a:gd name="connsiteY127" fmla="*/ 950498 h 2915645"/>
                <a:gd name="connsiteX128" fmla="*/ 240242 w 668361"/>
                <a:gd name="connsiteY128" fmla="*/ 950498 h 2915645"/>
                <a:gd name="connsiteX129" fmla="*/ 346944 w 668361"/>
                <a:gd name="connsiteY129" fmla="*/ 1052617 h 2915645"/>
                <a:gd name="connsiteX130" fmla="*/ 354800 w 668361"/>
                <a:gd name="connsiteY130" fmla="*/ 1059163 h 2915645"/>
                <a:gd name="connsiteX131" fmla="*/ 362655 w 668361"/>
                <a:gd name="connsiteY131" fmla="*/ 1065709 h 2915645"/>
                <a:gd name="connsiteX132" fmla="*/ 396040 w 668361"/>
                <a:gd name="connsiteY132" fmla="*/ 1092548 h 2915645"/>
                <a:gd name="connsiteX133" fmla="*/ 439244 w 668361"/>
                <a:gd name="connsiteY133" fmla="*/ 1127243 h 2915645"/>
                <a:gd name="connsiteX134" fmla="*/ 447100 w 668361"/>
                <a:gd name="connsiteY134" fmla="*/ 1133789 h 2915645"/>
                <a:gd name="connsiteX135" fmla="*/ 454955 w 668361"/>
                <a:gd name="connsiteY135" fmla="*/ 1140335 h 2915645"/>
                <a:gd name="connsiteX136" fmla="*/ 632355 w 668361"/>
                <a:gd name="connsiteY136" fmla="*/ 1368795 h 2915645"/>
                <a:gd name="connsiteX137" fmla="*/ 631700 w 668361"/>
                <a:gd name="connsiteY137" fmla="*/ 1368795 h 2915645"/>
                <a:gd name="connsiteX138" fmla="*/ 646102 w 668361"/>
                <a:gd name="connsiteY138" fmla="*/ 1463714 h 2915645"/>
                <a:gd name="connsiteX139" fmla="*/ 623191 w 668361"/>
                <a:gd name="connsiteY139" fmla="*/ 1578270 h 2915645"/>
                <a:gd name="connsiteX140" fmla="*/ 623845 w 668361"/>
                <a:gd name="connsiteY140" fmla="*/ 1578271 h 2915645"/>
                <a:gd name="connsiteX141" fmla="*/ 424189 w 668361"/>
                <a:gd name="connsiteY141" fmla="*/ 1820477 h 2915645"/>
                <a:gd name="connsiteX142" fmla="*/ 416333 w 668361"/>
                <a:gd name="connsiteY142" fmla="*/ 1827023 h 2915645"/>
                <a:gd name="connsiteX143" fmla="*/ 408478 w 668361"/>
                <a:gd name="connsiteY143" fmla="*/ 1833570 h 2915645"/>
                <a:gd name="connsiteX144" fmla="*/ 344326 w 668361"/>
                <a:gd name="connsiteY144" fmla="*/ 1885284 h 2915645"/>
                <a:gd name="connsiteX145" fmla="*/ 331888 w 668361"/>
                <a:gd name="connsiteY145" fmla="*/ 1895103 h 2915645"/>
                <a:gd name="connsiteX146" fmla="*/ 323378 w 668361"/>
                <a:gd name="connsiteY146" fmla="*/ 1901649 h 2915645"/>
                <a:gd name="connsiteX147" fmla="*/ 315523 w 668361"/>
                <a:gd name="connsiteY147" fmla="*/ 1908195 h 2915645"/>
                <a:gd name="connsiteX148" fmla="*/ 193110 w 668361"/>
                <a:gd name="connsiteY148" fmla="*/ 2016207 h 2915645"/>
                <a:gd name="connsiteX149" fmla="*/ 454301 w 668361"/>
                <a:gd name="connsiteY149" fmla="*/ 2016207 h 2915645"/>
                <a:gd name="connsiteX150" fmla="*/ 348908 w 668361"/>
                <a:gd name="connsiteY150" fmla="*/ 1909504 h 2915645"/>
                <a:gd name="connsiteX151" fmla="*/ 360691 w 668361"/>
                <a:gd name="connsiteY151" fmla="*/ 1900340 h 2915645"/>
                <a:gd name="connsiteX152" fmla="*/ 424843 w 668361"/>
                <a:gd name="connsiteY152" fmla="*/ 1847971 h 2915645"/>
                <a:gd name="connsiteX153" fmla="*/ 648066 w 668361"/>
                <a:gd name="connsiteY153" fmla="*/ 2196225 h 2915645"/>
                <a:gd name="connsiteX154" fmla="*/ 422879 w 668361"/>
                <a:gd name="connsiteY154" fmla="*/ 2544479 h 2915645"/>
                <a:gd name="connsiteX155" fmla="*/ 395386 w 668361"/>
                <a:gd name="connsiteY155" fmla="*/ 2521568 h 2915645"/>
                <a:gd name="connsiteX156" fmla="*/ 347598 w 668361"/>
                <a:gd name="connsiteY156" fmla="*/ 2482291 h 2915645"/>
                <a:gd name="connsiteX157" fmla="*/ 447755 w 668361"/>
                <a:gd name="connsiteY157" fmla="*/ 2386717 h 2915645"/>
                <a:gd name="connsiteX158" fmla="*/ 210785 w 668361"/>
                <a:gd name="connsiteY158" fmla="*/ 2386718 h 2915645"/>
                <a:gd name="connsiteX159" fmla="*/ 315523 w 668361"/>
                <a:gd name="connsiteY159" fmla="*/ 2482291 h 2915645"/>
                <a:gd name="connsiteX160" fmla="*/ 323378 w 668361"/>
                <a:gd name="connsiteY160" fmla="*/ 2488837 h 2915645"/>
                <a:gd name="connsiteX161" fmla="*/ 331234 w 668361"/>
                <a:gd name="connsiteY161" fmla="*/ 2495383 h 2915645"/>
                <a:gd name="connsiteX162" fmla="*/ 379675 w 668361"/>
                <a:gd name="connsiteY162" fmla="*/ 2535969 h 2915645"/>
                <a:gd name="connsiteX163" fmla="*/ 406514 w 668361"/>
                <a:gd name="connsiteY163" fmla="*/ 2558226 h 2915645"/>
                <a:gd name="connsiteX164" fmla="*/ 414369 w 668361"/>
                <a:gd name="connsiteY164" fmla="*/ 2564772 h 2915645"/>
                <a:gd name="connsiteX165" fmla="*/ 422224 w 668361"/>
                <a:gd name="connsiteY165" fmla="*/ 2571318 h 2915645"/>
                <a:gd name="connsiteX166" fmla="*/ 668359 w 668361"/>
                <a:gd name="connsiteY166" fmla="*/ 2914335 h 2915645"/>
                <a:gd name="connsiteX167" fmla="*/ 565585 w 668361"/>
                <a:gd name="connsiteY167" fmla="*/ 2914335 h 2915645"/>
                <a:gd name="connsiteX168" fmla="*/ 346289 w 668361"/>
                <a:gd name="connsiteY168" fmla="*/ 2633506 h 2915645"/>
                <a:gd name="connsiteX169" fmla="*/ 338434 w 668361"/>
                <a:gd name="connsiteY169" fmla="*/ 2626960 h 2915645"/>
                <a:gd name="connsiteX170" fmla="*/ 330579 w 668361"/>
                <a:gd name="connsiteY170" fmla="*/ 2620414 h 2915645"/>
                <a:gd name="connsiteX171" fmla="*/ 308977 w 668361"/>
                <a:gd name="connsiteY171" fmla="*/ 2602739 h 2915645"/>
                <a:gd name="connsiteX172" fmla="*/ 255298 w 668361"/>
                <a:gd name="connsiteY172" fmla="*/ 2558226 h 2915645"/>
                <a:gd name="connsiteX173" fmla="*/ 247443 w 668361"/>
                <a:gd name="connsiteY173" fmla="*/ 2551680 h 2915645"/>
                <a:gd name="connsiteX174" fmla="*/ 239588 w 668361"/>
                <a:gd name="connsiteY174" fmla="*/ 2545134 h 2915645"/>
                <a:gd name="connsiteX175" fmla="*/ 72171 w 668361"/>
                <a:gd name="connsiteY175" fmla="*/ 2377144 h 2915645"/>
                <a:gd name="connsiteX176" fmla="*/ 0 w 668361"/>
                <a:gd name="connsiteY176" fmla="*/ 2915645 h 2915645"/>
                <a:gd name="connsiteX177" fmla="*/ 240242 w 668361"/>
                <a:gd name="connsiteY177" fmla="*/ 2572628 h 2915645"/>
                <a:gd name="connsiteX178" fmla="*/ 295229 w 668361"/>
                <a:gd name="connsiteY178" fmla="*/ 2617796 h 2915645"/>
                <a:gd name="connsiteX179" fmla="*/ 315523 w 668361"/>
                <a:gd name="connsiteY179" fmla="*/ 2634816 h 2915645"/>
                <a:gd name="connsiteX180" fmla="*/ 102773 w 668361"/>
                <a:gd name="connsiteY180" fmla="*/ 2915645 h 29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68361" h="2915645">
                  <a:moveTo>
                    <a:pt x="140599" y="245336"/>
                  </a:moveTo>
                  <a:cubicBezTo>
                    <a:pt x="128509" y="230178"/>
                    <a:pt x="117666" y="214386"/>
                    <a:pt x="108665" y="197693"/>
                  </a:cubicBezTo>
                  <a:cubicBezTo>
                    <a:pt x="72007" y="129613"/>
                    <a:pt x="58261" y="62843"/>
                    <a:pt x="58915" y="0"/>
                  </a:cubicBezTo>
                  <a:lnTo>
                    <a:pt x="149881" y="0"/>
                  </a:lnTo>
                  <a:lnTo>
                    <a:pt x="173094" y="31461"/>
                  </a:lnTo>
                  <a:lnTo>
                    <a:pt x="173472" y="74380"/>
                  </a:lnTo>
                  <a:cubicBezTo>
                    <a:pt x="176745" y="99010"/>
                    <a:pt x="183291" y="123394"/>
                    <a:pt x="193765" y="147287"/>
                  </a:cubicBezTo>
                  <a:cubicBezTo>
                    <a:pt x="219295" y="205548"/>
                    <a:pt x="280174" y="249407"/>
                    <a:pt x="330579" y="298503"/>
                  </a:cubicBezTo>
                  <a:cubicBezTo>
                    <a:pt x="312904" y="318796"/>
                    <a:pt x="295230" y="339089"/>
                    <a:pt x="277555" y="359382"/>
                  </a:cubicBezTo>
                  <a:cubicBezTo>
                    <a:pt x="274282" y="363309"/>
                    <a:pt x="270355" y="367892"/>
                    <a:pt x="267082" y="371820"/>
                  </a:cubicBezTo>
                  <a:cubicBezTo>
                    <a:pt x="224368" y="330579"/>
                    <a:pt x="176868" y="290812"/>
                    <a:pt x="140599" y="245336"/>
                  </a:cubicBezTo>
                  <a:close/>
                  <a:moveTo>
                    <a:pt x="166926" y="750840"/>
                  </a:moveTo>
                  <a:lnTo>
                    <a:pt x="553147" y="750840"/>
                  </a:lnTo>
                  <a:cubicBezTo>
                    <a:pt x="553147" y="746258"/>
                    <a:pt x="552493" y="742331"/>
                    <a:pt x="551838" y="737748"/>
                  </a:cubicBezTo>
                  <a:cubicBezTo>
                    <a:pt x="548565" y="716146"/>
                    <a:pt x="541364" y="693889"/>
                    <a:pt x="531545" y="672287"/>
                  </a:cubicBezTo>
                  <a:cubicBezTo>
                    <a:pt x="527617" y="662468"/>
                    <a:pt x="522381" y="653303"/>
                    <a:pt x="517144" y="644139"/>
                  </a:cubicBezTo>
                  <a:lnTo>
                    <a:pt x="206202" y="644139"/>
                  </a:lnTo>
                  <a:cubicBezTo>
                    <a:pt x="200965" y="653958"/>
                    <a:pt x="195729" y="663122"/>
                    <a:pt x="191146" y="672287"/>
                  </a:cubicBezTo>
                  <a:cubicBezTo>
                    <a:pt x="180018" y="694544"/>
                    <a:pt x="172162" y="716801"/>
                    <a:pt x="168890" y="737748"/>
                  </a:cubicBezTo>
                  <a:cubicBezTo>
                    <a:pt x="168235" y="742331"/>
                    <a:pt x="167581" y="746913"/>
                    <a:pt x="166926" y="750840"/>
                  </a:cubicBezTo>
                  <a:close/>
                  <a:moveTo>
                    <a:pt x="205548" y="902056"/>
                  </a:moveTo>
                  <a:cubicBezTo>
                    <a:pt x="206202" y="902711"/>
                    <a:pt x="206202" y="902711"/>
                    <a:pt x="206857" y="903365"/>
                  </a:cubicBezTo>
                  <a:lnTo>
                    <a:pt x="513216" y="903365"/>
                  </a:lnTo>
                  <a:cubicBezTo>
                    <a:pt x="513216" y="902710"/>
                    <a:pt x="513870" y="902710"/>
                    <a:pt x="513870" y="902056"/>
                  </a:cubicBezTo>
                  <a:cubicBezTo>
                    <a:pt x="522381" y="887655"/>
                    <a:pt x="530236" y="871944"/>
                    <a:pt x="536127" y="856233"/>
                  </a:cubicBezTo>
                  <a:cubicBezTo>
                    <a:pt x="543328" y="837904"/>
                    <a:pt x="548565" y="817611"/>
                    <a:pt x="551184" y="797318"/>
                  </a:cubicBezTo>
                  <a:lnTo>
                    <a:pt x="168890" y="797318"/>
                  </a:lnTo>
                  <a:cubicBezTo>
                    <a:pt x="171508" y="817611"/>
                    <a:pt x="176090" y="837249"/>
                    <a:pt x="183291" y="856233"/>
                  </a:cubicBezTo>
                  <a:cubicBezTo>
                    <a:pt x="189182" y="871944"/>
                    <a:pt x="197038" y="887655"/>
                    <a:pt x="205548" y="902056"/>
                  </a:cubicBezTo>
                  <a:close/>
                  <a:moveTo>
                    <a:pt x="154488" y="1451276"/>
                  </a:moveTo>
                  <a:lnTo>
                    <a:pt x="373783" y="1451276"/>
                  </a:lnTo>
                  <a:lnTo>
                    <a:pt x="374438" y="1451276"/>
                  </a:lnTo>
                  <a:lnTo>
                    <a:pt x="543982" y="1451276"/>
                  </a:lnTo>
                  <a:cubicBezTo>
                    <a:pt x="543328" y="1446039"/>
                    <a:pt x="543328" y="1441457"/>
                    <a:pt x="542673" y="1436874"/>
                  </a:cubicBezTo>
                  <a:cubicBezTo>
                    <a:pt x="540055" y="1413963"/>
                    <a:pt x="534163" y="1391706"/>
                    <a:pt x="524999" y="1371413"/>
                  </a:cubicBezTo>
                  <a:cubicBezTo>
                    <a:pt x="524999" y="1370104"/>
                    <a:pt x="524344" y="1369450"/>
                    <a:pt x="523690" y="1368140"/>
                  </a:cubicBezTo>
                  <a:cubicBezTo>
                    <a:pt x="520416" y="1360285"/>
                    <a:pt x="516489" y="1352430"/>
                    <a:pt x="511907" y="1344574"/>
                  </a:cubicBezTo>
                  <a:lnTo>
                    <a:pt x="187219" y="1344574"/>
                  </a:lnTo>
                  <a:cubicBezTo>
                    <a:pt x="181327" y="1353739"/>
                    <a:pt x="175436" y="1362248"/>
                    <a:pt x="170853" y="1371413"/>
                  </a:cubicBezTo>
                  <a:cubicBezTo>
                    <a:pt x="160379" y="1392361"/>
                    <a:pt x="153833" y="1413963"/>
                    <a:pt x="153833" y="1436874"/>
                  </a:cubicBezTo>
                  <a:cubicBezTo>
                    <a:pt x="153833" y="1441457"/>
                    <a:pt x="153833" y="1446694"/>
                    <a:pt x="154488" y="1451276"/>
                  </a:cubicBezTo>
                  <a:close/>
                  <a:moveTo>
                    <a:pt x="204893" y="1604455"/>
                  </a:moveTo>
                  <a:lnTo>
                    <a:pt x="498160" y="1604455"/>
                  </a:lnTo>
                  <a:cubicBezTo>
                    <a:pt x="500124" y="1601837"/>
                    <a:pt x="502087" y="1598564"/>
                    <a:pt x="504051" y="1595291"/>
                  </a:cubicBezTo>
                  <a:cubicBezTo>
                    <a:pt x="507324" y="1589399"/>
                    <a:pt x="510598" y="1584162"/>
                    <a:pt x="513870" y="1578271"/>
                  </a:cubicBezTo>
                  <a:lnTo>
                    <a:pt x="513216" y="1578271"/>
                  </a:lnTo>
                  <a:cubicBezTo>
                    <a:pt x="518453" y="1568452"/>
                    <a:pt x="523035" y="1558632"/>
                    <a:pt x="526962" y="1548813"/>
                  </a:cubicBezTo>
                  <a:cubicBezTo>
                    <a:pt x="533508" y="1532448"/>
                    <a:pt x="538746" y="1515428"/>
                    <a:pt x="541364" y="1497754"/>
                  </a:cubicBezTo>
                  <a:lnTo>
                    <a:pt x="374438" y="1497753"/>
                  </a:lnTo>
                  <a:lnTo>
                    <a:pt x="373783" y="1497753"/>
                  </a:lnTo>
                  <a:lnTo>
                    <a:pt x="160379" y="1497754"/>
                  </a:lnTo>
                  <a:cubicBezTo>
                    <a:pt x="164307" y="1514774"/>
                    <a:pt x="170199" y="1531793"/>
                    <a:pt x="176745" y="1548814"/>
                  </a:cubicBezTo>
                  <a:cubicBezTo>
                    <a:pt x="182636" y="1564524"/>
                    <a:pt x="190492" y="1579580"/>
                    <a:pt x="199002" y="1594636"/>
                  </a:cubicBezTo>
                  <a:cubicBezTo>
                    <a:pt x="200965" y="1597255"/>
                    <a:pt x="202930" y="1600527"/>
                    <a:pt x="204893" y="1603801"/>
                  </a:cubicBezTo>
                  <a:close/>
                  <a:moveTo>
                    <a:pt x="103428" y="2176587"/>
                  </a:moveTo>
                  <a:lnTo>
                    <a:pt x="543328" y="2176587"/>
                  </a:lnTo>
                  <a:cubicBezTo>
                    <a:pt x="542673" y="2173968"/>
                    <a:pt x="542673" y="2171350"/>
                    <a:pt x="542019" y="2168731"/>
                  </a:cubicBezTo>
                  <a:cubicBezTo>
                    <a:pt x="537436" y="2147129"/>
                    <a:pt x="528927" y="2124872"/>
                    <a:pt x="517144" y="2103270"/>
                  </a:cubicBezTo>
                  <a:cubicBezTo>
                    <a:pt x="509943" y="2090178"/>
                    <a:pt x="501433" y="2077740"/>
                    <a:pt x="492268" y="2064648"/>
                  </a:cubicBezTo>
                  <a:lnTo>
                    <a:pt x="151215" y="2064648"/>
                  </a:lnTo>
                  <a:cubicBezTo>
                    <a:pt x="142050" y="2077085"/>
                    <a:pt x="133541" y="2090178"/>
                    <a:pt x="126340" y="2103270"/>
                  </a:cubicBezTo>
                  <a:cubicBezTo>
                    <a:pt x="114556" y="2124218"/>
                    <a:pt x="107356" y="2146474"/>
                    <a:pt x="104083" y="2168731"/>
                  </a:cubicBezTo>
                  <a:cubicBezTo>
                    <a:pt x="103429" y="2171350"/>
                    <a:pt x="103428" y="2173968"/>
                    <a:pt x="103428" y="2176587"/>
                  </a:cubicBezTo>
                  <a:close/>
                  <a:moveTo>
                    <a:pt x="157761" y="2325838"/>
                  </a:moveTo>
                  <a:cubicBezTo>
                    <a:pt x="160379" y="2329766"/>
                    <a:pt x="163653" y="2333693"/>
                    <a:pt x="167581" y="2337621"/>
                  </a:cubicBezTo>
                  <a:lnTo>
                    <a:pt x="488341" y="2337621"/>
                  </a:lnTo>
                  <a:cubicBezTo>
                    <a:pt x="490959" y="2333693"/>
                    <a:pt x="494232" y="2329766"/>
                    <a:pt x="496850" y="2325838"/>
                  </a:cubicBezTo>
                  <a:cubicBezTo>
                    <a:pt x="507979" y="2310782"/>
                    <a:pt x="517144" y="2295726"/>
                    <a:pt x="524344" y="2280015"/>
                  </a:cubicBezTo>
                  <a:cubicBezTo>
                    <a:pt x="532854" y="2261686"/>
                    <a:pt x="539400" y="2243357"/>
                    <a:pt x="542673" y="2225028"/>
                  </a:cubicBezTo>
                  <a:lnTo>
                    <a:pt x="107356" y="2225028"/>
                  </a:lnTo>
                  <a:cubicBezTo>
                    <a:pt x="111284" y="2243357"/>
                    <a:pt x="118484" y="2261686"/>
                    <a:pt x="128304" y="2280015"/>
                  </a:cubicBezTo>
                  <a:cubicBezTo>
                    <a:pt x="136159" y="2295072"/>
                    <a:pt x="146633" y="2310782"/>
                    <a:pt x="157761" y="2325838"/>
                  </a:cubicBezTo>
                  <a:close/>
                  <a:moveTo>
                    <a:pt x="72171" y="2377144"/>
                  </a:moveTo>
                  <a:cubicBezTo>
                    <a:pt x="28148" y="2318474"/>
                    <a:pt x="0" y="2256450"/>
                    <a:pt x="0" y="2189025"/>
                  </a:cubicBezTo>
                  <a:cubicBezTo>
                    <a:pt x="0" y="2048938"/>
                    <a:pt x="120448" y="1941581"/>
                    <a:pt x="247443" y="1838152"/>
                  </a:cubicBezTo>
                  <a:cubicBezTo>
                    <a:pt x="250062" y="1836188"/>
                    <a:pt x="252680" y="1833570"/>
                    <a:pt x="255299" y="1831606"/>
                  </a:cubicBezTo>
                  <a:cubicBezTo>
                    <a:pt x="257917" y="1829642"/>
                    <a:pt x="260536" y="1827023"/>
                    <a:pt x="263154" y="1825060"/>
                  </a:cubicBezTo>
                  <a:cubicBezTo>
                    <a:pt x="267736" y="1821132"/>
                    <a:pt x="272319" y="1817859"/>
                    <a:pt x="276901" y="1813931"/>
                  </a:cubicBezTo>
                  <a:cubicBezTo>
                    <a:pt x="297848" y="1797566"/>
                    <a:pt x="319451" y="1780546"/>
                    <a:pt x="339743" y="1763526"/>
                  </a:cubicBezTo>
                  <a:cubicBezTo>
                    <a:pt x="342362" y="1761562"/>
                    <a:pt x="344980" y="1758944"/>
                    <a:pt x="347599" y="1756980"/>
                  </a:cubicBezTo>
                  <a:cubicBezTo>
                    <a:pt x="350217" y="1755016"/>
                    <a:pt x="352836" y="1752398"/>
                    <a:pt x="355454" y="1750434"/>
                  </a:cubicBezTo>
                  <a:cubicBezTo>
                    <a:pt x="394731" y="1717048"/>
                    <a:pt x="432044" y="1683009"/>
                    <a:pt x="462811" y="1647659"/>
                  </a:cubicBezTo>
                  <a:lnTo>
                    <a:pt x="236314" y="1647660"/>
                  </a:lnTo>
                  <a:cubicBezTo>
                    <a:pt x="261845" y="1682355"/>
                    <a:pt x="292611" y="1716394"/>
                    <a:pt x="324688" y="1749125"/>
                  </a:cubicBezTo>
                  <a:cubicBezTo>
                    <a:pt x="303740" y="1766145"/>
                    <a:pt x="282792" y="1782510"/>
                    <a:pt x="261845" y="1799530"/>
                  </a:cubicBezTo>
                  <a:cubicBezTo>
                    <a:pt x="257262" y="1803457"/>
                    <a:pt x="252680" y="1806731"/>
                    <a:pt x="248097" y="1810659"/>
                  </a:cubicBezTo>
                  <a:cubicBezTo>
                    <a:pt x="144014" y="1704611"/>
                    <a:pt x="51059" y="1584163"/>
                    <a:pt x="51060" y="1434911"/>
                  </a:cubicBezTo>
                  <a:cubicBezTo>
                    <a:pt x="51059" y="1311844"/>
                    <a:pt x="153179" y="1225435"/>
                    <a:pt x="267736" y="1136407"/>
                  </a:cubicBezTo>
                  <a:cubicBezTo>
                    <a:pt x="282792" y="1148845"/>
                    <a:pt x="297848" y="1161283"/>
                    <a:pt x="312904" y="1173066"/>
                  </a:cubicBezTo>
                  <a:cubicBezTo>
                    <a:pt x="324032" y="1181576"/>
                    <a:pt x="334506" y="1190086"/>
                    <a:pt x="344980" y="1198595"/>
                  </a:cubicBezTo>
                  <a:cubicBezTo>
                    <a:pt x="301122" y="1232635"/>
                    <a:pt x="260535" y="1264712"/>
                    <a:pt x="227805" y="1296787"/>
                  </a:cubicBezTo>
                  <a:lnTo>
                    <a:pt x="481139" y="1296787"/>
                  </a:lnTo>
                  <a:cubicBezTo>
                    <a:pt x="452992" y="1263402"/>
                    <a:pt x="417642" y="1231326"/>
                    <a:pt x="379020" y="1199250"/>
                  </a:cubicBezTo>
                  <a:cubicBezTo>
                    <a:pt x="376402" y="1197286"/>
                    <a:pt x="373783" y="1194668"/>
                    <a:pt x="371165" y="1192704"/>
                  </a:cubicBezTo>
                  <a:cubicBezTo>
                    <a:pt x="367892" y="1190740"/>
                    <a:pt x="365273" y="1188122"/>
                    <a:pt x="362655" y="1186158"/>
                  </a:cubicBezTo>
                  <a:cubicBezTo>
                    <a:pt x="351526" y="1176993"/>
                    <a:pt x="340398" y="1167829"/>
                    <a:pt x="328615" y="1158664"/>
                  </a:cubicBezTo>
                  <a:cubicBezTo>
                    <a:pt x="314214" y="1147536"/>
                    <a:pt x="299812" y="1135753"/>
                    <a:pt x="285411" y="1123970"/>
                  </a:cubicBezTo>
                  <a:cubicBezTo>
                    <a:pt x="282792" y="1122006"/>
                    <a:pt x="280174" y="1119388"/>
                    <a:pt x="277555" y="1117423"/>
                  </a:cubicBezTo>
                  <a:cubicBezTo>
                    <a:pt x="274937" y="1115460"/>
                    <a:pt x="272319" y="1112841"/>
                    <a:pt x="269700" y="1110877"/>
                  </a:cubicBezTo>
                  <a:cubicBezTo>
                    <a:pt x="164962" y="1023159"/>
                    <a:pt x="65461" y="919076"/>
                    <a:pt x="65461" y="761969"/>
                  </a:cubicBezTo>
                  <a:cubicBezTo>
                    <a:pt x="65461" y="643484"/>
                    <a:pt x="161689" y="525654"/>
                    <a:pt x="269700" y="401277"/>
                  </a:cubicBezTo>
                  <a:cubicBezTo>
                    <a:pt x="271664" y="398659"/>
                    <a:pt x="273628" y="396040"/>
                    <a:pt x="276246" y="393422"/>
                  </a:cubicBezTo>
                  <a:cubicBezTo>
                    <a:pt x="278210" y="390804"/>
                    <a:pt x="280174" y="388185"/>
                    <a:pt x="282792" y="385566"/>
                  </a:cubicBezTo>
                  <a:cubicBezTo>
                    <a:pt x="287374" y="380984"/>
                    <a:pt x="291302" y="376402"/>
                    <a:pt x="295885" y="371165"/>
                  </a:cubicBezTo>
                  <a:cubicBezTo>
                    <a:pt x="312904" y="352182"/>
                    <a:pt x="329925" y="332543"/>
                    <a:pt x="346944" y="312905"/>
                  </a:cubicBezTo>
                  <a:cubicBezTo>
                    <a:pt x="348908" y="310287"/>
                    <a:pt x="351526" y="307668"/>
                    <a:pt x="353491" y="305050"/>
                  </a:cubicBezTo>
                  <a:cubicBezTo>
                    <a:pt x="355454" y="302431"/>
                    <a:pt x="358072" y="299813"/>
                    <a:pt x="360037" y="297194"/>
                  </a:cubicBezTo>
                  <a:lnTo>
                    <a:pt x="364846" y="291338"/>
                  </a:lnTo>
                  <a:lnTo>
                    <a:pt x="425133" y="373044"/>
                  </a:lnTo>
                  <a:lnTo>
                    <a:pt x="422879" y="375748"/>
                  </a:lnTo>
                  <a:cubicBezTo>
                    <a:pt x="420915" y="378366"/>
                    <a:pt x="418297" y="380984"/>
                    <a:pt x="416333" y="383603"/>
                  </a:cubicBezTo>
                  <a:cubicBezTo>
                    <a:pt x="402586" y="399314"/>
                    <a:pt x="388839" y="415025"/>
                    <a:pt x="375092" y="430735"/>
                  </a:cubicBezTo>
                  <a:cubicBezTo>
                    <a:pt x="367237" y="439245"/>
                    <a:pt x="359382" y="447755"/>
                    <a:pt x="352181" y="456265"/>
                  </a:cubicBezTo>
                  <a:cubicBezTo>
                    <a:pt x="350217" y="458883"/>
                    <a:pt x="347598" y="461502"/>
                    <a:pt x="345635" y="464120"/>
                  </a:cubicBezTo>
                  <a:cubicBezTo>
                    <a:pt x="343671" y="466739"/>
                    <a:pt x="341053" y="469357"/>
                    <a:pt x="339089" y="471976"/>
                  </a:cubicBezTo>
                  <a:cubicBezTo>
                    <a:pt x="300466" y="515835"/>
                    <a:pt x="265117" y="559039"/>
                    <a:pt x="235660" y="600279"/>
                  </a:cubicBezTo>
                  <a:lnTo>
                    <a:pt x="487031" y="600279"/>
                  </a:lnTo>
                  <a:cubicBezTo>
                    <a:pt x="454301" y="557075"/>
                    <a:pt x="413060" y="514526"/>
                    <a:pt x="368546" y="470666"/>
                  </a:cubicBezTo>
                  <a:cubicBezTo>
                    <a:pt x="377057" y="461502"/>
                    <a:pt x="384912" y="451683"/>
                    <a:pt x="393422" y="442518"/>
                  </a:cubicBezTo>
                  <a:cubicBezTo>
                    <a:pt x="406514" y="427462"/>
                    <a:pt x="419606" y="412406"/>
                    <a:pt x="432698" y="397350"/>
                  </a:cubicBezTo>
                  <a:lnTo>
                    <a:pt x="474179" y="439515"/>
                  </a:lnTo>
                  <a:lnTo>
                    <a:pt x="632201" y="653679"/>
                  </a:lnTo>
                  <a:lnTo>
                    <a:pt x="638441" y="665506"/>
                  </a:lnTo>
                  <a:cubicBezTo>
                    <a:pt x="650071" y="697326"/>
                    <a:pt x="656576" y="730221"/>
                    <a:pt x="656576" y="764588"/>
                  </a:cubicBezTo>
                  <a:cubicBezTo>
                    <a:pt x="656576" y="915803"/>
                    <a:pt x="562967" y="1023159"/>
                    <a:pt x="455610" y="1114151"/>
                  </a:cubicBezTo>
                  <a:cubicBezTo>
                    <a:pt x="440554" y="1101713"/>
                    <a:pt x="426152" y="1089930"/>
                    <a:pt x="411096" y="1078147"/>
                  </a:cubicBezTo>
                  <a:cubicBezTo>
                    <a:pt x="400623" y="1069637"/>
                    <a:pt x="389494" y="1061127"/>
                    <a:pt x="379020" y="1052617"/>
                  </a:cubicBezTo>
                  <a:cubicBezTo>
                    <a:pt x="416987" y="1020541"/>
                    <a:pt x="452991" y="986501"/>
                    <a:pt x="481794" y="950498"/>
                  </a:cubicBezTo>
                  <a:lnTo>
                    <a:pt x="240242" y="950498"/>
                  </a:lnTo>
                  <a:cubicBezTo>
                    <a:pt x="270354" y="986501"/>
                    <a:pt x="307668" y="1019886"/>
                    <a:pt x="346944" y="1052617"/>
                  </a:cubicBezTo>
                  <a:cubicBezTo>
                    <a:pt x="349563" y="1054580"/>
                    <a:pt x="352181" y="1057199"/>
                    <a:pt x="354800" y="1059163"/>
                  </a:cubicBezTo>
                  <a:cubicBezTo>
                    <a:pt x="357418" y="1061127"/>
                    <a:pt x="360037" y="1063745"/>
                    <a:pt x="362655" y="1065709"/>
                  </a:cubicBezTo>
                  <a:cubicBezTo>
                    <a:pt x="373783" y="1074219"/>
                    <a:pt x="384912" y="1083383"/>
                    <a:pt x="396040" y="1092548"/>
                  </a:cubicBezTo>
                  <a:cubicBezTo>
                    <a:pt x="410441" y="1104331"/>
                    <a:pt x="424843" y="1115460"/>
                    <a:pt x="439244" y="1127243"/>
                  </a:cubicBezTo>
                  <a:cubicBezTo>
                    <a:pt x="441863" y="1129207"/>
                    <a:pt x="444481" y="1131825"/>
                    <a:pt x="447100" y="1133789"/>
                  </a:cubicBezTo>
                  <a:cubicBezTo>
                    <a:pt x="449718" y="1135753"/>
                    <a:pt x="452337" y="1138371"/>
                    <a:pt x="454955" y="1140335"/>
                  </a:cubicBezTo>
                  <a:cubicBezTo>
                    <a:pt x="532200" y="1205141"/>
                    <a:pt x="602898" y="1275839"/>
                    <a:pt x="632355" y="1368795"/>
                  </a:cubicBezTo>
                  <a:lnTo>
                    <a:pt x="631700" y="1368795"/>
                  </a:lnTo>
                  <a:cubicBezTo>
                    <a:pt x="640865" y="1398253"/>
                    <a:pt x="646102" y="1429674"/>
                    <a:pt x="646102" y="1463714"/>
                  </a:cubicBezTo>
                  <a:cubicBezTo>
                    <a:pt x="646102" y="1504300"/>
                    <a:pt x="637592" y="1542267"/>
                    <a:pt x="623191" y="1578270"/>
                  </a:cubicBezTo>
                  <a:lnTo>
                    <a:pt x="623845" y="1578271"/>
                  </a:lnTo>
                  <a:cubicBezTo>
                    <a:pt x="586532" y="1671226"/>
                    <a:pt x="507979" y="1749779"/>
                    <a:pt x="424189" y="1820477"/>
                  </a:cubicBezTo>
                  <a:cubicBezTo>
                    <a:pt x="421570" y="1822441"/>
                    <a:pt x="418952" y="1825060"/>
                    <a:pt x="416333" y="1827023"/>
                  </a:cubicBezTo>
                  <a:cubicBezTo>
                    <a:pt x="413715" y="1828988"/>
                    <a:pt x="411097" y="1831606"/>
                    <a:pt x="408478" y="1833570"/>
                  </a:cubicBezTo>
                  <a:cubicBezTo>
                    <a:pt x="386875" y="1851245"/>
                    <a:pt x="365273" y="1868264"/>
                    <a:pt x="344326" y="1885284"/>
                  </a:cubicBezTo>
                  <a:cubicBezTo>
                    <a:pt x="339743" y="1888557"/>
                    <a:pt x="335816" y="1891830"/>
                    <a:pt x="331888" y="1895103"/>
                  </a:cubicBezTo>
                  <a:cubicBezTo>
                    <a:pt x="328615" y="1897067"/>
                    <a:pt x="325997" y="1899686"/>
                    <a:pt x="323378" y="1901649"/>
                  </a:cubicBezTo>
                  <a:cubicBezTo>
                    <a:pt x="320760" y="1903613"/>
                    <a:pt x="318141" y="1906232"/>
                    <a:pt x="315523" y="1908195"/>
                  </a:cubicBezTo>
                  <a:cubicBezTo>
                    <a:pt x="271009" y="1944854"/>
                    <a:pt x="228459" y="1980203"/>
                    <a:pt x="193110" y="2016207"/>
                  </a:cubicBezTo>
                  <a:lnTo>
                    <a:pt x="454301" y="2016207"/>
                  </a:lnTo>
                  <a:cubicBezTo>
                    <a:pt x="423534" y="1980858"/>
                    <a:pt x="386875" y="1945509"/>
                    <a:pt x="348908" y="1909504"/>
                  </a:cubicBezTo>
                  <a:cubicBezTo>
                    <a:pt x="352836" y="1906886"/>
                    <a:pt x="356763" y="1903613"/>
                    <a:pt x="360691" y="1900340"/>
                  </a:cubicBezTo>
                  <a:cubicBezTo>
                    <a:pt x="381638" y="1883320"/>
                    <a:pt x="403241" y="1865646"/>
                    <a:pt x="424843" y="1847971"/>
                  </a:cubicBezTo>
                  <a:cubicBezTo>
                    <a:pt x="541364" y="1959255"/>
                    <a:pt x="648066" y="2065302"/>
                    <a:pt x="648066" y="2196225"/>
                  </a:cubicBezTo>
                  <a:cubicBezTo>
                    <a:pt x="648066" y="2328456"/>
                    <a:pt x="542673" y="2439741"/>
                    <a:pt x="422879" y="2544479"/>
                  </a:cubicBezTo>
                  <a:cubicBezTo>
                    <a:pt x="413715" y="2536623"/>
                    <a:pt x="404550" y="2529423"/>
                    <a:pt x="395386" y="2521568"/>
                  </a:cubicBezTo>
                  <a:cubicBezTo>
                    <a:pt x="379675" y="2508475"/>
                    <a:pt x="363309" y="2495383"/>
                    <a:pt x="347598" y="2482291"/>
                  </a:cubicBezTo>
                  <a:cubicBezTo>
                    <a:pt x="383603" y="2450870"/>
                    <a:pt x="417642" y="2418793"/>
                    <a:pt x="447755" y="2386717"/>
                  </a:cubicBezTo>
                  <a:lnTo>
                    <a:pt x="210785" y="2386718"/>
                  </a:lnTo>
                  <a:cubicBezTo>
                    <a:pt x="242206" y="2418793"/>
                    <a:pt x="278210" y="2450870"/>
                    <a:pt x="315523" y="2482291"/>
                  </a:cubicBezTo>
                  <a:cubicBezTo>
                    <a:pt x="318141" y="2484254"/>
                    <a:pt x="320760" y="2486873"/>
                    <a:pt x="323378" y="2488837"/>
                  </a:cubicBezTo>
                  <a:cubicBezTo>
                    <a:pt x="325997" y="2490800"/>
                    <a:pt x="328615" y="2493419"/>
                    <a:pt x="331234" y="2495383"/>
                  </a:cubicBezTo>
                  <a:cubicBezTo>
                    <a:pt x="346944" y="2509129"/>
                    <a:pt x="363309" y="2522877"/>
                    <a:pt x="379675" y="2535969"/>
                  </a:cubicBezTo>
                  <a:cubicBezTo>
                    <a:pt x="388840" y="2543170"/>
                    <a:pt x="397349" y="2551025"/>
                    <a:pt x="406514" y="2558226"/>
                  </a:cubicBezTo>
                  <a:cubicBezTo>
                    <a:pt x="409132" y="2560190"/>
                    <a:pt x="411751" y="2562808"/>
                    <a:pt x="414369" y="2564772"/>
                  </a:cubicBezTo>
                  <a:cubicBezTo>
                    <a:pt x="416988" y="2566736"/>
                    <a:pt x="419606" y="2569354"/>
                    <a:pt x="422224" y="2571318"/>
                  </a:cubicBezTo>
                  <a:cubicBezTo>
                    <a:pt x="549874" y="2678020"/>
                    <a:pt x="669014" y="2788649"/>
                    <a:pt x="668359" y="2914335"/>
                  </a:cubicBezTo>
                  <a:lnTo>
                    <a:pt x="565585" y="2914335"/>
                  </a:lnTo>
                  <a:cubicBezTo>
                    <a:pt x="565585" y="2823998"/>
                    <a:pt x="459538" y="2727770"/>
                    <a:pt x="346289" y="2633506"/>
                  </a:cubicBezTo>
                  <a:cubicBezTo>
                    <a:pt x="343671" y="2631543"/>
                    <a:pt x="341052" y="2628924"/>
                    <a:pt x="338434" y="2626960"/>
                  </a:cubicBezTo>
                  <a:cubicBezTo>
                    <a:pt x="335815" y="2624996"/>
                    <a:pt x="333197" y="2622378"/>
                    <a:pt x="330579" y="2620414"/>
                  </a:cubicBezTo>
                  <a:cubicBezTo>
                    <a:pt x="323378" y="2614522"/>
                    <a:pt x="316177" y="2608631"/>
                    <a:pt x="308977" y="2602739"/>
                  </a:cubicBezTo>
                  <a:cubicBezTo>
                    <a:pt x="291302" y="2588338"/>
                    <a:pt x="272973" y="2573282"/>
                    <a:pt x="255298" y="2558226"/>
                  </a:cubicBezTo>
                  <a:cubicBezTo>
                    <a:pt x="252680" y="2556262"/>
                    <a:pt x="250062" y="2553643"/>
                    <a:pt x="247443" y="2551680"/>
                  </a:cubicBezTo>
                  <a:cubicBezTo>
                    <a:pt x="244825" y="2549716"/>
                    <a:pt x="242206" y="2547097"/>
                    <a:pt x="239588" y="2545134"/>
                  </a:cubicBezTo>
                  <a:cubicBezTo>
                    <a:pt x="176091" y="2491128"/>
                    <a:pt x="116194" y="2435813"/>
                    <a:pt x="72171" y="2377144"/>
                  </a:cubicBezTo>
                  <a:close/>
                  <a:moveTo>
                    <a:pt x="0" y="2915645"/>
                  </a:moveTo>
                  <a:cubicBezTo>
                    <a:pt x="0" y="2787995"/>
                    <a:pt x="116521" y="2678020"/>
                    <a:pt x="240242" y="2572628"/>
                  </a:cubicBezTo>
                  <a:cubicBezTo>
                    <a:pt x="257917" y="2587683"/>
                    <a:pt x="276246" y="2602740"/>
                    <a:pt x="295229" y="2617796"/>
                  </a:cubicBezTo>
                  <a:cubicBezTo>
                    <a:pt x="301776" y="2623687"/>
                    <a:pt x="308977" y="2628925"/>
                    <a:pt x="315523" y="2634816"/>
                  </a:cubicBezTo>
                  <a:cubicBezTo>
                    <a:pt x="202275" y="2731698"/>
                    <a:pt x="102773" y="2823999"/>
                    <a:pt x="102773" y="2915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8">
              <a:extLst>
                <a:ext uri="{FF2B5EF4-FFF2-40B4-BE49-F238E27FC236}">
                  <a16:creationId xmlns:a16="http://schemas.microsoft.com/office/drawing/2014/main" id="{ADFCB838-311D-F2E4-9222-2F65411E5F8D}"/>
                </a:ext>
              </a:extLst>
            </p:cNvPr>
            <p:cNvSpPr/>
            <p:nvPr/>
          </p:nvSpPr>
          <p:spPr>
            <a:xfrm rot="2700000">
              <a:off x="1031037" y="-1094187"/>
              <a:ext cx="1169612" cy="5100012"/>
            </a:xfrm>
            <a:custGeom>
              <a:avLst/>
              <a:gdLst>
                <a:gd name="connsiteX0" fmla="*/ 324707 w 1169612"/>
                <a:gd name="connsiteY0" fmla="*/ 4587477 h 5100012"/>
                <a:gd name="connsiteX1" fmla="*/ 420418 w 1169612"/>
                <a:gd name="connsiteY1" fmla="*/ 4502032 h 5100012"/>
                <a:gd name="connsiteX2" fmla="*/ 516645 w 1169612"/>
                <a:gd name="connsiteY2" fmla="*/ 4581075 h 5100012"/>
                <a:gd name="connsiteX3" fmla="*/ 552157 w 1169612"/>
                <a:gd name="connsiteY3" fmla="*/ 4610860 h 5100012"/>
                <a:gd name="connsiteX4" fmla="*/ 444014 w 1169612"/>
                <a:gd name="connsiteY4" fmla="*/ 4706784 h 5100012"/>
                <a:gd name="connsiteX5" fmla="*/ 187871 w 1169612"/>
                <a:gd name="connsiteY5" fmla="*/ 3893742 h 5100012"/>
                <a:gd name="connsiteX6" fmla="*/ 224529 w 1169612"/>
                <a:gd name="connsiteY6" fmla="*/ 3989969 h 5100012"/>
                <a:gd name="connsiteX7" fmla="*/ 276079 w 1169612"/>
                <a:gd name="connsiteY7" fmla="*/ 4070158 h 5100012"/>
                <a:gd name="connsiteX8" fmla="*/ 292116 w 1169612"/>
                <a:gd name="connsiteY8" fmla="*/ 4090778 h 5100012"/>
                <a:gd name="connsiteX9" fmla="*/ 853439 w 1169612"/>
                <a:gd name="connsiteY9" fmla="*/ 4090778 h 5100012"/>
                <a:gd name="connsiteX10" fmla="*/ 868331 w 1169612"/>
                <a:gd name="connsiteY10" fmla="*/ 4070158 h 5100012"/>
                <a:gd name="connsiteX11" fmla="*/ 916444 w 1169612"/>
                <a:gd name="connsiteY11" fmla="*/ 3989969 h 5100012"/>
                <a:gd name="connsiteX12" fmla="*/ 949666 w 1169612"/>
                <a:gd name="connsiteY12" fmla="*/ 3893742 h 5100012"/>
                <a:gd name="connsiteX13" fmla="*/ 264623 w 1169612"/>
                <a:gd name="connsiteY13" fmla="*/ 3611936 h 5100012"/>
                <a:gd name="connsiteX14" fmla="*/ 221092 w 1169612"/>
                <a:gd name="connsiteY14" fmla="*/ 3679523 h 5100012"/>
                <a:gd name="connsiteX15" fmla="*/ 182143 w 1169612"/>
                <a:gd name="connsiteY15" fmla="*/ 3794079 h 5100012"/>
                <a:gd name="connsiteX16" fmla="*/ 180998 w 1169612"/>
                <a:gd name="connsiteY16" fmla="*/ 3807826 h 5100012"/>
                <a:gd name="connsiteX17" fmla="*/ 950811 w 1169612"/>
                <a:gd name="connsiteY17" fmla="*/ 3807826 h 5100012"/>
                <a:gd name="connsiteX18" fmla="*/ 948519 w 1169612"/>
                <a:gd name="connsiteY18" fmla="*/ 3794079 h 5100012"/>
                <a:gd name="connsiteX19" fmla="*/ 904989 w 1169612"/>
                <a:gd name="connsiteY19" fmla="*/ 3679523 h 5100012"/>
                <a:gd name="connsiteX20" fmla="*/ 861458 w 1169612"/>
                <a:gd name="connsiteY20" fmla="*/ 3611936 h 5100012"/>
                <a:gd name="connsiteX21" fmla="*/ 295554 w 1169612"/>
                <a:gd name="connsiteY21" fmla="*/ 1395287 h 5100012"/>
                <a:gd name="connsiteX22" fmla="*/ 320755 w 1169612"/>
                <a:gd name="connsiteY22" fmla="*/ 1498387 h 5100012"/>
                <a:gd name="connsiteX23" fmla="*/ 359704 w 1169612"/>
                <a:gd name="connsiteY23" fmla="*/ 1578575 h 5100012"/>
                <a:gd name="connsiteX24" fmla="*/ 361995 w 1169612"/>
                <a:gd name="connsiteY24" fmla="*/ 1580867 h 5100012"/>
                <a:gd name="connsiteX25" fmla="*/ 898115 w 1169612"/>
                <a:gd name="connsiteY25" fmla="*/ 1580867 h 5100012"/>
                <a:gd name="connsiteX26" fmla="*/ 899261 w 1169612"/>
                <a:gd name="connsiteY26" fmla="*/ 1578575 h 5100012"/>
                <a:gd name="connsiteX27" fmla="*/ 938210 w 1169612"/>
                <a:gd name="connsiteY27" fmla="*/ 1498387 h 5100012"/>
                <a:gd name="connsiteX28" fmla="*/ 964558 w 1169612"/>
                <a:gd name="connsiteY28" fmla="*/ 1395287 h 5100012"/>
                <a:gd name="connsiteX29" fmla="*/ 360850 w 1169612"/>
                <a:gd name="connsiteY29" fmla="*/ 1127227 h 5100012"/>
                <a:gd name="connsiteX30" fmla="*/ 334502 w 1169612"/>
                <a:gd name="connsiteY30" fmla="*/ 1176486 h 5100012"/>
                <a:gd name="connsiteX31" fmla="*/ 295554 w 1169612"/>
                <a:gd name="connsiteY31" fmla="*/ 1291041 h 5100012"/>
                <a:gd name="connsiteX32" fmla="*/ 292116 w 1169612"/>
                <a:gd name="connsiteY32" fmla="*/ 1313952 h 5100012"/>
                <a:gd name="connsiteX33" fmla="*/ 967994 w 1169612"/>
                <a:gd name="connsiteY33" fmla="*/ 1313952 h 5100012"/>
                <a:gd name="connsiteX34" fmla="*/ 965703 w 1169612"/>
                <a:gd name="connsiteY34" fmla="*/ 1291041 h 5100012"/>
                <a:gd name="connsiteX35" fmla="*/ 930191 w 1169612"/>
                <a:gd name="connsiteY35" fmla="*/ 1176486 h 5100012"/>
                <a:gd name="connsiteX36" fmla="*/ 904989 w 1169612"/>
                <a:gd name="connsiteY36" fmla="*/ 1127227 h 5100012"/>
                <a:gd name="connsiteX37" fmla="*/ 842523 w 1169612"/>
                <a:gd name="connsiteY37" fmla="*/ 233449 h 5100012"/>
                <a:gd name="connsiteX38" fmla="*/ 1075972 w 1169612"/>
                <a:gd name="connsiteY38" fmla="*/ 0 h 5100012"/>
                <a:gd name="connsiteX39" fmla="*/ 1087132 w 1169612"/>
                <a:gd name="connsiteY39" fmla="*/ 0 h 5100012"/>
                <a:gd name="connsiteX40" fmla="*/ 981741 w 1169612"/>
                <a:gd name="connsiteY40" fmla="*/ 347104 h 5100012"/>
                <a:gd name="connsiteX41" fmla="*/ 751484 w 1169612"/>
                <a:gd name="connsiteY41" fmla="*/ 643802 h 5100012"/>
                <a:gd name="connsiteX42" fmla="*/ 740028 w 1169612"/>
                <a:gd name="connsiteY42" fmla="*/ 657549 h 5100012"/>
                <a:gd name="connsiteX43" fmla="*/ 728573 w 1169612"/>
                <a:gd name="connsiteY43" fmla="*/ 671296 h 5100012"/>
                <a:gd name="connsiteX44" fmla="*/ 656403 w 1169612"/>
                <a:gd name="connsiteY44" fmla="*/ 753775 h 5100012"/>
                <a:gd name="connsiteX45" fmla="*/ 616308 w 1169612"/>
                <a:gd name="connsiteY45" fmla="*/ 798452 h 5100012"/>
                <a:gd name="connsiteX46" fmla="*/ 604853 w 1169612"/>
                <a:gd name="connsiteY46" fmla="*/ 812199 h 5100012"/>
                <a:gd name="connsiteX47" fmla="*/ 593398 w 1169612"/>
                <a:gd name="connsiteY47" fmla="*/ 825946 h 5100012"/>
                <a:gd name="connsiteX48" fmla="*/ 412400 w 1169612"/>
                <a:gd name="connsiteY48" fmla="*/ 1050475 h 5100012"/>
                <a:gd name="connsiteX49" fmla="*/ 852293 w 1169612"/>
                <a:gd name="connsiteY49" fmla="*/ 1050475 h 5100012"/>
                <a:gd name="connsiteX50" fmla="*/ 644947 w 1169612"/>
                <a:gd name="connsiteY50" fmla="*/ 823655 h 5100012"/>
                <a:gd name="connsiteX51" fmla="*/ 688479 w 1169612"/>
                <a:gd name="connsiteY51" fmla="*/ 774396 h 5100012"/>
                <a:gd name="connsiteX52" fmla="*/ 757212 w 1169612"/>
                <a:gd name="connsiteY52" fmla="*/ 695352 h 5100012"/>
                <a:gd name="connsiteX53" fmla="*/ 1148992 w 1169612"/>
                <a:gd name="connsiteY53" fmla="*/ 1338008 h 5100012"/>
                <a:gd name="connsiteX54" fmla="*/ 797306 w 1169612"/>
                <a:gd name="connsiteY54" fmla="*/ 1949735 h 5100012"/>
                <a:gd name="connsiteX55" fmla="*/ 719408 w 1169612"/>
                <a:gd name="connsiteY55" fmla="*/ 1886730 h 5100012"/>
                <a:gd name="connsiteX56" fmla="*/ 663276 w 1169612"/>
                <a:gd name="connsiteY56" fmla="*/ 1842053 h 5100012"/>
                <a:gd name="connsiteX57" fmla="*/ 843128 w 1169612"/>
                <a:gd name="connsiteY57" fmla="*/ 1663347 h 5100012"/>
                <a:gd name="connsiteX58" fmla="*/ 420419 w 1169612"/>
                <a:gd name="connsiteY58" fmla="*/ 1663347 h 5100012"/>
                <a:gd name="connsiteX59" fmla="*/ 607144 w 1169612"/>
                <a:gd name="connsiteY59" fmla="*/ 1842053 h 5100012"/>
                <a:gd name="connsiteX60" fmla="*/ 620891 w 1169612"/>
                <a:gd name="connsiteY60" fmla="*/ 1853508 h 5100012"/>
                <a:gd name="connsiteX61" fmla="*/ 634638 w 1169612"/>
                <a:gd name="connsiteY61" fmla="*/ 1864964 h 5100012"/>
                <a:gd name="connsiteX62" fmla="*/ 693061 w 1169612"/>
                <a:gd name="connsiteY62" fmla="*/ 1911932 h 5100012"/>
                <a:gd name="connsiteX63" fmla="*/ 768667 w 1169612"/>
                <a:gd name="connsiteY63" fmla="*/ 1972646 h 5100012"/>
                <a:gd name="connsiteX64" fmla="*/ 782414 w 1169612"/>
                <a:gd name="connsiteY64" fmla="*/ 1984102 h 5100012"/>
                <a:gd name="connsiteX65" fmla="*/ 796161 w 1169612"/>
                <a:gd name="connsiteY65" fmla="*/ 1995558 h 5100012"/>
                <a:gd name="connsiteX66" fmla="*/ 1106606 w 1169612"/>
                <a:gd name="connsiteY66" fmla="*/ 2395356 h 5100012"/>
                <a:gd name="connsiteX67" fmla="*/ 916444 w 1169612"/>
                <a:gd name="connsiteY67" fmla="*/ 2395356 h 5100012"/>
                <a:gd name="connsiteX68" fmla="*/ 895824 w 1169612"/>
                <a:gd name="connsiteY68" fmla="*/ 2354116 h 5100012"/>
                <a:gd name="connsiteX69" fmla="*/ 327629 w 1169612"/>
                <a:gd name="connsiteY69" fmla="*/ 2354116 h 5100012"/>
                <a:gd name="connsiteX70" fmla="*/ 298990 w 1169612"/>
                <a:gd name="connsiteY70" fmla="*/ 2401084 h 5100012"/>
                <a:gd name="connsiteX71" fmla="*/ 269206 w 1169612"/>
                <a:gd name="connsiteY71" fmla="*/ 2515639 h 5100012"/>
                <a:gd name="connsiteX72" fmla="*/ 270351 w 1169612"/>
                <a:gd name="connsiteY72" fmla="*/ 2540842 h 5100012"/>
                <a:gd name="connsiteX73" fmla="*/ 655258 w 1169612"/>
                <a:gd name="connsiteY73" fmla="*/ 2540842 h 5100012"/>
                <a:gd name="connsiteX74" fmla="*/ 655258 w 1169612"/>
                <a:gd name="connsiteY74" fmla="*/ 2621031 h 5100012"/>
                <a:gd name="connsiteX75" fmla="*/ 280661 w 1169612"/>
                <a:gd name="connsiteY75" fmla="*/ 2621031 h 5100012"/>
                <a:gd name="connsiteX76" fmla="*/ 309300 w 1169612"/>
                <a:gd name="connsiteY76" fmla="*/ 2710384 h 5100012"/>
                <a:gd name="connsiteX77" fmla="*/ 348249 w 1169612"/>
                <a:gd name="connsiteY77" fmla="*/ 2790573 h 5100012"/>
                <a:gd name="connsiteX78" fmla="*/ 358559 w 1169612"/>
                <a:gd name="connsiteY78" fmla="*/ 2806611 h 5100012"/>
                <a:gd name="connsiteX79" fmla="*/ 870622 w 1169612"/>
                <a:gd name="connsiteY79" fmla="*/ 2806611 h 5100012"/>
                <a:gd name="connsiteX80" fmla="*/ 880932 w 1169612"/>
                <a:gd name="connsiteY80" fmla="*/ 2790573 h 5100012"/>
                <a:gd name="connsiteX81" fmla="*/ 898115 w 1169612"/>
                <a:gd name="connsiteY81" fmla="*/ 2760788 h 5100012"/>
                <a:gd name="connsiteX82" fmla="*/ 1092859 w 1169612"/>
                <a:gd name="connsiteY82" fmla="*/ 2760788 h 5100012"/>
                <a:gd name="connsiteX83" fmla="*/ 743466 w 1169612"/>
                <a:gd name="connsiteY83" fmla="*/ 3184644 h 5100012"/>
                <a:gd name="connsiteX84" fmla="*/ 729719 w 1169612"/>
                <a:gd name="connsiteY84" fmla="*/ 3196099 h 5100012"/>
                <a:gd name="connsiteX85" fmla="*/ 715972 w 1169612"/>
                <a:gd name="connsiteY85" fmla="*/ 3207555 h 5100012"/>
                <a:gd name="connsiteX86" fmla="*/ 603708 w 1169612"/>
                <a:gd name="connsiteY86" fmla="*/ 3298054 h 5100012"/>
                <a:gd name="connsiteX87" fmla="*/ 581942 w 1169612"/>
                <a:gd name="connsiteY87" fmla="*/ 3315237 h 5100012"/>
                <a:gd name="connsiteX88" fmla="*/ 567050 w 1169612"/>
                <a:gd name="connsiteY88" fmla="*/ 3326692 h 5100012"/>
                <a:gd name="connsiteX89" fmla="*/ 552158 w 1169612"/>
                <a:gd name="connsiteY89" fmla="*/ 3337003 h 5100012"/>
                <a:gd name="connsiteX90" fmla="*/ 337939 w 1169612"/>
                <a:gd name="connsiteY90" fmla="*/ 3526019 h 5100012"/>
                <a:gd name="connsiteX91" fmla="*/ 793870 w 1169612"/>
                <a:gd name="connsiteY91" fmla="*/ 3526019 h 5100012"/>
                <a:gd name="connsiteX92" fmla="*/ 609435 w 1169612"/>
                <a:gd name="connsiteY92" fmla="*/ 3339294 h 5100012"/>
                <a:gd name="connsiteX93" fmla="*/ 630055 w 1169612"/>
                <a:gd name="connsiteY93" fmla="*/ 3323256 h 5100012"/>
                <a:gd name="connsiteX94" fmla="*/ 742320 w 1169612"/>
                <a:gd name="connsiteY94" fmla="*/ 3231611 h 5100012"/>
                <a:gd name="connsiteX95" fmla="*/ 1132954 w 1169612"/>
                <a:gd name="connsiteY95" fmla="*/ 3841047 h 5100012"/>
                <a:gd name="connsiteX96" fmla="*/ 738883 w 1169612"/>
                <a:gd name="connsiteY96" fmla="*/ 4450482 h 5100012"/>
                <a:gd name="connsiteX97" fmla="*/ 690770 w 1169612"/>
                <a:gd name="connsiteY97" fmla="*/ 4410387 h 5100012"/>
                <a:gd name="connsiteX98" fmla="*/ 607144 w 1169612"/>
                <a:gd name="connsiteY98" fmla="*/ 4341654 h 5100012"/>
                <a:gd name="connsiteX99" fmla="*/ 782414 w 1169612"/>
                <a:gd name="connsiteY99" fmla="*/ 4174403 h 5100012"/>
                <a:gd name="connsiteX100" fmla="*/ 367723 w 1169612"/>
                <a:gd name="connsiteY100" fmla="*/ 4174403 h 5100012"/>
                <a:gd name="connsiteX101" fmla="*/ 551012 w 1169612"/>
                <a:gd name="connsiteY101" fmla="*/ 4341654 h 5100012"/>
                <a:gd name="connsiteX102" fmla="*/ 564759 w 1169612"/>
                <a:gd name="connsiteY102" fmla="*/ 4353110 h 5100012"/>
                <a:gd name="connsiteX103" fmla="*/ 578506 w 1169612"/>
                <a:gd name="connsiteY103" fmla="*/ 4364566 h 5100012"/>
                <a:gd name="connsiteX104" fmla="*/ 663276 w 1169612"/>
                <a:gd name="connsiteY104" fmla="*/ 4435590 h 5100012"/>
                <a:gd name="connsiteX105" fmla="*/ 710244 w 1169612"/>
                <a:gd name="connsiteY105" fmla="*/ 4474539 h 5100012"/>
                <a:gd name="connsiteX106" fmla="*/ 723991 w 1169612"/>
                <a:gd name="connsiteY106" fmla="*/ 4485994 h 5100012"/>
                <a:gd name="connsiteX107" fmla="*/ 737738 w 1169612"/>
                <a:gd name="connsiteY107" fmla="*/ 4497450 h 5100012"/>
                <a:gd name="connsiteX108" fmla="*/ 1169612 w 1169612"/>
                <a:gd name="connsiteY108" fmla="*/ 5100012 h 5100012"/>
                <a:gd name="connsiteX109" fmla="*/ 989759 w 1169612"/>
                <a:gd name="connsiteY109" fmla="*/ 5100012 h 5100012"/>
                <a:gd name="connsiteX110" fmla="*/ 605999 w 1169612"/>
                <a:gd name="connsiteY110" fmla="*/ 4608568 h 5100012"/>
                <a:gd name="connsiteX111" fmla="*/ 592252 w 1169612"/>
                <a:gd name="connsiteY111" fmla="*/ 4597113 h 5100012"/>
                <a:gd name="connsiteX112" fmla="*/ 578506 w 1169612"/>
                <a:gd name="connsiteY112" fmla="*/ 4585658 h 5100012"/>
                <a:gd name="connsiteX113" fmla="*/ 540702 w 1169612"/>
                <a:gd name="connsiteY113" fmla="*/ 4554727 h 5100012"/>
                <a:gd name="connsiteX114" fmla="*/ 446767 w 1169612"/>
                <a:gd name="connsiteY114" fmla="*/ 4476830 h 5100012"/>
                <a:gd name="connsiteX115" fmla="*/ 433020 w 1169612"/>
                <a:gd name="connsiteY115" fmla="*/ 4465374 h 5100012"/>
                <a:gd name="connsiteX116" fmla="*/ 419274 w 1169612"/>
                <a:gd name="connsiteY116" fmla="*/ 4453919 h 5100012"/>
                <a:gd name="connsiteX117" fmla="*/ 0 w 1169612"/>
                <a:gd name="connsiteY117" fmla="*/ 3830736 h 5100012"/>
                <a:gd name="connsiteX118" fmla="*/ 433020 w 1169612"/>
                <a:gd name="connsiteY118" fmla="*/ 3216719 h 5100012"/>
                <a:gd name="connsiteX119" fmla="*/ 446767 w 1169612"/>
                <a:gd name="connsiteY119" fmla="*/ 3205264 h 5100012"/>
                <a:gd name="connsiteX120" fmla="*/ 460513 w 1169612"/>
                <a:gd name="connsiteY120" fmla="*/ 3193808 h 5100012"/>
                <a:gd name="connsiteX121" fmla="*/ 484570 w 1169612"/>
                <a:gd name="connsiteY121" fmla="*/ 3174334 h 5100012"/>
                <a:gd name="connsiteX122" fmla="*/ 594543 w 1169612"/>
                <a:gd name="connsiteY122" fmla="*/ 3086126 h 5100012"/>
                <a:gd name="connsiteX123" fmla="*/ 608290 w 1169612"/>
                <a:gd name="connsiteY123" fmla="*/ 3074670 h 5100012"/>
                <a:gd name="connsiteX124" fmla="*/ 622036 w 1169612"/>
                <a:gd name="connsiteY124" fmla="*/ 3063215 h 5100012"/>
                <a:gd name="connsiteX125" fmla="*/ 809907 w 1169612"/>
                <a:gd name="connsiteY125" fmla="*/ 2883363 h 5100012"/>
                <a:gd name="connsiteX126" fmla="*/ 413546 w 1169612"/>
                <a:gd name="connsiteY126" fmla="*/ 2883363 h 5100012"/>
                <a:gd name="connsiteX127" fmla="*/ 568195 w 1169612"/>
                <a:gd name="connsiteY127" fmla="*/ 3060924 h 5100012"/>
                <a:gd name="connsiteX128" fmla="*/ 458222 w 1169612"/>
                <a:gd name="connsiteY128" fmla="*/ 3149131 h 5100012"/>
                <a:gd name="connsiteX129" fmla="*/ 434166 w 1169612"/>
                <a:gd name="connsiteY129" fmla="*/ 3168606 h 5100012"/>
                <a:gd name="connsiteX130" fmla="*/ 89354 w 1169612"/>
                <a:gd name="connsiteY130" fmla="*/ 2511058 h 5100012"/>
                <a:gd name="connsiteX131" fmla="*/ 468532 w 1169612"/>
                <a:gd name="connsiteY131" fmla="*/ 1988684 h 5100012"/>
                <a:gd name="connsiteX132" fmla="*/ 547575 w 1169612"/>
                <a:gd name="connsiteY132" fmla="*/ 2052835 h 5100012"/>
                <a:gd name="connsiteX133" fmla="*/ 603708 w 1169612"/>
                <a:gd name="connsiteY133" fmla="*/ 2097512 h 5100012"/>
                <a:gd name="connsiteX134" fmla="*/ 398654 w 1169612"/>
                <a:gd name="connsiteY134" fmla="*/ 2269346 h 5100012"/>
                <a:gd name="connsiteX135" fmla="*/ 841983 w 1169612"/>
                <a:gd name="connsiteY135" fmla="*/ 2269346 h 5100012"/>
                <a:gd name="connsiteX136" fmla="*/ 663276 w 1169612"/>
                <a:gd name="connsiteY136" fmla="*/ 2098658 h 5100012"/>
                <a:gd name="connsiteX137" fmla="*/ 649530 w 1169612"/>
                <a:gd name="connsiteY137" fmla="*/ 2087202 h 5100012"/>
                <a:gd name="connsiteX138" fmla="*/ 634638 w 1169612"/>
                <a:gd name="connsiteY138" fmla="*/ 2075746 h 5100012"/>
                <a:gd name="connsiteX139" fmla="*/ 575069 w 1169612"/>
                <a:gd name="connsiteY139" fmla="*/ 2027633 h 5100012"/>
                <a:gd name="connsiteX140" fmla="*/ 499462 w 1169612"/>
                <a:gd name="connsiteY140" fmla="*/ 1966919 h 5100012"/>
                <a:gd name="connsiteX141" fmla="*/ 485715 w 1169612"/>
                <a:gd name="connsiteY141" fmla="*/ 1955463 h 5100012"/>
                <a:gd name="connsiteX142" fmla="*/ 471969 w 1169612"/>
                <a:gd name="connsiteY142" fmla="*/ 1944007 h 5100012"/>
                <a:gd name="connsiteX143" fmla="*/ 114555 w 1169612"/>
                <a:gd name="connsiteY143" fmla="*/ 1333427 h 5100012"/>
                <a:gd name="connsiteX144" fmla="*/ 471969 w 1169612"/>
                <a:gd name="connsiteY144" fmla="*/ 702226 h 5100012"/>
                <a:gd name="connsiteX145" fmla="*/ 483424 w 1169612"/>
                <a:gd name="connsiteY145" fmla="*/ 688479 h 5100012"/>
                <a:gd name="connsiteX146" fmla="*/ 494880 w 1169612"/>
                <a:gd name="connsiteY146" fmla="*/ 674732 h 5100012"/>
                <a:gd name="connsiteX147" fmla="*/ 517791 w 1169612"/>
                <a:gd name="connsiteY147" fmla="*/ 649530 h 5100012"/>
                <a:gd name="connsiteX148" fmla="*/ 607144 w 1169612"/>
                <a:gd name="connsiteY148" fmla="*/ 547576 h 5100012"/>
                <a:gd name="connsiteX149" fmla="*/ 618600 w 1169612"/>
                <a:gd name="connsiteY149" fmla="*/ 533829 h 5100012"/>
                <a:gd name="connsiteX150" fmla="*/ 630055 w 1169612"/>
                <a:gd name="connsiteY150" fmla="*/ 520082 h 5100012"/>
                <a:gd name="connsiteX151" fmla="*/ 829382 w 1169612"/>
                <a:gd name="connsiteY151" fmla="*/ 261187 h 5100012"/>
                <a:gd name="connsiteX152" fmla="*/ 445671 w 1169612"/>
                <a:gd name="connsiteY152" fmla="*/ 630301 h 5100012"/>
                <a:gd name="connsiteX153" fmla="*/ 565571 w 1169612"/>
                <a:gd name="connsiteY153" fmla="*/ 510401 h 5100012"/>
                <a:gd name="connsiteX154" fmla="*/ 578506 w 1169612"/>
                <a:gd name="connsiteY154" fmla="*/ 522373 h 5100012"/>
                <a:gd name="connsiteX155" fmla="*/ 485715 w 1169612"/>
                <a:gd name="connsiteY155" fmla="*/ 628910 h 5100012"/>
                <a:gd name="connsiteX156" fmla="*/ 467386 w 1169612"/>
                <a:gd name="connsiteY156" fmla="*/ 650675 h 5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169612" h="5100012">
                  <a:moveTo>
                    <a:pt x="324707" y="4587477"/>
                  </a:moveTo>
                  <a:lnTo>
                    <a:pt x="420418" y="4502032"/>
                  </a:lnTo>
                  <a:cubicBezTo>
                    <a:pt x="451349" y="4528379"/>
                    <a:pt x="483424" y="4554727"/>
                    <a:pt x="516645" y="4581075"/>
                  </a:cubicBezTo>
                  <a:cubicBezTo>
                    <a:pt x="528101" y="4591385"/>
                    <a:pt x="540702" y="4600550"/>
                    <a:pt x="552157" y="4610860"/>
                  </a:cubicBezTo>
                  <a:lnTo>
                    <a:pt x="444014" y="4706784"/>
                  </a:lnTo>
                  <a:close/>
                  <a:moveTo>
                    <a:pt x="187871" y="3893742"/>
                  </a:moveTo>
                  <a:cubicBezTo>
                    <a:pt x="194744" y="3925818"/>
                    <a:pt x="207346" y="3957894"/>
                    <a:pt x="224529" y="3989969"/>
                  </a:cubicBezTo>
                  <a:cubicBezTo>
                    <a:pt x="238275" y="4016317"/>
                    <a:pt x="256604" y="4043810"/>
                    <a:pt x="276079" y="4070158"/>
                  </a:cubicBezTo>
                  <a:cubicBezTo>
                    <a:pt x="280661" y="4077031"/>
                    <a:pt x="286389" y="4083904"/>
                    <a:pt x="292116" y="4090778"/>
                  </a:cubicBezTo>
                  <a:lnTo>
                    <a:pt x="853439" y="4090778"/>
                  </a:lnTo>
                  <a:cubicBezTo>
                    <a:pt x="858021" y="4083904"/>
                    <a:pt x="863749" y="4077031"/>
                    <a:pt x="868331" y="4070158"/>
                  </a:cubicBezTo>
                  <a:cubicBezTo>
                    <a:pt x="887806" y="4043810"/>
                    <a:pt x="903843" y="4017462"/>
                    <a:pt x="916444" y="3989969"/>
                  </a:cubicBezTo>
                  <a:cubicBezTo>
                    <a:pt x="931337" y="3957894"/>
                    <a:pt x="942792" y="3925818"/>
                    <a:pt x="949666" y="3893742"/>
                  </a:cubicBezTo>
                  <a:close/>
                  <a:moveTo>
                    <a:pt x="264623" y="3611936"/>
                  </a:moveTo>
                  <a:cubicBezTo>
                    <a:pt x="248586" y="3633702"/>
                    <a:pt x="233694" y="3656613"/>
                    <a:pt x="221092" y="3679523"/>
                  </a:cubicBezTo>
                  <a:cubicBezTo>
                    <a:pt x="200472" y="3716182"/>
                    <a:pt x="187871" y="3755130"/>
                    <a:pt x="182143" y="3794079"/>
                  </a:cubicBezTo>
                  <a:cubicBezTo>
                    <a:pt x="182143" y="3798662"/>
                    <a:pt x="180998" y="3803243"/>
                    <a:pt x="180998" y="3807826"/>
                  </a:cubicBezTo>
                  <a:lnTo>
                    <a:pt x="950811" y="3807826"/>
                  </a:lnTo>
                  <a:cubicBezTo>
                    <a:pt x="949666" y="3803243"/>
                    <a:pt x="949666" y="3798662"/>
                    <a:pt x="948519" y="3794079"/>
                  </a:cubicBezTo>
                  <a:cubicBezTo>
                    <a:pt x="940501" y="3756276"/>
                    <a:pt x="925609" y="3717327"/>
                    <a:pt x="904989" y="3679523"/>
                  </a:cubicBezTo>
                  <a:cubicBezTo>
                    <a:pt x="892387" y="3656613"/>
                    <a:pt x="877495" y="3634847"/>
                    <a:pt x="861458" y="3611936"/>
                  </a:cubicBezTo>
                  <a:close/>
                  <a:moveTo>
                    <a:pt x="295554" y="1395287"/>
                  </a:moveTo>
                  <a:cubicBezTo>
                    <a:pt x="300135" y="1430799"/>
                    <a:pt x="308154" y="1465166"/>
                    <a:pt x="320755" y="1498387"/>
                  </a:cubicBezTo>
                  <a:cubicBezTo>
                    <a:pt x="331066" y="1525880"/>
                    <a:pt x="344812" y="1553373"/>
                    <a:pt x="359704" y="1578575"/>
                  </a:cubicBezTo>
                  <a:cubicBezTo>
                    <a:pt x="360850" y="1579721"/>
                    <a:pt x="360850" y="1579721"/>
                    <a:pt x="361995" y="1580867"/>
                  </a:cubicBezTo>
                  <a:lnTo>
                    <a:pt x="898115" y="1580867"/>
                  </a:lnTo>
                  <a:cubicBezTo>
                    <a:pt x="898115" y="1579721"/>
                    <a:pt x="899261" y="1579721"/>
                    <a:pt x="899261" y="1578575"/>
                  </a:cubicBezTo>
                  <a:cubicBezTo>
                    <a:pt x="914153" y="1553374"/>
                    <a:pt x="927899" y="1525880"/>
                    <a:pt x="938210" y="1498387"/>
                  </a:cubicBezTo>
                  <a:cubicBezTo>
                    <a:pt x="950811" y="1466311"/>
                    <a:pt x="959975" y="1430799"/>
                    <a:pt x="964558" y="1395287"/>
                  </a:cubicBezTo>
                  <a:close/>
                  <a:moveTo>
                    <a:pt x="360850" y="1127227"/>
                  </a:moveTo>
                  <a:cubicBezTo>
                    <a:pt x="351686" y="1144410"/>
                    <a:pt x="342521" y="1160448"/>
                    <a:pt x="334502" y="1176486"/>
                  </a:cubicBezTo>
                  <a:cubicBezTo>
                    <a:pt x="315028" y="1215434"/>
                    <a:pt x="301281" y="1254383"/>
                    <a:pt x="295554" y="1291041"/>
                  </a:cubicBezTo>
                  <a:cubicBezTo>
                    <a:pt x="294408" y="1299060"/>
                    <a:pt x="293262" y="1307079"/>
                    <a:pt x="292116" y="1313952"/>
                  </a:cubicBezTo>
                  <a:lnTo>
                    <a:pt x="967994" y="1313952"/>
                  </a:lnTo>
                  <a:cubicBezTo>
                    <a:pt x="967994" y="1305934"/>
                    <a:pt x="966849" y="1299060"/>
                    <a:pt x="965703" y="1291041"/>
                  </a:cubicBezTo>
                  <a:cubicBezTo>
                    <a:pt x="959975" y="1253238"/>
                    <a:pt x="947374" y="1214289"/>
                    <a:pt x="930191" y="1176486"/>
                  </a:cubicBezTo>
                  <a:cubicBezTo>
                    <a:pt x="923318" y="1159302"/>
                    <a:pt x="914153" y="1143264"/>
                    <a:pt x="904989" y="1127227"/>
                  </a:cubicBezTo>
                  <a:close/>
                  <a:moveTo>
                    <a:pt x="842523" y="233449"/>
                  </a:moveTo>
                  <a:lnTo>
                    <a:pt x="1075972" y="0"/>
                  </a:lnTo>
                  <a:lnTo>
                    <a:pt x="1087132" y="0"/>
                  </a:lnTo>
                  <a:cubicBezTo>
                    <a:pt x="1080259" y="107683"/>
                    <a:pt x="1049328" y="222238"/>
                    <a:pt x="981741" y="347104"/>
                  </a:cubicBezTo>
                  <a:cubicBezTo>
                    <a:pt x="922172" y="453640"/>
                    <a:pt x="833964" y="548722"/>
                    <a:pt x="751484" y="643802"/>
                  </a:cubicBezTo>
                  <a:cubicBezTo>
                    <a:pt x="748047" y="648384"/>
                    <a:pt x="743466" y="652967"/>
                    <a:pt x="740028" y="657549"/>
                  </a:cubicBezTo>
                  <a:cubicBezTo>
                    <a:pt x="736592" y="662131"/>
                    <a:pt x="732010" y="666714"/>
                    <a:pt x="728573" y="671296"/>
                  </a:cubicBezTo>
                  <a:cubicBezTo>
                    <a:pt x="704516" y="698789"/>
                    <a:pt x="680460" y="726283"/>
                    <a:pt x="656403" y="753775"/>
                  </a:cubicBezTo>
                  <a:cubicBezTo>
                    <a:pt x="642656" y="768668"/>
                    <a:pt x="628910" y="783560"/>
                    <a:pt x="616308" y="798452"/>
                  </a:cubicBezTo>
                  <a:cubicBezTo>
                    <a:pt x="612872" y="803035"/>
                    <a:pt x="608290" y="807616"/>
                    <a:pt x="604853" y="812199"/>
                  </a:cubicBezTo>
                  <a:cubicBezTo>
                    <a:pt x="601416" y="816781"/>
                    <a:pt x="596834" y="821363"/>
                    <a:pt x="593398" y="825946"/>
                  </a:cubicBezTo>
                  <a:cubicBezTo>
                    <a:pt x="525810" y="902698"/>
                    <a:pt x="463950" y="978304"/>
                    <a:pt x="412400" y="1050475"/>
                  </a:cubicBezTo>
                  <a:lnTo>
                    <a:pt x="852293" y="1050475"/>
                  </a:lnTo>
                  <a:cubicBezTo>
                    <a:pt x="795015" y="974868"/>
                    <a:pt x="722846" y="900407"/>
                    <a:pt x="644947" y="823655"/>
                  </a:cubicBezTo>
                  <a:cubicBezTo>
                    <a:pt x="659840" y="807616"/>
                    <a:pt x="673586" y="790434"/>
                    <a:pt x="688479" y="774396"/>
                  </a:cubicBezTo>
                  <a:cubicBezTo>
                    <a:pt x="711390" y="748048"/>
                    <a:pt x="734301" y="721700"/>
                    <a:pt x="757212" y="695352"/>
                  </a:cubicBezTo>
                  <a:cubicBezTo>
                    <a:pt x="966849" y="898115"/>
                    <a:pt x="1148992" y="1097442"/>
                    <a:pt x="1148992" y="1338008"/>
                  </a:cubicBezTo>
                  <a:cubicBezTo>
                    <a:pt x="1148992" y="1602632"/>
                    <a:pt x="985178" y="1790503"/>
                    <a:pt x="797306" y="1949735"/>
                  </a:cubicBezTo>
                  <a:cubicBezTo>
                    <a:pt x="770959" y="1927970"/>
                    <a:pt x="745756" y="1907350"/>
                    <a:pt x="719408" y="1886730"/>
                  </a:cubicBezTo>
                  <a:cubicBezTo>
                    <a:pt x="701080" y="1871838"/>
                    <a:pt x="681606" y="1856946"/>
                    <a:pt x="663276" y="1842053"/>
                  </a:cubicBezTo>
                  <a:cubicBezTo>
                    <a:pt x="729719" y="1785921"/>
                    <a:pt x="792724" y="1726352"/>
                    <a:pt x="843128" y="1663347"/>
                  </a:cubicBezTo>
                  <a:lnTo>
                    <a:pt x="420419" y="1663347"/>
                  </a:lnTo>
                  <a:cubicBezTo>
                    <a:pt x="473114" y="1726352"/>
                    <a:pt x="538411" y="1784775"/>
                    <a:pt x="607144" y="1842053"/>
                  </a:cubicBezTo>
                  <a:cubicBezTo>
                    <a:pt x="611727" y="1845490"/>
                    <a:pt x="616308" y="1850072"/>
                    <a:pt x="620891" y="1853508"/>
                  </a:cubicBezTo>
                  <a:cubicBezTo>
                    <a:pt x="625474" y="1856946"/>
                    <a:pt x="630055" y="1861527"/>
                    <a:pt x="634638" y="1864964"/>
                  </a:cubicBezTo>
                  <a:cubicBezTo>
                    <a:pt x="654112" y="1879856"/>
                    <a:pt x="673586" y="1895894"/>
                    <a:pt x="693061" y="1911932"/>
                  </a:cubicBezTo>
                  <a:cubicBezTo>
                    <a:pt x="718263" y="1932552"/>
                    <a:pt x="743466" y="1952026"/>
                    <a:pt x="768667" y="1972646"/>
                  </a:cubicBezTo>
                  <a:cubicBezTo>
                    <a:pt x="773250" y="1976083"/>
                    <a:pt x="777832" y="1980665"/>
                    <a:pt x="782414" y="1984102"/>
                  </a:cubicBezTo>
                  <a:cubicBezTo>
                    <a:pt x="786996" y="1987539"/>
                    <a:pt x="791579" y="1992120"/>
                    <a:pt x="796161" y="1995558"/>
                  </a:cubicBezTo>
                  <a:cubicBezTo>
                    <a:pt x="931337" y="2108967"/>
                    <a:pt x="1055056" y="2232687"/>
                    <a:pt x="1106606" y="2395356"/>
                  </a:cubicBezTo>
                  <a:lnTo>
                    <a:pt x="916444" y="2395356"/>
                  </a:lnTo>
                  <a:cubicBezTo>
                    <a:pt x="910716" y="2381610"/>
                    <a:pt x="903843" y="2367863"/>
                    <a:pt x="895824" y="2354116"/>
                  </a:cubicBezTo>
                  <a:lnTo>
                    <a:pt x="327629" y="2354116"/>
                  </a:lnTo>
                  <a:cubicBezTo>
                    <a:pt x="317319" y="2370154"/>
                    <a:pt x="307008" y="2385046"/>
                    <a:pt x="298990" y="2401084"/>
                  </a:cubicBezTo>
                  <a:cubicBezTo>
                    <a:pt x="280661" y="2437742"/>
                    <a:pt x="269206" y="2475545"/>
                    <a:pt x="269206" y="2515639"/>
                  </a:cubicBezTo>
                  <a:cubicBezTo>
                    <a:pt x="269206" y="2523658"/>
                    <a:pt x="270351" y="2532823"/>
                    <a:pt x="270351" y="2540842"/>
                  </a:cubicBezTo>
                  <a:lnTo>
                    <a:pt x="655258" y="2540842"/>
                  </a:lnTo>
                  <a:lnTo>
                    <a:pt x="655258" y="2621031"/>
                  </a:lnTo>
                  <a:lnTo>
                    <a:pt x="280661" y="2621031"/>
                  </a:lnTo>
                  <a:cubicBezTo>
                    <a:pt x="287534" y="2650815"/>
                    <a:pt x="297844" y="2680599"/>
                    <a:pt x="309300" y="2710384"/>
                  </a:cubicBezTo>
                  <a:cubicBezTo>
                    <a:pt x="319610" y="2737877"/>
                    <a:pt x="333356" y="2764225"/>
                    <a:pt x="348249" y="2790573"/>
                  </a:cubicBezTo>
                  <a:cubicBezTo>
                    <a:pt x="351686" y="2795155"/>
                    <a:pt x="355122" y="2800883"/>
                    <a:pt x="358559" y="2806611"/>
                  </a:cubicBezTo>
                  <a:lnTo>
                    <a:pt x="870622" y="2806611"/>
                  </a:lnTo>
                  <a:cubicBezTo>
                    <a:pt x="874058" y="2802028"/>
                    <a:pt x="877495" y="2796300"/>
                    <a:pt x="880932" y="2790573"/>
                  </a:cubicBezTo>
                  <a:cubicBezTo>
                    <a:pt x="886659" y="2780263"/>
                    <a:pt x="892387" y="2771098"/>
                    <a:pt x="898115" y="2760788"/>
                  </a:cubicBezTo>
                  <a:lnTo>
                    <a:pt x="1092859" y="2760788"/>
                  </a:lnTo>
                  <a:cubicBezTo>
                    <a:pt x="1027563" y="2923457"/>
                    <a:pt x="890096" y="3060924"/>
                    <a:pt x="743466" y="3184644"/>
                  </a:cubicBezTo>
                  <a:cubicBezTo>
                    <a:pt x="738883" y="3188080"/>
                    <a:pt x="734301" y="3192663"/>
                    <a:pt x="729719" y="3196099"/>
                  </a:cubicBezTo>
                  <a:cubicBezTo>
                    <a:pt x="725136" y="3199536"/>
                    <a:pt x="720554" y="3204118"/>
                    <a:pt x="715972" y="3207555"/>
                  </a:cubicBezTo>
                  <a:cubicBezTo>
                    <a:pt x="678169" y="3238485"/>
                    <a:pt x="640366" y="3268269"/>
                    <a:pt x="603708" y="3298054"/>
                  </a:cubicBezTo>
                  <a:cubicBezTo>
                    <a:pt x="595689" y="3303782"/>
                    <a:pt x="588815" y="3309510"/>
                    <a:pt x="581942" y="3315237"/>
                  </a:cubicBezTo>
                  <a:cubicBezTo>
                    <a:pt x="576214" y="3318674"/>
                    <a:pt x="571632" y="3323256"/>
                    <a:pt x="567050" y="3326692"/>
                  </a:cubicBezTo>
                  <a:cubicBezTo>
                    <a:pt x="562467" y="3331275"/>
                    <a:pt x="557886" y="3334711"/>
                    <a:pt x="552158" y="3337003"/>
                  </a:cubicBezTo>
                  <a:cubicBezTo>
                    <a:pt x="474260" y="3401154"/>
                    <a:pt x="399799" y="3463014"/>
                    <a:pt x="337939" y="3526019"/>
                  </a:cubicBezTo>
                  <a:lnTo>
                    <a:pt x="793870" y="3526019"/>
                  </a:lnTo>
                  <a:cubicBezTo>
                    <a:pt x="740028" y="3464159"/>
                    <a:pt x="675878" y="3402299"/>
                    <a:pt x="609435" y="3339294"/>
                  </a:cubicBezTo>
                  <a:cubicBezTo>
                    <a:pt x="616308" y="3334711"/>
                    <a:pt x="623182" y="3328983"/>
                    <a:pt x="630055" y="3323256"/>
                  </a:cubicBezTo>
                  <a:cubicBezTo>
                    <a:pt x="666713" y="3293471"/>
                    <a:pt x="704516" y="3262542"/>
                    <a:pt x="742320" y="3231611"/>
                  </a:cubicBezTo>
                  <a:cubicBezTo>
                    <a:pt x="946228" y="3426356"/>
                    <a:pt x="1132954" y="3611936"/>
                    <a:pt x="1132954" y="3841047"/>
                  </a:cubicBezTo>
                  <a:cubicBezTo>
                    <a:pt x="1132954" y="4072449"/>
                    <a:pt x="948519" y="4267193"/>
                    <a:pt x="738883" y="4450482"/>
                  </a:cubicBezTo>
                  <a:cubicBezTo>
                    <a:pt x="722846" y="4436735"/>
                    <a:pt x="706807" y="4424134"/>
                    <a:pt x="690770" y="4410387"/>
                  </a:cubicBezTo>
                  <a:cubicBezTo>
                    <a:pt x="663276" y="4387477"/>
                    <a:pt x="634638" y="4364566"/>
                    <a:pt x="607144" y="4341654"/>
                  </a:cubicBezTo>
                  <a:cubicBezTo>
                    <a:pt x="670150" y="4286667"/>
                    <a:pt x="729719" y="4230535"/>
                    <a:pt x="782414" y="4174403"/>
                  </a:cubicBezTo>
                  <a:lnTo>
                    <a:pt x="367723" y="4174403"/>
                  </a:lnTo>
                  <a:cubicBezTo>
                    <a:pt x="422710" y="4230535"/>
                    <a:pt x="485715" y="4286667"/>
                    <a:pt x="551012" y="4341654"/>
                  </a:cubicBezTo>
                  <a:cubicBezTo>
                    <a:pt x="555594" y="4345091"/>
                    <a:pt x="560176" y="4349673"/>
                    <a:pt x="564759" y="4353110"/>
                  </a:cubicBezTo>
                  <a:cubicBezTo>
                    <a:pt x="569341" y="4356547"/>
                    <a:pt x="573923" y="4361129"/>
                    <a:pt x="578506" y="4364566"/>
                  </a:cubicBezTo>
                  <a:cubicBezTo>
                    <a:pt x="605999" y="4388622"/>
                    <a:pt x="634638" y="4412679"/>
                    <a:pt x="663276" y="4435590"/>
                  </a:cubicBezTo>
                  <a:cubicBezTo>
                    <a:pt x="679314" y="4448191"/>
                    <a:pt x="694206" y="4461938"/>
                    <a:pt x="710244" y="4474539"/>
                  </a:cubicBezTo>
                  <a:cubicBezTo>
                    <a:pt x="714826" y="4477975"/>
                    <a:pt x="719408" y="4482558"/>
                    <a:pt x="723991" y="4485994"/>
                  </a:cubicBezTo>
                  <a:cubicBezTo>
                    <a:pt x="728573" y="4489431"/>
                    <a:pt x="733155" y="4494013"/>
                    <a:pt x="737738" y="4497450"/>
                  </a:cubicBezTo>
                  <a:cubicBezTo>
                    <a:pt x="961121" y="4684175"/>
                    <a:pt x="1169612" y="4877774"/>
                    <a:pt x="1169612" y="5100012"/>
                  </a:cubicBezTo>
                  <a:lnTo>
                    <a:pt x="989759" y="5100012"/>
                  </a:lnTo>
                  <a:cubicBezTo>
                    <a:pt x="989759" y="4941925"/>
                    <a:pt x="804179" y="4773529"/>
                    <a:pt x="605999" y="4608568"/>
                  </a:cubicBezTo>
                  <a:cubicBezTo>
                    <a:pt x="601416" y="4605132"/>
                    <a:pt x="596834" y="4600550"/>
                    <a:pt x="592252" y="4597113"/>
                  </a:cubicBezTo>
                  <a:cubicBezTo>
                    <a:pt x="587670" y="4593676"/>
                    <a:pt x="583087" y="4589094"/>
                    <a:pt x="578506" y="4585658"/>
                  </a:cubicBezTo>
                  <a:cubicBezTo>
                    <a:pt x="565904" y="4575347"/>
                    <a:pt x="553303" y="4565038"/>
                    <a:pt x="540702" y="4554727"/>
                  </a:cubicBezTo>
                  <a:cubicBezTo>
                    <a:pt x="509772" y="4529526"/>
                    <a:pt x="477696" y="4503178"/>
                    <a:pt x="446767" y="4476830"/>
                  </a:cubicBezTo>
                  <a:cubicBezTo>
                    <a:pt x="442184" y="4473393"/>
                    <a:pt x="437602" y="4468811"/>
                    <a:pt x="433020" y="4465374"/>
                  </a:cubicBezTo>
                  <a:cubicBezTo>
                    <a:pt x="428438" y="4461938"/>
                    <a:pt x="423855" y="4457355"/>
                    <a:pt x="419274" y="4453919"/>
                  </a:cubicBezTo>
                  <a:cubicBezTo>
                    <a:pt x="197035" y="4264902"/>
                    <a:pt x="0" y="4066721"/>
                    <a:pt x="0" y="3830736"/>
                  </a:cubicBezTo>
                  <a:cubicBezTo>
                    <a:pt x="0" y="3585588"/>
                    <a:pt x="210782" y="3397717"/>
                    <a:pt x="433020" y="3216719"/>
                  </a:cubicBezTo>
                  <a:cubicBezTo>
                    <a:pt x="437602" y="3213283"/>
                    <a:pt x="442184" y="3208701"/>
                    <a:pt x="446767" y="3205264"/>
                  </a:cubicBezTo>
                  <a:cubicBezTo>
                    <a:pt x="451349" y="3201827"/>
                    <a:pt x="455931" y="3197245"/>
                    <a:pt x="460513" y="3193808"/>
                  </a:cubicBezTo>
                  <a:cubicBezTo>
                    <a:pt x="468532" y="3186935"/>
                    <a:pt x="476551" y="3181207"/>
                    <a:pt x="484570" y="3174334"/>
                  </a:cubicBezTo>
                  <a:cubicBezTo>
                    <a:pt x="521227" y="3145695"/>
                    <a:pt x="559031" y="3115910"/>
                    <a:pt x="594543" y="3086126"/>
                  </a:cubicBezTo>
                  <a:cubicBezTo>
                    <a:pt x="599126" y="3082690"/>
                    <a:pt x="603707" y="3078107"/>
                    <a:pt x="608290" y="3074670"/>
                  </a:cubicBezTo>
                  <a:cubicBezTo>
                    <a:pt x="612872" y="3071234"/>
                    <a:pt x="617454" y="3066651"/>
                    <a:pt x="622036" y="3063215"/>
                  </a:cubicBezTo>
                  <a:cubicBezTo>
                    <a:pt x="690770" y="3004791"/>
                    <a:pt x="756067" y="2945223"/>
                    <a:pt x="809907" y="2883363"/>
                  </a:cubicBezTo>
                  <a:lnTo>
                    <a:pt x="413546" y="2883363"/>
                  </a:lnTo>
                  <a:cubicBezTo>
                    <a:pt x="458222" y="2944077"/>
                    <a:pt x="512063" y="3003646"/>
                    <a:pt x="568195" y="3060924"/>
                  </a:cubicBezTo>
                  <a:cubicBezTo>
                    <a:pt x="531538" y="3090708"/>
                    <a:pt x="494880" y="3119347"/>
                    <a:pt x="458222" y="3149131"/>
                  </a:cubicBezTo>
                  <a:cubicBezTo>
                    <a:pt x="450203" y="3156005"/>
                    <a:pt x="442184" y="3161733"/>
                    <a:pt x="434166" y="3168606"/>
                  </a:cubicBezTo>
                  <a:cubicBezTo>
                    <a:pt x="252022" y="2983026"/>
                    <a:pt x="89354" y="2772244"/>
                    <a:pt x="89354" y="2511058"/>
                  </a:cubicBezTo>
                  <a:cubicBezTo>
                    <a:pt x="89354" y="2295692"/>
                    <a:pt x="268060" y="2144479"/>
                    <a:pt x="468532" y="1988684"/>
                  </a:cubicBezTo>
                  <a:cubicBezTo>
                    <a:pt x="494880" y="2010450"/>
                    <a:pt x="521228" y="2032215"/>
                    <a:pt x="547575" y="2052835"/>
                  </a:cubicBezTo>
                  <a:cubicBezTo>
                    <a:pt x="567050" y="2067727"/>
                    <a:pt x="585379" y="2082619"/>
                    <a:pt x="603708" y="2097512"/>
                  </a:cubicBezTo>
                  <a:cubicBezTo>
                    <a:pt x="526955" y="2157081"/>
                    <a:pt x="455931" y="2213213"/>
                    <a:pt x="398654" y="2269346"/>
                  </a:cubicBezTo>
                  <a:lnTo>
                    <a:pt x="841983" y="2269346"/>
                  </a:lnTo>
                  <a:cubicBezTo>
                    <a:pt x="792724" y="2210922"/>
                    <a:pt x="730864" y="2154790"/>
                    <a:pt x="663276" y="2098658"/>
                  </a:cubicBezTo>
                  <a:cubicBezTo>
                    <a:pt x="658694" y="2095220"/>
                    <a:pt x="654112" y="2090639"/>
                    <a:pt x="649530" y="2087202"/>
                  </a:cubicBezTo>
                  <a:cubicBezTo>
                    <a:pt x="643802" y="2083765"/>
                    <a:pt x="639220" y="2079183"/>
                    <a:pt x="634638" y="2075746"/>
                  </a:cubicBezTo>
                  <a:cubicBezTo>
                    <a:pt x="615163" y="2059708"/>
                    <a:pt x="595689" y="2043671"/>
                    <a:pt x="575069" y="2027633"/>
                  </a:cubicBezTo>
                  <a:cubicBezTo>
                    <a:pt x="549867" y="2008159"/>
                    <a:pt x="524664" y="1987539"/>
                    <a:pt x="499462" y="1966919"/>
                  </a:cubicBezTo>
                  <a:cubicBezTo>
                    <a:pt x="494880" y="1963482"/>
                    <a:pt x="490298" y="1958900"/>
                    <a:pt x="485715" y="1955463"/>
                  </a:cubicBezTo>
                  <a:cubicBezTo>
                    <a:pt x="481133" y="1952026"/>
                    <a:pt x="476551" y="1947444"/>
                    <a:pt x="471969" y="1944007"/>
                  </a:cubicBezTo>
                  <a:cubicBezTo>
                    <a:pt x="288680" y="1790503"/>
                    <a:pt x="114555" y="1608360"/>
                    <a:pt x="114555" y="1333427"/>
                  </a:cubicBezTo>
                  <a:cubicBezTo>
                    <a:pt x="114555" y="1126082"/>
                    <a:pt x="282952" y="919881"/>
                    <a:pt x="471969" y="702226"/>
                  </a:cubicBezTo>
                  <a:cubicBezTo>
                    <a:pt x="475406" y="697643"/>
                    <a:pt x="478842" y="693062"/>
                    <a:pt x="483424" y="688479"/>
                  </a:cubicBezTo>
                  <a:cubicBezTo>
                    <a:pt x="486861" y="683897"/>
                    <a:pt x="490298" y="679315"/>
                    <a:pt x="494880" y="674732"/>
                  </a:cubicBezTo>
                  <a:cubicBezTo>
                    <a:pt x="502899" y="666714"/>
                    <a:pt x="509772" y="658695"/>
                    <a:pt x="517791" y="649530"/>
                  </a:cubicBezTo>
                  <a:cubicBezTo>
                    <a:pt x="547575" y="616309"/>
                    <a:pt x="577360" y="581942"/>
                    <a:pt x="607144" y="547576"/>
                  </a:cubicBezTo>
                  <a:cubicBezTo>
                    <a:pt x="610581" y="542994"/>
                    <a:pt x="615163" y="538411"/>
                    <a:pt x="618600" y="533829"/>
                  </a:cubicBezTo>
                  <a:cubicBezTo>
                    <a:pt x="622036" y="529247"/>
                    <a:pt x="626619" y="524664"/>
                    <a:pt x="630055" y="520082"/>
                  </a:cubicBezTo>
                  <a:cubicBezTo>
                    <a:pt x="702226" y="435311"/>
                    <a:pt x="772104" y="349395"/>
                    <a:pt x="829382" y="261187"/>
                  </a:cubicBezTo>
                  <a:close/>
                  <a:moveTo>
                    <a:pt x="445671" y="630301"/>
                  </a:moveTo>
                  <a:lnTo>
                    <a:pt x="565571" y="510401"/>
                  </a:lnTo>
                  <a:lnTo>
                    <a:pt x="578506" y="522373"/>
                  </a:lnTo>
                  <a:cubicBezTo>
                    <a:pt x="547575" y="557885"/>
                    <a:pt x="516646" y="593398"/>
                    <a:pt x="485715" y="628910"/>
                  </a:cubicBezTo>
                  <a:cubicBezTo>
                    <a:pt x="479988" y="635783"/>
                    <a:pt x="473114" y="643802"/>
                    <a:pt x="467386" y="650675"/>
                  </a:cubicBezTo>
                  <a:close/>
                </a:path>
              </a:pathLst>
            </a:custGeom>
            <a:grpFill/>
            <a:ln w="153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5E98D55-9D39-0A75-9C7E-E7D44EA61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725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4" name="Block Arc 15">
            <a:extLst>
              <a:ext uri="{FF2B5EF4-FFF2-40B4-BE49-F238E27FC236}">
                <a16:creationId xmlns:a16="http://schemas.microsoft.com/office/drawing/2014/main" id="{B17C3CF9-7956-6570-9EDB-D47F5290D850}"/>
              </a:ext>
            </a:extLst>
          </p:cNvPr>
          <p:cNvSpPr/>
          <p:nvPr/>
        </p:nvSpPr>
        <p:spPr>
          <a:xfrm>
            <a:off x="3884865" y="2215846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16">
            <a:extLst>
              <a:ext uri="{FF2B5EF4-FFF2-40B4-BE49-F238E27FC236}">
                <a16:creationId xmlns:a16="http://schemas.microsoft.com/office/drawing/2014/main" id="{0CA5E4B9-C35D-99AF-9043-B28AC0575455}"/>
              </a:ext>
            </a:extLst>
          </p:cNvPr>
          <p:cNvSpPr/>
          <p:nvPr/>
        </p:nvSpPr>
        <p:spPr>
          <a:xfrm>
            <a:off x="5055249" y="3386230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Block Arc 17">
            <a:extLst>
              <a:ext uri="{FF2B5EF4-FFF2-40B4-BE49-F238E27FC236}">
                <a16:creationId xmlns:a16="http://schemas.microsoft.com/office/drawing/2014/main" id="{4341F6C9-7F98-081C-F7ED-1EC30D52BF39}"/>
              </a:ext>
            </a:extLst>
          </p:cNvPr>
          <p:cNvSpPr/>
          <p:nvPr/>
        </p:nvSpPr>
        <p:spPr>
          <a:xfrm>
            <a:off x="4481166" y="2812147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29F7BFC9-2FBF-BD31-7A97-F61EB24A2BC9}"/>
              </a:ext>
            </a:extLst>
          </p:cNvPr>
          <p:cNvSpPr/>
          <p:nvPr/>
        </p:nvSpPr>
        <p:spPr bwMode="auto">
          <a:xfrm>
            <a:off x="6491831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DA0B2145-EA23-7F2C-341A-9A58D8CF3617}"/>
              </a:ext>
            </a:extLst>
          </p:cNvPr>
          <p:cNvSpPr/>
          <p:nvPr/>
        </p:nvSpPr>
        <p:spPr bwMode="auto">
          <a:xfrm flipH="1">
            <a:off x="3324625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0B233F09-2D74-38BA-3AB8-BEA5C3C63F8A}"/>
              </a:ext>
            </a:extLst>
          </p:cNvPr>
          <p:cNvSpPr/>
          <p:nvPr/>
        </p:nvSpPr>
        <p:spPr>
          <a:xfrm>
            <a:off x="7023976" y="3048697"/>
            <a:ext cx="439759" cy="439759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FA7DC52B-FB1B-7E2C-BBE6-0B59A5DB76A3}"/>
              </a:ext>
            </a:extLst>
          </p:cNvPr>
          <p:cNvSpPr/>
          <p:nvPr/>
        </p:nvSpPr>
        <p:spPr>
          <a:xfrm>
            <a:off x="4876663" y="304118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65C2503E-AD4C-1159-5043-6F0C8FFF1AD5}"/>
              </a:ext>
            </a:extLst>
          </p:cNvPr>
          <p:cNvSpPr/>
          <p:nvPr/>
        </p:nvSpPr>
        <p:spPr>
          <a:xfrm>
            <a:off x="6840340" y="2228058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Isosceles Triangle 41">
            <a:extLst>
              <a:ext uri="{FF2B5EF4-FFF2-40B4-BE49-F238E27FC236}">
                <a16:creationId xmlns:a16="http://schemas.microsoft.com/office/drawing/2014/main" id="{D0BB3553-4FD9-4468-AA2F-D13C05FCBFFB}"/>
              </a:ext>
            </a:extLst>
          </p:cNvPr>
          <p:cNvSpPr/>
          <p:nvPr/>
        </p:nvSpPr>
        <p:spPr>
          <a:xfrm>
            <a:off x="6983146" y="2333571"/>
            <a:ext cx="170904" cy="245492"/>
          </a:xfrm>
          <a:custGeom>
            <a:avLst/>
            <a:gdLst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1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E88E41AC-1C70-6285-7BDA-53C5624AD7BE}"/>
              </a:ext>
            </a:extLst>
          </p:cNvPr>
          <p:cNvSpPr/>
          <p:nvPr/>
        </p:nvSpPr>
        <p:spPr>
          <a:xfrm>
            <a:off x="4976960" y="3152662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9BADE9C8-CECB-ED2D-3462-278AC8878837}"/>
              </a:ext>
            </a:extLst>
          </p:cNvPr>
          <p:cNvSpPr/>
          <p:nvPr/>
        </p:nvSpPr>
        <p:spPr>
          <a:xfrm>
            <a:off x="7128652" y="3172400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7A93ECB6-E623-C859-C69F-23F24A978ACF}"/>
              </a:ext>
            </a:extLst>
          </p:cNvPr>
          <p:cNvSpPr/>
          <p:nvPr/>
        </p:nvSpPr>
        <p:spPr>
          <a:xfrm>
            <a:off x="5101182" y="221584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27">
            <a:extLst>
              <a:ext uri="{FF2B5EF4-FFF2-40B4-BE49-F238E27FC236}">
                <a16:creationId xmlns:a16="http://schemas.microsoft.com/office/drawing/2014/main" id="{F39476A6-69B6-C2B9-5057-B7CCB96DAB61}"/>
              </a:ext>
            </a:extLst>
          </p:cNvPr>
          <p:cNvSpPr/>
          <p:nvPr/>
        </p:nvSpPr>
        <p:spPr>
          <a:xfrm>
            <a:off x="5890907" y="260038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8">
            <a:extLst>
              <a:ext uri="{FF2B5EF4-FFF2-40B4-BE49-F238E27FC236}">
                <a16:creationId xmlns:a16="http://schemas.microsoft.com/office/drawing/2014/main" id="{3B3A0D7D-E8C2-1BF4-BE5B-F8AFEEE103A8}"/>
              </a:ext>
            </a:extLst>
          </p:cNvPr>
          <p:cNvSpPr/>
          <p:nvPr/>
        </p:nvSpPr>
        <p:spPr>
          <a:xfrm>
            <a:off x="7433165" y="380531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29">
            <a:extLst>
              <a:ext uri="{FF2B5EF4-FFF2-40B4-BE49-F238E27FC236}">
                <a16:creationId xmlns:a16="http://schemas.microsoft.com/office/drawing/2014/main" id="{318FCD6C-F616-5A44-AEDC-00A9C740B0EC}"/>
              </a:ext>
            </a:extLst>
          </p:cNvPr>
          <p:cNvSpPr/>
          <p:nvPr/>
        </p:nvSpPr>
        <p:spPr>
          <a:xfrm>
            <a:off x="4344586" y="3795810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E2EEA6E-7FF8-8287-E923-C16BCA96BDE7}"/>
              </a:ext>
            </a:extLst>
          </p:cNvPr>
          <p:cNvSpPr/>
          <p:nvPr/>
        </p:nvSpPr>
        <p:spPr>
          <a:xfrm rot="14270044">
            <a:off x="7533923" y="3900984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Isosceles Triangle 22">
            <a:extLst>
              <a:ext uri="{FF2B5EF4-FFF2-40B4-BE49-F238E27FC236}">
                <a16:creationId xmlns:a16="http://schemas.microsoft.com/office/drawing/2014/main" id="{30E02F3A-7CDC-2EE5-4342-6D0E74715791}"/>
              </a:ext>
            </a:extLst>
          </p:cNvPr>
          <p:cNvSpPr/>
          <p:nvPr/>
        </p:nvSpPr>
        <p:spPr>
          <a:xfrm rot="19800000">
            <a:off x="5200909" y="2307472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F9741F02-71C1-CEEE-315A-AE5F4FAB9217}"/>
              </a:ext>
            </a:extLst>
          </p:cNvPr>
          <p:cNvSpPr/>
          <p:nvPr/>
        </p:nvSpPr>
        <p:spPr>
          <a:xfrm>
            <a:off x="6006919" y="2708477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205038F4-5ED8-75CB-81E6-DEBC704BB3F3}"/>
              </a:ext>
            </a:extLst>
          </p:cNvPr>
          <p:cNvSpPr>
            <a:spLocks noChangeAspect="1"/>
          </p:cNvSpPr>
          <p:nvPr/>
        </p:nvSpPr>
        <p:spPr>
          <a:xfrm>
            <a:off x="4465300" y="3933428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34">
            <a:extLst>
              <a:ext uri="{FF2B5EF4-FFF2-40B4-BE49-F238E27FC236}">
                <a16:creationId xmlns:a16="http://schemas.microsoft.com/office/drawing/2014/main" id="{826B1260-FFFD-23B6-AC91-560C176BDF4F}"/>
              </a:ext>
            </a:extLst>
          </p:cNvPr>
          <p:cNvSpPr/>
          <p:nvPr/>
        </p:nvSpPr>
        <p:spPr>
          <a:xfrm>
            <a:off x="7802961" y="3157973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35">
            <a:extLst>
              <a:ext uri="{FF2B5EF4-FFF2-40B4-BE49-F238E27FC236}">
                <a16:creationId xmlns:a16="http://schemas.microsoft.com/office/drawing/2014/main" id="{5AB218E4-AE45-8275-D49C-5B9D1ABEDD47}"/>
              </a:ext>
            </a:extLst>
          </p:cNvPr>
          <p:cNvSpPr/>
          <p:nvPr/>
        </p:nvSpPr>
        <p:spPr>
          <a:xfrm>
            <a:off x="3919187" y="319044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D4C81E5E-A37E-FDC8-3ECE-14FD2FFAA972}"/>
              </a:ext>
            </a:extLst>
          </p:cNvPr>
          <p:cNvSpPr/>
          <p:nvPr/>
        </p:nvSpPr>
        <p:spPr>
          <a:xfrm>
            <a:off x="4019723" y="3297417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13D0F5FF-EC2F-986C-DE06-7661043D8878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264041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DB3D2B20-0FAD-728B-E7D4-71540FF16DD5}"/>
              </a:ext>
            </a:extLst>
          </p:cNvPr>
          <p:cNvSpPr/>
          <p:nvPr/>
        </p:nvSpPr>
        <p:spPr>
          <a:xfrm>
            <a:off x="5890908" y="326019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39">
            <a:extLst>
              <a:ext uri="{FF2B5EF4-FFF2-40B4-BE49-F238E27FC236}">
                <a16:creationId xmlns:a16="http://schemas.microsoft.com/office/drawing/2014/main" id="{FDB74F7D-6C2F-57E8-EA78-C22EC20EF411}"/>
              </a:ext>
            </a:extLst>
          </p:cNvPr>
          <p:cNvSpPr/>
          <p:nvPr/>
        </p:nvSpPr>
        <p:spPr>
          <a:xfrm>
            <a:off x="5067467" y="3660698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D72E58C6-6477-4C5F-A00E-DF53AE7BC643}"/>
              </a:ext>
            </a:extLst>
          </p:cNvPr>
          <p:cNvSpPr/>
          <p:nvPr/>
        </p:nvSpPr>
        <p:spPr>
          <a:xfrm>
            <a:off x="6741981" y="3644201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F134AF9E-4543-69DC-F638-22DD0757ABEC}"/>
              </a:ext>
            </a:extLst>
          </p:cNvPr>
          <p:cNvSpPr>
            <a:spLocks noChangeAspect="1"/>
          </p:cNvSpPr>
          <p:nvPr/>
        </p:nvSpPr>
        <p:spPr>
          <a:xfrm>
            <a:off x="5167990" y="3753115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Donut 6">
            <a:extLst>
              <a:ext uri="{FF2B5EF4-FFF2-40B4-BE49-F238E27FC236}">
                <a16:creationId xmlns:a16="http://schemas.microsoft.com/office/drawing/2014/main" id="{11783294-4913-2065-E193-2B9ACDF516F7}"/>
              </a:ext>
            </a:extLst>
          </p:cNvPr>
          <p:cNvSpPr>
            <a:spLocks noChangeAspect="1"/>
          </p:cNvSpPr>
          <p:nvPr/>
        </p:nvSpPr>
        <p:spPr>
          <a:xfrm>
            <a:off x="6856564" y="375311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634EE1BB-734E-6A8D-7B9B-584C9B8562C6}"/>
              </a:ext>
            </a:extLst>
          </p:cNvPr>
          <p:cNvSpPr/>
          <p:nvPr/>
        </p:nvSpPr>
        <p:spPr>
          <a:xfrm>
            <a:off x="5991443" y="337428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3" name="Group 44">
            <a:extLst>
              <a:ext uri="{FF2B5EF4-FFF2-40B4-BE49-F238E27FC236}">
                <a16:creationId xmlns:a16="http://schemas.microsoft.com/office/drawing/2014/main" id="{01B53FF1-41F3-4FBA-E440-0BC0F39A43B5}"/>
              </a:ext>
            </a:extLst>
          </p:cNvPr>
          <p:cNvGrpSpPr/>
          <p:nvPr/>
        </p:nvGrpSpPr>
        <p:grpSpPr>
          <a:xfrm>
            <a:off x="8099015" y="1725681"/>
            <a:ext cx="2375551" cy="1107996"/>
            <a:chOff x="3017859" y="4283314"/>
            <a:chExt cx="1890849" cy="1107996"/>
          </a:xfrm>
        </p:grpSpPr>
        <p:sp>
          <p:nvSpPr>
            <p:cNvPr id="34" name="TextBox 45">
              <a:extLst>
                <a:ext uri="{FF2B5EF4-FFF2-40B4-BE49-F238E27FC236}">
                  <a16:creationId xmlns:a16="http://schemas.microsoft.com/office/drawing/2014/main" id="{D3D6145D-A248-53F4-D7F7-CC18905F8C2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46">
              <a:extLst>
                <a:ext uri="{FF2B5EF4-FFF2-40B4-BE49-F238E27FC236}">
                  <a16:creationId xmlns:a16="http://schemas.microsoft.com/office/drawing/2014/main" id="{C4C64CB2-0029-0BBC-591E-DAA12834A17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17CDC77F-B9CF-2DB2-5290-939DDD86C3AD}"/>
              </a:ext>
            </a:extLst>
          </p:cNvPr>
          <p:cNvGrpSpPr/>
          <p:nvPr/>
        </p:nvGrpSpPr>
        <p:grpSpPr>
          <a:xfrm>
            <a:off x="9030771" y="3561291"/>
            <a:ext cx="2375551" cy="1107996"/>
            <a:chOff x="3017859" y="4283314"/>
            <a:chExt cx="1890849" cy="1107996"/>
          </a:xfrm>
        </p:grpSpPr>
        <p:sp>
          <p:nvSpPr>
            <p:cNvPr id="37" name="TextBox 48">
              <a:extLst>
                <a:ext uri="{FF2B5EF4-FFF2-40B4-BE49-F238E27FC236}">
                  <a16:creationId xmlns:a16="http://schemas.microsoft.com/office/drawing/2014/main" id="{444032EF-20F4-AD1D-46C8-ADE30EF30F9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49">
              <a:extLst>
                <a:ext uri="{FF2B5EF4-FFF2-40B4-BE49-F238E27FC236}">
                  <a16:creationId xmlns:a16="http://schemas.microsoft.com/office/drawing/2014/main" id="{B6DC813F-8C45-20F2-7932-F2E62E03190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50">
            <a:extLst>
              <a:ext uri="{FF2B5EF4-FFF2-40B4-BE49-F238E27FC236}">
                <a16:creationId xmlns:a16="http://schemas.microsoft.com/office/drawing/2014/main" id="{3216C53D-3B30-A91C-CCDB-32C951B17337}"/>
              </a:ext>
            </a:extLst>
          </p:cNvPr>
          <p:cNvGrpSpPr/>
          <p:nvPr/>
        </p:nvGrpSpPr>
        <p:grpSpPr>
          <a:xfrm>
            <a:off x="805724" y="3561291"/>
            <a:ext cx="2375551" cy="1107996"/>
            <a:chOff x="3017859" y="4283314"/>
            <a:chExt cx="1890849" cy="1107996"/>
          </a:xfrm>
        </p:grpSpPr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66F0EC08-A8F4-D9F7-BDCD-D6C906E5949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Box 52">
              <a:extLst>
                <a:ext uri="{FF2B5EF4-FFF2-40B4-BE49-F238E27FC236}">
                  <a16:creationId xmlns:a16="http://schemas.microsoft.com/office/drawing/2014/main" id="{C0FFAB92-4AE3-B451-E54E-FE10304867D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53">
            <a:extLst>
              <a:ext uri="{FF2B5EF4-FFF2-40B4-BE49-F238E27FC236}">
                <a16:creationId xmlns:a16="http://schemas.microsoft.com/office/drawing/2014/main" id="{A51D5A37-C3AD-C797-8F53-B938055B35BE}"/>
              </a:ext>
            </a:extLst>
          </p:cNvPr>
          <p:cNvGrpSpPr/>
          <p:nvPr/>
        </p:nvGrpSpPr>
        <p:grpSpPr>
          <a:xfrm>
            <a:off x="1669820" y="1725681"/>
            <a:ext cx="2375551" cy="1107996"/>
            <a:chOff x="3017859" y="4283314"/>
            <a:chExt cx="1890849" cy="1107996"/>
          </a:xfrm>
        </p:grpSpPr>
        <p:sp>
          <p:nvSpPr>
            <p:cNvPr id="43" name="TextBox 54">
              <a:extLst>
                <a:ext uri="{FF2B5EF4-FFF2-40B4-BE49-F238E27FC236}">
                  <a16:creationId xmlns:a16="http://schemas.microsoft.com/office/drawing/2014/main" id="{CA542A68-7D87-1A25-0CE3-4FEAF3B0C93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40DA9E50-B262-18F6-8753-0A14D2A6E2B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2110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illustrations of Background">
            <a:extLst>
              <a:ext uri="{FF2B5EF4-FFF2-40B4-BE49-F238E27FC236}">
                <a16:creationId xmlns:a16="http://schemas.microsoft.com/office/drawing/2014/main" id="{06B34013-B117-4E8B-A3AB-9BFBE61627A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4651"/>
          <a:stretch>
            <a:fillRect/>
          </a:stretch>
        </p:blipFill>
        <p:spPr bwMode="auto">
          <a:xfrm>
            <a:off x="222518" y="193946"/>
            <a:ext cx="11713640" cy="64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5B42CAE-0132-46D9-AD5F-92E6630302B3}"/>
              </a:ext>
            </a:extLst>
          </p:cNvPr>
          <p:cNvSpPr/>
          <p:nvPr/>
        </p:nvSpPr>
        <p:spPr>
          <a:xfrm>
            <a:off x="5642097" y="374520"/>
            <a:ext cx="6124229" cy="61027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502FAFA-F200-4516-B7BD-36669A3685DF}"/>
              </a:ext>
            </a:extLst>
          </p:cNvPr>
          <p:cNvSpPr/>
          <p:nvPr/>
        </p:nvSpPr>
        <p:spPr>
          <a:xfrm>
            <a:off x="756138" y="193946"/>
            <a:ext cx="4581329" cy="6664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/>
          <p:nvPr/>
        </p:nvSpPr>
        <p:spPr>
          <a:xfrm>
            <a:off x="7888991" y="4166391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Modern </a:t>
            </a:r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Portfolio Presentation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2EC02D5-22AE-4C5F-AB1F-B5B116880F17}"/>
              </a:ext>
            </a:extLst>
          </p:cNvPr>
          <p:cNvGrpSpPr/>
          <p:nvPr/>
        </p:nvGrpSpPr>
        <p:grpSpPr>
          <a:xfrm>
            <a:off x="5871087" y="619101"/>
            <a:ext cx="3121279" cy="3726433"/>
            <a:chOff x="7035800" y="892176"/>
            <a:chExt cx="4140201" cy="5084763"/>
          </a:xfrm>
          <a:solidFill>
            <a:srgbClr val="84F0EE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206947-7685-4D43-8A90-7EF05B30B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800" y="1552576"/>
              <a:ext cx="3057525" cy="3081338"/>
            </a:xfrm>
            <a:custGeom>
              <a:avLst/>
              <a:gdLst>
                <a:gd name="T0" fmla="*/ 742 w 810"/>
                <a:gd name="T1" fmla="*/ 631 h 817"/>
                <a:gd name="T2" fmla="*/ 789 w 810"/>
                <a:gd name="T3" fmla="*/ 528 h 817"/>
                <a:gd name="T4" fmla="*/ 789 w 810"/>
                <a:gd name="T5" fmla="*/ 528 h 817"/>
                <a:gd name="T6" fmla="*/ 789 w 810"/>
                <a:gd name="T7" fmla="*/ 528 h 817"/>
                <a:gd name="T8" fmla="*/ 790 w 810"/>
                <a:gd name="T9" fmla="*/ 523 h 817"/>
                <a:gd name="T10" fmla="*/ 794 w 810"/>
                <a:gd name="T11" fmla="*/ 508 h 817"/>
                <a:gd name="T12" fmla="*/ 793 w 810"/>
                <a:gd name="T13" fmla="*/ 320 h 817"/>
                <a:gd name="T14" fmla="*/ 349 w 810"/>
                <a:gd name="T15" fmla="*/ 35 h 817"/>
                <a:gd name="T16" fmla="*/ 31 w 810"/>
                <a:gd name="T17" fmla="*/ 479 h 817"/>
                <a:gd name="T18" fmla="*/ 380 w 810"/>
                <a:gd name="T19" fmla="*/ 806 h 817"/>
                <a:gd name="T20" fmla="*/ 742 w 810"/>
                <a:gd name="T21" fmla="*/ 631 h 817"/>
                <a:gd name="T22" fmla="*/ 590 w 810"/>
                <a:gd name="T23" fmla="*/ 704 h 817"/>
                <a:gd name="T24" fmla="*/ 370 w 810"/>
                <a:gd name="T25" fmla="*/ 749 h 817"/>
                <a:gd name="T26" fmla="*/ 135 w 810"/>
                <a:gd name="T27" fmla="*/ 599 h 817"/>
                <a:gd name="T28" fmla="*/ 118 w 810"/>
                <a:gd name="T29" fmla="*/ 270 h 817"/>
                <a:gd name="T30" fmla="*/ 252 w 810"/>
                <a:gd name="T31" fmla="*/ 128 h 817"/>
                <a:gd name="T32" fmla="*/ 447 w 810"/>
                <a:gd name="T33" fmla="*/ 87 h 817"/>
                <a:gd name="T34" fmla="*/ 662 w 810"/>
                <a:gd name="T35" fmla="*/ 194 h 817"/>
                <a:gd name="T36" fmla="*/ 750 w 810"/>
                <a:gd name="T37" fmla="*/ 414 h 817"/>
                <a:gd name="T38" fmla="*/ 741 w 810"/>
                <a:gd name="T39" fmla="*/ 491 h 817"/>
                <a:gd name="T40" fmla="*/ 741 w 810"/>
                <a:gd name="T41" fmla="*/ 505 h 817"/>
                <a:gd name="T42" fmla="*/ 742 w 810"/>
                <a:gd name="T43" fmla="*/ 506 h 817"/>
                <a:gd name="T44" fmla="*/ 742 w 810"/>
                <a:gd name="T45" fmla="*/ 506 h 817"/>
                <a:gd name="T46" fmla="*/ 738 w 810"/>
                <a:gd name="T47" fmla="*/ 509 h 817"/>
                <a:gd name="T48" fmla="*/ 726 w 810"/>
                <a:gd name="T49" fmla="*/ 546 h 817"/>
                <a:gd name="T50" fmla="*/ 726 w 810"/>
                <a:gd name="T51" fmla="*/ 547 h 817"/>
                <a:gd name="T52" fmla="*/ 722 w 810"/>
                <a:gd name="T53" fmla="*/ 559 h 817"/>
                <a:gd name="T54" fmla="*/ 712 w 810"/>
                <a:gd name="T55" fmla="*/ 572 h 817"/>
                <a:gd name="T56" fmla="*/ 590 w 810"/>
                <a:gd name="T57" fmla="*/ 704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0" h="817">
                  <a:moveTo>
                    <a:pt x="742" y="631"/>
                  </a:moveTo>
                  <a:cubicBezTo>
                    <a:pt x="763" y="600"/>
                    <a:pt x="779" y="566"/>
                    <a:pt x="789" y="528"/>
                  </a:cubicBezTo>
                  <a:cubicBezTo>
                    <a:pt x="789" y="528"/>
                    <a:pt x="789" y="528"/>
                    <a:pt x="789" y="528"/>
                  </a:cubicBezTo>
                  <a:cubicBezTo>
                    <a:pt x="789" y="528"/>
                    <a:pt x="789" y="528"/>
                    <a:pt x="789" y="528"/>
                  </a:cubicBezTo>
                  <a:cubicBezTo>
                    <a:pt x="790" y="527"/>
                    <a:pt x="790" y="525"/>
                    <a:pt x="790" y="523"/>
                  </a:cubicBezTo>
                  <a:cubicBezTo>
                    <a:pt x="793" y="519"/>
                    <a:pt x="793" y="513"/>
                    <a:pt x="794" y="508"/>
                  </a:cubicBezTo>
                  <a:cubicBezTo>
                    <a:pt x="810" y="445"/>
                    <a:pt x="809" y="382"/>
                    <a:pt x="793" y="320"/>
                  </a:cubicBezTo>
                  <a:cubicBezTo>
                    <a:pt x="743" y="125"/>
                    <a:pt x="547" y="0"/>
                    <a:pt x="349" y="35"/>
                  </a:cubicBezTo>
                  <a:cubicBezTo>
                    <a:pt x="139" y="72"/>
                    <a:pt x="0" y="267"/>
                    <a:pt x="31" y="479"/>
                  </a:cubicBezTo>
                  <a:cubicBezTo>
                    <a:pt x="57" y="654"/>
                    <a:pt x="204" y="793"/>
                    <a:pt x="380" y="806"/>
                  </a:cubicBezTo>
                  <a:cubicBezTo>
                    <a:pt x="533" y="817"/>
                    <a:pt x="655" y="758"/>
                    <a:pt x="742" y="631"/>
                  </a:cubicBezTo>
                  <a:close/>
                  <a:moveTo>
                    <a:pt x="590" y="704"/>
                  </a:moveTo>
                  <a:cubicBezTo>
                    <a:pt x="522" y="744"/>
                    <a:pt x="448" y="761"/>
                    <a:pt x="370" y="749"/>
                  </a:cubicBezTo>
                  <a:cubicBezTo>
                    <a:pt x="269" y="734"/>
                    <a:pt x="189" y="685"/>
                    <a:pt x="135" y="599"/>
                  </a:cubicBezTo>
                  <a:cubicBezTo>
                    <a:pt x="69" y="493"/>
                    <a:pt x="64" y="382"/>
                    <a:pt x="118" y="270"/>
                  </a:cubicBezTo>
                  <a:cubicBezTo>
                    <a:pt x="147" y="209"/>
                    <a:pt x="193" y="162"/>
                    <a:pt x="252" y="128"/>
                  </a:cubicBezTo>
                  <a:cubicBezTo>
                    <a:pt x="313" y="93"/>
                    <a:pt x="378" y="80"/>
                    <a:pt x="447" y="87"/>
                  </a:cubicBezTo>
                  <a:cubicBezTo>
                    <a:pt x="532" y="95"/>
                    <a:pt x="603" y="131"/>
                    <a:pt x="662" y="194"/>
                  </a:cubicBezTo>
                  <a:cubicBezTo>
                    <a:pt x="719" y="256"/>
                    <a:pt x="746" y="330"/>
                    <a:pt x="750" y="414"/>
                  </a:cubicBezTo>
                  <a:cubicBezTo>
                    <a:pt x="751" y="440"/>
                    <a:pt x="747" y="466"/>
                    <a:pt x="741" y="491"/>
                  </a:cubicBezTo>
                  <a:cubicBezTo>
                    <a:pt x="740" y="496"/>
                    <a:pt x="738" y="501"/>
                    <a:pt x="741" y="505"/>
                  </a:cubicBezTo>
                  <a:cubicBezTo>
                    <a:pt x="741" y="506"/>
                    <a:pt x="741" y="506"/>
                    <a:pt x="742" y="506"/>
                  </a:cubicBezTo>
                  <a:cubicBezTo>
                    <a:pt x="742" y="506"/>
                    <a:pt x="742" y="506"/>
                    <a:pt x="742" y="506"/>
                  </a:cubicBezTo>
                  <a:cubicBezTo>
                    <a:pt x="739" y="506"/>
                    <a:pt x="738" y="507"/>
                    <a:pt x="738" y="509"/>
                  </a:cubicBezTo>
                  <a:cubicBezTo>
                    <a:pt x="734" y="521"/>
                    <a:pt x="728" y="533"/>
                    <a:pt x="726" y="546"/>
                  </a:cubicBezTo>
                  <a:cubicBezTo>
                    <a:pt x="726" y="546"/>
                    <a:pt x="726" y="547"/>
                    <a:pt x="726" y="547"/>
                  </a:cubicBezTo>
                  <a:cubicBezTo>
                    <a:pt x="721" y="549"/>
                    <a:pt x="720" y="553"/>
                    <a:pt x="722" y="559"/>
                  </a:cubicBezTo>
                  <a:cubicBezTo>
                    <a:pt x="716" y="561"/>
                    <a:pt x="715" y="567"/>
                    <a:pt x="712" y="572"/>
                  </a:cubicBezTo>
                  <a:cubicBezTo>
                    <a:pt x="683" y="627"/>
                    <a:pt x="643" y="672"/>
                    <a:pt x="590" y="7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257918F-826C-4476-94D6-58747EEDF539}"/>
                </a:ext>
              </a:extLst>
            </p:cNvPr>
            <p:cNvSpPr/>
            <p:nvPr/>
          </p:nvSpPr>
          <p:spPr bwMode="auto">
            <a:xfrm>
              <a:off x="9526588" y="4260851"/>
              <a:ext cx="1649413" cy="1716088"/>
            </a:xfrm>
            <a:custGeom>
              <a:avLst/>
              <a:gdLst>
                <a:gd name="T0" fmla="*/ 396 w 437"/>
                <a:gd name="T1" fmla="*/ 319 h 455"/>
                <a:gd name="T2" fmla="*/ 277 w 437"/>
                <a:gd name="T3" fmla="*/ 183 h 455"/>
                <a:gd name="T4" fmla="*/ 237 w 437"/>
                <a:gd name="T5" fmla="*/ 143 h 455"/>
                <a:gd name="T6" fmla="*/ 234 w 437"/>
                <a:gd name="T7" fmla="*/ 137 h 455"/>
                <a:gd name="T8" fmla="*/ 222 w 437"/>
                <a:gd name="T9" fmla="*/ 98 h 455"/>
                <a:gd name="T10" fmla="*/ 186 w 437"/>
                <a:gd name="T11" fmla="*/ 106 h 455"/>
                <a:gd name="T12" fmla="*/ 170 w 437"/>
                <a:gd name="T13" fmla="*/ 104 h 455"/>
                <a:gd name="T14" fmla="*/ 78 w 437"/>
                <a:gd name="T15" fmla="*/ 0 h 455"/>
                <a:gd name="T16" fmla="*/ 7 w 437"/>
                <a:gd name="T17" fmla="*/ 61 h 455"/>
                <a:gd name="T18" fmla="*/ 8 w 437"/>
                <a:gd name="T19" fmla="*/ 71 h 455"/>
                <a:gd name="T20" fmla="*/ 102 w 437"/>
                <a:gd name="T21" fmla="*/ 178 h 455"/>
                <a:gd name="T22" fmla="*/ 89 w 437"/>
                <a:gd name="T23" fmla="*/ 190 h 455"/>
                <a:gd name="T24" fmla="*/ 81 w 437"/>
                <a:gd name="T25" fmla="*/ 217 h 455"/>
                <a:gd name="T26" fmla="*/ 104 w 437"/>
                <a:gd name="T27" fmla="*/ 239 h 455"/>
                <a:gd name="T28" fmla="*/ 135 w 437"/>
                <a:gd name="T29" fmla="*/ 259 h 455"/>
                <a:gd name="T30" fmla="*/ 139 w 437"/>
                <a:gd name="T31" fmla="*/ 264 h 455"/>
                <a:gd name="T32" fmla="*/ 280 w 437"/>
                <a:gd name="T33" fmla="*/ 424 h 455"/>
                <a:gd name="T34" fmla="*/ 355 w 437"/>
                <a:gd name="T35" fmla="*/ 448 h 455"/>
                <a:gd name="T36" fmla="*/ 396 w 437"/>
                <a:gd name="T37" fmla="*/ 319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55">
                  <a:moveTo>
                    <a:pt x="396" y="319"/>
                  </a:moveTo>
                  <a:cubicBezTo>
                    <a:pt x="356" y="273"/>
                    <a:pt x="317" y="228"/>
                    <a:pt x="277" y="183"/>
                  </a:cubicBezTo>
                  <a:cubicBezTo>
                    <a:pt x="264" y="169"/>
                    <a:pt x="253" y="153"/>
                    <a:pt x="237" y="143"/>
                  </a:cubicBezTo>
                  <a:cubicBezTo>
                    <a:pt x="234" y="142"/>
                    <a:pt x="233" y="141"/>
                    <a:pt x="234" y="137"/>
                  </a:cubicBezTo>
                  <a:cubicBezTo>
                    <a:pt x="240" y="120"/>
                    <a:pt x="236" y="107"/>
                    <a:pt x="222" y="98"/>
                  </a:cubicBezTo>
                  <a:cubicBezTo>
                    <a:pt x="210" y="91"/>
                    <a:pt x="199" y="92"/>
                    <a:pt x="186" y="106"/>
                  </a:cubicBezTo>
                  <a:cubicBezTo>
                    <a:pt x="179" y="113"/>
                    <a:pt x="175" y="111"/>
                    <a:pt x="170" y="104"/>
                  </a:cubicBezTo>
                  <a:cubicBezTo>
                    <a:pt x="140" y="69"/>
                    <a:pt x="109" y="35"/>
                    <a:pt x="78" y="0"/>
                  </a:cubicBezTo>
                  <a:cubicBezTo>
                    <a:pt x="57" y="23"/>
                    <a:pt x="33" y="43"/>
                    <a:pt x="7" y="61"/>
                  </a:cubicBezTo>
                  <a:cubicBezTo>
                    <a:pt x="0" y="66"/>
                    <a:pt x="5" y="68"/>
                    <a:pt x="8" y="71"/>
                  </a:cubicBezTo>
                  <a:cubicBezTo>
                    <a:pt x="39" y="107"/>
                    <a:pt x="70" y="142"/>
                    <a:pt x="102" y="178"/>
                  </a:cubicBezTo>
                  <a:cubicBezTo>
                    <a:pt x="97" y="183"/>
                    <a:pt x="93" y="186"/>
                    <a:pt x="89" y="190"/>
                  </a:cubicBezTo>
                  <a:cubicBezTo>
                    <a:pt x="80" y="198"/>
                    <a:pt x="77" y="207"/>
                    <a:pt x="81" y="217"/>
                  </a:cubicBezTo>
                  <a:cubicBezTo>
                    <a:pt x="85" y="228"/>
                    <a:pt x="92" y="241"/>
                    <a:pt x="104" y="239"/>
                  </a:cubicBezTo>
                  <a:cubicBezTo>
                    <a:pt x="123" y="235"/>
                    <a:pt x="128" y="246"/>
                    <a:pt x="135" y="259"/>
                  </a:cubicBezTo>
                  <a:cubicBezTo>
                    <a:pt x="136" y="260"/>
                    <a:pt x="137" y="262"/>
                    <a:pt x="139" y="264"/>
                  </a:cubicBezTo>
                  <a:cubicBezTo>
                    <a:pt x="186" y="317"/>
                    <a:pt x="232" y="371"/>
                    <a:pt x="280" y="424"/>
                  </a:cubicBezTo>
                  <a:cubicBezTo>
                    <a:pt x="299" y="446"/>
                    <a:pt x="325" y="455"/>
                    <a:pt x="355" y="448"/>
                  </a:cubicBezTo>
                  <a:cubicBezTo>
                    <a:pt x="415" y="434"/>
                    <a:pt x="437" y="365"/>
                    <a:pt x="396" y="3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653DE55-8327-4C71-B7DF-C464D5C7B385}"/>
                </a:ext>
              </a:extLst>
            </p:cNvPr>
            <p:cNvSpPr/>
            <p:nvPr/>
          </p:nvSpPr>
          <p:spPr bwMode="auto">
            <a:xfrm>
              <a:off x="8301038" y="892176"/>
              <a:ext cx="969963" cy="665163"/>
            </a:xfrm>
            <a:custGeom>
              <a:avLst/>
              <a:gdLst>
                <a:gd name="T0" fmla="*/ 10 w 257"/>
                <a:gd name="T1" fmla="*/ 66 h 176"/>
                <a:gd name="T2" fmla="*/ 24 w 257"/>
                <a:gd name="T3" fmla="*/ 68 h 176"/>
                <a:gd name="T4" fmla="*/ 198 w 257"/>
                <a:gd name="T5" fmla="*/ 68 h 176"/>
                <a:gd name="T6" fmla="*/ 189 w 257"/>
                <a:gd name="T7" fmla="*/ 91 h 176"/>
                <a:gd name="T8" fmla="*/ 173 w 257"/>
                <a:gd name="T9" fmla="*/ 101 h 176"/>
                <a:gd name="T10" fmla="*/ 68 w 257"/>
                <a:gd name="T11" fmla="*/ 101 h 176"/>
                <a:gd name="T12" fmla="*/ 51 w 257"/>
                <a:gd name="T13" fmla="*/ 116 h 176"/>
                <a:gd name="T14" fmla="*/ 67 w 257"/>
                <a:gd name="T15" fmla="*/ 130 h 176"/>
                <a:gd name="T16" fmla="*/ 156 w 257"/>
                <a:gd name="T17" fmla="*/ 130 h 176"/>
                <a:gd name="T18" fmla="*/ 164 w 257"/>
                <a:gd name="T19" fmla="*/ 132 h 176"/>
                <a:gd name="T20" fmla="*/ 133 w 257"/>
                <a:gd name="T21" fmla="*/ 165 h 176"/>
                <a:gd name="T22" fmla="*/ 179 w 257"/>
                <a:gd name="T23" fmla="*/ 174 h 176"/>
                <a:gd name="T24" fmla="*/ 193 w 257"/>
                <a:gd name="T25" fmla="*/ 169 h 176"/>
                <a:gd name="T26" fmla="*/ 233 w 257"/>
                <a:gd name="T27" fmla="*/ 112 h 176"/>
                <a:gd name="T28" fmla="*/ 257 w 257"/>
                <a:gd name="T29" fmla="*/ 26 h 176"/>
                <a:gd name="T30" fmla="*/ 230 w 257"/>
                <a:gd name="T31" fmla="*/ 1 h 176"/>
                <a:gd name="T32" fmla="*/ 208 w 257"/>
                <a:gd name="T33" fmla="*/ 28 h 176"/>
                <a:gd name="T34" fmla="*/ 195 w 257"/>
                <a:gd name="T35" fmla="*/ 40 h 176"/>
                <a:gd name="T36" fmla="*/ 27 w 257"/>
                <a:gd name="T37" fmla="*/ 40 h 176"/>
                <a:gd name="T38" fmla="*/ 15 w 257"/>
                <a:gd name="T39" fmla="*/ 41 h 176"/>
                <a:gd name="T40" fmla="*/ 13 w 257"/>
                <a:gd name="T41" fmla="*/ 41 h 176"/>
                <a:gd name="T42" fmla="*/ 13 w 257"/>
                <a:gd name="T43" fmla="*/ 41 h 176"/>
                <a:gd name="T44" fmla="*/ 13 w 257"/>
                <a:gd name="T45" fmla="*/ 41 h 176"/>
                <a:gd name="T46" fmla="*/ 10 w 257"/>
                <a:gd name="T4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176">
                  <a:moveTo>
                    <a:pt x="10" y="66"/>
                  </a:moveTo>
                  <a:cubicBezTo>
                    <a:pt x="14" y="69"/>
                    <a:pt x="19" y="68"/>
                    <a:pt x="24" y="68"/>
                  </a:cubicBezTo>
                  <a:cubicBezTo>
                    <a:pt x="82" y="68"/>
                    <a:pt x="140" y="68"/>
                    <a:pt x="198" y="68"/>
                  </a:cubicBezTo>
                  <a:cubicBezTo>
                    <a:pt x="195" y="76"/>
                    <a:pt x="192" y="83"/>
                    <a:pt x="189" y="91"/>
                  </a:cubicBezTo>
                  <a:cubicBezTo>
                    <a:pt x="187" y="99"/>
                    <a:pt x="181" y="101"/>
                    <a:pt x="173" y="101"/>
                  </a:cubicBezTo>
                  <a:cubicBezTo>
                    <a:pt x="138" y="101"/>
                    <a:pt x="103" y="101"/>
                    <a:pt x="68" y="101"/>
                  </a:cubicBezTo>
                  <a:cubicBezTo>
                    <a:pt x="55" y="101"/>
                    <a:pt x="50" y="105"/>
                    <a:pt x="51" y="116"/>
                  </a:cubicBezTo>
                  <a:cubicBezTo>
                    <a:pt x="51" y="125"/>
                    <a:pt x="56" y="130"/>
                    <a:pt x="67" y="130"/>
                  </a:cubicBezTo>
                  <a:cubicBezTo>
                    <a:pt x="97" y="130"/>
                    <a:pt x="126" y="130"/>
                    <a:pt x="156" y="130"/>
                  </a:cubicBezTo>
                  <a:cubicBezTo>
                    <a:pt x="158" y="130"/>
                    <a:pt x="162" y="128"/>
                    <a:pt x="164" y="132"/>
                  </a:cubicBezTo>
                  <a:cubicBezTo>
                    <a:pt x="156" y="144"/>
                    <a:pt x="144" y="154"/>
                    <a:pt x="133" y="165"/>
                  </a:cubicBezTo>
                  <a:cubicBezTo>
                    <a:pt x="149" y="168"/>
                    <a:pt x="164" y="171"/>
                    <a:pt x="179" y="174"/>
                  </a:cubicBezTo>
                  <a:cubicBezTo>
                    <a:pt x="186" y="176"/>
                    <a:pt x="189" y="174"/>
                    <a:pt x="193" y="169"/>
                  </a:cubicBezTo>
                  <a:cubicBezTo>
                    <a:pt x="208" y="152"/>
                    <a:pt x="221" y="133"/>
                    <a:pt x="233" y="112"/>
                  </a:cubicBezTo>
                  <a:cubicBezTo>
                    <a:pt x="248" y="86"/>
                    <a:pt x="257" y="57"/>
                    <a:pt x="257" y="26"/>
                  </a:cubicBezTo>
                  <a:cubicBezTo>
                    <a:pt x="257" y="10"/>
                    <a:pt x="246" y="0"/>
                    <a:pt x="230" y="1"/>
                  </a:cubicBezTo>
                  <a:cubicBezTo>
                    <a:pt x="217" y="2"/>
                    <a:pt x="210" y="9"/>
                    <a:pt x="208" y="28"/>
                  </a:cubicBezTo>
                  <a:cubicBezTo>
                    <a:pt x="208" y="38"/>
                    <a:pt x="204" y="40"/>
                    <a:pt x="195" y="40"/>
                  </a:cubicBezTo>
                  <a:cubicBezTo>
                    <a:pt x="139" y="39"/>
                    <a:pt x="83" y="40"/>
                    <a:pt x="27" y="40"/>
                  </a:cubicBezTo>
                  <a:cubicBezTo>
                    <a:pt x="23" y="40"/>
                    <a:pt x="19" y="39"/>
                    <a:pt x="15" y="41"/>
                  </a:cubicBezTo>
                  <a:cubicBezTo>
                    <a:pt x="14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9"/>
                    <a:pt x="0" y="57"/>
                    <a:pt x="1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55D4875-6656-4AEF-8087-4ACBB38433E8}"/>
                </a:ext>
              </a:extLst>
            </p:cNvPr>
            <p:cNvSpPr/>
            <p:nvPr/>
          </p:nvSpPr>
          <p:spPr bwMode="auto">
            <a:xfrm>
              <a:off x="7926388" y="892176"/>
              <a:ext cx="495300" cy="665163"/>
            </a:xfrm>
            <a:custGeom>
              <a:avLst/>
              <a:gdLst>
                <a:gd name="T0" fmla="*/ 69 w 131"/>
                <a:gd name="T1" fmla="*/ 172 h 176"/>
                <a:gd name="T2" fmla="*/ 76 w 131"/>
                <a:gd name="T3" fmla="*/ 175 h 176"/>
                <a:gd name="T4" fmla="*/ 131 w 131"/>
                <a:gd name="T5" fmla="*/ 165 h 176"/>
                <a:gd name="T6" fmla="*/ 50 w 131"/>
                <a:gd name="T7" fmla="*/ 19 h 176"/>
                <a:gd name="T8" fmla="*/ 26 w 131"/>
                <a:gd name="T9" fmla="*/ 1 h 176"/>
                <a:gd name="T10" fmla="*/ 2 w 131"/>
                <a:gd name="T11" fmla="*/ 33 h 176"/>
                <a:gd name="T12" fmla="*/ 69 w 131"/>
                <a:gd name="T13" fmla="*/ 1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6">
                  <a:moveTo>
                    <a:pt x="69" y="172"/>
                  </a:moveTo>
                  <a:cubicBezTo>
                    <a:pt x="71" y="175"/>
                    <a:pt x="73" y="176"/>
                    <a:pt x="76" y="175"/>
                  </a:cubicBezTo>
                  <a:cubicBezTo>
                    <a:pt x="94" y="170"/>
                    <a:pt x="111" y="168"/>
                    <a:pt x="131" y="165"/>
                  </a:cubicBezTo>
                  <a:cubicBezTo>
                    <a:pt x="88" y="124"/>
                    <a:pt x="53" y="80"/>
                    <a:pt x="50" y="19"/>
                  </a:cubicBezTo>
                  <a:cubicBezTo>
                    <a:pt x="49" y="7"/>
                    <a:pt x="38" y="0"/>
                    <a:pt x="26" y="1"/>
                  </a:cubicBezTo>
                  <a:cubicBezTo>
                    <a:pt x="10" y="1"/>
                    <a:pt x="0" y="14"/>
                    <a:pt x="2" y="33"/>
                  </a:cubicBezTo>
                  <a:cubicBezTo>
                    <a:pt x="6" y="88"/>
                    <a:pt x="33" y="132"/>
                    <a:pt x="69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46C352D-23A8-4208-9FF5-76094BAFF50F}"/>
                </a:ext>
              </a:extLst>
            </p:cNvPr>
            <p:cNvSpPr/>
            <p:nvPr/>
          </p:nvSpPr>
          <p:spPr bwMode="auto">
            <a:xfrm>
              <a:off x="7934325" y="2070101"/>
              <a:ext cx="1362075" cy="2058988"/>
            </a:xfrm>
            <a:custGeom>
              <a:avLst/>
              <a:gdLst>
                <a:gd name="T0" fmla="*/ 280 w 361"/>
                <a:gd name="T1" fmla="*/ 12 h 546"/>
                <a:gd name="T2" fmla="*/ 250 w 361"/>
                <a:gd name="T3" fmla="*/ 3 h 546"/>
                <a:gd name="T4" fmla="*/ 241 w 361"/>
                <a:gd name="T5" fmla="*/ 2 h 546"/>
                <a:gd name="T6" fmla="*/ 263 w 361"/>
                <a:gd name="T7" fmla="*/ 26 h 546"/>
                <a:gd name="T8" fmla="*/ 305 w 361"/>
                <a:gd name="T9" fmla="*/ 135 h 546"/>
                <a:gd name="T10" fmla="*/ 293 w 361"/>
                <a:gd name="T11" fmla="*/ 146 h 546"/>
                <a:gd name="T12" fmla="*/ 124 w 361"/>
                <a:gd name="T13" fmla="*/ 145 h 546"/>
                <a:gd name="T14" fmla="*/ 113 w 361"/>
                <a:gd name="T15" fmla="*/ 146 h 546"/>
                <a:gd name="T16" fmla="*/ 102 w 361"/>
                <a:gd name="T17" fmla="*/ 161 h 546"/>
                <a:gd name="T18" fmla="*/ 113 w 361"/>
                <a:gd name="T19" fmla="*/ 174 h 546"/>
                <a:gd name="T20" fmla="*/ 123 w 361"/>
                <a:gd name="T21" fmla="*/ 174 h 546"/>
                <a:gd name="T22" fmla="*/ 251 w 361"/>
                <a:gd name="T23" fmla="*/ 174 h 546"/>
                <a:gd name="T24" fmla="*/ 295 w 361"/>
                <a:gd name="T25" fmla="*/ 174 h 546"/>
                <a:gd name="T26" fmla="*/ 286 w 361"/>
                <a:gd name="T27" fmla="*/ 195 h 546"/>
                <a:gd name="T28" fmla="*/ 267 w 361"/>
                <a:gd name="T29" fmla="*/ 207 h 546"/>
                <a:gd name="T30" fmla="*/ 166 w 361"/>
                <a:gd name="T31" fmla="*/ 207 h 546"/>
                <a:gd name="T32" fmla="*/ 145 w 361"/>
                <a:gd name="T33" fmla="*/ 221 h 546"/>
                <a:gd name="T34" fmla="*/ 167 w 361"/>
                <a:gd name="T35" fmla="*/ 235 h 546"/>
                <a:gd name="T36" fmla="*/ 248 w 361"/>
                <a:gd name="T37" fmla="*/ 235 h 546"/>
                <a:gd name="T38" fmla="*/ 256 w 361"/>
                <a:gd name="T39" fmla="*/ 237 h 546"/>
                <a:gd name="T40" fmla="*/ 246 w 361"/>
                <a:gd name="T41" fmla="*/ 249 h 546"/>
                <a:gd name="T42" fmla="*/ 150 w 361"/>
                <a:gd name="T43" fmla="*/ 326 h 546"/>
                <a:gd name="T44" fmla="*/ 70 w 361"/>
                <a:gd name="T45" fmla="*/ 395 h 546"/>
                <a:gd name="T46" fmla="*/ 53 w 361"/>
                <a:gd name="T47" fmla="*/ 415 h 546"/>
                <a:gd name="T48" fmla="*/ 53 w 361"/>
                <a:gd name="T49" fmla="*/ 415 h 546"/>
                <a:gd name="T50" fmla="*/ 53 w 361"/>
                <a:gd name="T51" fmla="*/ 415 h 546"/>
                <a:gd name="T52" fmla="*/ 46 w 361"/>
                <a:gd name="T53" fmla="*/ 423 h 546"/>
                <a:gd name="T54" fmla="*/ 4 w 361"/>
                <a:gd name="T55" fmla="*/ 507 h 546"/>
                <a:gd name="T56" fmla="*/ 6 w 361"/>
                <a:gd name="T57" fmla="*/ 521 h 546"/>
                <a:gd name="T58" fmla="*/ 50 w 361"/>
                <a:gd name="T59" fmla="*/ 546 h 546"/>
                <a:gd name="T60" fmla="*/ 66 w 361"/>
                <a:gd name="T61" fmla="*/ 530 h 546"/>
                <a:gd name="T62" fmla="*/ 226 w 361"/>
                <a:gd name="T63" fmla="*/ 530 h 546"/>
                <a:gd name="T64" fmla="*/ 241 w 361"/>
                <a:gd name="T65" fmla="*/ 529 h 546"/>
                <a:gd name="T66" fmla="*/ 251 w 361"/>
                <a:gd name="T67" fmla="*/ 514 h 546"/>
                <a:gd name="T68" fmla="*/ 238 w 361"/>
                <a:gd name="T69" fmla="*/ 502 h 546"/>
                <a:gd name="T70" fmla="*/ 230 w 361"/>
                <a:gd name="T71" fmla="*/ 501 h 546"/>
                <a:gd name="T72" fmla="*/ 70 w 361"/>
                <a:gd name="T73" fmla="*/ 501 h 546"/>
                <a:gd name="T74" fmla="*/ 58 w 361"/>
                <a:gd name="T75" fmla="*/ 501 h 546"/>
                <a:gd name="T76" fmla="*/ 68 w 361"/>
                <a:gd name="T77" fmla="*/ 479 h 546"/>
                <a:gd name="T78" fmla="*/ 85 w 361"/>
                <a:gd name="T79" fmla="*/ 468 h 546"/>
                <a:gd name="T80" fmla="*/ 193 w 361"/>
                <a:gd name="T81" fmla="*/ 469 h 546"/>
                <a:gd name="T82" fmla="*/ 212 w 361"/>
                <a:gd name="T83" fmla="*/ 455 h 546"/>
                <a:gd name="T84" fmla="*/ 194 w 361"/>
                <a:gd name="T85" fmla="*/ 440 h 546"/>
                <a:gd name="T86" fmla="*/ 130 w 361"/>
                <a:gd name="T87" fmla="*/ 440 h 546"/>
                <a:gd name="T88" fmla="*/ 96 w 361"/>
                <a:gd name="T89" fmla="*/ 440 h 546"/>
                <a:gd name="T90" fmla="*/ 110 w 361"/>
                <a:gd name="T91" fmla="*/ 422 h 546"/>
                <a:gd name="T92" fmla="*/ 117 w 361"/>
                <a:gd name="T93" fmla="*/ 416 h 546"/>
                <a:gd name="T94" fmla="*/ 128 w 361"/>
                <a:gd name="T95" fmla="*/ 405 h 546"/>
                <a:gd name="T96" fmla="*/ 128 w 361"/>
                <a:gd name="T97" fmla="*/ 405 h 546"/>
                <a:gd name="T98" fmla="*/ 128 w 361"/>
                <a:gd name="T99" fmla="*/ 405 h 546"/>
                <a:gd name="T100" fmla="*/ 202 w 361"/>
                <a:gd name="T101" fmla="*/ 349 h 546"/>
                <a:gd name="T102" fmla="*/ 313 w 361"/>
                <a:gd name="T103" fmla="*/ 245 h 546"/>
                <a:gd name="T104" fmla="*/ 351 w 361"/>
                <a:gd name="T105" fmla="*/ 98 h 546"/>
                <a:gd name="T106" fmla="*/ 280 w 361"/>
                <a:gd name="T107" fmla="*/ 1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1" h="546">
                  <a:moveTo>
                    <a:pt x="280" y="12"/>
                  </a:moveTo>
                  <a:cubicBezTo>
                    <a:pt x="270" y="10"/>
                    <a:pt x="260" y="6"/>
                    <a:pt x="250" y="3"/>
                  </a:cubicBezTo>
                  <a:cubicBezTo>
                    <a:pt x="247" y="2"/>
                    <a:pt x="245" y="0"/>
                    <a:pt x="241" y="2"/>
                  </a:cubicBezTo>
                  <a:cubicBezTo>
                    <a:pt x="248" y="10"/>
                    <a:pt x="256" y="18"/>
                    <a:pt x="263" y="26"/>
                  </a:cubicBezTo>
                  <a:cubicBezTo>
                    <a:pt x="288" y="58"/>
                    <a:pt x="307" y="92"/>
                    <a:pt x="305" y="135"/>
                  </a:cubicBezTo>
                  <a:cubicBezTo>
                    <a:pt x="304" y="143"/>
                    <a:pt x="302" y="146"/>
                    <a:pt x="293" y="146"/>
                  </a:cubicBezTo>
                  <a:cubicBezTo>
                    <a:pt x="237" y="145"/>
                    <a:pt x="180" y="145"/>
                    <a:pt x="124" y="145"/>
                  </a:cubicBezTo>
                  <a:cubicBezTo>
                    <a:pt x="120" y="145"/>
                    <a:pt x="116" y="145"/>
                    <a:pt x="113" y="146"/>
                  </a:cubicBezTo>
                  <a:cubicBezTo>
                    <a:pt x="105" y="148"/>
                    <a:pt x="101" y="153"/>
                    <a:pt x="102" y="161"/>
                  </a:cubicBezTo>
                  <a:cubicBezTo>
                    <a:pt x="102" y="167"/>
                    <a:pt x="106" y="172"/>
                    <a:pt x="113" y="174"/>
                  </a:cubicBezTo>
                  <a:cubicBezTo>
                    <a:pt x="117" y="174"/>
                    <a:pt x="120" y="174"/>
                    <a:pt x="123" y="174"/>
                  </a:cubicBezTo>
                  <a:cubicBezTo>
                    <a:pt x="166" y="174"/>
                    <a:pt x="208" y="174"/>
                    <a:pt x="251" y="174"/>
                  </a:cubicBezTo>
                  <a:cubicBezTo>
                    <a:pt x="265" y="174"/>
                    <a:pt x="280" y="174"/>
                    <a:pt x="295" y="174"/>
                  </a:cubicBezTo>
                  <a:cubicBezTo>
                    <a:pt x="293" y="182"/>
                    <a:pt x="289" y="188"/>
                    <a:pt x="286" y="195"/>
                  </a:cubicBezTo>
                  <a:cubicBezTo>
                    <a:pt x="283" y="204"/>
                    <a:pt x="277" y="207"/>
                    <a:pt x="267" y="207"/>
                  </a:cubicBezTo>
                  <a:cubicBezTo>
                    <a:pt x="233" y="206"/>
                    <a:pt x="200" y="207"/>
                    <a:pt x="166" y="207"/>
                  </a:cubicBezTo>
                  <a:cubicBezTo>
                    <a:pt x="151" y="207"/>
                    <a:pt x="145" y="211"/>
                    <a:pt x="145" y="221"/>
                  </a:cubicBezTo>
                  <a:cubicBezTo>
                    <a:pt x="145" y="231"/>
                    <a:pt x="151" y="235"/>
                    <a:pt x="167" y="235"/>
                  </a:cubicBezTo>
                  <a:cubicBezTo>
                    <a:pt x="194" y="235"/>
                    <a:pt x="221" y="235"/>
                    <a:pt x="248" y="235"/>
                  </a:cubicBezTo>
                  <a:cubicBezTo>
                    <a:pt x="250" y="235"/>
                    <a:pt x="254" y="234"/>
                    <a:pt x="256" y="237"/>
                  </a:cubicBezTo>
                  <a:cubicBezTo>
                    <a:pt x="253" y="241"/>
                    <a:pt x="249" y="245"/>
                    <a:pt x="246" y="249"/>
                  </a:cubicBezTo>
                  <a:cubicBezTo>
                    <a:pt x="218" y="279"/>
                    <a:pt x="184" y="303"/>
                    <a:pt x="150" y="326"/>
                  </a:cubicBezTo>
                  <a:cubicBezTo>
                    <a:pt x="121" y="347"/>
                    <a:pt x="93" y="368"/>
                    <a:pt x="70" y="395"/>
                  </a:cubicBezTo>
                  <a:cubicBezTo>
                    <a:pt x="63" y="401"/>
                    <a:pt x="58" y="408"/>
                    <a:pt x="53" y="415"/>
                  </a:cubicBezTo>
                  <a:cubicBezTo>
                    <a:pt x="53" y="415"/>
                    <a:pt x="53" y="415"/>
                    <a:pt x="53" y="415"/>
                  </a:cubicBezTo>
                  <a:cubicBezTo>
                    <a:pt x="53" y="415"/>
                    <a:pt x="53" y="415"/>
                    <a:pt x="53" y="415"/>
                  </a:cubicBezTo>
                  <a:cubicBezTo>
                    <a:pt x="50" y="418"/>
                    <a:pt x="48" y="420"/>
                    <a:pt x="46" y="423"/>
                  </a:cubicBezTo>
                  <a:cubicBezTo>
                    <a:pt x="27" y="449"/>
                    <a:pt x="12" y="476"/>
                    <a:pt x="4" y="507"/>
                  </a:cubicBezTo>
                  <a:cubicBezTo>
                    <a:pt x="3" y="512"/>
                    <a:pt x="0" y="517"/>
                    <a:pt x="6" y="521"/>
                  </a:cubicBezTo>
                  <a:cubicBezTo>
                    <a:pt x="19" y="530"/>
                    <a:pt x="32" y="539"/>
                    <a:pt x="50" y="546"/>
                  </a:cubicBezTo>
                  <a:cubicBezTo>
                    <a:pt x="46" y="529"/>
                    <a:pt x="55" y="530"/>
                    <a:pt x="66" y="530"/>
                  </a:cubicBezTo>
                  <a:cubicBezTo>
                    <a:pt x="119" y="530"/>
                    <a:pt x="173" y="530"/>
                    <a:pt x="226" y="530"/>
                  </a:cubicBezTo>
                  <a:cubicBezTo>
                    <a:pt x="231" y="530"/>
                    <a:pt x="236" y="530"/>
                    <a:pt x="241" y="529"/>
                  </a:cubicBezTo>
                  <a:cubicBezTo>
                    <a:pt x="248" y="527"/>
                    <a:pt x="252" y="522"/>
                    <a:pt x="251" y="514"/>
                  </a:cubicBezTo>
                  <a:cubicBezTo>
                    <a:pt x="251" y="507"/>
                    <a:pt x="246" y="502"/>
                    <a:pt x="238" y="502"/>
                  </a:cubicBezTo>
                  <a:cubicBezTo>
                    <a:pt x="236" y="501"/>
                    <a:pt x="233" y="501"/>
                    <a:pt x="230" y="501"/>
                  </a:cubicBezTo>
                  <a:cubicBezTo>
                    <a:pt x="177" y="501"/>
                    <a:pt x="124" y="501"/>
                    <a:pt x="70" y="501"/>
                  </a:cubicBezTo>
                  <a:cubicBezTo>
                    <a:pt x="67" y="501"/>
                    <a:pt x="63" y="501"/>
                    <a:pt x="58" y="501"/>
                  </a:cubicBezTo>
                  <a:cubicBezTo>
                    <a:pt x="62" y="492"/>
                    <a:pt x="65" y="486"/>
                    <a:pt x="68" y="479"/>
                  </a:cubicBezTo>
                  <a:cubicBezTo>
                    <a:pt x="71" y="471"/>
                    <a:pt x="76" y="468"/>
                    <a:pt x="85" y="468"/>
                  </a:cubicBezTo>
                  <a:cubicBezTo>
                    <a:pt x="121" y="469"/>
                    <a:pt x="157" y="469"/>
                    <a:pt x="193" y="469"/>
                  </a:cubicBezTo>
                  <a:cubicBezTo>
                    <a:pt x="206" y="469"/>
                    <a:pt x="212" y="464"/>
                    <a:pt x="212" y="455"/>
                  </a:cubicBezTo>
                  <a:cubicBezTo>
                    <a:pt x="212" y="445"/>
                    <a:pt x="205" y="440"/>
                    <a:pt x="194" y="440"/>
                  </a:cubicBezTo>
                  <a:cubicBezTo>
                    <a:pt x="172" y="440"/>
                    <a:pt x="151" y="440"/>
                    <a:pt x="130" y="440"/>
                  </a:cubicBezTo>
                  <a:cubicBezTo>
                    <a:pt x="119" y="440"/>
                    <a:pt x="108" y="440"/>
                    <a:pt x="96" y="440"/>
                  </a:cubicBezTo>
                  <a:cubicBezTo>
                    <a:pt x="102" y="433"/>
                    <a:pt x="106" y="428"/>
                    <a:pt x="110" y="422"/>
                  </a:cubicBezTo>
                  <a:cubicBezTo>
                    <a:pt x="113" y="421"/>
                    <a:pt x="115" y="419"/>
                    <a:pt x="117" y="416"/>
                  </a:cubicBezTo>
                  <a:cubicBezTo>
                    <a:pt x="121" y="413"/>
                    <a:pt x="125" y="409"/>
                    <a:pt x="128" y="405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52" y="384"/>
                    <a:pt x="177" y="366"/>
                    <a:pt x="202" y="349"/>
                  </a:cubicBezTo>
                  <a:cubicBezTo>
                    <a:pt x="245" y="320"/>
                    <a:pt x="283" y="287"/>
                    <a:pt x="313" y="245"/>
                  </a:cubicBezTo>
                  <a:cubicBezTo>
                    <a:pt x="344" y="201"/>
                    <a:pt x="361" y="153"/>
                    <a:pt x="351" y="98"/>
                  </a:cubicBezTo>
                  <a:cubicBezTo>
                    <a:pt x="344" y="56"/>
                    <a:pt x="325" y="23"/>
                    <a:pt x="28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CE376E6-FE0F-4626-856D-2F9B6EE69E73}"/>
                </a:ext>
              </a:extLst>
            </p:cNvPr>
            <p:cNvSpPr/>
            <p:nvPr/>
          </p:nvSpPr>
          <p:spPr bwMode="auto">
            <a:xfrm>
              <a:off x="7915275" y="2076451"/>
              <a:ext cx="981075" cy="1135063"/>
            </a:xfrm>
            <a:custGeom>
              <a:avLst/>
              <a:gdLst>
                <a:gd name="T0" fmla="*/ 93 w 260"/>
                <a:gd name="T1" fmla="*/ 296 h 301"/>
                <a:gd name="T2" fmla="*/ 102 w 260"/>
                <a:gd name="T3" fmla="*/ 298 h 301"/>
                <a:gd name="T4" fmla="*/ 137 w 260"/>
                <a:gd name="T5" fmla="*/ 273 h 301"/>
                <a:gd name="T6" fmla="*/ 128 w 260"/>
                <a:gd name="T7" fmla="*/ 266 h 301"/>
                <a:gd name="T8" fmla="*/ 57 w 260"/>
                <a:gd name="T9" fmla="*/ 121 h 301"/>
                <a:gd name="T10" fmla="*/ 68 w 260"/>
                <a:gd name="T11" fmla="*/ 111 h 301"/>
                <a:gd name="T12" fmla="*/ 237 w 260"/>
                <a:gd name="T13" fmla="*/ 111 h 301"/>
                <a:gd name="T14" fmla="*/ 252 w 260"/>
                <a:gd name="T15" fmla="*/ 108 h 301"/>
                <a:gd name="T16" fmla="*/ 258 w 260"/>
                <a:gd name="T17" fmla="*/ 93 h 301"/>
                <a:gd name="T18" fmla="*/ 244 w 260"/>
                <a:gd name="T19" fmla="*/ 83 h 301"/>
                <a:gd name="T20" fmla="*/ 234 w 260"/>
                <a:gd name="T21" fmla="*/ 83 h 301"/>
                <a:gd name="T22" fmla="*/ 64 w 260"/>
                <a:gd name="T23" fmla="*/ 83 h 301"/>
                <a:gd name="T24" fmla="*/ 64 w 260"/>
                <a:gd name="T25" fmla="*/ 79 h 301"/>
                <a:gd name="T26" fmla="*/ 69 w 260"/>
                <a:gd name="T27" fmla="*/ 66 h 301"/>
                <a:gd name="T28" fmla="*/ 77 w 260"/>
                <a:gd name="T29" fmla="*/ 50 h 301"/>
                <a:gd name="T30" fmla="*/ 195 w 260"/>
                <a:gd name="T31" fmla="*/ 50 h 301"/>
                <a:gd name="T32" fmla="*/ 210 w 260"/>
                <a:gd name="T33" fmla="*/ 35 h 301"/>
                <a:gd name="T34" fmla="*/ 196 w 260"/>
                <a:gd name="T35" fmla="*/ 21 h 301"/>
                <a:gd name="T36" fmla="*/ 177 w 260"/>
                <a:gd name="T37" fmla="*/ 22 h 301"/>
                <a:gd name="T38" fmla="*/ 96 w 260"/>
                <a:gd name="T39" fmla="*/ 22 h 301"/>
                <a:gd name="T40" fmla="*/ 113 w 260"/>
                <a:gd name="T41" fmla="*/ 0 h 301"/>
                <a:gd name="T42" fmla="*/ 34 w 260"/>
                <a:gd name="T43" fmla="*/ 33 h 301"/>
                <a:gd name="T44" fmla="*/ 29 w 260"/>
                <a:gd name="T45" fmla="*/ 38 h 301"/>
                <a:gd name="T46" fmla="*/ 8 w 260"/>
                <a:gd name="T47" fmla="*/ 156 h 301"/>
                <a:gd name="T48" fmla="*/ 93 w 260"/>
                <a:gd name="T49" fmla="*/ 29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0" h="301">
                  <a:moveTo>
                    <a:pt x="93" y="296"/>
                  </a:moveTo>
                  <a:cubicBezTo>
                    <a:pt x="96" y="299"/>
                    <a:pt x="98" y="301"/>
                    <a:pt x="102" y="298"/>
                  </a:cubicBezTo>
                  <a:cubicBezTo>
                    <a:pt x="113" y="289"/>
                    <a:pt x="125" y="281"/>
                    <a:pt x="137" y="273"/>
                  </a:cubicBezTo>
                  <a:cubicBezTo>
                    <a:pt x="133" y="270"/>
                    <a:pt x="131" y="268"/>
                    <a:pt x="128" y="266"/>
                  </a:cubicBezTo>
                  <a:cubicBezTo>
                    <a:pt x="84" y="227"/>
                    <a:pt x="56" y="181"/>
                    <a:pt x="57" y="121"/>
                  </a:cubicBezTo>
                  <a:cubicBezTo>
                    <a:pt x="57" y="112"/>
                    <a:pt x="60" y="111"/>
                    <a:pt x="68" y="111"/>
                  </a:cubicBezTo>
                  <a:cubicBezTo>
                    <a:pt x="124" y="111"/>
                    <a:pt x="181" y="111"/>
                    <a:pt x="237" y="111"/>
                  </a:cubicBezTo>
                  <a:cubicBezTo>
                    <a:pt x="242" y="111"/>
                    <a:pt x="248" y="112"/>
                    <a:pt x="252" y="108"/>
                  </a:cubicBezTo>
                  <a:cubicBezTo>
                    <a:pt x="258" y="105"/>
                    <a:pt x="260" y="99"/>
                    <a:pt x="258" y="93"/>
                  </a:cubicBezTo>
                  <a:cubicBezTo>
                    <a:pt x="256" y="86"/>
                    <a:pt x="251" y="83"/>
                    <a:pt x="244" y="83"/>
                  </a:cubicBezTo>
                  <a:cubicBezTo>
                    <a:pt x="241" y="83"/>
                    <a:pt x="238" y="83"/>
                    <a:pt x="234" y="83"/>
                  </a:cubicBezTo>
                  <a:cubicBezTo>
                    <a:pt x="178" y="83"/>
                    <a:pt x="121" y="83"/>
                    <a:pt x="64" y="83"/>
                  </a:cubicBezTo>
                  <a:cubicBezTo>
                    <a:pt x="64" y="82"/>
                    <a:pt x="64" y="80"/>
                    <a:pt x="64" y="79"/>
                  </a:cubicBezTo>
                  <a:cubicBezTo>
                    <a:pt x="67" y="75"/>
                    <a:pt x="68" y="71"/>
                    <a:pt x="69" y="66"/>
                  </a:cubicBezTo>
                  <a:cubicBezTo>
                    <a:pt x="71" y="61"/>
                    <a:pt x="74" y="55"/>
                    <a:pt x="77" y="50"/>
                  </a:cubicBezTo>
                  <a:cubicBezTo>
                    <a:pt x="117" y="50"/>
                    <a:pt x="156" y="50"/>
                    <a:pt x="195" y="50"/>
                  </a:cubicBezTo>
                  <a:cubicBezTo>
                    <a:pt x="205" y="50"/>
                    <a:pt x="211" y="45"/>
                    <a:pt x="210" y="35"/>
                  </a:cubicBezTo>
                  <a:cubicBezTo>
                    <a:pt x="210" y="26"/>
                    <a:pt x="205" y="21"/>
                    <a:pt x="196" y="21"/>
                  </a:cubicBezTo>
                  <a:cubicBezTo>
                    <a:pt x="189" y="22"/>
                    <a:pt x="183" y="22"/>
                    <a:pt x="177" y="22"/>
                  </a:cubicBezTo>
                  <a:cubicBezTo>
                    <a:pt x="151" y="22"/>
                    <a:pt x="124" y="22"/>
                    <a:pt x="96" y="22"/>
                  </a:cubicBezTo>
                  <a:cubicBezTo>
                    <a:pt x="102" y="14"/>
                    <a:pt x="107" y="8"/>
                    <a:pt x="113" y="0"/>
                  </a:cubicBezTo>
                  <a:cubicBezTo>
                    <a:pt x="84" y="8"/>
                    <a:pt x="58" y="18"/>
                    <a:pt x="34" y="33"/>
                  </a:cubicBezTo>
                  <a:cubicBezTo>
                    <a:pt x="32" y="34"/>
                    <a:pt x="30" y="36"/>
                    <a:pt x="29" y="38"/>
                  </a:cubicBezTo>
                  <a:cubicBezTo>
                    <a:pt x="9" y="75"/>
                    <a:pt x="0" y="114"/>
                    <a:pt x="8" y="156"/>
                  </a:cubicBezTo>
                  <a:cubicBezTo>
                    <a:pt x="19" y="214"/>
                    <a:pt x="52" y="258"/>
                    <a:pt x="93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C8421A0-17CE-4CFF-AF44-22AE9ADC8CA5}"/>
                </a:ext>
              </a:extLst>
            </p:cNvPr>
            <p:cNvSpPr/>
            <p:nvPr/>
          </p:nvSpPr>
          <p:spPr bwMode="auto">
            <a:xfrm>
              <a:off x="8775700" y="3471863"/>
              <a:ext cx="487363" cy="660400"/>
            </a:xfrm>
            <a:custGeom>
              <a:avLst/>
              <a:gdLst>
                <a:gd name="T0" fmla="*/ 62 w 129"/>
                <a:gd name="T1" fmla="*/ 25 h 175"/>
                <a:gd name="T2" fmla="*/ 42 w 129"/>
                <a:gd name="T3" fmla="*/ 4 h 175"/>
                <a:gd name="T4" fmla="*/ 34 w 129"/>
                <a:gd name="T5" fmla="*/ 3 h 175"/>
                <a:gd name="T6" fmla="*/ 5 w 129"/>
                <a:gd name="T7" fmla="*/ 23 h 175"/>
                <a:gd name="T8" fmla="*/ 4 w 129"/>
                <a:gd name="T9" fmla="*/ 31 h 175"/>
                <a:gd name="T10" fmla="*/ 57 w 129"/>
                <a:gd name="T11" fmla="*/ 95 h 175"/>
                <a:gd name="T12" fmla="*/ 57 w 129"/>
                <a:gd name="T13" fmla="*/ 95 h 175"/>
                <a:gd name="T14" fmla="*/ 82 w 129"/>
                <a:gd name="T15" fmla="*/ 169 h 175"/>
                <a:gd name="T16" fmla="*/ 90 w 129"/>
                <a:gd name="T17" fmla="*/ 172 h 175"/>
                <a:gd name="T18" fmla="*/ 124 w 129"/>
                <a:gd name="T19" fmla="*/ 151 h 175"/>
                <a:gd name="T20" fmla="*/ 128 w 129"/>
                <a:gd name="T21" fmla="*/ 141 h 175"/>
                <a:gd name="T22" fmla="*/ 62 w 129"/>
                <a:gd name="T23" fmla="*/ 2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75">
                  <a:moveTo>
                    <a:pt x="62" y="25"/>
                  </a:moveTo>
                  <a:cubicBezTo>
                    <a:pt x="56" y="18"/>
                    <a:pt x="49" y="11"/>
                    <a:pt x="42" y="4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24" y="10"/>
                    <a:pt x="15" y="17"/>
                    <a:pt x="5" y="23"/>
                  </a:cubicBezTo>
                  <a:cubicBezTo>
                    <a:pt x="2" y="26"/>
                    <a:pt x="0" y="28"/>
                    <a:pt x="4" y="31"/>
                  </a:cubicBezTo>
                  <a:cubicBezTo>
                    <a:pt x="28" y="47"/>
                    <a:pt x="42" y="71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68" y="119"/>
                    <a:pt x="78" y="143"/>
                    <a:pt x="82" y="169"/>
                  </a:cubicBezTo>
                  <a:cubicBezTo>
                    <a:pt x="83" y="175"/>
                    <a:pt x="86" y="174"/>
                    <a:pt x="90" y="172"/>
                  </a:cubicBezTo>
                  <a:cubicBezTo>
                    <a:pt x="101" y="165"/>
                    <a:pt x="113" y="159"/>
                    <a:pt x="124" y="151"/>
                  </a:cubicBezTo>
                  <a:cubicBezTo>
                    <a:pt x="127" y="148"/>
                    <a:pt x="129" y="145"/>
                    <a:pt x="128" y="141"/>
                  </a:cubicBezTo>
                  <a:cubicBezTo>
                    <a:pt x="118" y="96"/>
                    <a:pt x="94" y="58"/>
                    <a:pt x="62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7" name="TextBox 13">
            <a:extLst>
              <a:ext uri="{FF2B5EF4-FFF2-40B4-BE49-F238E27FC236}">
                <a16:creationId xmlns:a16="http://schemas.microsoft.com/office/drawing/2014/main" id="{99B5A3C1-B5D6-4558-9CA1-2A5D05B1CF62}"/>
              </a:ext>
            </a:extLst>
          </p:cNvPr>
          <p:cNvSpPr txBox="1"/>
          <p:nvPr/>
        </p:nvSpPr>
        <p:spPr>
          <a:xfrm>
            <a:off x="1388638" y="1054626"/>
            <a:ext cx="3305754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MEDICAL</a:t>
            </a:r>
          </a:p>
          <a:p>
            <a:pPr algn="dist"/>
            <a:r>
              <a:rPr lang="en-US" altLang="ko-KR"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GENOME</a:t>
            </a:r>
          </a:p>
          <a:p>
            <a:pPr algn="dist"/>
            <a:r>
              <a:rPr lang="en-US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EDITING</a:t>
            </a:r>
          </a:p>
          <a:p>
            <a:pPr algn="dist"/>
            <a:r>
              <a:rPr lang="en-US" altLang="ko-KR"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AC46233E-F240-4667-9799-ADC3CE2BA6F9}"/>
              </a:ext>
            </a:extLst>
          </p:cNvPr>
          <p:cNvSpPr txBox="1"/>
          <p:nvPr/>
        </p:nvSpPr>
        <p:spPr>
          <a:xfrm>
            <a:off x="1460059" y="365092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92B02601-8690-4820-B074-E90872070D35}"/>
              </a:ext>
            </a:extLst>
          </p:cNvPr>
          <p:cNvSpPr txBox="1"/>
          <p:nvPr/>
        </p:nvSpPr>
        <p:spPr>
          <a:xfrm>
            <a:off x="1460059" y="4561113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32508" y="70072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6C7D61-423C-4F36-A024-B921FE28D96C}"/>
              </a:ext>
            </a:extLst>
          </p:cNvPr>
          <p:cNvSpPr/>
          <p:nvPr/>
        </p:nvSpPr>
        <p:spPr>
          <a:xfrm>
            <a:off x="932508" y="1945988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CD15E-6F07-4779-8517-B931B6EF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12061"/>
              </p:ext>
            </p:extLst>
          </p:nvPr>
        </p:nvGraphicFramePr>
        <p:xfrm>
          <a:off x="6351015" y="2118056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20E4C9-C8FB-447C-B99F-B74954A69795}"/>
              </a:ext>
            </a:extLst>
          </p:cNvPr>
          <p:cNvSpPr/>
          <p:nvPr/>
        </p:nvSpPr>
        <p:spPr>
          <a:xfrm>
            <a:off x="1372085" y="1729964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F52BF-CCD0-4AEA-A902-826D1008F40E}"/>
              </a:ext>
            </a:extLst>
          </p:cNvPr>
          <p:cNvCxnSpPr/>
          <p:nvPr/>
        </p:nvCxnSpPr>
        <p:spPr>
          <a:xfrm>
            <a:off x="1547111" y="2683603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03530E-3B06-42A9-A6BB-1F3F8029BDA7}"/>
              </a:ext>
            </a:extLst>
          </p:cNvPr>
          <p:cNvSpPr txBox="1"/>
          <p:nvPr/>
        </p:nvSpPr>
        <p:spPr>
          <a:xfrm>
            <a:off x="1657056" y="2823352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06562-9799-4FE2-A554-A5366C63D902}"/>
              </a:ext>
            </a:extLst>
          </p:cNvPr>
          <p:cNvSpPr txBox="1"/>
          <p:nvPr/>
        </p:nvSpPr>
        <p:spPr>
          <a:xfrm>
            <a:off x="1657054" y="2292310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6B89A-E541-4FC8-8FC8-86FA2C49D551}"/>
              </a:ext>
            </a:extLst>
          </p:cNvPr>
          <p:cNvSpPr txBox="1"/>
          <p:nvPr/>
        </p:nvSpPr>
        <p:spPr>
          <a:xfrm>
            <a:off x="1908752" y="1777334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FE75DC-B5C1-46CB-96D6-0DEFBA84A2C4}"/>
              </a:ext>
            </a:extLst>
          </p:cNvPr>
          <p:cNvSpPr/>
          <p:nvPr/>
        </p:nvSpPr>
        <p:spPr>
          <a:xfrm>
            <a:off x="932508" y="4278312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5937B9-8D66-40DB-9C4E-11E65CF2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87821"/>
              </p:ext>
            </p:extLst>
          </p:nvPr>
        </p:nvGraphicFramePr>
        <p:xfrm>
          <a:off x="6351015" y="445038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Add 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03DE42-BD13-4AF1-93E7-8427F715E23F}"/>
              </a:ext>
            </a:extLst>
          </p:cNvPr>
          <p:cNvSpPr/>
          <p:nvPr/>
        </p:nvSpPr>
        <p:spPr>
          <a:xfrm>
            <a:off x="1372085" y="4062288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C1A86-D183-4F6D-843A-BFCE97EFBD58}"/>
              </a:ext>
            </a:extLst>
          </p:cNvPr>
          <p:cNvCxnSpPr/>
          <p:nvPr/>
        </p:nvCxnSpPr>
        <p:spPr>
          <a:xfrm>
            <a:off x="1547111" y="5015927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E2710C-6C2D-4D55-A8F4-ACCFFB8CA25E}"/>
              </a:ext>
            </a:extLst>
          </p:cNvPr>
          <p:cNvSpPr txBox="1"/>
          <p:nvPr/>
        </p:nvSpPr>
        <p:spPr>
          <a:xfrm>
            <a:off x="1657056" y="5155676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9F0C1-9E86-4879-B92B-49FE2881F2DF}"/>
              </a:ext>
            </a:extLst>
          </p:cNvPr>
          <p:cNvSpPr txBox="1"/>
          <p:nvPr/>
        </p:nvSpPr>
        <p:spPr>
          <a:xfrm>
            <a:off x="1657054" y="462463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5CDA8-BF3D-4533-96AD-ADF1147F046F}"/>
              </a:ext>
            </a:extLst>
          </p:cNvPr>
          <p:cNvSpPr txBox="1"/>
          <p:nvPr/>
        </p:nvSpPr>
        <p:spPr>
          <a:xfrm>
            <a:off x="1908752" y="4109658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037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631" y="1418229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6" name="Frame 15"/>
          <p:cNvSpPr/>
          <p:nvPr/>
        </p:nvSpPr>
        <p:spPr>
          <a:xfrm>
            <a:off x="316787" y="3508403"/>
            <a:ext cx="11558427" cy="2630470"/>
          </a:xfrm>
          <a:prstGeom prst="frame">
            <a:avLst>
              <a:gd name="adj1" fmla="val 16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13"/>
          <p:cNvSpPr txBox="1"/>
          <p:nvPr/>
        </p:nvSpPr>
        <p:spPr>
          <a:xfrm>
            <a:off x="1171631" y="3878527"/>
            <a:ext cx="3742243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3600" b="1">
                <a:solidFill>
                  <a:schemeClr val="bg1"/>
                </a:solidFill>
              </a:rPr>
              <a:t>PORTFOLIO 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19B95-72E4-48B0-9969-13E4D806E5FE}"/>
              </a:ext>
            </a:extLst>
          </p:cNvPr>
          <p:cNvSpPr txBox="1"/>
          <p:nvPr/>
        </p:nvSpPr>
        <p:spPr>
          <a:xfrm>
            <a:off x="3755740" y="2004261"/>
            <a:ext cx="46805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C5B701D-7785-49D7-8378-1FECA5DF0C7A}"/>
              </a:ext>
            </a:extLst>
          </p:cNvPr>
          <p:cNvSpPr txBox="1"/>
          <p:nvPr/>
        </p:nvSpPr>
        <p:spPr>
          <a:xfrm>
            <a:off x="323529" y="498275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/>
              <a:t>Infographic Style</a:t>
            </a: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706A362-06B5-4AE0-B3A5-A1740496BAD7}"/>
              </a:ext>
            </a:extLst>
          </p:cNvPr>
          <p:cNvSpPr/>
          <p:nvPr/>
        </p:nvSpPr>
        <p:spPr>
          <a:xfrm rot="10800000">
            <a:off x="5108170" y="3810805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Los genes podrían determinar la hora de la muerte de una...">
            <a:extLst>
              <a:ext uri="{FF2B5EF4-FFF2-40B4-BE49-F238E27FC236}">
                <a16:creationId xmlns:a16="http://schemas.microsoft.com/office/drawing/2014/main" id="{1F7DEA41-F2E6-471B-87F0-E5E07D6427B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3" b="126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F049EE8-09BC-4BC2-AF2F-3E6F801AED73}"/>
              </a:ext>
            </a:extLst>
          </p:cNvPr>
          <p:cNvSpPr/>
          <p:nvPr/>
        </p:nvSpPr>
        <p:spPr>
          <a:xfrm>
            <a:off x="316787" y="287255"/>
            <a:ext cx="11579939" cy="6430068"/>
          </a:xfrm>
          <a:prstGeom prst="rect">
            <a:avLst/>
          </a:prstGeom>
          <a:noFill/>
          <a:ln>
            <a:solidFill>
              <a:srgbClr val="239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2628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015623" y="198888"/>
            <a:ext cx="732514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2395A6"/>
                </a:solidFill>
              </a:rPr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28D1C7E7-49ED-4337-B64E-1E21F31C9C4E}"/>
              </a:ext>
            </a:extLst>
          </p:cNvPr>
          <p:cNvSpPr/>
          <p:nvPr/>
        </p:nvSpPr>
        <p:spPr>
          <a:xfrm>
            <a:off x="4622855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37F5F-EC99-43A7-89C7-02390A50737B}"/>
              </a:ext>
            </a:extLst>
          </p:cNvPr>
          <p:cNvSpPr txBox="1"/>
          <p:nvPr/>
        </p:nvSpPr>
        <p:spPr>
          <a:xfrm>
            <a:off x="7802222" y="4809422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AC0DE-0315-4775-A290-0D9DDA5E280F}"/>
              </a:ext>
            </a:extLst>
          </p:cNvPr>
          <p:cNvSpPr txBox="1"/>
          <p:nvPr/>
        </p:nvSpPr>
        <p:spPr>
          <a:xfrm>
            <a:off x="1747314" y="4809422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C6B6062-A3AA-4F56-B2AA-CAB501C74BEF}"/>
              </a:ext>
            </a:extLst>
          </p:cNvPr>
          <p:cNvSpPr>
            <a:spLocks noEditPoints="1"/>
          </p:cNvSpPr>
          <p:nvPr/>
        </p:nvSpPr>
        <p:spPr bwMode="auto">
          <a:xfrm>
            <a:off x="3671842" y="2827072"/>
            <a:ext cx="460349" cy="64763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C5B1-F72A-4283-ACCB-F8A64C70C375}"/>
              </a:ext>
            </a:extLst>
          </p:cNvPr>
          <p:cNvSpPr txBox="1"/>
          <p:nvPr/>
        </p:nvSpPr>
        <p:spPr>
          <a:xfrm>
            <a:off x="8750392" y="2827726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DAF4-5C18-4DF8-86F2-BABF369DD54A}"/>
              </a:ext>
            </a:extLst>
          </p:cNvPr>
          <p:cNvSpPr txBox="1"/>
          <p:nvPr/>
        </p:nvSpPr>
        <p:spPr>
          <a:xfrm>
            <a:off x="753839" y="2827726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2DE4257-3A8B-491F-A98B-16CE5D107D5A}"/>
              </a:ext>
            </a:extLst>
          </p:cNvPr>
          <p:cNvSpPr/>
          <p:nvPr/>
        </p:nvSpPr>
        <p:spPr>
          <a:xfrm>
            <a:off x="7953106" y="2835505"/>
            <a:ext cx="572853" cy="630770"/>
          </a:xfrm>
          <a:custGeom>
            <a:avLst/>
            <a:gdLst/>
            <a:ahLst/>
            <a:cxnLst/>
            <a:rect l="l" t="t" r="r" b="b"/>
            <a:pathLst>
              <a:path w="3596791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7E3BA721-1718-4011-B275-2081F7BEFD9B}"/>
              </a:ext>
            </a:extLst>
          </p:cNvPr>
          <p:cNvGrpSpPr/>
          <p:nvPr/>
        </p:nvGrpSpPr>
        <p:grpSpPr>
          <a:xfrm>
            <a:off x="3997856" y="1855687"/>
            <a:ext cx="4196288" cy="4284406"/>
            <a:chOff x="4241631" y="2018644"/>
            <a:chExt cx="3708741" cy="3786621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C784392-A1C7-4620-B895-26D94805C9D5}"/>
                </a:ext>
              </a:extLst>
            </p:cNvPr>
            <p:cNvSpPr/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23725CEA-1275-4093-A08A-742110FC8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517CDB08-F251-4C4D-A4CE-9D82A194C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D4AC6C3-C106-4061-A7C2-0DEFD06BEB91}"/>
                </a:ext>
              </a:extLst>
            </p:cNvPr>
            <p:cNvSpPr/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3E6AC141-1023-414B-9348-88D3FE8C5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EB8677-6F39-4BD4-A71F-8C9243138CE6}"/>
                </a:ext>
              </a:extLst>
            </p:cNvPr>
            <p:cNvSpPr/>
            <p:nvPr/>
          </p:nvSpPr>
          <p:spPr>
            <a:xfrm>
              <a:off x="6949939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72B454-4797-44E5-8983-6865BBF9F5BC}"/>
                </a:ext>
              </a:extLst>
            </p:cNvPr>
            <p:cNvSpPr/>
            <p:nvPr/>
          </p:nvSpPr>
          <p:spPr>
            <a:xfrm>
              <a:off x="5760699" y="4132902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07DFD5-C4A9-4D2C-971B-548B4A46ADC3}"/>
                </a:ext>
              </a:extLst>
            </p:cNvPr>
            <p:cNvSpPr/>
            <p:nvPr/>
          </p:nvSpPr>
          <p:spPr>
            <a:xfrm>
              <a:off x="6296791" y="4132410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2D634D-AA18-4FB4-89CE-D778757A5C7E}"/>
                </a:ext>
              </a:extLst>
            </p:cNvPr>
            <p:cNvCxnSpPr>
              <a:stCxn id="20" idx="3"/>
            </p:cNvCxnSpPr>
            <p:nvPr/>
          </p:nvCxnSpPr>
          <p:spPr>
            <a:xfrm flipH="1">
              <a:off x="4375563" y="2542387"/>
              <a:ext cx="680006" cy="54089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BB8D3C-D9C6-4BA4-BFE4-E993ABDDEF28}"/>
                </a:ext>
              </a:extLst>
            </p:cNvPr>
            <p:cNvSpPr/>
            <p:nvPr/>
          </p:nvSpPr>
          <p:spPr>
            <a:xfrm>
              <a:off x="5034478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649FFD-3FE2-4590-B814-3B0FDAFCF652}"/>
                </a:ext>
              </a:extLst>
            </p:cNvPr>
            <p:cNvCxnSpPr/>
            <p:nvPr/>
          </p:nvCxnSpPr>
          <p:spPr>
            <a:xfrm flipH="1">
              <a:off x="5184733" y="4215788"/>
              <a:ext cx="644606" cy="407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4E5637-F1C6-4F6C-8FD0-D47F76E8591B}"/>
                </a:ext>
              </a:extLst>
            </p:cNvPr>
            <p:cNvCxnSpPr/>
            <p:nvPr/>
          </p:nvCxnSpPr>
          <p:spPr>
            <a:xfrm>
              <a:off x="7053498" y="2500176"/>
              <a:ext cx="698686" cy="4501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5A22A1-836B-4ABE-9EF2-E17A2F758D65}"/>
                </a:ext>
              </a:extLst>
            </p:cNvPr>
            <p:cNvCxnSpPr/>
            <p:nvPr/>
          </p:nvCxnSpPr>
          <p:spPr>
            <a:xfrm>
              <a:off x="6379096" y="4207006"/>
              <a:ext cx="643942" cy="4160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C9A0F59-CF01-49AD-86D9-0283C52FDF32}"/>
              </a:ext>
            </a:extLst>
          </p:cNvPr>
          <p:cNvSpPr/>
          <p:nvPr/>
        </p:nvSpPr>
        <p:spPr>
          <a:xfrm>
            <a:off x="6971187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16423" h="3816423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0FD0B5A-25A4-4A89-A46A-707558ECD2B6}"/>
              </a:ext>
            </a:extLst>
          </p:cNvPr>
          <p:cNvCxnSpPr/>
          <p:nvPr/>
        </p:nvCxnSpPr>
        <p:spPr>
          <a:xfrm>
            <a:off x="1240120" y="923135"/>
            <a:ext cx="9583615" cy="0"/>
          </a:xfrm>
          <a:prstGeom prst="line">
            <a:avLst/>
          </a:prstGeom>
          <a:ln w="38100">
            <a:solidFill>
              <a:srgbClr val="239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547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0AB3F2D-51A1-4434-A175-140C2F63828F}"/>
              </a:ext>
            </a:extLst>
          </p:cNvPr>
          <p:cNvSpPr/>
          <p:nvPr/>
        </p:nvSpPr>
        <p:spPr>
          <a:xfrm>
            <a:off x="246185" y="158262"/>
            <a:ext cx="11764107" cy="6506307"/>
          </a:xfrm>
          <a:prstGeom prst="rect">
            <a:avLst/>
          </a:prstGeom>
          <a:noFill/>
          <a:ln w="57150">
            <a:solidFill>
              <a:srgbClr val="239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341495" y="587453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DD527F7-0A4F-4AC9-9C36-2CD61137BEDF}"/>
              </a:ext>
            </a:extLst>
          </p:cNvPr>
          <p:cNvSpPr/>
          <p:nvPr/>
        </p:nvSpPr>
        <p:spPr>
          <a:xfrm>
            <a:off x="8435013" y="2406341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2722-7A5B-4887-A1CD-E5284E74C195}"/>
              </a:ext>
            </a:extLst>
          </p:cNvPr>
          <p:cNvSpPr txBox="1"/>
          <p:nvPr/>
        </p:nvSpPr>
        <p:spPr>
          <a:xfrm>
            <a:off x="8770535" y="741315"/>
            <a:ext cx="2518788" cy="20005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MEDICAL</a:t>
            </a:r>
          </a:p>
          <a:p>
            <a:pPr algn="dist"/>
            <a:r>
              <a:rPr lang="en-US" altLang="ko-KR" sz="4000" b="1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GENOME</a:t>
            </a:r>
          </a:p>
          <a:p>
            <a:pPr algn="dist"/>
            <a:r>
              <a:rPr lang="en-US" altLang="ko-KR" sz="3200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EDITING</a:t>
            </a:r>
          </a:p>
          <a:p>
            <a:pPr algn="dist"/>
            <a:r>
              <a:rPr lang="en-US" altLang="ko-KR" sz="2000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52B5AFD8-D22C-4266-9349-913DA9DA0DDB}"/>
              </a:ext>
            </a:extLst>
          </p:cNvPr>
          <p:cNvSpPr/>
          <p:nvPr/>
        </p:nvSpPr>
        <p:spPr>
          <a:xfrm rot="10800000">
            <a:off x="10953801" y="401471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872DB-AFEC-4CC5-B132-DD4E4DB1BE51}"/>
              </a:ext>
            </a:extLst>
          </p:cNvPr>
          <p:cNvSpPr txBox="1"/>
          <p:nvPr/>
        </p:nvSpPr>
        <p:spPr>
          <a:xfrm>
            <a:off x="524375" y="468569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EB3A-2E4E-4756-8147-9D3890940C9E}"/>
              </a:ext>
            </a:extLst>
          </p:cNvPr>
          <p:cNvSpPr txBox="1"/>
          <p:nvPr/>
        </p:nvSpPr>
        <p:spPr>
          <a:xfrm>
            <a:off x="4341494" y="413828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10289-A043-47AE-97EE-63C8CD4D69C7}"/>
              </a:ext>
            </a:extLst>
          </p:cNvPr>
          <p:cNvSpPr/>
          <p:nvPr/>
        </p:nvSpPr>
        <p:spPr>
          <a:xfrm>
            <a:off x="4356453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B68CF4-6C84-442E-922C-4DF8AFA158FC}"/>
              </a:ext>
            </a:extLst>
          </p:cNvPr>
          <p:cNvSpPr/>
          <p:nvPr/>
        </p:nvSpPr>
        <p:spPr>
          <a:xfrm>
            <a:off x="1403742" y="396839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E4907-6655-4326-9454-CDBDB54FAE31}"/>
              </a:ext>
            </a:extLst>
          </p:cNvPr>
          <p:cNvSpPr/>
          <p:nvPr/>
        </p:nvSpPr>
        <p:spPr>
          <a:xfrm>
            <a:off x="8101163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2290" name="Picture 2" descr="Invertir en la revolución del genoma, una apuesta por el futuro">
            <a:extLst>
              <a:ext uri="{FF2B5EF4-FFF2-40B4-BE49-F238E27FC236}">
                <a16:creationId xmlns:a16="http://schemas.microsoft.com/office/drawing/2014/main" id="{96AA0E80-2DBC-47B7-9F3A-474950FC4A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r="297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vertir en la revolución del genoma, una apuesta por el futuro">
            <a:extLst>
              <a:ext uri="{FF2B5EF4-FFF2-40B4-BE49-F238E27FC236}">
                <a16:creationId xmlns:a16="http://schemas.microsoft.com/office/drawing/2014/main" id="{B938A50F-BE90-4289-BC63-525F74FB7E43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r="576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nvertir en la revolución del genoma, una apuesta por el futuro">
            <a:extLst>
              <a:ext uri="{FF2B5EF4-FFF2-40B4-BE49-F238E27FC236}">
                <a16:creationId xmlns:a16="http://schemas.microsoft.com/office/drawing/2014/main" id="{73BCB8F9-6877-49D6-9E54-E0755ED27D4D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2" r="3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401" y="486481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EA2C1A-F5CA-43F0-9929-D6781CC4CD7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9375924-5400-4E2C-9D01-4D7F960DB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A1C7644-DD4C-4F62-87AA-3D94F25D36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961F2E2-49E0-4229-BD4F-BEF4B52B3A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692F14D-D4CE-40E2-89DC-F6A19B568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0118941-6AE6-4F4E-85D1-E2B2D14F64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5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65582F4-89CA-4166-9F71-75CA4BCA85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4C9FB1E-42B6-4513-BA74-8C5F92B99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B1ED9D2-02F7-4F63-AA02-98C6914C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062F1C0-66B8-4AB6-851A-0FF19DD317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6040A56-8DCB-4065-99D4-BAE7D701F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0DCF54-58C7-4874-891E-59564950D61B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489DA26C-05ED-47BA-AA5B-AE14E9CEFE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5D4CC11A-8206-4049-BF40-06B467248D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CDFFD2B-CD20-4715-AB42-D0103192E6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4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908A06C-91EE-4083-B99C-4D7E21FDE1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8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F40BDEB-4786-4433-8941-627E2E560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BEC95ED-91D9-4F75-9912-D2DD498A49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0EF8780E-BAAF-497D-B2EB-57C1EF955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E0C389-1723-4272-A5FD-55433A205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22B1B9D-EB2C-4F0B-BE84-C86695D2F2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AC5C285-B0A4-4E76-AE18-690A378C29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F13B612-5EA3-4E77-A50D-F1E72A1F34CB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accent1"/>
                </a:solidFill>
                <a:cs typeface="Arial" panose="020B0604020202020204" pitchFamily="34" charset="0"/>
              </a:rPr>
              <a:t>80%</a:t>
            </a:r>
            <a:endParaRPr lang="ko-KR" altLang="en-US" sz="3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4B75F4-BF5E-4EE0-AD35-C2D8481C7593}"/>
              </a:ext>
            </a:extLst>
          </p:cNvPr>
          <p:cNvGrpSpPr/>
          <p:nvPr/>
        </p:nvGrpSpPr>
        <p:grpSpPr>
          <a:xfrm>
            <a:off x="1079769" y="2867115"/>
            <a:ext cx="3312000" cy="1345349"/>
            <a:chOff x="602035" y="2629720"/>
            <a:chExt cx="2520000" cy="134534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D6F40A-EAD9-4A68-B64E-CA5FFB9BB643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EDAAA2-9E28-4744-9603-5150B8014637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D289937-58F2-4785-8805-64E53F8BA99C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accent6"/>
                </a:solidFill>
                <a:cs typeface="Arial" panose="020B0604020202020204" pitchFamily="34" charset="0"/>
              </a:rPr>
              <a:t>50%</a:t>
            </a:r>
            <a:endParaRPr lang="ko-KR" altLang="en-US" sz="3200" b="1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702004-8607-4253-BDB3-949510552CAE}"/>
              </a:ext>
            </a:extLst>
          </p:cNvPr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E6801-DFF2-4285-B3DD-C0CDAB8EC30B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41BD17-7C69-40BE-9953-433595C5034B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957B6F-B0E5-4244-A82B-8C6469D5DE3E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B245683-B86C-4CCF-B0BB-CDB8D750F69A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562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26F7F299-2EA6-4284-B246-B316E702B23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806E6426-D684-4024-9A02-6D2C21F81ECF}"/>
              </a:ext>
            </a:extLst>
          </p:cNvPr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7155ED-43D2-4913-8190-407AAF86EDB3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AC98F-84CD-4F3E-B3C3-ACF0135CDA39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65ED0-9DFA-46BB-A215-9CD51E18A300}"/>
              </a:ext>
            </a:extLst>
          </p:cNvPr>
          <p:cNvCxnSpPr/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7B58B-5CB3-4645-990F-1263644D062C}"/>
              </a:ext>
            </a:extLst>
          </p:cNvPr>
          <p:cNvCxnSpPr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D07AA-E735-4807-B2EB-59DAA4ADC60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5E960-F5CC-4BDF-94DF-EC13FAF0CE36}"/>
              </a:ext>
            </a:extLst>
          </p:cNvPr>
          <p:cNvCxnSpPr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E09A42E9-132D-4042-B305-8767B25582D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11410-C4C1-438A-9418-6F7B4D9B876F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9FE45-7D00-4CFB-8626-58379554D8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8CB13-03A0-49E6-B427-D426E4CE7BBD}"/>
              </a:ext>
            </a:extLst>
          </p:cNvPr>
          <p:cNvCxnSpPr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4B325B65-67D9-4F90-9ED9-98D80453686C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6D3BE-2024-40BC-9EF4-A3C425F872DD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2CB77-F121-4560-90CA-5AD7A8B8F408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3B03EE-083E-41C7-B40E-8740AF99EA86}"/>
              </a:ext>
            </a:extLst>
          </p:cNvPr>
          <p:cNvCxnSpPr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176058F1-B406-42FB-BFFB-FDCF0E305E2A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CA0EA-197D-4868-91E7-8489DD1C2B94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79026A-0C22-4390-A599-A634AA91113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71904B-9B10-479E-9F45-62576C9D32C3}"/>
              </a:ext>
            </a:extLst>
          </p:cNvPr>
          <p:cNvCxnSpPr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3390D829-FD19-452F-B404-BB790CD7E65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33B8A1-1336-493E-9F0E-9FA5A94F215C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964F5E-FD48-4883-9D9E-6392C09CFEB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9CCB4E8A-DBAD-4A77-90A9-4F83C6181248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E36B9CC-F9FE-F955-F3AC-1D2481A647DD}"/>
              </a:ext>
            </a:extLst>
          </p:cNvPr>
          <p:cNvGrpSpPr/>
          <p:nvPr/>
        </p:nvGrpSpPr>
        <p:grpSpPr>
          <a:xfrm>
            <a:off x="7397978" y="2885302"/>
            <a:ext cx="701030" cy="701030"/>
            <a:chOff x="7397978" y="2885302"/>
            <a:chExt cx="701030" cy="701030"/>
          </a:xfrm>
        </p:grpSpPr>
        <p:sp>
          <p:nvSpPr>
            <p:cNvPr id="25" name="Donut 61">
              <a:extLst>
                <a:ext uri="{FF2B5EF4-FFF2-40B4-BE49-F238E27FC236}">
                  <a16:creationId xmlns:a16="http://schemas.microsoft.com/office/drawing/2014/main" id="{7A2B8BFA-73D9-4B5B-88AB-EE9B3FAAC9F7}"/>
                </a:ext>
              </a:extLst>
            </p:cNvPr>
            <p:cNvSpPr/>
            <p:nvPr/>
          </p:nvSpPr>
          <p:spPr>
            <a:xfrm>
              <a:off x="7397978" y="288530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1E8DC7-022A-463B-82E8-A1EC45E76DCD}"/>
                </a:ext>
              </a:extLst>
            </p:cNvPr>
            <p:cNvSpPr/>
            <p:nvPr/>
          </p:nvSpPr>
          <p:spPr>
            <a:xfrm>
              <a:off x="7608768" y="3078623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ECA3DB0-9EB4-EC63-079E-4D5639D55544}"/>
              </a:ext>
            </a:extLst>
          </p:cNvPr>
          <p:cNvGrpSpPr/>
          <p:nvPr/>
        </p:nvGrpSpPr>
        <p:grpSpPr>
          <a:xfrm>
            <a:off x="6395968" y="1817732"/>
            <a:ext cx="701030" cy="701030"/>
            <a:chOff x="6395968" y="1817732"/>
            <a:chExt cx="701030" cy="701030"/>
          </a:xfrm>
        </p:grpSpPr>
        <p:sp>
          <p:nvSpPr>
            <p:cNvPr id="15" name="Donut 59">
              <a:extLst>
                <a:ext uri="{FF2B5EF4-FFF2-40B4-BE49-F238E27FC236}">
                  <a16:creationId xmlns:a16="http://schemas.microsoft.com/office/drawing/2014/main" id="{B1E2F83F-CB9D-4DE0-AF13-31EFAF4873DD}"/>
                </a:ext>
              </a:extLst>
            </p:cNvPr>
            <p:cNvSpPr/>
            <p:nvPr/>
          </p:nvSpPr>
          <p:spPr>
            <a:xfrm>
              <a:off x="6395968" y="181773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ame 17">
              <a:extLst>
                <a:ext uri="{FF2B5EF4-FFF2-40B4-BE49-F238E27FC236}">
                  <a16:creationId xmlns:a16="http://schemas.microsoft.com/office/drawing/2014/main" id="{89F61B56-BF5F-440C-BD30-009D1687A875}"/>
                </a:ext>
              </a:extLst>
            </p:cNvPr>
            <p:cNvSpPr/>
            <p:nvPr/>
          </p:nvSpPr>
          <p:spPr>
            <a:xfrm>
              <a:off x="6596317" y="2012517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6D9FD53-F9B9-9AB6-5B12-D0F4DE012FC6}"/>
              </a:ext>
            </a:extLst>
          </p:cNvPr>
          <p:cNvGrpSpPr/>
          <p:nvPr/>
        </p:nvGrpSpPr>
        <p:grpSpPr>
          <a:xfrm>
            <a:off x="6395968" y="5334514"/>
            <a:ext cx="701030" cy="701030"/>
            <a:chOff x="6395968" y="5334514"/>
            <a:chExt cx="701030" cy="701030"/>
          </a:xfrm>
        </p:grpSpPr>
        <p:sp>
          <p:nvSpPr>
            <p:cNvPr id="20" name="Donut 60">
              <a:extLst>
                <a:ext uri="{FF2B5EF4-FFF2-40B4-BE49-F238E27FC236}">
                  <a16:creationId xmlns:a16="http://schemas.microsoft.com/office/drawing/2014/main" id="{D701ABA6-AC14-4871-B328-9BADC013C77C}"/>
                </a:ext>
              </a:extLst>
            </p:cNvPr>
            <p:cNvSpPr/>
            <p:nvPr/>
          </p:nvSpPr>
          <p:spPr>
            <a:xfrm>
              <a:off x="6395968" y="5334514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258F4CB5-B7B5-4556-BFB0-D2DA790F1CA6}"/>
                </a:ext>
              </a:extLst>
            </p:cNvPr>
            <p:cNvSpPr/>
            <p:nvPr/>
          </p:nvSpPr>
          <p:spPr>
            <a:xfrm rot="16200000">
              <a:off x="6605952" y="5508530"/>
              <a:ext cx="290652" cy="3465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8D52694-2B6B-1CB0-60FF-E4AB0902F1C6}"/>
              </a:ext>
            </a:extLst>
          </p:cNvPr>
          <p:cNvGrpSpPr/>
          <p:nvPr/>
        </p:nvGrpSpPr>
        <p:grpSpPr>
          <a:xfrm>
            <a:off x="7397978" y="4116706"/>
            <a:ext cx="701030" cy="701030"/>
            <a:chOff x="7397978" y="4116706"/>
            <a:chExt cx="701030" cy="701030"/>
          </a:xfrm>
        </p:grpSpPr>
        <p:sp>
          <p:nvSpPr>
            <p:cNvPr id="10" name="Donut 66">
              <a:extLst>
                <a:ext uri="{FF2B5EF4-FFF2-40B4-BE49-F238E27FC236}">
                  <a16:creationId xmlns:a16="http://schemas.microsoft.com/office/drawing/2014/main" id="{340A7AC8-CCA3-4B97-9CBD-7B77BE5AB7C3}"/>
                </a:ext>
              </a:extLst>
            </p:cNvPr>
            <p:cNvSpPr/>
            <p:nvPr/>
          </p:nvSpPr>
          <p:spPr>
            <a:xfrm>
              <a:off x="7397978" y="4116706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Donut 39">
              <a:extLst>
                <a:ext uri="{FF2B5EF4-FFF2-40B4-BE49-F238E27FC236}">
                  <a16:creationId xmlns:a16="http://schemas.microsoft.com/office/drawing/2014/main" id="{B490F118-B30F-4B47-9F21-A1492781F628}"/>
                </a:ext>
              </a:extLst>
            </p:cNvPr>
            <p:cNvSpPr/>
            <p:nvPr/>
          </p:nvSpPr>
          <p:spPr>
            <a:xfrm>
              <a:off x="7553131" y="4271822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002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3742DCAE-E073-435D-B2A5-EB08ABB32E71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24E45A64-8911-4F99-99D4-A0828B08078E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79BBF297-26BA-494A-95EA-5CA266B4CD2C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115BD0CD-1A4E-4A6C-AF68-7818FCCCB83F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A4C5EB77-0BA0-4A3E-A1E0-5D6BDFB3881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5C727EFB-B5C0-4C47-A21B-1E04F3791E8C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4FF4D3C-16D2-42C8-ADDD-D82B12A1724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B1EFA425-AD81-4580-95FD-AF4E01694A81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CDDC358D-27C1-490F-B5F7-57DF2CC563F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0656EC92-9A54-4661-B447-849027078910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A4B09D-547E-44AE-BF08-F6EE1EC25651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FE217264-8686-45C7-8079-147628B18458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72A5692C-ACB7-4283-957A-B6E16A068727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3DB8D70-62C0-4E9E-8972-84610E50BF17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4C83C5A3-B7C4-471A-AA18-81AFF0ECFF5F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551233A-5A69-4E53-AC09-89FA4CE490F6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C4A0502D-FB80-49B6-9C10-319D346E0D01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35EDB5-5569-4BD6-97C9-782C62E2632C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40%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6B873-8EEA-4A70-85DA-181FD112B91A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50%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D1226D-F99F-4548-911A-AE4A9424A59E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60%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9BA-F6CA-4FA7-8884-BDFEA0777B88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80%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A073076-D99D-4F01-92DF-B43E0B0F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56199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DB293601-4F9A-4B4D-A44B-02E3B974E19A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E8619124-9122-474E-86F4-87584F80ED00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7284D79C-C021-4558-B079-28582173386D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66A13B92-12C4-4D35-AE06-674E3FB6C4BC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02316-8F48-4849-A0A3-048F8EAF10F3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2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CD847-B855-4FCB-95BA-9CD194AF8CDB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BF4CF6-AA25-4C52-A2E8-5DB8E10EDA1A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2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BA646-6136-4FF3-8611-1316298AD7E4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1723A50A-9E9A-4A98-9A9F-BDF6F3D1D51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AA4F0A-CF43-4660-BB80-C97211F9343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BB5F63-58EE-42EE-8217-28443AF103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92543A19-E10A-45D8-A0CE-4EA93622F383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6FC61-3534-49B8-93D0-F73EBE4EEE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79972C-8DCF-411F-8A68-FC09CF682E7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979245D2-91C8-4C75-9236-5D73AFB6BF27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951D8D-6C97-4929-9E74-40A474D80DA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15610F-24DB-4FB9-AE1A-49B17E0C3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D846B07-B364-4185-9585-4BD9A9A3F99F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B557C4-BAC1-464E-ACBB-4CAA8F33BD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BDF7FC-27B7-4023-B270-D8383BCA36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389A7D6-62F0-420B-88CF-B2ECEBC2F954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CCD63F95-640D-454C-9918-900E2E22169C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853F0CC3-3323-42CD-BD85-6980EF0C4994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255E2DB7-AACF-4746-83C4-05F026D224DF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0283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401" y="62044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42610A7-EDEC-4D1B-AE48-50AAB906DE1B}"/>
              </a:ext>
            </a:extLst>
          </p:cNvPr>
          <p:cNvSpPr/>
          <p:nvPr/>
        </p:nvSpPr>
        <p:spPr>
          <a:xfrm>
            <a:off x="5732370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75B9541-3DBC-422D-86B5-C90A271F18AB}"/>
              </a:ext>
            </a:extLst>
          </p:cNvPr>
          <p:cNvSpPr/>
          <p:nvPr/>
        </p:nvSpPr>
        <p:spPr>
          <a:xfrm rot="10800000">
            <a:off x="4082374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6870358" y="5208372"/>
            <a:ext cx="4393805" cy="871880"/>
            <a:chOff x="-740680" y="1114177"/>
            <a:chExt cx="4125026" cy="8718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B61B8-C664-4F32-8A74-3F52E797355C}"/>
              </a:ext>
            </a:extLst>
          </p:cNvPr>
          <p:cNvGrpSpPr/>
          <p:nvPr/>
        </p:nvGrpSpPr>
        <p:grpSpPr>
          <a:xfrm>
            <a:off x="912390" y="1878732"/>
            <a:ext cx="4392778" cy="871880"/>
            <a:chOff x="-740680" y="1114177"/>
            <a:chExt cx="4125026" cy="871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621B0-4A42-479D-A3BE-46006D1AD89F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F5146C-D229-4E36-A7D6-301316A50EE3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89080A-A836-4F94-989B-AC231DE54D12}"/>
              </a:ext>
            </a:extLst>
          </p:cNvPr>
          <p:cNvSpPr txBox="1"/>
          <p:nvPr/>
        </p:nvSpPr>
        <p:spPr>
          <a:xfrm>
            <a:off x="7553150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311C1-141B-44A2-A907-911F42C1858A}"/>
              </a:ext>
            </a:extLst>
          </p:cNvPr>
          <p:cNvSpPr txBox="1"/>
          <p:nvPr/>
        </p:nvSpPr>
        <p:spPr>
          <a:xfrm>
            <a:off x="6134424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Text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Chevron 43">
            <a:extLst>
              <a:ext uri="{FF2B5EF4-FFF2-40B4-BE49-F238E27FC236}">
                <a16:creationId xmlns:a16="http://schemas.microsoft.com/office/drawing/2014/main" id="{D2F775AE-80EF-4B24-9527-C3E486C45334}"/>
              </a:ext>
            </a:extLst>
          </p:cNvPr>
          <p:cNvSpPr/>
          <p:nvPr/>
        </p:nvSpPr>
        <p:spPr>
          <a:xfrm>
            <a:off x="1068912" y="5443923"/>
            <a:ext cx="252000" cy="252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8C8294-8240-4BCB-BF5B-A88FF08667B5}"/>
              </a:ext>
            </a:extLst>
          </p:cNvPr>
          <p:cNvSpPr txBox="1"/>
          <p:nvPr/>
        </p:nvSpPr>
        <p:spPr>
          <a:xfrm>
            <a:off x="1320912" y="5431424"/>
            <a:ext cx="241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 Presentation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Chevron 45">
            <a:extLst>
              <a:ext uri="{FF2B5EF4-FFF2-40B4-BE49-F238E27FC236}">
                <a16:creationId xmlns:a16="http://schemas.microsoft.com/office/drawing/2014/main" id="{750ACB5D-FC04-4088-AEB6-76C93F9397DC}"/>
              </a:ext>
            </a:extLst>
          </p:cNvPr>
          <p:cNvSpPr/>
          <p:nvPr/>
        </p:nvSpPr>
        <p:spPr>
          <a:xfrm>
            <a:off x="1068912" y="5746416"/>
            <a:ext cx="252000" cy="252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41C6C-3FD3-4227-887B-9A3F7AEB363E}"/>
              </a:ext>
            </a:extLst>
          </p:cNvPr>
          <p:cNvSpPr txBox="1"/>
          <p:nvPr/>
        </p:nvSpPr>
        <p:spPr>
          <a:xfrm>
            <a:off x="1320912" y="5733917"/>
            <a:ext cx="241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PowerPoint Presentation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BC6C10-C607-41BD-AF6E-ED94E4E362B3}"/>
              </a:ext>
            </a:extLst>
          </p:cNvPr>
          <p:cNvGrpSpPr/>
          <p:nvPr/>
        </p:nvGrpSpPr>
        <p:grpSpPr>
          <a:xfrm>
            <a:off x="8599228" y="1878732"/>
            <a:ext cx="2671264" cy="579492"/>
            <a:chOff x="661588" y="5061430"/>
            <a:chExt cx="2671264" cy="579492"/>
          </a:xfrm>
        </p:grpSpPr>
        <p:sp>
          <p:nvSpPr>
            <p:cNvPr id="19" name="Chevron 48">
              <a:extLst>
                <a:ext uri="{FF2B5EF4-FFF2-40B4-BE49-F238E27FC236}">
                  <a16:creationId xmlns:a16="http://schemas.microsoft.com/office/drawing/2014/main" id="{F4A88354-97E6-478D-A4A5-6453A71951D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66F478-D36D-42C3-B027-4AAA7C86E1BD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F694BFDF-C7B0-4165-8C00-9D3BF1D9423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741F2C-9BE4-4F36-B546-D302BF8367D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B1BD5-5A47-4C07-8984-74B8793BDDFB}"/>
              </a:ext>
            </a:extLst>
          </p:cNvPr>
          <p:cNvGrpSpPr/>
          <p:nvPr/>
        </p:nvGrpSpPr>
        <p:grpSpPr>
          <a:xfrm>
            <a:off x="4082370" y="2726020"/>
            <a:ext cx="4028214" cy="2378214"/>
            <a:chOff x="2558370" y="2706970"/>
            <a:chExt cx="4028214" cy="2378214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A92933F-8B94-4BF8-BEB6-5DC757C5081D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366CE3B3-C78D-46A4-B164-B5E18FA9DEFD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A95C3F3-110F-4871-BFE7-2998CAAC6525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E640383-5D21-43AA-A974-D0CEE11737E6}"/>
              </a:ext>
            </a:extLst>
          </p:cNvPr>
          <p:cNvSpPr/>
          <p:nvPr/>
        </p:nvSpPr>
        <p:spPr>
          <a:xfrm rot="10800000">
            <a:off x="7372763" y="3908498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638D4-5AA8-4AE7-8A75-622B32CD2E16}"/>
              </a:ext>
            </a:extLst>
          </p:cNvPr>
          <p:cNvSpPr txBox="1"/>
          <p:nvPr/>
        </p:nvSpPr>
        <p:spPr>
          <a:xfrm>
            <a:off x="4419023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Text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F713F-65B7-420B-ABD9-AB83EFE88EC5}"/>
              </a:ext>
            </a:extLst>
          </p:cNvPr>
          <p:cNvSpPr txBox="1"/>
          <p:nvPr/>
        </p:nvSpPr>
        <p:spPr>
          <a:xfrm>
            <a:off x="4262758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5C509B5A-D72C-4EDC-A30B-563E070795DD}"/>
              </a:ext>
            </a:extLst>
          </p:cNvPr>
          <p:cNvSpPr/>
          <p:nvPr/>
        </p:nvSpPr>
        <p:spPr>
          <a:xfrm rot="2700000">
            <a:off x="5186148" y="3600441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E1B7BA91-79BE-4F6B-9528-9F1C8B9B2894}"/>
              </a:ext>
            </a:extLst>
          </p:cNvPr>
          <p:cNvSpPr/>
          <p:nvPr/>
        </p:nvSpPr>
        <p:spPr>
          <a:xfrm rot="16200000" flipH="1">
            <a:off x="6672914" y="3692240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FC44D00-EC13-4C3E-9DE9-43AB4F19024B}"/>
              </a:ext>
            </a:extLst>
          </p:cNvPr>
          <p:cNvSpPr/>
          <p:nvPr/>
        </p:nvSpPr>
        <p:spPr>
          <a:xfrm>
            <a:off x="316787" y="287255"/>
            <a:ext cx="11579939" cy="64300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427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558">
            <a:extLst>
              <a:ext uri="{FF2B5EF4-FFF2-40B4-BE49-F238E27FC236}">
                <a16:creationId xmlns:a16="http://schemas.microsoft.com/office/drawing/2014/main" id="{1566B841-E83B-1F38-D932-B24019679FEC}"/>
              </a:ext>
            </a:extLst>
          </p:cNvPr>
          <p:cNvSpPr/>
          <p:nvPr/>
        </p:nvSpPr>
        <p:spPr>
          <a:xfrm rot="13145635">
            <a:off x="1614992" y="-11039"/>
            <a:ext cx="2297631" cy="7111390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rgbClr val="2395A6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2" name="Marcador de posición de imagen 21" descr="Imagen que contiene animal, reptil&#10;&#10;Descripción generada automáticamente">
            <a:extLst>
              <a:ext uri="{FF2B5EF4-FFF2-40B4-BE49-F238E27FC236}">
                <a16:creationId xmlns:a16="http://schemas.microsoft.com/office/drawing/2014/main" id="{559D7E35-79D7-009E-0D84-3F2B3E1833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6" r="24936"/>
          <a:stretch>
            <a:fillRect/>
          </a:stretch>
        </p:blipFill>
        <p:spPr/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7AF7EE2-AFE8-614A-2E3E-F6ECF520A5F4}"/>
              </a:ext>
            </a:extLst>
          </p:cNvPr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rgbClr val="2395A6"/>
                </a:solidFill>
                <a:cs typeface="Arial" panose="020B0604020202020204" pitchFamily="34" charset="0"/>
              </a:rPr>
              <a:t>Agenda Style</a:t>
            </a:r>
            <a:endParaRPr lang="ko-KR" altLang="en-US" sz="5400">
              <a:solidFill>
                <a:srgbClr val="2395A6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228">
            <a:extLst>
              <a:ext uri="{FF2B5EF4-FFF2-40B4-BE49-F238E27FC236}">
                <a16:creationId xmlns:a16="http://schemas.microsoft.com/office/drawing/2014/main" id="{1C88A5FB-E133-1D54-2AA0-B04888AE7C43}"/>
              </a:ext>
            </a:extLst>
          </p:cNvPr>
          <p:cNvGrpSpPr/>
          <p:nvPr/>
        </p:nvGrpSpPr>
        <p:grpSpPr>
          <a:xfrm>
            <a:off x="5827039" y="1798467"/>
            <a:ext cx="5469147" cy="886162"/>
            <a:chOff x="5808996" y="1666120"/>
            <a:chExt cx="5469147" cy="886162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DA01C9BC-15C6-5135-3C67-735CF8341DE1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395A6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rgbClr val="2395A6"/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548DE84E-05B5-C101-5A28-7A822DA82E56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2395A6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1DE71574-0392-8D02-33BF-B7529DE4AFC7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2395A6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29">
            <a:extLst>
              <a:ext uri="{FF2B5EF4-FFF2-40B4-BE49-F238E27FC236}">
                <a16:creationId xmlns:a16="http://schemas.microsoft.com/office/drawing/2014/main" id="{FBE4E3FC-D325-21D4-C0F1-15607E5FA0D4}"/>
              </a:ext>
            </a:extLst>
          </p:cNvPr>
          <p:cNvGrpSpPr/>
          <p:nvPr/>
        </p:nvGrpSpPr>
        <p:grpSpPr>
          <a:xfrm>
            <a:off x="5827039" y="2889328"/>
            <a:ext cx="5469147" cy="886162"/>
            <a:chOff x="5808996" y="1666120"/>
            <a:chExt cx="5469147" cy="886162"/>
          </a:xfrm>
        </p:grpSpPr>
        <p:sp>
          <p:nvSpPr>
            <p:cNvPr id="9" name="TextBox 230">
              <a:extLst>
                <a:ext uri="{FF2B5EF4-FFF2-40B4-BE49-F238E27FC236}">
                  <a16:creationId xmlns:a16="http://schemas.microsoft.com/office/drawing/2014/main" id="{5B58843F-FC82-E487-F6B8-69927086E5D7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395A6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rgbClr val="2395A6"/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231">
              <a:extLst>
                <a:ext uri="{FF2B5EF4-FFF2-40B4-BE49-F238E27FC236}">
                  <a16:creationId xmlns:a16="http://schemas.microsoft.com/office/drawing/2014/main" id="{76C4B0E0-F663-6DDC-7966-97D1F78175C2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2395A6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232">
              <a:extLst>
                <a:ext uri="{FF2B5EF4-FFF2-40B4-BE49-F238E27FC236}">
                  <a16:creationId xmlns:a16="http://schemas.microsoft.com/office/drawing/2014/main" id="{37CF0576-4491-C6B5-4B2A-CC1D9D87DEB8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2395A6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33">
            <a:extLst>
              <a:ext uri="{FF2B5EF4-FFF2-40B4-BE49-F238E27FC236}">
                <a16:creationId xmlns:a16="http://schemas.microsoft.com/office/drawing/2014/main" id="{3D0E8FC8-2352-1714-6CF6-98A8F7EDF073}"/>
              </a:ext>
            </a:extLst>
          </p:cNvPr>
          <p:cNvGrpSpPr/>
          <p:nvPr/>
        </p:nvGrpSpPr>
        <p:grpSpPr>
          <a:xfrm>
            <a:off x="5827039" y="3980189"/>
            <a:ext cx="5469147" cy="886162"/>
            <a:chOff x="5808996" y="1666120"/>
            <a:chExt cx="5469147" cy="886162"/>
          </a:xfrm>
        </p:grpSpPr>
        <p:sp>
          <p:nvSpPr>
            <p:cNvPr id="13" name="TextBox 234">
              <a:extLst>
                <a:ext uri="{FF2B5EF4-FFF2-40B4-BE49-F238E27FC236}">
                  <a16:creationId xmlns:a16="http://schemas.microsoft.com/office/drawing/2014/main" id="{C132F1A4-555D-3558-7D81-7A880045FF9A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395A6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rgbClr val="2395A6"/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235">
              <a:extLst>
                <a:ext uri="{FF2B5EF4-FFF2-40B4-BE49-F238E27FC236}">
                  <a16:creationId xmlns:a16="http://schemas.microsoft.com/office/drawing/2014/main" id="{2A3930A2-E20C-D991-6981-AA46D640B8B6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2395A6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236">
              <a:extLst>
                <a:ext uri="{FF2B5EF4-FFF2-40B4-BE49-F238E27FC236}">
                  <a16:creationId xmlns:a16="http://schemas.microsoft.com/office/drawing/2014/main" id="{EFEFD837-0979-C909-7886-B4B0786A0DA2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2395A6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37">
            <a:extLst>
              <a:ext uri="{FF2B5EF4-FFF2-40B4-BE49-F238E27FC236}">
                <a16:creationId xmlns:a16="http://schemas.microsoft.com/office/drawing/2014/main" id="{60B80DA1-6CCC-90F9-706D-76C72549B00A}"/>
              </a:ext>
            </a:extLst>
          </p:cNvPr>
          <p:cNvGrpSpPr/>
          <p:nvPr/>
        </p:nvGrpSpPr>
        <p:grpSpPr>
          <a:xfrm>
            <a:off x="5827039" y="5071051"/>
            <a:ext cx="5469147" cy="886162"/>
            <a:chOff x="5808996" y="1666120"/>
            <a:chExt cx="5469147" cy="886162"/>
          </a:xfrm>
        </p:grpSpPr>
        <p:sp>
          <p:nvSpPr>
            <p:cNvPr id="17" name="TextBox 238">
              <a:extLst>
                <a:ext uri="{FF2B5EF4-FFF2-40B4-BE49-F238E27FC236}">
                  <a16:creationId xmlns:a16="http://schemas.microsoft.com/office/drawing/2014/main" id="{BCE7D4C7-4DE9-907D-550D-03DCBF2720D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395A6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rgbClr val="2395A6"/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239">
              <a:extLst>
                <a:ext uri="{FF2B5EF4-FFF2-40B4-BE49-F238E27FC236}">
                  <a16:creationId xmlns:a16="http://schemas.microsoft.com/office/drawing/2014/main" id="{3831F247-BFCB-6FC8-C2DE-FC2437D4900D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2395A6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240">
              <a:extLst>
                <a:ext uri="{FF2B5EF4-FFF2-40B4-BE49-F238E27FC236}">
                  <a16:creationId xmlns:a16="http://schemas.microsoft.com/office/drawing/2014/main" id="{4F2BD7BB-9D2B-C12F-F89B-13A1FC2D7B31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2395A6"/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solidFill>
                  <a:srgbClr val="2395A6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889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12327" y="785415"/>
            <a:ext cx="2632094" cy="953124"/>
            <a:chOff x="803640" y="3362835"/>
            <a:chExt cx="2059657" cy="9531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7479" y="785415"/>
            <a:ext cx="2632094" cy="953124"/>
            <a:chOff x="803640" y="3362835"/>
            <a:chExt cx="2059657" cy="9531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6225" y="5158149"/>
            <a:ext cx="2632094" cy="953124"/>
            <a:chOff x="803640" y="3362835"/>
            <a:chExt cx="2059657" cy="9531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1052" y="5158149"/>
            <a:ext cx="2632094" cy="953124"/>
            <a:chOff x="803640" y="3362835"/>
            <a:chExt cx="2059657" cy="9531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E3E18DDE-55D6-487D-80D4-698CFB0FC98E}"/>
              </a:ext>
            </a:extLst>
          </p:cNvPr>
          <p:cNvSpPr/>
          <p:nvPr/>
        </p:nvSpPr>
        <p:spPr>
          <a:xfrm>
            <a:off x="5030011" y="109591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C5388617-61BB-406D-824E-01035A819961}"/>
              </a:ext>
            </a:extLst>
          </p:cNvPr>
          <p:cNvSpPr/>
          <p:nvPr/>
        </p:nvSpPr>
        <p:spPr>
          <a:xfrm>
            <a:off x="8392694" y="110468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57E774E2-F1E2-42A9-A2A9-C0E93FFAFD18}"/>
              </a:ext>
            </a:extLst>
          </p:cNvPr>
          <p:cNvSpPr/>
          <p:nvPr/>
        </p:nvSpPr>
        <p:spPr>
          <a:xfrm>
            <a:off x="731550" y="555286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33B3E0E-AE79-46FC-AA78-72A16AB6E5B8}"/>
              </a:ext>
            </a:extLst>
          </p:cNvPr>
          <p:cNvSpPr/>
          <p:nvPr/>
        </p:nvSpPr>
        <p:spPr>
          <a:xfrm>
            <a:off x="4197906" y="559732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6664322-A861-41C3-AC16-74F171D496B2}"/>
              </a:ext>
            </a:extLst>
          </p:cNvPr>
          <p:cNvSpPr/>
          <p:nvPr/>
        </p:nvSpPr>
        <p:spPr>
          <a:xfrm>
            <a:off x="4223792" y="2960948"/>
            <a:ext cx="3744416" cy="9361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64671-742C-4203-8BFD-09285973A132}"/>
              </a:ext>
            </a:extLst>
          </p:cNvPr>
          <p:cNvSpPr txBox="1"/>
          <p:nvPr/>
        </p:nvSpPr>
        <p:spPr>
          <a:xfrm>
            <a:off x="4511824" y="310583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PowerPoint  Presentation</a:t>
            </a:r>
            <a:endParaRPr lang="ko-KR" alt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B958E-429F-4500-A175-D14828D74066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5B5C58-A903-4D5F-B439-166DDAA23ACA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5758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2F0A91F7-9D9C-4614-9821-266425ABEF1C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A57466B0-5089-4082-A9CB-F843453800B1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952730E5-2262-4241-9BAA-B9464A32C975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4F4EE7C9-906B-4817-A366-C698A66276F5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2F8F-B424-43B1-AE90-A4E78F4B9876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08E30-A4AB-4FBF-A921-CBB4914341D5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0FD94-2715-4F9D-9CAA-B03C4E56EEE1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78405-081B-459A-8815-0F55E2A031F4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DCA72B65-2902-42F6-80B3-D67451D2FD39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6F635-14FA-4ADC-B5BA-99777C4DCE32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558FAAF0-962E-4291-A866-6A6F25AF2871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BC88BCB3-0BE9-45F3-9708-E0ACA156986B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C9FC5434-61B7-46D5-BB86-45D66973A414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C8E43443-8DBB-4820-BD42-DCCD99C78186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B3FCE93D-1644-4400-BAD7-64F35A0C9260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E66262-7473-4F94-B35A-3F0FD2E54422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817E76-E8A1-4347-9080-178D6445D405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AFD808-96D7-4A2E-8ABE-E3B6578B473A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F4C48-47B4-4718-BA92-4EDE9DD17A0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74F8E-35EC-44F5-A8EE-171849E1B0A7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228A7-D9C5-46D8-B34B-AFEBAC994E9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2540C1-E981-4D5C-B653-18243E60E64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C92390-A872-453E-BF56-BDFDB2BA5AF1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157309-9E05-4C36-B74C-A8103EF1A57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4CE98A-8529-4874-8DF2-83516633D33D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176FA1-FC3B-4C7D-99C3-7103A2C39359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378A8-91B4-41F8-9E78-2D8B91E4DCE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40BCF2-2939-49A8-81F8-36420F6AA562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41F6C7FF-1316-4662-8CCE-3920311407C9}"/>
              </a:ext>
            </a:extLst>
          </p:cNvPr>
          <p:cNvCxnSpPr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F681BF12-9372-421E-990A-A54AE1E966FB}"/>
              </a:ext>
            </a:extLst>
          </p:cNvPr>
          <p:cNvCxnSpPr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80D0A0F7-79D6-444A-9A9C-41D0539D198A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4D93B356-5731-4338-95DC-857D7AD1A189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806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95349" y="372804"/>
            <a:ext cx="5201301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DF98F529-7397-434E-AEA8-28764EF15375}"/>
              </a:ext>
            </a:extLst>
          </p:cNvPr>
          <p:cNvGrpSpPr/>
          <p:nvPr/>
        </p:nvGrpSpPr>
        <p:grpSpPr>
          <a:xfrm>
            <a:off x="2515526" y="1992601"/>
            <a:ext cx="6969538" cy="4100466"/>
            <a:chOff x="635000" y="1382713"/>
            <a:chExt cx="7869238" cy="4572000"/>
          </a:xfrm>
          <a:solidFill>
            <a:srgbClr val="39A5AE"/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FD13CA0-1AC9-4B68-8925-F26B70F94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60DDDB8-A94B-4CD1-BD2D-85C707BD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53A0E78-3DBB-4CB9-B328-A3CE14FDC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7D42516-99C8-4E76-9978-79F213C46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F701D49-4E47-40D3-B41D-EF2BE89FBBD8}"/>
              </a:ext>
            </a:extLst>
          </p:cNvPr>
          <p:cNvGrpSpPr/>
          <p:nvPr/>
        </p:nvGrpSpPr>
        <p:grpSpPr>
          <a:xfrm>
            <a:off x="4907330" y="2315202"/>
            <a:ext cx="532678" cy="532678"/>
            <a:chOff x="2483768" y="3040338"/>
            <a:chExt cx="532678" cy="532678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F0BF84C5-7C1D-4BB8-89EB-DA06C86BBFE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F7FFCE4-1337-45F5-9F95-3EB34939FC41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86920072-8CFC-4CF0-8456-6168B3CCABDA}"/>
              </a:ext>
            </a:extLst>
          </p:cNvPr>
          <p:cNvGrpSpPr/>
          <p:nvPr/>
        </p:nvGrpSpPr>
        <p:grpSpPr>
          <a:xfrm>
            <a:off x="8142032" y="5012911"/>
            <a:ext cx="532678" cy="532678"/>
            <a:chOff x="2483768" y="3040338"/>
            <a:chExt cx="532678" cy="532678"/>
          </a:xfrm>
          <a:solidFill>
            <a:schemeClr val="accent3">
              <a:alpha val="70000"/>
            </a:schemeClr>
          </a:solidFill>
        </p:grpSpPr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E3E4ABFA-AC4C-44A0-AF9B-0E70D1E5188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4">
                <a:lumMod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0AF526F0-3C3C-47F5-8AE0-E7B433C68CD5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4">
                <a:lumMod val="9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0FCE175C-E068-4247-9B82-6764589E7076}"/>
              </a:ext>
            </a:extLst>
          </p:cNvPr>
          <p:cNvGrpSpPr/>
          <p:nvPr/>
        </p:nvGrpSpPr>
        <p:grpSpPr>
          <a:xfrm>
            <a:off x="6404175" y="3114539"/>
            <a:ext cx="532678" cy="532678"/>
            <a:chOff x="2483768" y="3040338"/>
            <a:chExt cx="532678" cy="532678"/>
          </a:xfrm>
        </p:grpSpPr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83E421B7-96D8-45AF-A20C-E0700C491F8F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F33191BE-32D1-4629-9A4B-84A293070000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FEEDE2CF-B3E4-43E5-ACD3-4B60692534E8}"/>
              </a:ext>
            </a:extLst>
          </p:cNvPr>
          <p:cNvGrpSpPr/>
          <p:nvPr/>
        </p:nvGrpSpPr>
        <p:grpSpPr>
          <a:xfrm>
            <a:off x="7779695" y="3803644"/>
            <a:ext cx="532678" cy="532678"/>
            <a:chOff x="2483768" y="3040338"/>
            <a:chExt cx="532678" cy="532678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FB5BC744-CBE0-4173-BEE5-771F48A11F28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451D9C99-46CD-4A1B-96E6-3F15ED3C06EA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23" name="Elbow Connector 29">
            <a:extLst>
              <a:ext uri="{FF2B5EF4-FFF2-40B4-BE49-F238E27FC236}">
                <a16:creationId xmlns:a16="http://schemas.microsoft.com/office/drawing/2014/main" id="{18C4A7EF-4DAA-4EB5-96D1-682D9F1E4A8E}"/>
              </a:ext>
            </a:extLst>
          </p:cNvPr>
          <p:cNvCxnSpPr/>
          <p:nvPr/>
        </p:nvCxnSpPr>
        <p:spPr>
          <a:xfrm rot="10800000" flipV="1">
            <a:off x="3768633" y="3380877"/>
            <a:ext cx="2899197" cy="18971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" name="그룹 3">
            <a:extLst>
              <a:ext uri="{FF2B5EF4-FFF2-40B4-BE49-F238E27FC236}">
                <a16:creationId xmlns:a16="http://schemas.microsoft.com/office/drawing/2014/main" id="{BEF87EE6-1278-4452-8EB6-62F7261569C1}"/>
              </a:ext>
            </a:extLst>
          </p:cNvPr>
          <p:cNvGrpSpPr/>
          <p:nvPr/>
        </p:nvGrpSpPr>
        <p:grpSpPr>
          <a:xfrm>
            <a:off x="688008" y="1771699"/>
            <a:ext cx="2520000" cy="1013312"/>
            <a:chOff x="1954056" y="1822840"/>
            <a:chExt cx="2520000" cy="1013312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A7CBBD4E-4DF3-47FC-A711-77B635D7F245}"/>
                </a:ext>
              </a:extLst>
            </p:cNvPr>
            <p:cNvSpPr txBox="1"/>
            <p:nvPr/>
          </p:nvSpPr>
          <p:spPr>
            <a:xfrm>
              <a:off x="1954056" y="1822840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>
                  <a:solidFill>
                    <a:schemeClr val="accent2"/>
                  </a:solidFill>
                </a:rPr>
                <a:t>Content A</a:t>
              </a:r>
              <a:endParaRPr lang="ko-KR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6D3EFCF4-B9C9-4A94-9BCE-2DAEFD875FB9}"/>
                </a:ext>
              </a:extLst>
            </p:cNvPr>
            <p:cNvSpPr txBox="1"/>
            <p:nvPr/>
          </p:nvSpPr>
          <p:spPr>
            <a:xfrm>
              <a:off x="1954056" y="218982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7" name="그룹 6">
            <a:extLst>
              <a:ext uri="{FF2B5EF4-FFF2-40B4-BE49-F238E27FC236}">
                <a16:creationId xmlns:a16="http://schemas.microsoft.com/office/drawing/2014/main" id="{A3562F93-5649-4370-9BE5-CC0FBC1E6722}"/>
              </a:ext>
            </a:extLst>
          </p:cNvPr>
          <p:cNvGrpSpPr/>
          <p:nvPr/>
        </p:nvGrpSpPr>
        <p:grpSpPr>
          <a:xfrm>
            <a:off x="1771614" y="5071707"/>
            <a:ext cx="2520000" cy="1012013"/>
            <a:chOff x="2453259" y="4604748"/>
            <a:chExt cx="2520000" cy="1012013"/>
          </a:xfrm>
        </p:grpSpPr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9F18AC30-C71C-4C72-A314-1B4B38C95E14}"/>
                </a:ext>
              </a:extLst>
            </p:cNvPr>
            <p:cNvSpPr txBox="1"/>
            <p:nvPr/>
          </p:nvSpPr>
          <p:spPr>
            <a:xfrm>
              <a:off x="2453259" y="4604748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>
                  <a:solidFill>
                    <a:schemeClr val="accent1"/>
                  </a:solidFill>
                </a:rPr>
                <a:t>Content B</a:t>
              </a:r>
              <a:endParaRPr lang="ko-KR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1F224B81-53D7-41D6-89D6-DF981548EA51}"/>
                </a:ext>
              </a:extLst>
            </p:cNvPr>
            <p:cNvSpPr txBox="1"/>
            <p:nvPr/>
          </p:nvSpPr>
          <p:spPr>
            <a:xfrm>
              <a:off x="2453259" y="4970430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630" name="그룹 4">
            <a:extLst>
              <a:ext uri="{FF2B5EF4-FFF2-40B4-BE49-F238E27FC236}">
                <a16:creationId xmlns:a16="http://schemas.microsoft.com/office/drawing/2014/main" id="{03D73DD4-FFE3-4624-A465-56DA561503C9}"/>
              </a:ext>
            </a:extLst>
          </p:cNvPr>
          <p:cNvGrpSpPr/>
          <p:nvPr/>
        </p:nvGrpSpPr>
        <p:grpSpPr>
          <a:xfrm>
            <a:off x="9321523" y="1693646"/>
            <a:ext cx="2520000" cy="1012746"/>
            <a:chOff x="8044923" y="1580192"/>
            <a:chExt cx="2520000" cy="1012746"/>
          </a:xfrm>
        </p:grpSpPr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6CA2ECC6-BB10-4BF9-B026-DBFBD578B77B}"/>
                </a:ext>
              </a:extLst>
            </p:cNvPr>
            <p:cNvSpPr txBox="1"/>
            <p:nvPr/>
          </p:nvSpPr>
          <p:spPr>
            <a:xfrm>
              <a:off x="8044923" y="1580192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>
                  <a:solidFill>
                    <a:schemeClr val="accent3"/>
                  </a:solidFill>
                </a:rPr>
                <a:t>Content C</a:t>
              </a:r>
              <a:endParaRPr lang="ko-KR" altLang="en-US" sz="2400" b="1">
                <a:solidFill>
                  <a:schemeClr val="accent3"/>
                </a:solidFill>
              </a:endParaRP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C16B48B1-249F-4507-B7AE-F69EC1A25067}"/>
                </a:ext>
              </a:extLst>
            </p:cNvPr>
            <p:cNvSpPr txBox="1"/>
            <p:nvPr/>
          </p:nvSpPr>
          <p:spPr>
            <a:xfrm>
              <a:off x="8044923" y="1946607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3" name="그룹 7">
            <a:extLst>
              <a:ext uri="{FF2B5EF4-FFF2-40B4-BE49-F238E27FC236}">
                <a16:creationId xmlns:a16="http://schemas.microsoft.com/office/drawing/2014/main" id="{E829B0E7-5314-49DB-8B13-6658AB79E579}"/>
              </a:ext>
            </a:extLst>
          </p:cNvPr>
          <p:cNvGrpSpPr/>
          <p:nvPr/>
        </p:nvGrpSpPr>
        <p:grpSpPr>
          <a:xfrm>
            <a:off x="8883624" y="4023138"/>
            <a:ext cx="2520000" cy="1010092"/>
            <a:chOff x="6292159" y="5203377"/>
            <a:chExt cx="2520000" cy="1010092"/>
          </a:xfrm>
        </p:grpSpPr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ABBB3B1C-EB13-4D55-8D73-93AFCC8AC601}"/>
                </a:ext>
              </a:extLst>
            </p:cNvPr>
            <p:cNvSpPr txBox="1"/>
            <p:nvPr/>
          </p:nvSpPr>
          <p:spPr>
            <a:xfrm>
              <a:off x="6292159" y="5203377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>
                  <a:solidFill>
                    <a:schemeClr val="accent4">
                      <a:lumMod val="90000"/>
                    </a:schemeClr>
                  </a:solidFill>
                </a:rPr>
                <a:t>Content D</a:t>
              </a:r>
              <a:endParaRPr lang="ko-KR" altLang="en-US" sz="2400" b="1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7F7AB1E6-903B-4109-8C5B-F797FA593004}"/>
                </a:ext>
              </a:extLst>
            </p:cNvPr>
            <p:cNvSpPr txBox="1"/>
            <p:nvPr/>
          </p:nvSpPr>
          <p:spPr>
            <a:xfrm>
              <a:off x="6292159" y="556713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36" name="Elbow Connector 29">
            <a:extLst>
              <a:ext uri="{FF2B5EF4-FFF2-40B4-BE49-F238E27FC236}">
                <a16:creationId xmlns:a16="http://schemas.microsoft.com/office/drawing/2014/main" id="{8C16E8FD-1C50-4789-A9B9-4FDF41D3560D}"/>
              </a:ext>
            </a:extLst>
          </p:cNvPr>
          <p:cNvCxnSpPr>
            <a:stCxn id="613" idx="2"/>
          </p:cNvCxnSpPr>
          <p:nvPr/>
        </p:nvCxnSpPr>
        <p:spPr>
          <a:xfrm rot="10800000">
            <a:off x="2487454" y="1988728"/>
            <a:ext cx="2570036" cy="592814"/>
          </a:xfrm>
          <a:prstGeom prst="bentConnector3">
            <a:avLst>
              <a:gd name="adj1" fmla="val 70184"/>
            </a:avLst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lbow Connector 29">
            <a:extLst>
              <a:ext uri="{FF2B5EF4-FFF2-40B4-BE49-F238E27FC236}">
                <a16:creationId xmlns:a16="http://schemas.microsoft.com/office/drawing/2014/main" id="{414B7C03-D957-4205-97D7-DD285D58AABB}"/>
              </a:ext>
            </a:extLst>
          </p:cNvPr>
          <p:cNvCxnSpPr>
            <a:stCxn id="634" idx="1"/>
            <a:endCxn id="616" idx="0"/>
          </p:cNvCxnSpPr>
          <p:nvPr/>
        </p:nvCxnSpPr>
        <p:spPr>
          <a:xfrm rot="10800000" flipV="1">
            <a:off x="8408372" y="4253971"/>
            <a:ext cx="475252" cy="909100"/>
          </a:xfrm>
          <a:prstGeom prst="bentConnector2">
            <a:avLst/>
          </a:prstGeom>
          <a:ln w="19050">
            <a:solidFill>
              <a:schemeClr val="accent4">
                <a:lumMod val="9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lbow Connector 29">
            <a:extLst>
              <a:ext uri="{FF2B5EF4-FFF2-40B4-BE49-F238E27FC236}">
                <a16:creationId xmlns:a16="http://schemas.microsoft.com/office/drawing/2014/main" id="{4164A6BA-D429-41DB-B795-5A3233914C1E}"/>
              </a:ext>
            </a:extLst>
          </p:cNvPr>
          <p:cNvCxnSpPr>
            <a:stCxn id="631" idx="1"/>
            <a:endCxn id="622" idx="0"/>
          </p:cNvCxnSpPr>
          <p:nvPr/>
        </p:nvCxnSpPr>
        <p:spPr>
          <a:xfrm rot="10800000" flipV="1">
            <a:off x="8046035" y="1924478"/>
            <a:ext cx="1275488" cy="2029325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78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CA3B91-FB30-4B5C-8CC8-A69E4B7FE491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2FECFC6-6205-4E2A-A483-8297960A9029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0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848336-2BE9-4949-8D04-37CB2FE05E4B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0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B168D-6E81-4BD8-9D10-155CA15910EC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0ED949F-5C5A-4AC7-9ED9-1821694B9B79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1" h="1822883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46717B-0749-4FB1-8FD2-BA9C3AEA786A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4604E-F2B1-47E6-A0BD-B3F29B931BEE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A29B1C-6602-4C8D-B596-6F8F95DECF04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1CAFE70-A120-4719-BAFF-FD57CBAA2369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740344-204E-4F7D-8405-2F72DBAAA731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CBBA2F4-D075-4E13-B053-D1E954E12AF8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0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8BF0AE3-CDEB-4788-9481-2F13FE7F7608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0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71FA47-956A-4CAF-A114-C299B703B636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775C0AC-1774-4DCE-94E4-F229336FCDD0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7C6596-4449-45D0-A8DD-A3CCD8B40D09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2C74A4-76BE-4D74-9A9A-FF8D2A8F395A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51602-A842-43F1-B385-F88135422369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0098728-CB34-4D0A-8D9B-1942EB5BB9AB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6F72C2-C658-4852-8FF6-375BB21DBF69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CBB354-A388-49DF-A0D5-D49D8180D4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2E2A65-2811-4BF3-BA06-040AC2A98C2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8976A3-78AD-4F2A-A944-E61E98E5421B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49CC5-87B1-4053-B70E-9B863543E147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E7407-28F7-40BA-872E-0FD0314D5F0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8D17F0-389E-4C8A-90CC-427FE21A4D8C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C22DCD-4ED7-441C-AAB6-B248696DF21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CA22B2-A914-4A7A-8998-656009ED95C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922D11-1DE9-4AC9-A310-83F2D9D25F14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374377-EFFC-4A18-A1A2-3CAEA4D1B61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E5582C-9292-460D-A0CB-3580A04B6EDD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0DC13B-907A-4C44-B50A-8F3844B7AA5F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6F509E-3C6E-4092-898A-B4F4157255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5D8A3-E7F3-4A9D-B7FF-2A40CFFDAFA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4322D9-AF27-486E-94A8-CEDB73C1B6B3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47529D-74CB-4A93-8915-32D3B86FDED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3BAF79-2D75-4D22-9AEF-BB95C8680B9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580C2-5864-4F34-90C1-3AEF4CCBB1EA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BE9C7A-CFB5-43C9-B40F-B2CBC36B5E0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2285DD-BA56-43A9-92AA-8DBCB4FC811A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2C2B58-9C5D-46F1-A91A-FC4802179631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961ADF-6ECE-4475-A09D-FD4A8DBEB83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5F29B6-561B-44DC-9E9E-D548EC92890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</a:rPr>
                <a:t>Add Contents Title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8FE2C4-950A-463E-82CE-E00F16D8FB94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D5056A-8CBE-4D9E-8B2D-0889DA93DA1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082F3C-A7E1-4E2D-917C-3676E3D14AA6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9F5DEF4-C0BC-4A94-8E28-C1AD9371FA89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B8B79D0-EFAE-4AAA-9BEA-63FD773139FC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FC6DB6-C261-4B6F-86A7-647C8529537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Title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10DB5-C1ED-413A-8661-9E05D3824693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2E36F6-66BD-4FB0-AB34-040BBBDBCBC4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09AC85-47D5-421D-8E94-C20D6CDB55F5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1B9037-3941-4788-901E-CB7102E0AD32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511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9BE9FC-FF85-4C10-8217-F134483F620A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B9319B-9F16-4D41-90A9-26875C7F5F96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859E0-FF77-4CF3-8145-C3F87F2BCCFB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Option A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5BEE5-0872-422F-8563-18D6F72CD2A3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Option B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7E5B0-2474-4A88-9D20-DC884EB355CA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8F7E-0351-442B-B458-E3DBD7E8ADB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72282F-0328-484E-8A7B-866B9E52B020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9F0079-35A9-4993-A3B4-DF15635682A4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2B8E4C53-C29F-4FCF-B1B0-51CE6BD28381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FBA71B46-9CA3-47AC-B964-B6F945DB160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6DA15D1-ADC6-4569-B089-AD892CE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>
                <a:solidFill>
                  <a:schemeClr val="accent2"/>
                </a:solidFill>
                <a:cs typeface="Arial"/>
              </a:rPr>
              <a:t>Text Here</a:t>
            </a:r>
            <a:endParaRPr lang="ko-KR" altLang="en-US" sz="1600">
              <a:solidFill>
                <a:schemeClr val="accent2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5887C41A-6DE0-4E6F-AFDF-763525E2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>
                <a:solidFill>
                  <a:schemeClr val="accent3"/>
                </a:solidFill>
                <a:cs typeface="Arial"/>
              </a:rPr>
              <a:t>Text Here</a:t>
            </a:r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CF490-AC6A-453B-9E81-7BBC5708BBDA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Option C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C80D2-7E8C-418D-B786-DC73706C38F7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Option F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722CD-6DCF-4E40-BB12-8112E7CE1373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Option 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5F344-4688-4413-93E2-D348958AD81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Option D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321FA2-1A2C-430F-AA66-2A615E8D78CA}"/>
              </a:ext>
            </a:extLst>
          </p:cNvPr>
          <p:cNvCxnSpPr/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26C09-633A-40B1-AD93-517A243ACF21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59548C-2249-4FE0-BF49-D9D81D6D6260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84F97-EAC6-42D4-AAB5-A14C79E309B8}"/>
              </a:ext>
            </a:extLst>
          </p:cNvPr>
          <p:cNvCxnSpPr/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D9730-D77D-43DA-8D75-2A646E17E0DC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4B8C17-3BBF-4E68-8EE9-FA5904D6194A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FE467-C3A6-4131-BFA0-5243CFD4333B}"/>
              </a:ext>
            </a:extLst>
          </p:cNvPr>
          <p:cNvGrpSpPr/>
          <p:nvPr/>
        </p:nvGrpSpPr>
        <p:grpSpPr>
          <a:xfrm>
            <a:off x="8089743" y="1802665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E69C3A-18C9-444D-AB90-BC1B47D42C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8B114-0422-4419-8306-858DA545AF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0A8EAD-C225-4193-AD99-89EA40D19FF4}"/>
              </a:ext>
            </a:extLst>
          </p:cNvPr>
          <p:cNvGrpSpPr/>
          <p:nvPr/>
        </p:nvGrpSpPr>
        <p:grpSpPr>
          <a:xfrm>
            <a:off x="8978814" y="3474372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7E4701-2180-472F-A028-4142D68A13E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C6CFF9-9177-4F09-ADCE-FB8E1D120B9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388E5-C727-4156-83F3-1E88A7415F82}"/>
              </a:ext>
            </a:extLst>
          </p:cNvPr>
          <p:cNvGrpSpPr/>
          <p:nvPr/>
        </p:nvGrpSpPr>
        <p:grpSpPr>
          <a:xfrm>
            <a:off x="8089743" y="5104024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B181BD-8E6D-4AE1-80B3-44324CEB2DA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7D42BC-0A05-4C09-A24F-10F7FF7798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700964-33F0-4295-93A2-08DD94EC1357}"/>
              </a:ext>
            </a:extLst>
          </p:cNvPr>
          <p:cNvGrpSpPr/>
          <p:nvPr/>
        </p:nvGrpSpPr>
        <p:grpSpPr>
          <a:xfrm>
            <a:off x="1670714" y="1802665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E140FC-634E-4958-82FF-BE2AF77113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4FB653-DCF3-4755-A76B-CDB4B9156E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8BED43-4D6C-4870-AA29-98C29AAA988D}"/>
              </a:ext>
            </a:extLst>
          </p:cNvPr>
          <p:cNvGrpSpPr/>
          <p:nvPr/>
        </p:nvGrpSpPr>
        <p:grpSpPr>
          <a:xfrm>
            <a:off x="948838" y="3482999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79A5FE-57FB-49B1-932A-5E663606CDB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D606A7-5B69-4214-A639-ED528CA43EC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F7F8B-3DCD-49FE-BC99-24ED92F33DEC}"/>
              </a:ext>
            </a:extLst>
          </p:cNvPr>
          <p:cNvGrpSpPr/>
          <p:nvPr/>
        </p:nvGrpSpPr>
        <p:grpSpPr>
          <a:xfrm>
            <a:off x="1670714" y="5104024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FFE3C-7B78-46EE-AC68-5D5ACB98B85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6F2FD-C848-44EC-B481-30148ACB42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2151531F-8BAC-40E0-B2F4-4F42684B520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C0207A86-6B05-4F38-8919-7AE7236D04C1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3228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accent1"/>
                </a:solidFill>
                <a:cs typeface="Arial" panose="020B0604020202020204" pitchFamily="34" charset="0"/>
              </a:rPr>
              <a:t>Infographic</a:t>
            </a:r>
            <a:r>
              <a:rPr lang="en-US" altLang="ko-KR" sz="5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Style</a:t>
            </a:r>
            <a:endParaRPr lang="ko-KR" altLang="en-US" sz="54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1D8BF-2C01-4F26-9247-0F1B20790D40}"/>
              </a:ext>
            </a:extLst>
          </p:cNvPr>
          <p:cNvGrpSpPr/>
          <p:nvPr/>
        </p:nvGrpSpPr>
        <p:grpSpPr>
          <a:xfrm>
            <a:off x="3745437" y="2090332"/>
            <a:ext cx="4688763" cy="4223442"/>
            <a:chOff x="2221435" y="2017070"/>
            <a:chExt cx="4688763" cy="422344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7CF638-2F7E-4BC1-B49F-AB1E3D76FDFE}"/>
                </a:ext>
              </a:extLst>
            </p:cNvPr>
            <p:cNvCxnSpPr>
              <a:stCxn id="21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C14FB8-A5B9-49A5-8A73-827EE83DA490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46B09-3751-4E48-A963-A885DA3060AB}"/>
                </a:ext>
              </a:extLst>
            </p:cNvPr>
            <p:cNvCxnSpPr>
              <a:stCxn id="14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88DF8D-9146-49E7-AD5D-5F2BBA5DBC07}"/>
                </a:ext>
              </a:extLst>
            </p:cNvPr>
            <p:cNvCxnSpPr>
              <a:stCxn id="15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E6AD12-47E6-435A-A83D-85337CEA0B1F}"/>
                </a:ext>
              </a:extLst>
            </p:cNvPr>
            <p:cNvCxnSpPr>
              <a:stCxn id="16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4327E8-9EA7-4DFD-ACB5-64DB0F7F1E68}"/>
                </a:ext>
              </a:extLst>
            </p:cNvPr>
            <p:cNvCxnSpPr>
              <a:endCxn id="19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F9A187-D1FD-408C-8E58-C035AA72D662}"/>
                </a:ext>
              </a:extLst>
            </p:cNvPr>
            <p:cNvCxnSpPr>
              <a:endCxn id="20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5F60FE-CB5D-4DAA-9031-05EB799035B8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11CD5A-D7C1-494D-8987-8568DB87172F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3D5900-AA0F-4B1B-BEB7-9649EE6D5664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F9EF89-CFBE-4B3A-AB8A-DD4FE1CBF923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86685D-92B8-4026-8B21-B77EC31FC5C1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CECDEB-E4C9-46DB-AA55-646B48E45157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29858E-7FAD-458C-9865-D07D25076AD7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9C1982-CE7E-4B2A-B0BE-EFFB30E01500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8A020D-4784-4B52-A3B7-1DD28F988A40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8DB237-BE44-4E1D-BF15-439A09FF919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Rounded Rectangle 93">
            <a:extLst>
              <a:ext uri="{FF2B5EF4-FFF2-40B4-BE49-F238E27FC236}">
                <a16:creationId xmlns:a16="http://schemas.microsoft.com/office/drawing/2014/main" id="{A2F13DFD-2FDE-44A1-9499-913C0E2E6FC9}"/>
              </a:ext>
            </a:extLst>
          </p:cNvPr>
          <p:cNvSpPr/>
          <p:nvPr/>
        </p:nvSpPr>
        <p:spPr>
          <a:xfrm>
            <a:off x="8640423" y="1966531"/>
            <a:ext cx="2558769" cy="379785"/>
          </a:xfrm>
          <a:prstGeom prst="roundRect">
            <a:avLst>
              <a:gd name="adj" fmla="val 50000"/>
            </a:avLst>
          </a:prstGeom>
          <a:solidFill>
            <a:schemeClr val="accent4">
              <a:lumMod val="9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6C494B-593B-45F7-BFC8-FE166ECA0C1B}"/>
              </a:ext>
            </a:extLst>
          </p:cNvPr>
          <p:cNvSpPr txBox="1"/>
          <p:nvPr/>
        </p:nvSpPr>
        <p:spPr>
          <a:xfrm>
            <a:off x="8533808" y="2451423"/>
            <a:ext cx="27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 Easy to change colors, photos.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613472-EF7C-4B39-9D36-812045ADA88E}"/>
              </a:ext>
            </a:extLst>
          </p:cNvPr>
          <p:cNvSpPr txBox="1"/>
          <p:nvPr/>
        </p:nvSpPr>
        <p:spPr>
          <a:xfrm>
            <a:off x="8720780" y="2002534"/>
            <a:ext cx="239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615C32CA-2538-45FB-BE5E-67A79136A636}"/>
              </a:ext>
            </a:extLst>
          </p:cNvPr>
          <p:cNvSpPr/>
          <p:nvPr/>
        </p:nvSpPr>
        <p:spPr>
          <a:xfrm>
            <a:off x="7962753" y="4537663"/>
            <a:ext cx="2558769" cy="379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67A77-8BE6-4749-9CD3-0D446B4B26B5}"/>
              </a:ext>
            </a:extLst>
          </p:cNvPr>
          <p:cNvSpPr txBox="1"/>
          <p:nvPr/>
        </p:nvSpPr>
        <p:spPr>
          <a:xfrm>
            <a:off x="7856138" y="5022555"/>
            <a:ext cx="27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 Easy to change colors, photos.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638CA-1F52-4824-ACE4-7A39B8FF8A52}"/>
              </a:ext>
            </a:extLst>
          </p:cNvPr>
          <p:cNvSpPr txBox="1"/>
          <p:nvPr/>
        </p:nvSpPr>
        <p:spPr>
          <a:xfrm>
            <a:off x="8043110" y="4573666"/>
            <a:ext cx="239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38514206-64FE-4CCD-90A5-C54E4E2AA5FE}"/>
              </a:ext>
            </a:extLst>
          </p:cNvPr>
          <p:cNvSpPr/>
          <p:nvPr/>
        </p:nvSpPr>
        <p:spPr>
          <a:xfrm>
            <a:off x="976854" y="5034227"/>
            <a:ext cx="2558769" cy="3797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960702-BA52-4075-B881-823892FDDB09}"/>
              </a:ext>
            </a:extLst>
          </p:cNvPr>
          <p:cNvSpPr txBox="1"/>
          <p:nvPr/>
        </p:nvSpPr>
        <p:spPr>
          <a:xfrm>
            <a:off x="870239" y="5519119"/>
            <a:ext cx="27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 Easy to change colors, photos.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D87192-96D6-4AF1-8D77-9C97C7BFBDC7}"/>
              </a:ext>
            </a:extLst>
          </p:cNvPr>
          <p:cNvSpPr txBox="1"/>
          <p:nvPr/>
        </p:nvSpPr>
        <p:spPr>
          <a:xfrm>
            <a:off x="1057211" y="5070230"/>
            <a:ext cx="239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Rounded Rectangle 105">
            <a:extLst>
              <a:ext uri="{FF2B5EF4-FFF2-40B4-BE49-F238E27FC236}">
                <a16:creationId xmlns:a16="http://schemas.microsoft.com/office/drawing/2014/main" id="{226092B8-FCFD-46F5-88DC-C631D5E334F9}"/>
              </a:ext>
            </a:extLst>
          </p:cNvPr>
          <p:cNvSpPr/>
          <p:nvPr/>
        </p:nvSpPr>
        <p:spPr>
          <a:xfrm>
            <a:off x="1248734" y="2244009"/>
            <a:ext cx="2558769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E0B422-62D4-4364-A5F5-05DDE3F835AC}"/>
              </a:ext>
            </a:extLst>
          </p:cNvPr>
          <p:cNvSpPr txBox="1"/>
          <p:nvPr/>
        </p:nvSpPr>
        <p:spPr>
          <a:xfrm>
            <a:off x="1142119" y="2728901"/>
            <a:ext cx="27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 Easy to change colors, photos.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F60814-A1C6-4D22-9837-DD87E42DE0A7}"/>
              </a:ext>
            </a:extLst>
          </p:cNvPr>
          <p:cNvSpPr txBox="1"/>
          <p:nvPr/>
        </p:nvSpPr>
        <p:spPr>
          <a:xfrm>
            <a:off x="1329091" y="2280012"/>
            <a:ext cx="2398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ADB6E5-4F79-4CBC-9A1A-948D7310E2CB}"/>
              </a:ext>
            </a:extLst>
          </p:cNvPr>
          <p:cNvSpPr txBox="1"/>
          <p:nvPr/>
        </p:nvSpPr>
        <p:spPr>
          <a:xfrm>
            <a:off x="5284304" y="4259436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BBF4CD1-A397-40C7-BD5E-FF63DA99333F}"/>
              </a:ext>
            </a:extLst>
          </p:cNvPr>
          <p:cNvSpPr/>
          <p:nvPr/>
        </p:nvSpPr>
        <p:spPr>
          <a:xfrm rot="2700000">
            <a:off x="4388397" y="26878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D1AE2AE-426F-4765-90BD-40EFF28D571D}"/>
              </a:ext>
            </a:extLst>
          </p:cNvPr>
          <p:cNvSpPr/>
          <p:nvPr/>
        </p:nvSpPr>
        <p:spPr>
          <a:xfrm>
            <a:off x="4078706" y="5467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C3F8FEEC-E9B7-43D0-A718-6D68FA224797}"/>
              </a:ext>
            </a:extLst>
          </p:cNvPr>
          <p:cNvSpPr>
            <a:spLocks noChangeAspect="1"/>
          </p:cNvSpPr>
          <p:nvPr/>
        </p:nvSpPr>
        <p:spPr>
          <a:xfrm>
            <a:off x="7732143" y="242626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ABE56FDE-19B7-46EC-9CC3-2637E63C7236}"/>
              </a:ext>
            </a:extLst>
          </p:cNvPr>
          <p:cNvSpPr>
            <a:spLocks noChangeAspect="1"/>
          </p:cNvSpPr>
          <p:nvPr/>
        </p:nvSpPr>
        <p:spPr>
          <a:xfrm>
            <a:off x="7132643" y="49837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Left Arrow 1">
            <a:extLst>
              <a:ext uri="{FF2B5EF4-FFF2-40B4-BE49-F238E27FC236}">
                <a16:creationId xmlns:a16="http://schemas.microsoft.com/office/drawing/2014/main" id="{5AF2B242-16B3-41F7-A2A6-483CF87F2565}"/>
              </a:ext>
            </a:extLst>
          </p:cNvPr>
          <p:cNvSpPr>
            <a:spLocks noChangeAspect="1"/>
          </p:cNvSpPr>
          <p:nvPr/>
        </p:nvSpPr>
        <p:spPr>
          <a:xfrm>
            <a:off x="5731070" y="3415926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3204313" y="28793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rgbClr val="84F0EE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>
              <a:solidFill>
                <a:srgbClr val="84F0EE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2886524" y="137828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A8DFF-2DCE-4948-BD84-46AF28FA9B5E}"/>
              </a:ext>
            </a:extLst>
          </p:cNvPr>
          <p:cNvGrpSpPr/>
          <p:nvPr/>
        </p:nvGrpSpPr>
        <p:grpSpPr>
          <a:xfrm rot="20618438">
            <a:off x="4391068" y="2640523"/>
            <a:ext cx="3409869" cy="3231342"/>
            <a:chOff x="-116760" y="950876"/>
            <a:chExt cx="6261875" cy="5934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A76D9-6ABD-4899-BF10-EE25E7FCCDD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9" name="Rounded Rectangle 41">
                <a:extLst>
                  <a:ext uri="{FF2B5EF4-FFF2-40B4-BE49-F238E27FC236}">
                    <a16:creationId xmlns:a16="http://schemas.microsoft.com/office/drawing/2014/main" id="{9D0FFE26-C64D-493B-B07A-5AA5830D8C0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62">
                <a:extLst>
                  <a:ext uri="{FF2B5EF4-FFF2-40B4-BE49-F238E27FC236}">
                    <a16:creationId xmlns:a16="http://schemas.microsoft.com/office/drawing/2014/main" id="{F87E91CD-7649-4BA5-961A-A489CC150CD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63">
                <a:extLst>
                  <a:ext uri="{FF2B5EF4-FFF2-40B4-BE49-F238E27FC236}">
                    <a16:creationId xmlns:a16="http://schemas.microsoft.com/office/drawing/2014/main" id="{6659447E-C26F-45C0-A8D6-139EB00FEA5A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64">
                <a:extLst>
                  <a:ext uri="{FF2B5EF4-FFF2-40B4-BE49-F238E27FC236}">
                    <a16:creationId xmlns:a16="http://schemas.microsoft.com/office/drawing/2014/main" id="{4BDE35AF-E5FB-4550-86B4-C017F47FC9F2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65">
                <a:extLst>
                  <a:ext uri="{FF2B5EF4-FFF2-40B4-BE49-F238E27FC236}">
                    <a16:creationId xmlns:a16="http://schemas.microsoft.com/office/drawing/2014/main" id="{3BA5E504-0CC2-4F8E-8E3D-37644413EF7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66">
                <a:extLst>
                  <a:ext uri="{FF2B5EF4-FFF2-40B4-BE49-F238E27FC236}">
                    <a16:creationId xmlns:a16="http://schemas.microsoft.com/office/drawing/2014/main" id="{4772ABED-F3E1-43B9-9112-80898A6071AF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67">
                <a:extLst>
                  <a:ext uri="{FF2B5EF4-FFF2-40B4-BE49-F238E27FC236}">
                    <a16:creationId xmlns:a16="http://schemas.microsoft.com/office/drawing/2014/main" id="{4E9EF3B6-4089-41B3-A7EB-E211BAE4246F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8">
                <a:extLst>
                  <a:ext uri="{FF2B5EF4-FFF2-40B4-BE49-F238E27FC236}">
                    <a16:creationId xmlns:a16="http://schemas.microsoft.com/office/drawing/2014/main" id="{EEAE3840-B57A-417C-9F58-BCDC078DD27D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69">
                <a:extLst>
                  <a:ext uri="{FF2B5EF4-FFF2-40B4-BE49-F238E27FC236}">
                    <a16:creationId xmlns:a16="http://schemas.microsoft.com/office/drawing/2014/main" id="{DFC47CBF-4099-41F0-A3A4-E18C8A92062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A143D981-9367-4067-9547-9E714477E82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0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9A6C49CF-8748-4D5B-800E-F44ED0ACE0F8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6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356034-EEAC-4B84-AB30-DEDA21BD35B0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7" name="Rounded Rectangle 16">
                <a:extLst>
                  <a:ext uri="{FF2B5EF4-FFF2-40B4-BE49-F238E27FC236}">
                    <a16:creationId xmlns:a16="http://schemas.microsoft.com/office/drawing/2014/main" id="{0D6109E7-3444-4CE6-AEE2-DCC8B11108B4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17DB976D-CA94-47B1-A720-F903DC14A58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18">
                <a:extLst>
                  <a:ext uri="{FF2B5EF4-FFF2-40B4-BE49-F238E27FC236}">
                    <a16:creationId xmlns:a16="http://schemas.microsoft.com/office/drawing/2014/main" id="{502352BC-9938-4F27-A074-DEC3CC14306F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9">
                <a:extLst>
                  <a:ext uri="{FF2B5EF4-FFF2-40B4-BE49-F238E27FC236}">
                    <a16:creationId xmlns:a16="http://schemas.microsoft.com/office/drawing/2014/main" id="{45BFEF23-7B1E-40B9-90CB-92A36C67330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74311C83-65A4-4CE8-AEF6-80D8C4A3B0A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2262CAF2-A5BB-4F3B-B01F-0DA5B72DB25C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22">
                <a:extLst>
                  <a:ext uri="{FF2B5EF4-FFF2-40B4-BE49-F238E27FC236}">
                    <a16:creationId xmlns:a16="http://schemas.microsoft.com/office/drawing/2014/main" id="{EDAC92B4-6BFC-4323-BEB1-6D7F177C011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23">
                <a:extLst>
                  <a:ext uri="{FF2B5EF4-FFF2-40B4-BE49-F238E27FC236}">
                    <a16:creationId xmlns:a16="http://schemas.microsoft.com/office/drawing/2014/main" id="{FD664952-C6AB-48BC-81B0-4D68F0719792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24">
                <a:extLst>
                  <a:ext uri="{FF2B5EF4-FFF2-40B4-BE49-F238E27FC236}">
                    <a16:creationId xmlns:a16="http://schemas.microsoft.com/office/drawing/2014/main" id="{A46A0C4E-170B-4724-BB95-2EDFBE99FB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id="{9A094FC5-BE57-47E3-8E97-0BD42A252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0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FA529574-E8BE-4A70-A83B-5928FB33DCC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6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3E38FC15-AF19-4F2E-B375-A339FB75944A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176A6-17AE-47B9-95AC-1B4846FE3A7D}"/>
              </a:ext>
            </a:extLst>
          </p:cNvPr>
          <p:cNvGrpSpPr/>
          <p:nvPr/>
        </p:nvGrpSpPr>
        <p:grpSpPr>
          <a:xfrm>
            <a:off x="8540119" y="2242051"/>
            <a:ext cx="2734773" cy="859789"/>
            <a:chOff x="1418442" y="3789040"/>
            <a:chExt cx="1512168" cy="10676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D40B49-A8B6-479B-9790-9FB953AAFA98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accent6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1400" b="1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AFB1D2-E61F-4760-9D8D-9BAC58EA5999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BD728-E54A-4B4B-B1C7-BA597EB45273}"/>
              </a:ext>
            </a:extLst>
          </p:cNvPr>
          <p:cNvGrpSpPr/>
          <p:nvPr/>
        </p:nvGrpSpPr>
        <p:grpSpPr>
          <a:xfrm>
            <a:off x="7691544" y="2341379"/>
            <a:ext cx="684000" cy="684000"/>
            <a:chOff x="6078081" y="1847059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B31188-7FC1-470C-92C6-756E7910A063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D05A0D-4CA6-4C00-A87E-9CB19CF12C7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F0101FEF-C4EA-49A9-A7CE-E500BA80334C}"/>
              </a:ext>
            </a:extLst>
          </p:cNvPr>
          <p:cNvSpPr txBox="1"/>
          <p:nvPr/>
        </p:nvSpPr>
        <p:spPr>
          <a:xfrm>
            <a:off x="7785745" y="2457908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1F2441-94F6-43F2-95F2-7ED9B84FAB27}"/>
              </a:ext>
            </a:extLst>
          </p:cNvPr>
          <p:cNvGrpSpPr/>
          <p:nvPr/>
        </p:nvGrpSpPr>
        <p:grpSpPr>
          <a:xfrm>
            <a:off x="7839630" y="3748805"/>
            <a:ext cx="2752619" cy="890083"/>
            <a:chOff x="1408574" y="3751424"/>
            <a:chExt cx="1522036" cy="110528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537DD3-5D23-4850-BB2D-388D7680A129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accent6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1400" b="1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DB4A7-507D-4C78-B044-CE1AE0DD2F98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62D1DB-297E-4445-A754-80BC434B4997}"/>
              </a:ext>
            </a:extLst>
          </p:cNvPr>
          <p:cNvGrpSpPr/>
          <p:nvPr/>
        </p:nvGrpSpPr>
        <p:grpSpPr>
          <a:xfrm>
            <a:off x="7004056" y="3878421"/>
            <a:ext cx="684000" cy="684000"/>
            <a:chOff x="6078081" y="1847059"/>
            <a:chExt cx="684000" cy="684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EEFADA-1646-42AE-9727-5C12C7A91A6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81EB49F-05FD-47E6-BC26-9358C3686BB2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DE38822-12C8-418C-8602-C66DFBB1F697}"/>
              </a:ext>
            </a:extLst>
          </p:cNvPr>
          <p:cNvSpPr txBox="1"/>
          <p:nvPr/>
        </p:nvSpPr>
        <p:spPr>
          <a:xfrm>
            <a:off x="7098257" y="3994950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cs typeface="Arial" panose="020B0604020202020204" pitchFamily="34" charset="0"/>
              </a:rPr>
              <a:t>05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C537E3-4D04-4000-9A82-18DD059D434E}"/>
              </a:ext>
            </a:extLst>
          </p:cNvPr>
          <p:cNvGrpSpPr/>
          <p:nvPr/>
        </p:nvGrpSpPr>
        <p:grpSpPr>
          <a:xfrm>
            <a:off x="7121404" y="5316135"/>
            <a:ext cx="2734773" cy="859789"/>
            <a:chOff x="1418442" y="3789040"/>
            <a:chExt cx="1512168" cy="106766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8B695A-EAD5-42F4-B053-9EAF2991E7F3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accent6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1400" b="1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16CB13-578D-4211-B5E4-CF00AEE6366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6E16C0-A9DA-4850-9B86-F73B243417E3}"/>
              </a:ext>
            </a:extLst>
          </p:cNvPr>
          <p:cNvGrpSpPr/>
          <p:nvPr/>
        </p:nvGrpSpPr>
        <p:grpSpPr>
          <a:xfrm>
            <a:off x="6272829" y="5415462"/>
            <a:ext cx="684000" cy="684000"/>
            <a:chOff x="6078081" y="1847059"/>
            <a:chExt cx="684000" cy="684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56F9A1-CE5B-4C45-9067-54933CB9799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1C95E9-3C53-469F-BC22-D9ED8DD35DA4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3BA63C8A-567E-470D-A118-1B1E79014AD7}"/>
              </a:ext>
            </a:extLst>
          </p:cNvPr>
          <p:cNvSpPr txBox="1"/>
          <p:nvPr/>
        </p:nvSpPr>
        <p:spPr>
          <a:xfrm>
            <a:off x="6367030" y="553199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cs typeface="Arial" panose="020B0604020202020204" pitchFamily="34" charset="0"/>
              </a:rPr>
              <a:t>06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EE7258-AFAB-4631-9D7A-C35DA8785285}"/>
              </a:ext>
            </a:extLst>
          </p:cNvPr>
          <p:cNvGrpSpPr/>
          <p:nvPr/>
        </p:nvGrpSpPr>
        <p:grpSpPr>
          <a:xfrm>
            <a:off x="2695346" y="2242051"/>
            <a:ext cx="2703948" cy="859789"/>
            <a:chOff x="1586278" y="1610533"/>
            <a:chExt cx="1992330" cy="85978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6E4ECC-C016-4D1D-8F0F-BD47F602A637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accent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1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E19782-4856-4B97-B392-4C73C68FF30A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A8559C-FC0D-4920-A53F-ABEB3FF3A7F9}"/>
              </a:ext>
            </a:extLst>
          </p:cNvPr>
          <p:cNvGrpSpPr/>
          <p:nvPr/>
        </p:nvGrpSpPr>
        <p:grpSpPr>
          <a:xfrm>
            <a:off x="5575273" y="2341377"/>
            <a:ext cx="684000" cy="684000"/>
            <a:chOff x="3754587" y="1709861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7D8656-0EE2-4345-BFE7-6AFF227E988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9BC3295-7F1D-4310-9AC2-276974D753DF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Text Placeholder 14">
              <a:extLst>
                <a:ext uri="{FF2B5EF4-FFF2-40B4-BE49-F238E27FC236}">
                  <a16:creationId xmlns:a16="http://schemas.microsoft.com/office/drawing/2014/main" id="{C2959E9A-94AA-4A26-8D7D-1127609E3AEE}"/>
                </a:ext>
              </a:extLst>
            </p:cNvPr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48479A-E0C1-452D-8C02-251D95668D8B}"/>
              </a:ext>
            </a:extLst>
          </p:cNvPr>
          <p:cNvGrpSpPr/>
          <p:nvPr/>
        </p:nvGrpSpPr>
        <p:grpSpPr>
          <a:xfrm>
            <a:off x="1759242" y="3779093"/>
            <a:ext cx="2703948" cy="859789"/>
            <a:chOff x="1586278" y="1610533"/>
            <a:chExt cx="1992330" cy="85978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C4346F-AB66-4C2F-AD40-8ED56B779DA6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accent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1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546B1-BE90-4AAE-AADC-46B3104D25B6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03B3BA-2E08-461D-AF56-223EC8F2E8E1}"/>
              </a:ext>
            </a:extLst>
          </p:cNvPr>
          <p:cNvGrpSpPr/>
          <p:nvPr/>
        </p:nvGrpSpPr>
        <p:grpSpPr>
          <a:xfrm>
            <a:off x="4639169" y="3878419"/>
            <a:ext cx="684000" cy="684000"/>
            <a:chOff x="3754587" y="1709861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3807668-292B-4CD2-A809-52D6D638D6DC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BBD666-63EA-4B25-BB65-7713C018B6A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Text Placeholder 14">
              <a:extLst>
                <a:ext uri="{FF2B5EF4-FFF2-40B4-BE49-F238E27FC236}">
                  <a16:creationId xmlns:a16="http://schemas.microsoft.com/office/drawing/2014/main" id="{3C6B757B-45DB-47BE-8A87-6F5DB7A39172}"/>
                </a:ext>
              </a:extLst>
            </p:cNvPr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17DEFD-2AD7-4A26-9979-8B520A42357C}"/>
              </a:ext>
            </a:extLst>
          </p:cNvPr>
          <p:cNvGrpSpPr/>
          <p:nvPr/>
        </p:nvGrpSpPr>
        <p:grpSpPr>
          <a:xfrm>
            <a:off x="967154" y="5316136"/>
            <a:ext cx="2703948" cy="859789"/>
            <a:chOff x="1586278" y="1610533"/>
            <a:chExt cx="1992330" cy="85978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21AECB-B9C8-4562-87FD-1A180290413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accent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1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DACB3E-022E-4EA0-AAF9-DD3C0B63D37F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A98436F-78DF-4307-9F61-1049C505D8BE}"/>
              </a:ext>
            </a:extLst>
          </p:cNvPr>
          <p:cNvGrpSpPr/>
          <p:nvPr/>
        </p:nvGrpSpPr>
        <p:grpSpPr>
          <a:xfrm>
            <a:off x="3847081" y="5415462"/>
            <a:ext cx="684000" cy="684000"/>
            <a:chOff x="3754587" y="1709861"/>
            <a:chExt cx="684000" cy="684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76D12E9-5FD4-4659-8AC8-2BC4F5AA877F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02DAC4-2C6A-4017-989F-BFB6E2CB8D6C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Text Placeholder 14">
              <a:extLst>
                <a:ext uri="{FF2B5EF4-FFF2-40B4-BE49-F238E27FC236}">
                  <a16:creationId xmlns:a16="http://schemas.microsoft.com/office/drawing/2014/main" id="{AF173089-4D0B-41E7-8FCA-8B4CDBF05999}"/>
                </a:ext>
              </a:extLst>
            </p:cNvPr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2693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3556" y="43021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b="1">
                <a:solidFill>
                  <a:srgbClr val="39A5AE"/>
                </a:solidFill>
              </a:rPr>
              <a:t>Infographic Style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102A088-566A-4D12-AF2B-EFF4B155A3AA}"/>
              </a:ext>
            </a:extLst>
          </p:cNvPr>
          <p:cNvGrpSpPr/>
          <p:nvPr/>
        </p:nvGrpSpPr>
        <p:grpSpPr>
          <a:xfrm>
            <a:off x="0" y="1525191"/>
            <a:ext cx="12194471" cy="1341439"/>
            <a:chOff x="296589" y="1557817"/>
            <a:chExt cx="11897882" cy="13088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1E17EC-BBAE-4EE4-919E-4186C1973971}"/>
                </a:ext>
              </a:extLst>
            </p:cNvPr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033E4-3712-4063-85B5-8FD5B3642D70}"/>
                </a:ext>
              </a:extLst>
            </p:cNvPr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" name="그룹 247">
              <a:extLst>
                <a:ext uri="{FF2B5EF4-FFF2-40B4-BE49-F238E27FC236}">
                  <a16:creationId xmlns:a16="http://schemas.microsoft.com/office/drawing/2014/main" id="{051D963F-462D-4A1A-AED9-F5D34AC18B6D}"/>
                </a:ext>
              </a:extLst>
            </p:cNvPr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  <a:solidFill>
              <a:schemeClr val="accent2"/>
            </a:solidFill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467EB39-9F2C-438D-B7F9-0B4673BF9E9A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B1622B2C-6F53-49EA-B4B5-F286B4C1C059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594FD58-E490-4FE6-BA11-5B15F1DF19A0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5B585BD-F3D4-4555-BD10-B613A84B6DC4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16A11FC-6408-460F-AD0B-4679C8E79642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B8295049-D904-4F98-A650-5C2CD38FF27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496DD3C-A98B-4617-99D3-574678A6EA35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F45DFB6C-772C-41C5-9083-FCC1A03853C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246">
              <a:extLst>
                <a:ext uri="{FF2B5EF4-FFF2-40B4-BE49-F238E27FC236}">
                  <a16:creationId xmlns:a16="http://schemas.microsoft.com/office/drawing/2014/main" id="{E8FB200D-113E-496A-920E-BC43864E6C79}"/>
                </a:ext>
              </a:extLst>
            </p:cNvPr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CCF5480-C536-4D00-99BE-487905895D61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2B5A5C-E770-4FD5-BCDF-4DAABCEFB673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2947E48-5947-4824-890C-E968C9EE7D8A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086C55D-3240-447D-A210-F235FB1C2DAB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257C28-ADF5-4288-A801-3FA1BB552C7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9E5501C-D171-4379-BA28-0AE1FBB70B08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05F41A6-12F1-4AB2-8B32-AAEAF7EFC538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5AC2B0D-4B49-4021-8AA6-ECA958D52E04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9E61069-088D-4AFD-9170-860466A7C0EC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243">
              <a:extLst>
                <a:ext uri="{FF2B5EF4-FFF2-40B4-BE49-F238E27FC236}">
                  <a16:creationId xmlns:a16="http://schemas.microsoft.com/office/drawing/2014/main" id="{31C6F207-7577-47A8-933E-D3F984A21122}"/>
                </a:ext>
              </a:extLst>
            </p:cNvPr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0503670-10D9-4E26-9822-461D9D903041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3327BD7-4497-4A5B-A643-861FF2F5839F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2485920-0363-41F1-A9B9-E69AFD1E3E2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22E8AD9-D498-4FA1-B913-79ED65147FAB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2DC00F80-AF99-4DE0-BF55-B578A6EC46A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E174564-B272-4475-B8DE-B2DD9CE4D04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61295E10-FDCB-4D02-93F5-524A91D8C67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5EF4789C-6389-4760-992D-3E24E2F6FA49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그룹 242">
              <a:extLst>
                <a:ext uri="{FF2B5EF4-FFF2-40B4-BE49-F238E27FC236}">
                  <a16:creationId xmlns:a16="http://schemas.microsoft.com/office/drawing/2014/main" id="{5D171C90-A7BD-4C62-A230-E62F8F55E3E0}"/>
                </a:ext>
              </a:extLst>
            </p:cNvPr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  <a:solidFill>
              <a:schemeClr val="accent2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7C7ED17-3197-450E-9646-7E25DB470EF3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223D017D-4591-46BB-8BDB-4372103D6F13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636C3C2-CA9E-43D3-9FA5-1750C4CD2267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2167F7DC-8FC0-46B6-A539-8ADE40763104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10D850A-7B22-46F8-9498-C9051F76C13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177DB97-DDF7-482E-9879-F6EDB71576B2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9AB7403-058E-4726-9B9F-91B55BFD765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A7D83DA-1A1F-46C3-83E1-A811EFC5EEE6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AA0D144-BF86-4380-B39D-E8CB1E3CD68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3A9D832-EA22-4020-968A-9448AE06CC4C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그룹 239">
              <a:extLst>
                <a:ext uri="{FF2B5EF4-FFF2-40B4-BE49-F238E27FC236}">
                  <a16:creationId xmlns:a16="http://schemas.microsoft.com/office/drawing/2014/main" id="{ED95F66A-E89B-4327-AD27-ECE09346E417}"/>
                </a:ext>
              </a:extLst>
            </p:cNvPr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  <a:solidFill>
              <a:schemeClr val="accent2"/>
            </a:solidFill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4A38E9D-14AB-45EE-84EA-172E4697353E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0AF83754-C116-4960-A96A-57B676495C57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F782BAB8-B7E4-43CB-8B80-57C7B433200C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B54B743-306D-43A2-AE30-4DA7DDCDB251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7A3B173-4938-4E9F-891F-6EF4BB0845FB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4306541-63A2-4D1C-91DA-E7D6A66DF3BA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BD59F2-536C-45C6-B79D-9CC0E54ABED8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98A9AAE-E857-4064-85F9-24C370E7A44A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" name="그룹 261">
              <a:extLst>
                <a:ext uri="{FF2B5EF4-FFF2-40B4-BE49-F238E27FC236}">
                  <a16:creationId xmlns:a16="http://schemas.microsoft.com/office/drawing/2014/main" id="{B68D133E-F9E7-49E2-B0DC-39E39C4FCBDC}"/>
                </a:ext>
              </a:extLst>
            </p:cNvPr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  <a:solidFill>
              <a:schemeClr val="accent2"/>
            </a:solidFill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E723C0B-7CF6-4F5C-AE68-67A9F49BEB1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E58E035-FB7F-430B-8A1B-4FFF1F1470DE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C895208-BF4D-444C-A9C3-EA36FA69E6E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5391C2B-91E8-443C-A3A1-A2B9E7341E00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47EB58F-7461-4791-905B-5B3E934976AC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219B99DE-0FED-4B7F-A0EA-8B3FF1D82FDB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22028D5-D999-44A4-9BEB-C61A53DF90BD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3539660-DC4A-44C9-9DB9-7011881C7F42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DB4E9FC-53D4-4684-8174-92A5F4D00782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63186FC-1224-47DC-B11F-05C122BB86EF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248">
              <a:extLst>
                <a:ext uri="{FF2B5EF4-FFF2-40B4-BE49-F238E27FC236}">
                  <a16:creationId xmlns:a16="http://schemas.microsoft.com/office/drawing/2014/main" id="{A1C54A1C-DF10-4CD6-B69E-D379A50CC694}"/>
                </a:ext>
              </a:extLst>
            </p:cNvPr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  <a:solidFill>
              <a:schemeClr val="accent5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11FA94EF-5405-40F0-96B1-0BF5E3194E8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4D34517-E425-43B2-9201-6DF7312C6FE9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C1DE80F-1579-46E7-8785-8AA82C13348F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20066CF-252C-4082-ABF6-CB75A750121E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07102F5-1554-45CB-AB40-AE7D5ED9B2AD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1B90412-3CA5-410F-8C85-B1FC4760D738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350C4E-7896-4F85-8AA8-BAEB94F83F14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537B228-61BA-4FA6-B0F1-10BF60289EF6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" name="그룹 259">
              <a:extLst>
                <a:ext uri="{FF2B5EF4-FFF2-40B4-BE49-F238E27FC236}">
                  <a16:creationId xmlns:a16="http://schemas.microsoft.com/office/drawing/2014/main" id="{71334C23-FE5C-40D9-BA5F-1E12433EF3C5}"/>
                </a:ext>
              </a:extLst>
            </p:cNvPr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  <a:solidFill>
              <a:schemeClr val="accent5"/>
            </a:solidFill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4BB927F-7159-4F11-8D79-087EDFCBC90F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29805D0-0644-4287-A1D0-21D155FADA9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02E8EA-1AD8-4E6D-B90B-EBE30D5BCB9C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D386BA4B-1392-4517-BCE5-CD5D1BBAD3ED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12953A18-E59A-4D67-91C0-EAA2D4571735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C8C700B-E397-4E84-9A6E-4BC300610D35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2D86066-13B9-47FE-9B0D-1EF34B34BFB2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F01FC83-321B-47CD-BF32-77F78CA99B72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42742AD-D534-4488-9AF0-11A9DD765357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그룹 245">
              <a:extLst>
                <a:ext uri="{FF2B5EF4-FFF2-40B4-BE49-F238E27FC236}">
                  <a16:creationId xmlns:a16="http://schemas.microsoft.com/office/drawing/2014/main" id="{ED3972D7-4ABE-45BE-A0EC-84AF69549FAC}"/>
                </a:ext>
              </a:extLst>
            </p:cNvPr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D4E4E7-59C1-4A53-8205-701A8A321DEF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EC3EB79-795F-4AAA-B25B-737CE3EA9642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7E679BB-9733-47A3-8C37-98B3A63626E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5ABF031-B0CB-4A35-9F3E-6775A1ADFCE7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43B529E-F12D-4997-9632-B67384172B87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961FA6-5212-4474-BCB6-B89E4C9731A0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525F8AE-4AF5-465C-B822-FD00D557ABAB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4A0A96C-ADAF-4466-883C-ACDCC57A34C7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그룹 244">
              <a:extLst>
                <a:ext uri="{FF2B5EF4-FFF2-40B4-BE49-F238E27FC236}">
                  <a16:creationId xmlns:a16="http://schemas.microsoft.com/office/drawing/2014/main" id="{BB47601C-0E3B-44D7-9592-8356B6D24A29}"/>
                </a:ext>
              </a:extLst>
            </p:cNvPr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2DBE649-A156-4DAC-A8F0-7BAC9CBEB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4110130-75C0-4E34-824E-87E86C1421D6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464111B-C4D6-449F-B180-4E58A2593E0B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ED04A87-17C1-415C-893E-60888C79C805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6CB34B9-2845-4FCD-8758-0AE0292FAAC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79FD22-6B59-447C-9236-653F3A8E4AA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49628A0-A2C2-40AC-8B6B-60E887A638D5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BF00FD0-636F-496A-BCB1-18D74FEA71C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D9E0345-9EE0-4101-AF13-BDE7E0E00684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9174C49-89F5-4C81-BC4F-A589677EAA7D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그룹 241">
              <a:extLst>
                <a:ext uri="{FF2B5EF4-FFF2-40B4-BE49-F238E27FC236}">
                  <a16:creationId xmlns:a16="http://schemas.microsoft.com/office/drawing/2014/main" id="{CFCB4D1C-E67E-4CB2-8178-ECDDDFCADDBB}"/>
                </a:ext>
              </a:extLst>
            </p:cNvPr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400A559-0BB1-4A38-BE36-DDC50E563C5F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4BE80AC-0312-4B04-A5D0-3AE41FC79F25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57BD457-7803-41CD-B09C-271A9586A495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8CD3C47-4DD5-495E-923D-8949EE10E4F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D34669F-948B-4AD3-8194-B594F2815813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D69D6CB-4D8D-4125-B00D-5A61003F897F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4FE3024-CACE-4E55-B38F-12BD9218AB8F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B2935CA-29F4-425F-9C23-61891E5789A3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그룹 240">
              <a:extLst>
                <a:ext uri="{FF2B5EF4-FFF2-40B4-BE49-F238E27FC236}">
                  <a16:creationId xmlns:a16="http://schemas.microsoft.com/office/drawing/2014/main" id="{B65FCD58-D3ED-45AC-B764-602E7A1F0476}"/>
                </a:ext>
              </a:extLst>
            </p:cNvPr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9474640-B2BD-4633-BA5D-68FB18E8A3E0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296C108-9F9D-444F-B0B9-EF080563864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5E3823B-3745-448E-B529-C526CFA8524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F3AAFD6-BD91-466E-AE7A-3888C7E0BA14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F9E4055-A7E1-40A6-B4B8-2F79C8C46305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A95E2B9-16DE-409B-B0B7-79840A5D4E68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7388410-0CD7-445A-AC64-DFCDA9AED19B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D7A28D2-F297-459B-8B39-0B5FB256E82F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6CE01E3-17A3-45CF-A028-C388B618F95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34D5CF8-98E2-462B-8DE5-5FE240D24D6E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A4049D-4F6D-44F4-BD14-3E27E1D8FEE4}"/>
                </a:ext>
              </a:extLst>
            </p:cNvPr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0760123-5C74-4251-AFEE-12F8CAB5D5CD}"/>
                </a:ext>
              </a:extLst>
            </p:cNvPr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67F7526-0A4D-4BAC-BC8D-D89A88CC6D10}"/>
                </a:ext>
              </a:extLst>
            </p:cNvPr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1834058-B0A9-4D74-B1A3-633DAC0B1767}"/>
                </a:ext>
              </a:extLst>
            </p:cNvPr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9C8B9A4-0327-495A-AED2-54AAF5D5A44C}"/>
                </a:ext>
              </a:extLst>
            </p:cNvPr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BAFD965-8395-4FAA-AF4F-DF4F69A5013D}"/>
                </a:ext>
              </a:extLst>
            </p:cNvPr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750E017-6FA9-4CB4-A2D0-68DCE739542C}"/>
                </a:ext>
              </a:extLst>
            </p:cNvPr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B3DAF8B-F291-4418-BA75-F43E2C5E8F2F}"/>
                </a:ext>
              </a:extLst>
            </p:cNvPr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E34D2E-70B5-44E0-8054-C5AFF695D9F2}"/>
                </a:ext>
              </a:extLst>
            </p:cNvPr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675208F-D1B5-481A-A3C9-B70384F4E0E8}"/>
                </a:ext>
              </a:extLst>
            </p:cNvPr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DD29740F-FB02-486C-AD83-7C471B2A549A}"/>
                </a:ext>
              </a:extLst>
            </p:cNvPr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85">
              <a:extLst>
                <a:ext uri="{FF2B5EF4-FFF2-40B4-BE49-F238E27FC236}">
                  <a16:creationId xmlns:a16="http://schemas.microsoft.com/office/drawing/2014/main" id="{96D12EF8-63F7-44C6-ACD5-884CC9C67BFA}"/>
                </a:ext>
              </a:extLst>
            </p:cNvPr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77">
              <a:extLst>
                <a:ext uri="{FF2B5EF4-FFF2-40B4-BE49-F238E27FC236}">
                  <a16:creationId xmlns:a16="http://schemas.microsoft.com/office/drawing/2014/main" id="{241AC3D1-8448-4765-A351-850E46F17347}"/>
                </a:ext>
              </a:extLst>
            </p:cNvPr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80">
              <a:extLst>
                <a:ext uri="{FF2B5EF4-FFF2-40B4-BE49-F238E27FC236}">
                  <a16:creationId xmlns:a16="http://schemas.microsoft.com/office/drawing/2014/main" id="{6189BAC9-3A3E-4F79-BF70-72CA332B3DC2}"/>
                </a:ext>
              </a:extLst>
            </p:cNvPr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9" name="그룹 317">
              <a:extLst>
                <a:ext uri="{FF2B5EF4-FFF2-40B4-BE49-F238E27FC236}">
                  <a16:creationId xmlns:a16="http://schemas.microsoft.com/office/drawing/2014/main" id="{5C21F09E-9110-4CA7-A4B1-B66E9B3F32C1}"/>
                </a:ext>
              </a:extLst>
            </p:cNvPr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50" name="Oval 119">
                <a:extLst>
                  <a:ext uri="{FF2B5EF4-FFF2-40B4-BE49-F238E27FC236}">
                    <a16:creationId xmlns:a16="http://schemas.microsoft.com/office/drawing/2014/main" id="{D8BF7DD7-65D0-42EF-9B2C-CB3E88A82BE5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122">
                <a:extLst>
                  <a:ext uri="{FF2B5EF4-FFF2-40B4-BE49-F238E27FC236}">
                    <a16:creationId xmlns:a16="http://schemas.microsoft.com/office/drawing/2014/main" id="{8F66DFD8-58BD-417E-BD66-090D2B421A99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14">
                <a:extLst>
                  <a:ext uri="{FF2B5EF4-FFF2-40B4-BE49-F238E27FC236}">
                    <a16:creationId xmlns:a16="http://schemas.microsoft.com/office/drawing/2014/main" id="{2CC57709-F3DB-4362-AA78-1259E4DF616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117">
                <a:extLst>
                  <a:ext uri="{FF2B5EF4-FFF2-40B4-BE49-F238E27FC236}">
                    <a16:creationId xmlns:a16="http://schemas.microsoft.com/office/drawing/2014/main" id="{6C53624F-2FED-4C07-BB99-324EEF1028A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109">
                <a:extLst>
                  <a:ext uri="{FF2B5EF4-FFF2-40B4-BE49-F238E27FC236}">
                    <a16:creationId xmlns:a16="http://schemas.microsoft.com/office/drawing/2014/main" id="{A2A78FFF-915B-422F-8D30-8683B8C1F75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112">
                <a:extLst>
                  <a:ext uri="{FF2B5EF4-FFF2-40B4-BE49-F238E27FC236}">
                    <a16:creationId xmlns:a16="http://schemas.microsoft.com/office/drawing/2014/main" id="{AB0D27C9-A9F7-4380-B846-1CDACCE773D7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04">
                <a:extLst>
                  <a:ext uri="{FF2B5EF4-FFF2-40B4-BE49-F238E27FC236}">
                    <a16:creationId xmlns:a16="http://schemas.microsoft.com/office/drawing/2014/main" id="{AB86E123-6529-44B3-8B71-60E614F4AFDA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Rectangle 107">
                <a:extLst>
                  <a:ext uri="{FF2B5EF4-FFF2-40B4-BE49-F238E27FC236}">
                    <a16:creationId xmlns:a16="http://schemas.microsoft.com/office/drawing/2014/main" id="{8CD17B3C-B2C4-4ABF-8D37-FCF9E2CEB152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Oval 83">
              <a:extLst>
                <a:ext uri="{FF2B5EF4-FFF2-40B4-BE49-F238E27FC236}">
                  <a16:creationId xmlns:a16="http://schemas.microsoft.com/office/drawing/2014/main" id="{4D11D4D4-CAC3-413A-BA35-DE448E764DDF}"/>
                </a:ext>
              </a:extLst>
            </p:cNvPr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Rectangle 86">
              <a:extLst>
                <a:ext uri="{FF2B5EF4-FFF2-40B4-BE49-F238E27FC236}">
                  <a16:creationId xmlns:a16="http://schemas.microsoft.com/office/drawing/2014/main" id="{E602B8E1-9248-41FF-99F6-DEABBA5DF0F4}"/>
                </a:ext>
              </a:extLst>
            </p:cNvPr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78">
              <a:extLst>
                <a:ext uri="{FF2B5EF4-FFF2-40B4-BE49-F238E27FC236}">
                  <a16:creationId xmlns:a16="http://schemas.microsoft.com/office/drawing/2014/main" id="{41DA3DD4-162A-43B0-86CC-1DFDB49CF9BC}"/>
                </a:ext>
              </a:extLst>
            </p:cNvPr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81">
              <a:extLst>
                <a:ext uri="{FF2B5EF4-FFF2-40B4-BE49-F238E27FC236}">
                  <a16:creationId xmlns:a16="http://schemas.microsoft.com/office/drawing/2014/main" id="{ADE22928-AE93-4885-BA8E-EAAF19D40B6B}"/>
                </a:ext>
              </a:extLst>
            </p:cNvPr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1" name="그룹 335">
              <a:extLst>
                <a:ext uri="{FF2B5EF4-FFF2-40B4-BE49-F238E27FC236}">
                  <a16:creationId xmlns:a16="http://schemas.microsoft.com/office/drawing/2014/main" id="{F4191401-7EEF-4D38-B54A-28AE17CE2081}"/>
                </a:ext>
              </a:extLst>
            </p:cNvPr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32" name="Oval 73">
                <a:extLst>
                  <a:ext uri="{FF2B5EF4-FFF2-40B4-BE49-F238E27FC236}">
                    <a16:creationId xmlns:a16="http://schemas.microsoft.com/office/drawing/2014/main" id="{72BF8505-A479-4F98-A79F-7802DA87BD63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123">
                <a:extLst>
                  <a:ext uri="{FF2B5EF4-FFF2-40B4-BE49-F238E27FC236}">
                    <a16:creationId xmlns:a16="http://schemas.microsoft.com/office/drawing/2014/main" id="{6BD00268-93C6-460C-AC6B-B93B37E6D159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21">
                <a:extLst>
                  <a:ext uri="{FF2B5EF4-FFF2-40B4-BE49-F238E27FC236}">
                    <a16:creationId xmlns:a16="http://schemas.microsoft.com/office/drawing/2014/main" id="{30FC0779-39C6-4236-93CA-61B76D8E942F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0">
                <a:extLst>
                  <a:ext uri="{FF2B5EF4-FFF2-40B4-BE49-F238E27FC236}">
                    <a16:creationId xmlns:a16="http://schemas.microsoft.com/office/drawing/2014/main" id="{51BEB872-6470-47A7-AA7D-2AE7F711CBF4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5">
                <a:extLst>
                  <a:ext uri="{FF2B5EF4-FFF2-40B4-BE49-F238E27FC236}">
                    <a16:creationId xmlns:a16="http://schemas.microsoft.com/office/drawing/2014/main" id="{965EAF4D-89CC-4A13-9125-847995FCB3F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18">
                <a:extLst>
                  <a:ext uri="{FF2B5EF4-FFF2-40B4-BE49-F238E27FC236}">
                    <a16:creationId xmlns:a16="http://schemas.microsoft.com/office/drawing/2014/main" id="{BE64A26C-20F3-4043-9437-1B3084B49C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9DE6A374-2A02-419E-BCAB-02E41B63C667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ectangle 113">
                <a:extLst>
                  <a:ext uri="{FF2B5EF4-FFF2-40B4-BE49-F238E27FC236}">
                    <a16:creationId xmlns:a16="http://schemas.microsoft.com/office/drawing/2014/main" id="{460A0EDF-3B93-4C8B-B0FF-B5B0750227F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05">
                <a:extLst>
                  <a:ext uri="{FF2B5EF4-FFF2-40B4-BE49-F238E27FC236}">
                    <a16:creationId xmlns:a16="http://schemas.microsoft.com/office/drawing/2014/main" id="{36551335-5AF4-44FB-9E73-A60FD8CC3777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08">
                <a:extLst>
                  <a:ext uri="{FF2B5EF4-FFF2-40B4-BE49-F238E27FC236}">
                    <a16:creationId xmlns:a16="http://schemas.microsoft.com/office/drawing/2014/main" id="{582CF1D2-2362-4784-9E7B-F81438846D97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2002762-3CAB-49CE-BF8F-B74D3584A628}"/>
              </a:ext>
            </a:extLst>
          </p:cNvPr>
          <p:cNvGrpSpPr/>
          <p:nvPr/>
        </p:nvGrpSpPr>
        <p:grpSpPr>
          <a:xfrm rot="1515600">
            <a:off x="7363759" y="2658564"/>
            <a:ext cx="3632814" cy="3162249"/>
            <a:chOff x="5307789" y="2742465"/>
            <a:chExt cx="1571625" cy="1368049"/>
          </a:xfrm>
          <a:solidFill>
            <a:schemeClr val="accent5"/>
          </a:solidFill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7EB0F5B-A5EE-43C5-9D66-0A65DC4B4DAC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B55F8D2-C6CE-4E00-B1D0-A03F2187C609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D11369B-CC24-46DE-9476-A99F6419AC41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2ADC5E9-517B-4828-93AD-0BABD8AA85CA}"/>
              </a:ext>
            </a:extLst>
          </p:cNvPr>
          <p:cNvSpPr/>
          <p:nvPr/>
        </p:nvSpPr>
        <p:spPr>
          <a:xfrm rot="18241456">
            <a:off x="9198057" y="4333675"/>
            <a:ext cx="2202095" cy="3179856"/>
          </a:xfrm>
          <a:custGeom>
            <a:avLst/>
            <a:gdLst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26" fmla="*/ 2225682 w 2260090"/>
              <a:gd name="connsiteY26" fmla="*/ 988185 h 3179856"/>
              <a:gd name="connsiteX27" fmla="*/ 2225682 w 2260090"/>
              <a:gd name="connsiteY27" fmla="*/ 988185 h 3179856"/>
              <a:gd name="connsiteX28" fmla="*/ 2225682 w 2260090"/>
              <a:gd name="connsiteY28" fmla="*/ 988185 h 3179856"/>
              <a:gd name="connsiteX29" fmla="*/ 2226451 w 2260859"/>
              <a:gd name="connsiteY29" fmla="*/ 988185 h 3179856"/>
              <a:gd name="connsiteX30" fmla="*/ 2226451 w 2260859"/>
              <a:gd name="connsiteY30" fmla="*/ 988185 h 3179856"/>
              <a:gd name="connsiteX31" fmla="*/ 2226451 w 2260859"/>
              <a:gd name="connsiteY31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162B53-D7D3-4361-BE6E-7B19211BE2DE}"/>
              </a:ext>
            </a:extLst>
          </p:cNvPr>
          <p:cNvSpPr txBox="1"/>
          <p:nvPr/>
        </p:nvSpPr>
        <p:spPr>
          <a:xfrm>
            <a:off x="789996" y="310618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2400" b="1">
                <a:solidFill>
                  <a:schemeClr val="accent5"/>
                </a:solidFill>
                <a:cs typeface="Arial" panose="020B0604020202020204" pitchFamily="34" charset="0"/>
              </a:rPr>
              <a:t>PowerPoint </a:t>
            </a: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A01353B-CB32-47FE-93D8-46D95924C67B}"/>
              </a:ext>
            </a:extLst>
          </p:cNvPr>
          <p:cNvSpPr txBox="1"/>
          <p:nvPr/>
        </p:nvSpPr>
        <p:spPr>
          <a:xfrm>
            <a:off x="799700" y="40000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65" name="Rounded Rectangle 13">
            <a:extLst>
              <a:ext uri="{FF2B5EF4-FFF2-40B4-BE49-F238E27FC236}">
                <a16:creationId xmlns:a16="http://schemas.microsoft.com/office/drawing/2014/main" id="{FD10DDFD-D5FE-43E9-8930-FDAB767086A8}"/>
              </a:ext>
            </a:extLst>
          </p:cNvPr>
          <p:cNvSpPr/>
          <p:nvPr/>
        </p:nvSpPr>
        <p:spPr>
          <a:xfrm>
            <a:off x="4382578" y="4859258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6" name="Rounded Rectangle 14">
            <a:extLst>
              <a:ext uri="{FF2B5EF4-FFF2-40B4-BE49-F238E27FC236}">
                <a16:creationId xmlns:a16="http://schemas.microsoft.com/office/drawing/2014/main" id="{DD8BD7BA-D769-49A5-BE17-26F0AC2AA09F}"/>
              </a:ext>
            </a:extLst>
          </p:cNvPr>
          <p:cNvSpPr/>
          <p:nvPr/>
        </p:nvSpPr>
        <p:spPr>
          <a:xfrm>
            <a:off x="900034" y="4847330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7215EA0-15AB-4980-966B-444CC36116FC}"/>
              </a:ext>
            </a:extLst>
          </p:cNvPr>
          <p:cNvSpPr txBox="1"/>
          <p:nvPr/>
        </p:nvSpPr>
        <p:spPr>
          <a:xfrm>
            <a:off x="5817411" y="48630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>
                <a:solidFill>
                  <a:schemeClr val="accent2"/>
                </a:solidFill>
                <a:cs typeface="Arial" panose="020B0604020202020204" pitchFamily="34" charset="0"/>
              </a:rPr>
              <a:t>30%</a:t>
            </a:r>
            <a:endParaRPr lang="ko-KR" altLang="en-US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AA412B6-09FB-4757-BBB1-8B8129188BCB}"/>
              </a:ext>
            </a:extLst>
          </p:cNvPr>
          <p:cNvSpPr txBox="1"/>
          <p:nvPr/>
        </p:nvSpPr>
        <p:spPr>
          <a:xfrm>
            <a:off x="2334867" y="48324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>
                <a:solidFill>
                  <a:schemeClr val="accent5"/>
                </a:solidFill>
                <a:cs typeface="Arial" panose="020B0604020202020204" pitchFamily="34" charset="0"/>
              </a:rPr>
              <a:t>30%</a:t>
            </a:r>
            <a:endParaRPr lang="ko-KR" altLang="en-US" sz="3600" b="1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17AF311-63F6-42AA-95B4-6E4377A6DCDD}"/>
              </a:ext>
            </a:extLst>
          </p:cNvPr>
          <p:cNvSpPr txBox="1"/>
          <p:nvPr/>
        </p:nvSpPr>
        <p:spPr>
          <a:xfrm>
            <a:off x="4498042" y="5474316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D763C93-E379-4C04-8A29-F2330A7EDDA0}"/>
              </a:ext>
            </a:extLst>
          </p:cNvPr>
          <p:cNvSpPr txBox="1"/>
          <p:nvPr/>
        </p:nvSpPr>
        <p:spPr>
          <a:xfrm>
            <a:off x="1015498" y="550705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1" name="Freeform 9">
            <a:extLst>
              <a:ext uri="{FF2B5EF4-FFF2-40B4-BE49-F238E27FC236}">
                <a16:creationId xmlns:a16="http://schemas.microsoft.com/office/drawing/2014/main" id="{3FF0F4B6-59D8-48AC-BD0E-A18FD60D6EF0}"/>
              </a:ext>
            </a:extLst>
          </p:cNvPr>
          <p:cNvSpPr>
            <a:spLocks noEditPoints="1"/>
          </p:cNvSpPr>
          <p:nvPr/>
        </p:nvSpPr>
        <p:spPr bwMode="auto">
          <a:xfrm>
            <a:off x="4973944" y="4981124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2" name="Freeform 9">
            <a:extLst>
              <a:ext uri="{FF2B5EF4-FFF2-40B4-BE49-F238E27FC236}">
                <a16:creationId xmlns:a16="http://schemas.microsoft.com/office/drawing/2014/main" id="{FF23835A-0FAA-47CB-8070-6104C70B261C}"/>
              </a:ext>
            </a:extLst>
          </p:cNvPr>
          <p:cNvSpPr>
            <a:spLocks noEditPoints="1"/>
          </p:cNvSpPr>
          <p:nvPr/>
        </p:nvSpPr>
        <p:spPr bwMode="auto">
          <a:xfrm>
            <a:off x="1423292" y="4967850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730538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3755061-9FB5-4670-8245-C96B4CEBC54F}"/>
              </a:ext>
            </a:extLst>
          </p:cNvPr>
          <p:cNvSpPr>
            <a:spLocks noChangeAspect="1"/>
          </p:cNvSpPr>
          <p:nvPr/>
        </p:nvSpPr>
        <p:spPr>
          <a:xfrm>
            <a:off x="6096000" y="1038922"/>
            <a:ext cx="5042795" cy="5042795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 w="76200">
            <a:solidFill>
              <a:srgbClr val="308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E7EE0D-7DEC-4897-805E-9F83E4B0D687}"/>
              </a:ext>
            </a:extLst>
          </p:cNvPr>
          <p:cNvSpPr/>
          <p:nvPr/>
        </p:nvSpPr>
        <p:spPr>
          <a:xfrm>
            <a:off x="1897639" y="1319550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0F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02D74F-5C80-4163-8A3A-3C3DAABF5F4E}"/>
              </a:ext>
            </a:extLst>
          </p:cNvPr>
          <p:cNvSpPr txBox="1"/>
          <p:nvPr/>
        </p:nvSpPr>
        <p:spPr>
          <a:xfrm>
            <a:off x="1817905" y="103892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800" b="1">
                <a:solidFill>
                  <a:srgbClr val="00B0F0"/>
                </a:solidFill>
                <a:cs typeface="Arial" panose="020B0604020202020204" pitchFamily="34" charset="0"/>
              </a:rPr>
              <a:t>1</a:t>
            </a:r>
            <a:endParaRPr lang="ko-KR" altLang="en-US" sz="88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516C53F-1DBA-4FD6-8EEC-163846443DAF}"/>
              </a:ext>
            </a:extLst>
          </p:cNvPr>
          <p:cNvSpPr txBox="1"/>
          <p:nvPr/>
        </p:nvSpPr>
        <p:spPr>
          <a:xfrm>
            <a:off x="1897639" y="2177695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00B0F0"/>
                </a:solidFill>
                <a:cs typeface="Arial" panose="020B0604020202020204" pitchFamily="34" charset="0"/>
              </a:rPr>
              <a:t>TEXT</a:t>
            </a:r>
            <a:endParaRPr lang="ko-KR" altLang="en-US" sz="14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5E7C5F-05DB-4514-8952-3B1F5D5B534C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rgbClr val="0070C0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>
                <a:solidFill>
                  <a:srgbClr val="0070C0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rgbClr val="0070C0"/>
                </a:solidFill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8BB650-B7B9-449C-99D6-607221C9CBF0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>
                <a:solidFill>
                  <a:srgbClr val="00B0F0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rgbClr val="00B0F0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solidFill>
                  <a:srgbClr val="00B0F0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22CBCCB-299C-43BC-99BE-2B7ABAB0152A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solidFill>
                  <a:srgbClr val="00B0F0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rgbClr val="00B0F0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>
                <a:solidFill>
                  <a:srgbClr val="00B0F0"/>
                </a:solidFill>
                <a:cs typeface="Arial" panose="020B0604020202020204" pitchFamily="34" charset="0"/>
              </a:rPr>
              <a:t>DOLOR SIT AMET, </a:t>
            </a:r>
            <a:endParaRPr lang="ko-KR" altLang="en-US" sz="24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62BA887-D7B0-485A-9E51-D64A548A22A4}"/>
              </a:ext>
            </a:extLst>
          </p:cNvPr>
          <p:cNvSpPr/>
          <p:nvPr/>
        </p:nvSpPr>
        <p:spPr>
          <a:xfrm>
            <a:off x="6661824" y="1604746"/>
            <a:ext cx="3911146" cy="39111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3845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3D499-4DE0-4C36-AFAD-7ADCF2DD8780}"/>
              </a:ext>
            </a:extLst>
          </p:cNvPr>
          <p:cNvGrpSpPr/>
          <p:nvPr/>
        </p:nvGrpSpPr>
        <p:grpSpPr>
          <a:xfrm rot="16200000">
            <a:off x="3968855" y="4506512"/>
            <a:ext cx="1645920" cy="1482562"/>
            <a:chOff x="971600" y="1733231"/>
            <a:chExt cx="1620000" cy="144000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B1179E29-977D-41C0-BAB0-4234C9073580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09CB227-87D3-427E-BA55-50509F50CBE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C25B29-F81A-473C-AA38-D1E2F8AA8D56}"/>
              </a:ext>
            </a:extLst>
          </p:cNvPr>
          <p:cNvGrpSpPr/>
          <p:nvPr/>
        </p:nvGrpSpPr>
        <p:grpSpPr>
          <a:xfrm>
            <a:off x="4014575" y="4816244"/>
            <a:ext cx="1554480" cy="874720"/>
            <a:chOff x="3233964" y="1911289"/>
            <a:chExt cx="1410044" cy="921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03E95E-817B-4050-ABF6-2326BE2B7F56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5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45F57A-F55F-45A6-9A15-4AEF2CCDD68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7F49C2-E34F-490E-BCD3-32499A9CCE2F}"/>
              </a:ext>
            </a:extLst>
          </p:cNvPr>
          <p:cNvGrpSpPr/>
          <p:nvPr/>
        </p:nvGrpSpPr>
        <p:grpSpPr>
          <a:xfrm rot="16200000">
            <a:off x="3162572" y="3078135"/>
            <a:ext cx="1645920" cy="1504727"/>
            <a:chOff x="971600" y="1733232"/>
            <a:chExt cx="1620000" cy="144000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363E980-4C17-498E-A1DB-3F3CEE92CB76}"/>
                </a:ext>
              </a:extLst>
            </p:cNvPr>
            <p:cNvSpPr/>
            <p:nvPr/>
          </p:nvSpPr>
          <p:spPr>
            <a:xfrm>
              <a:off x="971600" y="1733232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AAFA6EEA-27C2-432A-8CF1-245B5FFC6356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9E911B-A20B-42E5-A714-A337EAF2533C}"/>
              </a:ext>
            </a:extLst>
          </p:cNvPr>
          <p:cNvGrpSpPr/>
          <p:nvPr/>
        </p:nvGrpSpPr>
        <p:grpSpPr>
          <a:xfrm>
            <a:off x="3241388" y="3393452"/>
            <a:ext cx="1498434" cy="880616"/>
            <a:chOff x="3238726" y="1911289"/>
            <a:chExt cx="1400519" cy="9064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77A313-A5E0-4366-A1B6-E132C775EF85}"/>
                </a:ext>
              </a:extLst>
            </p:cNvPr>
            <p:cNvSpPr txBox="1"/>
            <p:nvPr/>
          </p:nvSpPr>
          <p:spPr>
            <a:xfrm>
              <a:off x="3238726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F3BD17-A318-49CF-A14D-E9E3C0FCEA13}"/>
                </a:ext>
              </a:extLst>
            </p:cNvPr>
            <p:cNvSpPr txBox="1"/>
            <p:nvPr/>
          </p:nvSpPr>
          <p:spPr>
            <a:xfrm>
              <a:off x="3238726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50FD7-B270-4137-B787-8C4AA9223F1D}"/>
              </a:ext>
            </a:extLst>
          </p:cNvPr>
          <p:cNvGrpSpPr/>
          <p:nvPr/>
        </p:nvGrpSpPr>
        <p:grpSpPr>
          <a:xfrm rot="16200000">
            <a:off x="2318804" y="4495430"/>
            <a:ext cx="1645920" cy="1504727"/>
            <a:chOff x="971600" y="1733231"/>
            <a:chExt cx="1620000" cy="1440000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2874F96-8CF6-409E-8542-067B20FC8F4B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8C96E47-019A-4D78-9A11-FBA6CFDA190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5946B4-0710-453C-A705-4121B5A2344A}"/>
              </a:ext>
            </a:extLst>
          </p:cNvPr>
          <p:cNvGrpSpPr/>
          <p:nvPr/>
        </p:nvGrpSpPr>
        <p:grpSpPr>
          <a:xfrm>
            <a:off x="2367620" y="4810348"/>
            <a:ext cx="1508625" cy="880616"/>
            <a:chOff x="3233964" y="1911289"/>
            <a:chExt cx="1410044" cy="9064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2F90A4-63EA-4D06-AE8D-7A19610679C3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1814F4-B3CF-47EE-870A-0CD4C0B1C8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68C01-512A-414C-8F0E-9A9D60145F4A}"/>
              </a:ext>
            </a:extLst>
          </p:cNvPr>
          <p:cNvGrpSpPr/>
          <p:nvPr/>
        </p:nvGrpSpPr>
        <p:grpSpPr>
          <a:xfrm rot="16200000">
            <a:off x="629091" y="4472562"/>
            <a:ext cx="1645920" cy="1550464"/>
            <a:chOff x="971600" y="1733231"/>
            <a:chExt cx="1620000" cy="144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0B01601-E428-4AEE-AA1A-CAB0D6112776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C68C33A-9F77-4D0A-B00D-7ACB8434DCF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CECF8F-4F33-4AC4-8F7B-326F6F067F44}"/>
              </a:ext>
            </a:extLst>
          </p:cNvPr>
          <p:cNvGrpSpPr/>
          <p:nvPr/>
        </p:nvGrpSpPr>
        <p:grpSpPr>
          <a:xfrm>
            <a:off x="674811" y="4810348"/>
            <a:ext cx="1554480" cy="880616"/>
            <a:chOff x="3233964" y="1911289"/>
            <a:chExt cx="1410044" cy="9064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5A5EBB-A3F5-4A5F-98A9-5C13F04050F9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EA7E58-E75D-4F3B-94DC-CA4A8A3C00A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BDD33-0C09-4477-8B4A-990004D12012}"/>
              </a:ext>
            </a:extLst>
          </p:cNvPr>
          <p:cNvGrpSpPr/>
          <p:nvPr/>
        </p:nvGrpSpPr>
        <p:grpSpPr>
          <a:xfrm rot="16200000">
            <a:off x="1477142" y="3058528"/>
            <a:ext cx="1645920" cy="1550464"/>
            <a:chOff x="971600" y="1733231"/>
            <a:chExt cx="1620000" cy="144000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572C40F-AE2A-493B-AF1E-D5F3DEE5AE1A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F9A2ED9-0358-4B74-8813-0EF6EA5821B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070E70-41D2-4DC8-A51F-D91A619F0A08}"/>
              </a:ext>
            </a:extLst>
          </p:cNvPr>
          <p:cNvGrpSpPr/>
          <p:nvPr/>
        </p:nvGrpSpPr>
        <p:grpSpPr>
          <a:xfrm>
            <a:off x="1522862" y="3393452"/>
            <a:ext cx="1554480" cy="880616"/>
            <a:chOff x="3233964" y="1911289"/>
            <a:chExt cx="1410044" cy="9064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868AE8-C1CD-4AD4-9E7E-21C7756304B7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78A682-6904-452B-A59F-97B7C36466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6414B-3F0B-4D35-852D-F85532E9BB3C}"/>
              </a:ext>
            </a:extLst>
          </p:cNvPr>
          <p:cNvGrpSpPr/>
          <p:nvPr/>
        </p:nvGrpSpPr>
        <p:grpSpPr>
          <a:xfrm rot="16200000">
            <a:off x="2331724" y="1598596"/>
            <a:ext cx="1645920" cy="1550464"/>
            <a:chOff x="971600" y="1733231"/>
            <a:chExt cx="1620000" cy="144000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7E35F59-D6F7-4386-AFC7-16DD0A51F5C8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0EC0552-D1A0-49A0-B3C7-A3E8B4CBB8F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7E0540-F5EC-4807-B91B-7FD25DE1D580}"/>
              </a:ext>
            </a:extLst>
          </p:cNvPr>
          <p:cNvGrpSpPr/>
          <p:nvPr/>
        </p:nvGrpSpPr>
        <p:grpSpPr>
          <a:xfrm>
            <a:off x="2377444" y="1933520"/>
            <a:ext cx="1554480" cy="880616"/>
            <a:chOff x="3233964" y="1911289"/>
            <a:chExt cx="1410044" cy="9064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0F10AD-BA52-43CB-B19A-1250B376703C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B6642E-E9D7-4B07-8B39-F11B592ACF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</p:grp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C3254C2E-DC53-410D-AC70-B2C061F8B6E5}"/>
              </a:ext>
            </a:extLst>
          </p:cNvPr>
          <p:cNvSpPr/>
          <p:nvPr/>
        </p:nvSpPr>
        <p:spPr>
          <a:xfrm>
            <a:off x="6050337" y="1777156"/>
            <a:ext cx="5177440" cy="100944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id="{DC13CE72-041F-4D16-915B-24DE3C1F3EC0}"/>
              </a:ext>
            </a:extLst>
          </p:cNvPr>
          <p:cNvSpPr/>
          <p:nvPr/>
        </p:nvSpPr>
        <p:spPr>
          <a:xfrm>
            <a:off x="6050337" y="2980642"/>
            <a:ext cx="5177440" cy="131393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7BE814C5-9A15-438C-854C-14D71092BB5E}"/>
              </a:ext>
            </a:extLst>
          </p:cNvPr>
          <p:cNvSpPr/>
          <p:nvPr/>
        </p:nvSpPr>
        <p:spPr>
          <a:xfrm>
            <a:off x="6050337" y="4488621"/>
            <a:ext cx="517744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271721-E805-43EE-BFFA-8A1B86280BE1}"/>
              </a:ext>
            </a:extLst>
          </p:cNvPr>
          <p:cNvGrpSpPr/>
          <p:nvPr/>
        </p:nvGrpSpPr>
        <p:grpSpPr>
          <a:xfrm>
            <a:off x="6293074" y="1900992"/>
            <a:ext cx="4802819" cy="823328"/>
            <a:chOff x="3233964" y="1954419"/>
            <a:chExt cx="1400519" cy="823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E5ED6C-EAAB-478F-8424-441A7E98D426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3C797E-D5BD-45D5-94D6-D2F909A3FE20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0A55E6-31E5-4CD0-8238-03666C5A5F8D}"/>
              </a:ext>
            </a:extLst>
          </p:cNvPr>
          <p:cNvGrpSpPr/>
          <p:nvPr/>
        </p:nvGrpSpPr>
        <p:grpSpPr>
          <a:xfrm>
            <a:off x="6293074" y="3160155"/>
            <a:ext cx="4802658" cy="954913"/>
            <a:chOff x="6533673" y="3357955"/>
            <a:chExt cx="2150471" cy="95491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FF7DEC-9A66-4424-8C0B-23FDCCD0240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D3401A-62A9-4CC1-AAA0-FE06C2732DA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C27128-DE80-4453-A918-240C084C7EB3}"/>
              </a:ext>
            </a:extLst>
          </p:cNvPr>
          <p:cNvGrpSpPr/>
          <p:nvPr/>
        </p:nvGrpSpPr>
        <p:grpSpPr>
          <a:xfrm>
            <a:off x="6293074" y="4643819"/>
            <a:ext cx="4802658" cy="1296537"/>
            <a:chOff x="6533673" y="3357955"/>
            <a:chExt cx="2150471" cy="129653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E7A2BC-57C3-4BE6-AA1F-FCE95D2EBFE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I hope and I believe that this Template will your Time, Money and Reputation.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BD3EB1-9569-4081-9A41-D5469C4FD9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797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39A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208337" y="2833525"/>
            <a:ext cx="69836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>
                <a:solidFill>
                  <a:schemeClr val="bg1"/>
                </a:solidFill>
                <a:cs typeface="Arial" panose="020B0604020202020204" pitchFamily="34" charset="0"/>
              </a:rPr>
              <a:t>Section Break</a:t>
            </a:r>
            <a:endParaRPr lang="ko-KR" altLang="en-US" sz="4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208273" y="3538573"/>
            <a:ext cx="698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7729990" y="412593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8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 rot="19800000">
            <a:off x="1644284" y="2583337"/>
            <a:ext cx="3611553" cy="4328361"/>
            <a:chOff x="1005149" y="1226175"/>
            <a:chExt cx="4202976" cy="5037168"/>
          </a:xfrm>
          <a:solidFill>
            <a:srgbClr val="0070C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4">
              <a:off x="3603047" y="1621327"/>
              <a:ext cx="878032" cy="929827"/>
              <a:chOff x="4121211" y="1005238"/>
              <a:chExt cx="1696343" cy="1796411"/>
            </a:xfrm>
            <a:grpFill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8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  <a:grpFill/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  <a:grpFill/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  <a:grpFill/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  <a:grpFill/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6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grpFill/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  <a:grpFill/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3" flipH="1">
                <a:off x="8032513" y="5501122"/>
                <a:ext cx="60369" cy="4233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4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4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9238668" y="537924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6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6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292674" y="3505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rgbClr val="00B0F0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286878" y="123061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B0F0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rgbClr val="00B0F0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06924-43DA-4425-9822-FC33B6697BAA}"/>
              </a:ext>
            </a:extLst>
          </p:cNvPr>
          <p:cNvGrpSpPr/>
          <p:nvPr/>
        </p:nvGrpSpPr>
        <p:grpSpPr>
          <a:xfrm>
            <a:off x="7327342" y="2158381"/>
            <a:ext cx="3833466" cy="939675"/>
            <a:chOff x="6485792" y="1401372"/>
            <a:chExt cx="1923961" cy="939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1B7197-7221-422C-B87B-D7B1F8CC0F5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B0F0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0AEAE-E33C-48E2-A1F1-505419DAE161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B0F0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2EB6E-7F5B-4918-85B3-E5A88BAF0480}"/>
              </a:ext>
            </a:extLst>
          </p:cNvPr>
          <p:cNvGrpSpPr/>
          <p:nvPr/>
        </p:nvGrpSpPr>
        <p:grpSpPr>
          <a:xfrm>
            <a:off x="7327342" y="3251195"/>
            <a:ext cx="3833466" cy="939675"/>
            <a:chOff x="6485792" y="1401372"/>
            <a:chExt cx="1923961" cy="939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C5B8AE-4B24-4C04-9B54-ED2F7C0D62A7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B0F0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CE3297-0360-4639-A4F3-8116B3A4652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B0F0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26FCA5-D20E-4A3B-A480-DED6001929D3}"/>
              </a:ext>
            </a:extLst>
          </p:cNvPr>
          <p:cNvGrpSpPr/>
          <p:nvPr/>
        </p:nvGrpSpPr>
        <p:grpSpPr>
          <a:xfrm>
            <a:off x="7327342" y="4344009"/>
            <a:ext cx="3833466" cy="939675"/>
            <a:chOff x="6485792" y="1401372"/>
            <a:chExt cx="1923961" cy="9396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E0D78-473F-43FD-B256-A97E65A5714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B0F0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9BB8E-DB43-4DED-825F-55DD31F934F3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B0F0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EF586-652A-4C34-B4B6-5B575ABC60F2}"/>
              </a:ext>
            </a:extLst>
          </p:cNvPr>
          <p:cNvGrpSpPr/>
          <p:nvPr/>
        </p:nvGrpSpPr>
        <p:grpSpPr>
          <a:xfrm>
            <a:off x="7327342" y="5436823"/>
            <a:ext cx="3833466" cy="939675"/>
            <a:chOff x="6485792" y="1401372"/>
            <a:chExt cx="1923961" cy="9396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8772FE-54BE-45C8-9A0E-81EA57F30C0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B0F0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C7E11E-5BB4-4D0F-95D7-E1AA447A8F47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B0F0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A14005-1D28-4A69-9482-DD9976B757BF}"/>
              </a:ext>
            </a:extLst>
          </p:cNvPr>
          <p:cNvGrpSpPr/>
          <p:nvPr/>
        </p:nvGrpSpPr>
        <p:grpSpPr>
          <a:xfrm>
            <a:off x="5453194" y="2269467"/>
            <a:ext cx="1684278" cy="3934778"/>
            <a:chOff x="5154947" y="2108809"/>
            <a:chExt cx="1887663" cy="4409922"/>
          </a:xfrm>
          <a:solidFill>
            <a:srgbClr val="0070C0"/>
          </a:solidFill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1073036-2EEB-4E42-8490-D0EF739A3896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B0F0"/>
                </a:solidFill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68F0CAE-7567-4D31-8E50-776EC2092DB9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B0F0"/>
                </a:solidFill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C305FC1-1E9E-485E-8E2A-65C3317CA6D6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B0F0"/>
                </a:solidFill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F200804-F4AA-481E-B724-3E5DBB96340B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B0F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DC5581-F0E5-481F-B32B-E200480C7F80}"/>
                </a:ext>
              </a:extLst>
            </p:cNvPr>
            <p:cNvSpPr txBox="1"/>
            <p:nvPr/>
          </p:nvSpPr>
          <p:spPr>
            <a:xfrm>
              <a:off x="6100814" y="2187233"/>
              <a:ext cx="624982" cy="86235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369A1-9111-4C2B-83FE-2F5227F31BAE}"/>
                </a:ext>
              </a:extLst>
            </p:cNvPr>
            <p:cNvSpPr txBox="1"/>
            <p:nvPr/>
          </p:nvSpPr>
          <p:spPr>
            <a:xfrm>
              <a:off x="5471761" y="3327228"/>
              <a:ext cx="624982" cy="862355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9A1FCA-D100-4D0C-96CF-5EE4150B53F1}"/>
                </a:ext>
              </a:extLst>
            </p:cNvPr>
            <p:cNvSpPr txBox="1"/>
            <p:nvPr/>
          </p:nvSpPr>
          <p:spPr>
            <a:xfrm>
              <a:off x="6096743" y="4451440"/>
              <a:ext cx="624982" cy="862355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F8EA4B-B89B-4C6F-B2F8-79957B943220}"/>
                </a:ext>
              </a:extLst>
            </p:cNvPr>
            <p:cNvSpPr txBox="1"/>
            <p:nvPr/>
          </p:nvSpPr>
          <p:spPr>
            <a:xfrm>
              <a:off x="5471761" y="5548686"/>
              <a:ext cx="624982" cy="862355"/>
            </a:xfrm>
            <a:prstGeom prst="rect">
              <a:avLst/>
            </a:prstGeom>
            <a:grp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D</a:t>
              </a:r>
              <a:endParaRPr lang="ko-KR" altLang="en-US" sz="4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174C28A-4134-479A-A929-AD902FE7F174}"/>
              </a:ext>
            </a:extLst>
          </p:cNvPr>
          <p:cNvSpPr/>
          <p:nvPr/>
        </p:nvSpPr>
        <p:spPr>
          <a:xfrm rot="1803479">
            <a:off x="2451807" y="-285415"/>
            <a:ext cx="1365278" cy="7291802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3">
              <a:alpha val="36000"/>
            </a:schemeClr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37057A-7228-4C46-B8A3-AE62AFCD743C}"/>
              </a:ext>
            </a:extLst>
          </p:cNvPr>
          <p:cNvSpPr/>
          <p:nvPr/>
        </p:nvSpPr>
        <p:spPr>
          <a:xfrm rot="1823044">
            <a:off x="2717538" y="3285815"/>
            <a:ext cx="893702" cy="557062"/>
          </a:xfrm>
          <a:custGeom>
            <a:avLst/>
            <a:gdLst>
              <a:gd name="connsiteX0" fmla="*/ 372710 w 677331"/>
              <a:gd name="connsiteY0" fmla="*/ 26347 h 523392"/>
              <a:gd name="connsiteX1" fmla="*/ 414273 w 677331"/>
              <a:gd name="connsiteY1" fmla="*/ 180286 h 523392"/>
              <a:gd name="connsiteX2" fmla="*/ 417352 w 677331"/>
              <a:gd name="connsiteY2" fmla="*/ 214153 h 523392"/>
              <a:gd name="connsiteX3" fmla="*/ 18650 w 677331"/>
              <a:gd name="connsiteY3" fmla="*/ 214153 h 523392"/>
              <a:gd name="connsiteX4" fmla="*/ 18650 w 677331"/>
              <a:gd name="connsiteY4" fmla="*/ 321910 h 523392"/>
              <a:gd name="connsiteX5" fmla="*/ 411194 w 677331"/>
              <a:gd name="connsiteY5" fmla="*/ 321910 h 523392"/>
              <a:gd name="connsiteX6" fmla="*/ 377328 w 677331"/>
              <a:gd name="connsiteY6" fmla="*/ 441982 h 523392"/>
              <a:gd name="connsiteX7" fmla="*/ 345001 w 677331"/>
              <a:gd name="connsiteY7" fmla="*/ 511255 h 523392"/>
              <a:gd name="connsiteX8" fmla="*/ 606697 w 677331"/>
              <a:gd name="connsiteY8" fmla="*/ 511255 h 523392"/>
              <a:gd name="connsiteX9" fmla="*/ 660575 w 677331"/>
              <a:gd name="connsiteY9" fmla="*/ 241862 h 523392"/>
              <a:gd name="connsiteX10" fmla="*/ 626709 w 677331"/>
              <a:gd name="connsiteY10" fmla="*/ 18650 h 523392"/>
              <a:gd name="connsiteX11" fmla="*/ 371170 w 677331"/>
              <a:gd name="connsiteY11" fmla="*/ 18650 h 523392"/>
              <a:gd name="connsiteX12" fmla="*/ 372710 w 677331"/>
              <a:gd name="connsiteY12" fmla="*/ 26347 h 52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331" h="523392">
                <a:moveTo>
                  <a:pt x="372710" y="26347"/>
                </a:moveTo>
                <a:cubicBezTo>
                  <a:pt x="394261" y="74068"/>
                  <a:pt x="408116" y="126408"/>
                  <a:pt x="414273" y="180286"/>
                </a:cubicBezTo>
                <a:cubicBezTo>
                  <a:pt x="415813" y="191062"/>
                  <a:pt x="415813" y="201837"/>
                  <a:pt x="417352" y="214153"/>
                </a:cubicBezTo>
                <a:lnTo>
                  <a:pt x="18650" y="214153"/>
                </a:lnTo>
                <a:lnTo>
                  <a:pt x="18650" y="321910"/>
                </a:lnTo>
                <a:lnTo>
                  <a:pt x="411194" y="321910"/>
                </a:lnTo>
                <a:cubicBezTo>
                  <a:pt x="405037" y="363473"/>
                  <a:pt x="392722" y="403497"/>
                  <a:pt x="377328" y="441982"/>
                </a:cubicBezTo>
                <a:cubicBezTo>
                  <a:pt x="368092" y="465073"/>
                  <a:pt x="357316" y="488164"/>
                  <a:pt x="345001" y="511255"/>
                </a:cubicBezTo>
                <a:lnTo>
                  <a:pt x="606697" y="511255"/>
                </a:lnTo>
                <a:cubicBezTo>
                  <a:pt x="640563" y="426588"/>
                  <a:pt x="660575" y="337304"/>
                  <a:pt x="660575" y="241862"/>
                </a:cubicBezTo>
                <a:cubicBezTo>
                  <a:pt x="660575" y="161813"/>
                  <a:pt x="648260" y="87923"/>
                  <a:pt x="626709" y="18650"/>
                </a:cubicBezTo>
                <a:lnTo>
                  <a:pt x="371170" y="18650"/>
                </a:lnTo>
                <a:cubicBezTo>
                  <a:pt x="371170" y="21729"/>
                  <a:pt x="371170" y="23269"/>
                  <a:pt x="372710" y="26347"/>
                </a:cubicBezTo>
                <a:close/>
              </a:path>
            </a:pathLst>
          </a:custGeom>
          <a:solidFill>
            <a:schemeClr val="accent5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F186A5C4-C75B-4F0D-834C-21DA283C4B18}"/>
              </a:ext>
            </a:extLst>
          </p:cNvPr>
          <p:cNvSpPr/>
          <p:nvPr/>
        </p:nvSpPr>
        <p:spPr>
          <a:xfrm rot="3082378">
            <a:off x="3054076" y="4366333"/>
            <a:ext cx="2318571" cy="325247"/>
          </a:xfrm>
          <a:custGeom>
            <a:avLst/>
            <a:gdLst>
              <a:gd name="connsiteX0" fmla="*/ 5542481 w 5610225"/>
              <a:gd name="connsiteY0" fmla="*/ 213836 h 600075"/>
              <a:gd name="connsiteX1" fmla="*/ 5387224 w 5610225"/>
              <a:gd name="connsiteY1" fmla="*/ 185261 h 600075"/>
              <a:gd name="connsiteX2" fmla="*/ 5331027 w 5610225"/>
              <a:gd name="connsiteY2" fmla="*/ 180499 h 600075"/>
              <a:gd name="connsiteX3" fmla="*/ 4551881 w 5610225"/>
              <a:gd name="connsiteY3" fmla="*/ 159544 h 600075"/>
              <a:gd name="connsiteX4" fmla="*/ 3977524 w 5610225"/>
              <a:gd name="connsiteY4" fmla="*/ 109061 h 600075"/>
              <a:gd name="connsiteX5" fmla="*/ 3723206 w 5610225"/>
              <a:gd name="connsiteY5" fmla="*/ 78581 h 600075"/>
              <a:gd name="connsiteX6" fmla="*/ 3308869 w 5610225"/>
              <a:gd name="connsiteY6" fmla="*/ 28099 h 600075"/>
              <a:gd name="connsiteX7" fmla="*/ 3281246 w 5610225"/>
              <a:gd name="connsiteY7" fmla="*/ 26194 h 600075"/>
              <a:gd name="connsiteX8" fmla="*/ 2932631 w 5610225"/>
              <a:gd name="connsiteY8" fmla="*/ 21431 h 600075"/>
              <a:gd name="connsiteX9" fmla="*/ 2608781 w 5610225"/>
              <a:gd name="connsiteY9" fmla="*/ 16669 h 600075"/>
              <a:gd name="connsiteX10" fmla="*/ 2148724 w 5610225"/>
              <a:gd name="connsiteY10" fmla="*/ 47149 h 600075"/>
              <a:gd name="connsiteX11" fmla="*/ 1731529 w 5610225"/>
              <a:gd name="connsiteY11" fmla="*/ 87154 h 600075"/>
              <a:gd name="connsiteX12" fmla="*/ 1131454 w 5610225"/>
              <a:gd name="connsiteY12" fmla="*/ 83344 h 600075"/>
              <a:gd name="connsiteX13" fmla="*/ 1108594 w 5610225"/>
              <a:gd name="connsiteY13" fmla="*/ 81439 h 600075"/>
              <a:gd name="connsiteX14" fmla="*/ 736166 w 5610225"/>
              <a:gd name="connsiteY14" fmla="*/ 19526 h 600075"/>
              <a:gd name="connsiteX15" fmla="*/ 672349 w 5610225"/>
              <a:gd name="connsiteY15" fmla="*/ 7144 h 600075"/>
              <a:gd name="connsiteX16" fmla="*/ 637106 w 5610225"/>
              <a:gd name="connsiteY16" fmla="*/ 10001 h 600075"/>
              <a:gd name="connsiteX17" fmla="*/ 565669 w 5610225"/>
              <a:gd name="connsiteY17" fmla="*/ 40481 h 600075"/>
              <a:gd name="connsiteX18" fmla="*/ 17981 w 5610225"/>
              <a:gd name="connsiteY18" fmla="*/ 524351 h 600075"/>
              <a:gd name="connsiteX19" fmla="*/ 46556 w 5610225"/>
              <a:gd name="connsiteY19" fmla="*/ 584359 h 600075"/>
              <a:gd name="connsiteX20" fmla="*/ 563764 w 5610225"/>
              <a:gd name="connsiteY20" fmla="*/ 260509 h 600075"/>
              <a:gd name="connsiteX21" fmla="*/ 1199081 w 5610225"/>
              <a:gd name="connsiteY21" fmla="*/ 200501 h 600075"/>
              <a:gd name="connsiteX22" fmla="*/ 2132531 w 5610225"/>
              <a:gd name="connsiteY22" fmla="*/ 314801 h 600075"/>
              <a:gd name="connsiteX23" fmla="*/ 3040264 w 5610225"/>
              <a:gd name="connsiteY23" fmla="*/ 431959 h 600075"/>
              <a:gd name="connsiteX24" fmla="*/ 3913706 w 5610225"/>
              <a:gd name="connsiteY24" fmla="*/ 439579 h 600075"/>
              <a:gd name="connsiteX25" fmla="*/ 4101349 w 5610225"/>
              <a:gd name="connsiteY25" fmla="*/ 434816 h 600075"/>
              <a:gd name="connsiteX26" fmla="*/ 5504381 w 5610225"/>
              <a:gd name="connsiteY26" fmla="*/ 599599 h 600075"/>
              <a:gd name="connsiteX27" fmla="*/ 5606299 w 5610225"/>
              <a:gd name="connsiteY27" fmla="*/ 402431 h 600075"/>
              <a:gd name="connsiteX28" fmla="*/ 5542481 w 5610225"/>
              <a:gd name="connsiteY28" fmla="*/ 21383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10225" h="600075">
                <a:moveTo>
                  <a:pt x="5542481" y="213836"/>
                </a:moveTo>
                <a:lnTo>
                  <a:pt x="5387224" y="185261"/>
                </a:lnTo>
                <a:cubicBezTo>
                  <a:pt x="5383414" y="184309"/>
                  <a:pt x="5334836" y="180499"/>
                  <a:pt x="5331027" y="180499"/>
                </a:cubicBezTo>
                <a:lnTo>
                  <a:pt x="4551881" y="159544"/>
                </a:lnTo>
                <a:lnTo>
                  <a:pt x="3977524" y="109061"/>
                </a:lnTo>
                <a:lnTo>
                  <a:pt x="3723206" y="78581"/>
                </a:lnTo>
                <a:lnTo>
                  <a:pt x="3308869" y="28099"/>
                </a:lnTo>
                <a:cubicBezTo>
                  <a:pt x="3300296" y="27146"/>
                  <a:pt x="3290771" y="26194"/>
                  <a:pt x="3281246" y="26194"/>
                </a:cubicBezTo>
                <a:lnTo>
                  <a:pt x="2932631" y="21431"/>
                </a:lnTo>
                <a:lnTo>
                  <a:pt x="2608781" y="16669"/>
                </a:lnTo>
                <a:lnTo>
                  <a:pt x="2148724" y="47149"/>
                </a:lnTo>
                <a:lnTo>
                  <a:pt x="1731529" y="87154"/>
                </a:lnTo>
                <a:lnTo>
                  <a:pt x="1131454" y="83344"/>
                </a:lnTo>
                <a:cubicBezTo>
                  <a:pt x="1123834" y="83344"/>
                  <a:pt x="1116214" y="82391"/>
                  <a:pt x="1108594" y="81439"/>
                </a:cubicBezTo>
                <a:lnTo>
                  <a:pt x="736166" y="19526"/>
                </a:lnTo>
                <a:lnTo>
                  <a:pt x="672349" y="7144"/>
                </a:lnTo>
                <a:lnTo>
                  <a:pt x="637106" y="10001"/>
                </a:lnTo>
                <a:cubicBezTo>
                  <a:pt x="610436" y="11906"/>
                  <a:pt x="585671" y="22384"/>
                  <a:pt x="565669" y="40481"/>
                </a:cubicBezTo>
                <a:lnTo>
                  <a:pt x="17981" y="524351"/>
                </a:lnTo>
                <a:cubicBezTo>
                  <a:pt x="17981" y="524351"/>
                  <a:pt x="-20119" y="578644"/>
                  <a:pt x="46556" y="584359"/>
                </a:cubicBezTo>
                <a:lnTo>
                  <a:pt x="563764" y="260509"/>
                </a:lnTo>
                <a:cubicBezTo>
                  <a:pt x="563764" y="260509"/>
                  <a:pt x="684731" y="133826"/>
                  <a:pt x="1199081" y="200501"/>
                </a:cubicBezTo>
                <a:lnTo>
                  <a:pt x="2132531" y="314801"/>
                </a:lnTo>
                <a:cubicBezTo>
                  <a:pt x="2132531" y="314801"/>
                  <a:pt x="2558299" y="388144"/>
                  <a:pt x="3040264" y="431959"/>
                </a:cubicBezTo>
                <a:cubicBezTo>
                  <a:pt x="3040264" y="431959"/>
                  <a:pt x="3474604" y="446246"/>
                  <a:pt x="3913706" y="439579"/>
                </a:cubicBezTo>
                <a:cubicBezTo>
                  <a:pt x="3976571" y="438626"/>
                  <a:pt x="4039436" y="436721"/>
                  <a:pt x="4101349" y="434816"/>
                </a:cubicBezTo>
                <a:cubicBezTo>
                  <a:pt x="4101349" y="434816"/>
                  <a:pt x="4993841" y="508159"/>
                  <a:pt x="5504381" y="599599"/>
                </a:cubicBezTo>
                <a:cubicBezTo>
                  <a:pt x="5504381" y="599599"/>
                  <a:pt x="5596774" y="549116"/>
                  <a:pt x="5606299" y="402431"/>
                </a:cubicBezTo>
                <a:cubicBezTo>
                  <a:pt x="5606299" y="404336"/>
                  <a:pt x="5612966" y="223361"/>
                  <a:pt x="5542481" y="2138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908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accent1"/>
                </a:solidFill>
                <a:cs typeface="Arial" panose="020B0604020202020204" pitchFamily="34" charset="0"/>
              </a:rPr>
              <a:t>Infographic</a:t>
            </a:r>
            <a:r>
              <a:rPr lang="en-US" altLang="ko-KR" sz="5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Style</a:t>
            </a:r>
            <a:endParaRPr lang="ko-KR" altLang="en-US" sz="54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E28B2830-6990-4A79-A6A6-2D28F948EBB7}"/>
              </a:ext>
            </a:extLst>
          </p:cNvPr>
          <p:cNvSpPr/>
          <p:nvPr/>
        </p:nvSpPr>
        <p:spPr>
          <a:xfrm>
            <a:off x="962292" y="228942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57150">
            <a:solidFill>
              <a:srgbClr val="00B0F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2ED45-63C9-42A2-B21F-6A559FE70C25}"/>
              </a:ext>
            </a:extLst>
          </p:cNvPr>
          <p:cNvGrpSpPr/>
          <p:nvPr/>
        </p:nvGrpSpPr>
        <p:grpSpPr>
          <a:xfrm flipV="1">
            <a:off x="9694016" y="1959736"/>
            <a:ext cx="864096" cy="1800200"/>
            <a:chOff x="2699792" y="2837856"/>
            <a:chExt cx="864096" cy="180020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1FE579F-4962-4E92-840E-2A9D70B2A1B5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A91299B6-CCAC-43F8-B0FA-C6120402B096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E249DC-B131-447A-9737-4C7EDABAC4F2}"/>
              </a:ext>
            </a:extLst>
          </p:cNvPr>
          <p:cNvGrpSpPr/>
          <p:nvPr/>
        </p:nvGrpSpPr>
        <p:grpSpPr>
          <a:xfrm flipV="1">
            <a:off x="1681498" y="4299432"/>
            <a:ext cx="864096" cy="1800200"/>
            <a:chOff x="2699792" y="2837856"/>
            <a:chExt cx="864096" cy="1800200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829CC4E-B510-4C2C-AA14-09B72A52E3E1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FABDE94-087D-425E-966E-ACA4EAF3468D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253D4-B520-4921-9B56-A37DA9A5ED94}"/>
              </a:ext>
            </a:extLst>
          </p:cNvPr>
          <p:cNvGrpSpPr/>
          <p:nvPr/>
        </p:nvGrpSpPr>
        <p:grpSpPr>
          <a:xfrm flipV="1">
            <a:off x="4352337" y="3501246"/>
            <a:ext cx="864096" cy="1800200"/>
            <a:chOff x="2699792" y="2837856"/>
            <a:chExt cx="864096" cy="180020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F633731F-222D-4949-AB3E-333E12EDFE6C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27E0CF8-ED47-48EC-944C-96DC58B801E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837E1-8CFB-4214-B19A-1E9E3AA382BF}"/>
              </a:ext>
            </a:extLst>
          </p:cNvPr>
          <p:cNvGrpSpPr/>
          <p:nvPr/>
        </p:nvGrpSpPr>
        <p:grpSpPr>
          <a:xfrm flipV="1">
            <a:off x="7023176" y="2739635"/>
            <a:ext cx="864096" cy="1800200"/>
            <a:chOff x="2699792" y="2837856"/>
            <a:chExt cx="864096" cy="1800200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C6541BB7-9356-4F06-8F65-D808A4420A8B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EF989F32-8CE7-4BE5-96E8-BBEC9C83B2E3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3421D96E-8947-479E-879B-80216D1C2526}"/>
              </a:ext>
            </a:extLst>
          </p:cNvPr>
          <p:cNvSpPr/>
          <p:nvPr/>
        </p:nvSpPr>
        <p:spPr>
          <a:xfrm rot="2700000" flipH="1">
            <a:off x="1634269" y="402477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B7AE7D-3CD5-41D4-ACC9-8E3E63CEA836}"/>
              </a:ext>
            </a:extLst>
          </p:cNvPr>
          <p:cNvSpPr/>
          <p:nvPr/>
        </p:nvSpPr>
        <p:spPr>
          <a:xfrm rot="2700000" flipH="1">
            <a:off x="4311204" y="3176533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16B4003-22FA-4239-80E2-8531A6D3CA40}"/>
              </a:ext>
            </a:extLst>
          </p:cNvPr>
          <p:cNvSpPr/>
          <p:nvPr/>
        </p:nvSpPr>
        <p:spPr>
          <a:xfrm rot="18900000" flipH="1" flipV="1">
            <a:off x="6988140" y="3885451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67D4FF8-3096-492A-AE9F-8050A4120000}"/>
              </a:ext>
            </a:extLst>
          </p:cNvPr>
          <p:cNvSpPr/>
          <p:nvPr/>
        </p:nvSpPr>
        <p:spPr>
          <a:xfrm rot="18900000" flipH="1" flipV="1">
            <a:off x="9646789" y="2986835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61700-1C45-403A-A0F8-E41B421830D2}"/>
              </a:ext>
            </a:extLst>
          </p:cNvPr>
          <p:cNvSpPr txBox="1"/>
          <p:nvPr/>
        </p:nvSpPr>
        <p:spPr>
          <a:xfrm>
            <a:off x="1681499" y="475542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Step 1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AE517-578F-4FDB-9D85-69E576585D53}"/>
              </a:ext>
            </a:extLst>
          </p:cNvPr>
          <p:cNvSpPr txBox="1"/>
          <p:nvPr/>
        </p:nvSpPr>
        <p:spPr>
          <a:xfrm>
            <a:off x="4352336" y="397334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Step 2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EC9D61-AD35-4EAF-B9D1-E16A7BDB8C82}"/>
              </a:ext>
            </a:extLst>
          </p:cNvPr>
          <p:cNvSpPr txBox="1"/>
          <p:nvPr/>
        </p:nvSpPr>
        <p:spPr>
          <a:xfrm>
            <a:off x="7023173" y="319126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Step 3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Step 4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988F1-6F53-4006-BCFD-C1D3BCF58270}"/>
              </a:ext>
            </a:extLst>
          </p:cNvPr>
          <p:cNvGrpSpPr/>
          <p:nvPr/>
        </p:nvGrpSpPr>
        <p:grpSpPr>
          <a:xfrm>
            <a:off x="1300582" y="2664162"/>
            <a:ext cx="1625933" cy="1120762"/>
            <a:chOff x="575693" y="4105536"/>
            <a:chExt cx="1625933" cy="11207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E15447-F564-414B-8010-CDF2371512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676BCD-C8D7-46AA-AF41-47DB8DF72F0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C46EB-2306-4AF3-9183-4AD88BDD4638}"/>
              </a:ext>
            </a:extLst>
          </p:cNvPr>
          <p:cNvGrpSpPr/>
          <p:nvPr/>
        </p:nvGrpSpPr>
        <p:grpSpPr>
          <a:xfrm>
            <a:off x="3977516" y="1858497"/>
            <a:ext cx="1625933" cy="1120762"/>
            <a:chOff x="575693" y="4105536"/>
            <a:chExt cx="1625933" cy="1120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3CB884-62D5-4F11-8D3C-444A34CCBF0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F2975D-0546-46D1-B4D4-D8C2706DC83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D78614-3CA6-47E3-8841-715C6F046154}"/>
              </a:ext>
            </a:extLst>
          </p:cNvPr>
          <p:cNvGrpSpPr/>
          <p:nvPr/>
        </p:nvGrpSpPr>
        <p:grpSpPr>
          <a:xfrm>
            <a:off x="6665340" y="5029872"/>
            <a:ext cx="1625933" cy="1120762"/>
            <a:chOff x="575693" y="4105536"/>
            <a:chExt cx="1625933" cy="11207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4B738D-FE27-4D63-8CD3-951480D05A2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C76ECA-92F8-43C0-B3F6-C4A9186A3CA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B16F9B-BDE0-4B88-B62E-FFB71E72ABDA}"/>
              </a:ext>
            </a:extLst>
          </p:cNvPr>
          <p:cNvGrpSpPr/>
          <p:nvPr/>
        </p:nvGrpSpPr>
        <p:grpSpPr>
          <a:xfrm>
            <a:off x="9323986" y="4242495"/>
            <a:ext cx="1625933" cy="1120762"/>
            <a:chOff x="575693" y="4105536"/>
            <a:chExt cx="1625933" cy="11207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405593-037B-47E0-990D-0397FED77FA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273633-0E4C-48A5-96F9-9D983FEE05B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  <a:gd name="connsiteX18" fmla="*/ 930675 w 2103393"/>
              <a:gd name="connsiteY18" fmla="*/ 67702 h 20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4533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D309D7-50CA-4F4A-9813-13A1C4AC547C}"/>
              </a:ext>
            </a:extLst>
          </p:cNvPr>
          <p:cNvSpPr txBox="1"/>
          <p:nvPr/>
        </p:nvSpPr>
        <p:spPr>
          <a:xfrm>
            <a:off x="832966" y="2193926"/>
            <a:ext cx="457884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>
                <a:solidFill>
                  <a:srgbClr val="00B0F0"/>
                </a:solidFill>
                <a:cs typeface="Arial" panose="020B0604020202020204" pitchFamily="34" charset="0"/>
              </a:rPr>
              <a:t>AWESOME</a:t>
            </a:r>
          </a:p>
          <a:p>
            <a:pPr algn="ctr"/>
            <a:r>
              <a:rPr lang="en-GB" altLang="ko-KR" sz="6600" b="1">
                <a:solidFill>
                  <a:srgbClr val="00B0F0"/>
                </a:solidFill>
                <a:cs typeface="Arial" panose="020B0604020202020204" pitchFamily="34" charset="0"/>
              </a:rPr>
              <a:t>S</a:t>
            </a:r>
            <a:r>
              <a:rPr lang="en-US" altLang="ko-KR" sz="6600" b="1">
                <a:solidFill>
                  <a:srgbClr val="00B0F0"/>
                </a:solidFill>
                <a:cs typeface="Arial" panose="020B0604020202020204" pitchFamily="34" charset="0"/>
              </a:rPr>
              <a:t>LIDE</a:t>
            </a:r>
            <a:endParaRPr lang="ko-KR" altLang="en-US" sz="66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4DD1-4088-4C62-950C-EAF9BB9D1C22}"/>
              </a:ext>
            </a:extLst>
          </p:cNvPr>
          <p:cNvSpPr txBox="1"/>
          <p:nvPr/>
        </p:nvSpPr>
        <p:spPr>
          <a:xfrm>
            <a:off x="808159" y="5333713"/>
            <a:ext cx="4578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600">
                <a:solidFill>
                  <a:srgbClr val="00B0F0"/>
                </a:solidFill>
                <a:cs typeface="Arial" panose="020B0604020202020204" pitchFamily="34" charset="0"/>
              </a:rPr>
              <a:t>L</a:t>
            </a:r>
            <a:r>
              <a:rPr lang="en-US" altLang="ko-KR" sz="1600">
                <a:solidFill>
                  <a:srgbClr val="00B0F0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600">
                <a:solidFill>
                  <a:srgbClr val="00B0F0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6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CC3C6-D6FD-4C70-B404-36E9DEA26CF5}"/>
              </a:ext>
            </a:extLst>
          </p:cNvPr>
          <p:cNvSpPr txBox="1"/>
          <p:nvPr/>
        </p:nvSpPr>
        <p:spPr>
          <a:xfrm>
            <a:off x="832965" y="4317584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>
                <a:solidFill>
                  <a:srgbClr val="00B0F0"/>
                </a:solidFill>
                <a:cs typeface="Arial" panose="020B0604020202020204" pitchFamily="34" charset="0"/>
              </a:rPr>
              <a:t>L</a:t>
            </a:r>
            <a:r>
              <a:rPr lang="en-US" altLang="ko-KR" sz="2800">
                <a:solidFill>
                  <a:srgbClr val="00B0F0"/>
                </a:solidFill>
                <a:cs typeface="Arial" panose="020B0604020202020204" pitchFamily="34" charset="0"/>
              </a:rPr>
              <a:t>OREM IPSUM</a:t>
            </a:r>
          </a:p>
          <a:p>
            <a:pPr algn="ctr"/>
            <a:r>
              <a:rPr lang="en-US" altLang="ko-KR" sz="2800">
                <a:solidFill>
                  <a:srgbClr val="00B0F0"/>
                </a:solidFill>
                <a:cs typeface="Arial" panose="020B0604020202020204" pitchFamily="34" charset="0"/>
              </a:rPr>
              <a:t>DOLOR SIT AMET</a:t>
            </a:r>
            <a:endParaRPr lang="ko-KR" altLang="en-US" sz="28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9AE4B8D-EA4C-41BD-84D2-F069C8DC5271}"/>
              </a:ext>
            </a:extLst>
          </p:cNvPr>
          <p:cNvSpPr/>
          <p:nvPr/>
        </p:nvSpPr>
        <p:spPr>
          <a:xfrm>
            <a:off x="326571" y="326571"/>
            <a:ext cx="11511643" cy="6172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F9F728D-FDB3-B616-948F-99027798B7BE}"/>
              </a:ext>
            </a:extLst>
          </p:cNvPr>
          <p:cNvGrpSpPr/>
          <p:nvPr/>
        </p:nvGrpSpPr>
        <p:grpSpPr>
          <a:xfrm>
            <a:off x="5918201" y="712788"/>
            <a:ext cx="5368925" cy="5341938"/>
            <a:chOff x="5918201" y="712788"/>
            <a:chExt cx="5368925" cy="53419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8126055-B4C6-4C15-B3FE-B5AB01C5D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201" y="712788"/>
              <a:ext cx="5368925" cy="5341938"/>
            </a:xfrm>
            <a:custGeom>
              <a:avLst/>
              <a:gdLst>
                <a:gd name="T0" fmla="*/ 11 w 1766"/>
                <a:gd name="T1" fmla="*/ 803 h 1757"/>
                <a:gd name="T2" fmla="*/ 796 w 1766"/>
                <a:gd name="T3" fmla="*/ 29 h 1757"/>
                <a:gd name="T4" fmla="*/ 1728 w 1766"/>
                <a:gd name="T5" fmla="*/ 814 h 1757"/>
                <a:gd name="T6" fmla="*/ 1004 w 1766"/>
                <a:gd name="T7" fmla="*/ 1739 h 1757"/>
                <a:gd name="T8" fmla="*/ 565 w 1766"/>
                <a:gd name="T9" fmla="*/ 1750 h 1757"/>
                <a:gd name="T10" fmla="*/ 155 w 1766"/>
                <a:gd name="T11" fmla="*/ 1377 h 1757"/>
                <a:gd name="T12" fmla="*/ 249 w 1766"/>
                <a:gd name="T13" fmla="*/ 1249 h 1757"/>
                <a:gd name="T14" fmla="*/ 222 w 1766"/>
                <a:gd name="T15" fmla="*/ 963 h 1757"/>
                <a:gd name="T16" fmla="*/ 399 w 1766"/>
                <a:gd name="T17" fmla="*/ 807 h 1757"/>
                <a:gd name="T18" fmla="*/ 215 w 1766"/>
                <a:gd name="T19" fmla="*/ 744 h 1757"/>
                <a:gd name="T20" fmla="*/ 377 w 1766"/>
                <a:gd name="T21" fmla="*/ 511 h 1757"/>
                <a:gd name="T22" fmla="*/ 710 w 1766"/>
                <a:gd name="T23" fmla="*/ 192 h 1757"/>
                <a:gd name="T24" fmla="*/ 782 w 1766"/>
                <a:gd name="T25" fmla="*/ 371 h 1757"/>
                <a:gd name="T26" fmla="*/ 790 w 1766"/>
                <a:gd name="T27" fmla="*/ 428 h 1757"/>
                <a:gd name="T28" fmla="*/ 470 w 1766"/>
                <a:gd name="T29" fmla="*/ 774 h 1757"/>
                <a:gd name="T30" fmla="*/ 490 w 1766"/>
                <a:gd name="T31" fmla="*/ 875 h 1757"/>
                <a:gd name="T32" fmla="*/ 465 w 1766"/>
                <a:gd name="T33" fmla="*/ 975 h 1757"/>
                <a:gd name="T34" fmla="*/ 575 w 1766"/>
                <a:gd name="T35" fmla="*/ 1398 h 1757"/>
                <a:gd name="T36" fmla="*/ 632 w 1766"/>
                <a:gd name="T37" fmla="*/ 1141 h 1757"/>
                <a:gd name="T38" fmla="*/ 866 w 1766"/>
                <a:gd name="T39" fmla="*/ 1027 h 1757"/>
                <a:gd name="T40" fmla="*/ 795 w 1766"/>
                <a:gd name="T41" fmla="*/ 756 h 1757"/>
                <a:gd name="T42" fmla="*/ 1052 w 1766"/>
                <a:gd name="T43" fmla="*/ 917 h 1757"/>
                <a:gd name="T44" fmla="*/ 1050 w 1766"/>
                <a:gd name="T45" fmla="*/ 845 h 1757"/>
                <a:gd name="T46" fmla="*/ 1182 w 1766"/>
                <a:gd name="T47" fmla="*/ 571 h 1757"/>
                <a:gd name="T48" fmla="*/ 1387 w 1766"/>
                <a:gd name="T49" fmla="*/ 1114 h 1757"/>
                <a:gd name="T50" fmla="*/ 1001 w 1766"/>
                <a:gd name="T51" fmla="*/ 1494 h 1757"/>
                <a:gd name="T52" fmla="*/ 735 w 1766"/>
                <a:gd name="T53" fmla="*/ 1396 h 1757"/>
                <a:gd name="T54" fmla="*/ 1311 w 1766"/>
                <a:gd name="T55" fmla="*/ 211 h 1757"/>
                <a:gd name="T56" fmla="*/ 723 w 1766"/>
                <a:gd name="T57" fmla="*/ 1247 h 1757"/>
                <a:gd name="T58" fmla="*/ 1069 w 1766"/>
                <a:gd name="T59" fmla="*/ 1439 h 1757"/>
                <a:gd name="T60" fmla="*/ 1262 w 1766"/>
                <a:gd name="T61" fmla="*/ 1071 h 1757"/>
                <a:gd name="T62" fmla="*/ 1525 w 1766"/>
                <a:gd name="T63" fmla="*/ 720 h 1757"/>
                <a:gd name="T64" fmla="*/ 1117 w 1766"/>
                <a:gd name="T65" fmla="*/ 765 h 1757"/>
                <a:gd name="T66" fmla="*/ 1115 w 1766"/>
                <a:gd name="T67" fmla="*/ 889 h 1757"/>
                <a:gd name="T68" fmla="*/ 919 w 1766"/>
                <a:gd name="T69" fmla="*/ 905 h 1757"/>
                <a:gd name="T70" fmla="*/ 849 w 1766"/>
                <a:gd name="T71" fmla="*/ 897 h 1757"/>
                <a:gd name="T72" fmla="*/ 988 w 1766"/>
                <a:gd name="T73" fmla="*/ 1170 h 1757"/>
                <a:gd name="T74" fmla="*/ 701 w 1766"/>
                <a:gd name="T75" fmla="*/ 1171 h 1757"/>
                <a:gd name="T76" fmla="*/ 613 w 1766"/>
                <a:gd name="T77" fmla="*/ 1439 h 1757"/>
                <a:gd name="T78" fmla="*/ 561 w 1766"/>
                <a:gd name="T79" fmla="*/ 1696 h 1757"/>
                <a:gd name="T80" fmla="*/ 418 w 1766"/>
                <a:gd name="T81" fmla="*/ 1292 h 1757"/>
                <a:gd name="T82" fmla="*/ 62 w 1766"/>
                <a:gd name="T83" fmla="*/ 1627 h 1757"/>
                <a:gd name="T84" fmla="*/ 304 w 1766"/>
                <a:gd name="T85" fmla="*/ 1237 h 1757"/>
                <a:gd name="T86" fmla="*/ 674 w 1766"/>
                <a:gd name="T87" fmla="*/ 695 h 1757"/>
                <a:gd name="T88" fmla="*/ 474 w 1766"/>
                <a:gd name="T89" fmla="*/ 569 h 1757"/>
                <a:gd name="T90" fmla="*/ 716 w 1766"/>
                <a:gd name="T91" fmla="*/ 657 h 1757"/>
                <a:gd name="T92" fmla="*/ 532 w 1766"/>
                <a:gd name="T93" fmla="*/ 414 h 1757"/>
                <a:gd name="T94" fmla="*/ 437 w 1766"/>
                <a:gd name="T95" fmla="*/ 884 h 1757"/>
                <a:gd name="T96" fmla="*/ 277 w 1766"/>
                <a:gd name="T97" fmla="*/ 914 h 1757"/>
                <a:gd name="T98" fmla="*/ 726 w 1766"/>
                <a:gd name="T99" fmla="*/ 414 h 1757"/>
                <a:gd name="T100" fmla="*/ 551 w 1766"/>
                <a:gd name="T101" fmla="*/ 726 h 1757"/>
                <a:gd name="T102" fmla="*/ 440 w 1766"/>
                <a:gd name="T103" fmla="*/ 714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6" h="1756">
                  <a:moveTo>
                    <a:pt x="156" y="1376"/>
                  </a:moveTo>
                  <a:cubicBezTo>
                    <a:pt x="138" y="1344"/>
                    <a:pt x="119" y="1314"/>
                    <a:pt x="103" y="1283"/>
                  </a:cubicBezTo>
                  <a:cubicBezTo>
                    <a:pt x="59" y="1199"/>
                    <a:pt x="30" y="1110"/>
                    <a:pt x="16" y="1016"/>
                  </a:cubicBezTo>
                  <a:cubicBezTo>
                    <a:pt x="6" y="945"/>
                    <a:pt x="4" y="874"/>
                    <a:pt x="11" y="803"/>
                  </a:cubicBezTo>
                  <a:cubicBezTo>
                    <a:pt x="21" y="697"/>
                    <a:pt x="50" y="596"/>
                    <a:pt x="98" y="500"/>
                  </a:cubicBezTo>
                  <a:cubicBezTo>
                    <a:pt x="142" y="414"/>
                    <a:pt x="198" y="336"/>
                    <a:pt x="268" y="269"/>
                  </a:cubicBezTo>
                  <a:cubicBezTo>
                    <a:pt x="362" y="178"/>
                    <a:pt x="471" y="111"/>
                    <a:pt x="595" y="70"/>
                  </a:cubicBezTo>
                  <a:cubicBezTo>
                    <a:pt x="660" y="48"/>
                    <a:pt x="727" y="35"/>
                    <a:pt x="796" y="29"/>
                  </a:cubicBezTo>
                  <a:cubicBezTo>
                    <a:pt x="898" y="20"/>
                    <a:pt x="999" y="29"/>
                    <a:pt x="1098" y="56"/>
                  </a:cubicBezTo>
                  <a:cubicBezTo>
                    <a:pt x="1273" y="105"/>
                    <a:pt x="1418" y="199"/>
                    <a:pt x="1534" y="339"/>
                  </a:cubicBezTo>
                  <a:cubicBezTo>
                    <a:pt x="1612" y="432"/>
                    <a:pt x="1666" y="537"/>
                    <a:pt x="1699" y="654"/>
                  </a:cubicBezTo>
                  <a:cubicBezTo>
                    <a:pt x="1714" y="706"/>
                    <a:pt x="1723" y="760"/>
                    <a:pt x="1728" y="814"/>
                  </a:cubicBezTo>
                  <a:cubicBezTo>
                    <a:pt x="1736" y="913"/>
                    <a:pt x="1728" y="1010"/>
                    <a:pt x="1703" y="1106"/>
                  </a:cubicBezTo>
                  <a:cubicBezTo>
                    <a:pt x="1680" y="1195"/>
                    <a:pt x="1643" y="1279"/>
                    <a:pt x="1593" y="1357"/>
                  </a:cubicBezTo>
                  <a:cubicBezTo>
                    <a:pt x="1511" y="1483"/>
                    <a:pt x="1403" y="1581"/>
                    <a:pt x="1270" y="1651"/>
                  </a:cubicBezTo>
                  <a:cubicBezTo>
                    <a:pt x="1186" y="1695"/>
                    <a:pt x="1098" y="1724"/>
                    <a:pt x="1004" y="1739"/>
                  </a:cubicBezTo>
                  <a:cubicBezTo>
                    <a:pt x="941" y="1749"/>
                    <a:pt x="877" y="1752"/>
                    <a:pt x="813" y="1748"/>
                  </a:cubicBezTo>
                  <a:cubicBezTo>
                    <a:pt x="761" y="1745"/>
                    <a:pt x="709" y="1737"/>
                    <a:pt x="659" y="1724"/>
                  </a:cubicBezTo>
                  <a:cubicBezTo>
                    <a:pt x="653" y="1722"/>
                    <a:pt x="649" y="1723"/>
                    <a:pt x="645" y="1726"/>
                  </a:cubicBezTo>
                  <a:cubicBezTo>
                    <a:pt x="620" y="1742"/>
                    <a:pt x="594" y="1750"/>
                    <a:pt x="565" y="1750"/>
                  </a:cubicBezTo>
                  <a:cubicBezTo>
                    <a:pt x="426" y="1750"/>
                    <a:pt x="288" y="1750"/>
                    <a:pt x="149" y="1750"/>
                  </a:cubicBezTo>
                  <a:cubicBezTo>
                    <a:pt x="84" y="1750"/>
                    <a:pt x="27" y="1708"/>
                    <a:pt x="11" y="1647"/>
                  </a:cubicBezTo>
                  <a:cubicBezTo>
                    <a:pt x="0" y="1605"/>
                    <a:pt x="8" y="1567"/>
                    <a:pt x="35" y="1532"/>
                  </a:cubicBezTo>
                  <a:cubicBezTo>
                    <a:pt x="75" y="1481"/>
                    <a:pt x="115" y="1429"/>
                    <a:pt x="155" y="1377"/>
                  </a:cubicBezTo>
                  <a:cubicBezTo>
                    <a:pt x="155" y="1376"/>
                    <a:pt x="156" y="1375"/>
                    <a:pt x="156" y="1376"/>
                  </a:cubicBezTo>
                  <a:close/>
                  <a:moveTo>
                    <a:pt x="192" y="1329"/>
                  </a:moveTo>
                  <a:cubicBezTo>
                    <a:pt x="211" y="1305"/>
                    <a:pt x="229" y="1281"/>
                    <a:pt x="247" y="1258"/>
                  </a:cubicBezTo>
                  <a:cubicBezTo>
                    <a:pt x="249" y="1255"/>
                    <a:pt x="249" y="1252"/>
                    <a:pt x="249" y="1249"/>
                  </a:cubicBezTo>
                  <a:cubicBezTo>
                    <a:pt x="249" y="1158"/>
                    <a:pt x="249" y="1068"/>
                    <a:pt x="249" y="978"/>
                  </a:cubicBezTo>
                  <a:cubicBezTo>
                    <a:pt x="249" y="975"/>
                    <a:pt x="249" y="972"/>
                    <a:pt x="249" y="969"/>
                  </a:cubicBezTo>
                  <a:cubicBezTo>
                    <a:pt x="240" y="969"/>
                    <a:pt x="231" y="969"/>
                    <a:pt x="223" y="969"/>
                  </a:cubicBezTo>
                  <a:cubicBezTo>
                    <a:pt x="222" y="966"/>
                    <a:pt x="222" y="965"/>
                    <a:pt x="222" y="963"/>
                  </a:cubicBezTo>
                  <a:cubicBezTo>
                    <a:pt x="222" y="937"/>
                    <a:pt x="222" y="910"/>
                    <a:pt x="222" y="884"/>
                  </a:cubicBezTo>
                  <a:cubicBezTo>
                    <a:pt x="223" y="847"/>
                    <a:pt x="252" y="813"/>
                    <a:pt x="289" y="808"/>
                  </a:cubicBezTo>
                  <a:cubicBezTo>
                    <a:pt x="309" y="806"/>
                    <a:pt x="330" y="807"/>
                    <a:pt x="350" y="807"/>
                  </a:cubicBezTo>
                  <a:cubicBezTo>
                    <a:pt x="366" y="806"/>
                    <a:pt x="382" y="807"/>
                    <a:pt x="399" y="807"/>
                  </a:cubicBezTo>
                  <a:cubicBezTo>
                    <a:pt x="396" y="792"/>
                    <a:pt x="393" y="779"/>
                    <a:pt x="391" y="766"/>
                  </a:cubicBezTo>
                  <a:cubicBezTo>
                    <a:pt x="390" y="759"/>
                    <a:pt x="387" y="757"/>
                    <a:pt x="381" y="756"/>
                  </a:cubicBezTo>
                  <a:cubicBezTo>
                    <a:pt x="332" y="746"/>
                    <a:pt x="283" y="740"/>
                    <a:pt x="232" y="744"/>
                  </a:cubicBezTo>
                  <a:cubicBezTo>
                    <a:pt x="226" y="744"/>
                    <a:pt x="221" y="744"/>
                    <a:pt x="215" y="744"/>
                  </a:cubicBezTo>
                  <a:cubicBezTo>
                    <a:pt x="213" y="726"/>
                    <a:pt x="212" y="709"/>
                    <a:pt x="211" y="691"/>
                  </a:cubicBezTo>
                  <a:cubicBezTo>
                    <a:pt x="267" y="685"/>
                    <a:pt x="321" y="689"/>
                    <a:pt x="376" y="699"/>
                  </a:cubicBezTo>
                  <a:cubicBezTo>
                    <a:pt x="374" y="682"/>
                    <a:pt x="371" y="665"/>
                    <a:pt x="370" y="649"/>
                  </a:cubicBezTo>
                  <a:cubicBezTo>
                    <a:pt x="365" y="602"/>
                    <a:pt x="367" y="557"/>
                    <a:pt x="377" y="511"/>
                  </a:cubicBezTo>
                  <a:cubicBezTo>
                    <a:pt x="397" y="430"/>
                    <a:pt x="447" y="379"/>
                    <a:pt x="529" y="359"/>
                  </a:cubicBezTo>
                  <a:cubicBezTo>
                    <a:pt x="585" y="345"/>
                    <a:pt x="642" y="346"/>
                    <a:pt x="698" y="354"/>
                  </a:cubicBezTo>
                  <a:cubicBezTo>
                    <a:pt x="705" y="355"/>
                    <a:pt x="711" y="356"/>
                    <a:pt x="719" y="357"/>
                  </a:cubicBezTo>
                  <a:cubicBezTo>
                    <a:pt x="708" y="302"/>
                    <a:pt x="704" y="247"/>
                    <a:pt x="710" y="192"/>
                  </a:cubicBezTo>
                  <a:cubicBezTo>
                    <a:pt x="729" y="193"/>
                    <a:pt x="746" y="194"/>
                    <a:pt x="764" y="195"/>
                  </a:cubicBezTo>
                  <a:cubicBezTo>
                    <a:pt x="764" y="199"/>
                    <a:pt x="764" y="201"/>
                    <a:pt x="764" y="204"/>
                  </a:cubicBezTo>
                  <a:cubicBezTo>
                    <a:pt x="759" y="258"/>
                    <a:pt x="764" y="312"/>
                    <a:pt x="776" y="365"/>
                  </a:cubicBezTo>
                  <a:cubicBezTo>
                    <a:pt x="777" y="367"/>
                    <a:pt x="780" y="370"/>
                    <a:pt x="782" y="371"/>
                  </a:cubicBezTo>
                  <a:cubicBezTo>
                    <a:pt x="821" y="380"/>
                    <a:pt x="861" y="385"/>
                    <a:pt x="902" y="385"/>
                  </a:cubicBezTo>
                  <a:cubicBezTo>
                    <a:pt x="918" y="385"/>
                    <a:pt x="934" y="385"/>
                    <a:pt x="952" y="385"/>
                  </a:cubicBezTo>
                  <a:cubicBezTo>
                    <a:pt x="952" y="401"/>
                    <a:pt x="954" y="418"/>
                    <a:pt x="955" y="436"/>
                  </a:cubicBezTo>
                  <a:cubicBezTo>
                    <a:pt x="899" y="443"/>
                    <a:pt x="845" y="438"/>
                    <a:pt x="790" y="428"/>
                  </a:cubicBezTo>
                  <a:cubicBezTo>
                    <a:pt x="792" y="444"/>
                    <a:pt x="794" y="459"/>
                    <a:pt x="796" y="474"/>
                  </a:cubicBezTo>
                  <a:cubicBezTo>
                    <a:pt x="801" y="521"/>
                    <a:pt x="800" y="569"/>
                    <a:pt x="789" y="615"/>
                  </a:cubicBezTo>
                  <a:cubicBezTo>
                    <a:pt x="770" y="694"/>
                    <a:pt x="723" y="745"/>
                    <a:pt x="645" y="767"/>
                  </a:cubicBezTo>
                  <a:cubicBezTo>
                    <a:pt x="587" y="782"/>
                    <a:pt x="529" y="781"/>
                    <a:pt x="470" y="774"/>
                  </a:cubicBezTo>
                  <a:cubicBezTo>
                    <a:pt x="463" y="773"/>
                    <a:pt x="455" y="772"/>
                    <a:pt x="448" y="771"/>
                  </a:cubicBezTo>
                  <a:cubicBezTo>
                    <a:pt x="450" y="786"/>
                    <a:pt x="452" y="799"/>
                    <a:pt x="454" y="813"/>
                  </a:cubicBezTo>
                  <a:cubicBezTo>
                    <a:pt x="455" y="817"/>
                    <a:pt x="457" y="821"/>
                    <a:pt x="460" y="823"/>
                  </a:cubicBezTo>
                  <a:cubicBezTo>
                    <a:pt x="477" y="837"/>
                    <a:pt x="489" y="854"/>
                    <a:pt x="490" y="875"/>
                  </a:cubicBezTo>
                  <a:cubicBezTo>
                    <a:pt x="492" y="899"/>
                    <a:pt x="492" y="923"/>
                    <a:pt x="492" y="947"/>
                  </a:cubicBezTo>
                  <a:cubicBezTo>
                    <a:pt x="492" y="954"/>
                    <a:pt x="492" y="961"/>
                    <a:pt x="492" y="969"/>
                  </a:cubicBezTo>
                  <a:cubicBezTo>
                    <a:pt x="482" y="969"/>
                    <a:pt x="474" y="969"/>
                    <a:pt x="465" y="969"/>
                  </a:cubicBezTo>
                  <a:cubicBezTo>
                    <a:pt x="465" y="972"/>
                    <a:pt x="465" y="974"/>
                    <a:pt x="465" y="975"/>
                  </a:cubicBezTo>
                  <a:cubicBezTo>
                    <a:pt x="465" y="1067"/>
                    <a:pt x="465" y="1158"/>
                    <a:pt x="465" y="1250"/>
                  </a:cubicBezTo>
                  <a:cubicBezTo>
                    <a:pt x="465" y="1254"/>
                    <a:pt x="467" y="1258"/>
                    <a:pt x="469" y="1261"/>
                  </a:cubicBezTo>
                  <a:cubicBezTo>
                    <a:pt x="494" y="1294"/>
                    <a:pt x="520" y="1327"/>
                    <a:pt x="545" y="1360"/>
                  </a:cubicBezTo>
                  <a:cubicBezTo>
                    <a:pt x="555" y="1372"/>
                    <a:pt x="564" y="1384"/>
                    <a:pt x="575" y="1398"/>
                  </a:cubicBezTo>
                  <a:cubicBezTo>
                    <a:pt x="575" y="1393"/>
                    <a:pt x="574" y="1391"/>
                    <a:pt x="574" y="1388"/>
                  </a:cubicBezTo>
                  <a:cubicBezTo>
                    <a:pt x="573" y="1356"/>
                    <a:pt x="572" y="1325"/>
                    <a:pt x="572" y="1293"/>
                  </a:cubicBezTo>
                  <a:cubicBezTo>
                    <a:pt x="573" y="1261"/>
                    <a:pt x="577" y="1229"/>
                    <a:pt x="589" y="1198"/>
                  </a:cubicBezTo>
                  <a:cubicBezTo>
                    <a:pt x="598" y="1175"/>
                    <a:pt x="610" y="1154"/>
                    <a:pt x="632" y="1141"/>
                  </a:cubicBezTo>
                  <a:cubicBezTo>
                    <a:pt x="663" y="1121"/>
                    <a:pt x="697" y="1112"/>
                    <a:pt x="734" y="1113"/>
                  </a:cubicBezTo>
                  <a:cubicBezTo>
                    <a:pt x="755" y="1114"/>
                    <a:pt x="776" y="1116"/>
                    <a:pt x="797" y="1118"/>
                  </a:cubicBezTo>
                  <a:cubicBezTo>
                    <a:pt x="803" y="1118"/>
                    <a:pt x="805" y="1117"/>
                    <a:pt x="807" y="1112"/>
                  </a:cubicBezTo>
                  <a:cubicBezTo>
                    <a:pt x="822" y="1080"/>
                    <a:pt x="842" y="1052"/>
                    <a:pt x="866" y="1027"/>
                  </a:cubicBezTo>
                  <a:cubicBezTo>
                    <a:pt x="869" y="1024"/>
                    <a:pt x="871" y="1021"/>
                    <a:pt x="874" y="1018"/>
                  </a:cubicBezTo>
                  <a:cubicBezTo>
                    <a:pt x="854" y="1001"/>
                    <a:pt x="835" y="984"/>
                    <a:pt x="823" y="961"/>
                  </a:cubicBezTo>
                  <a:cubicBezTo>
                    <a:pt x="803" y="925"/>
                    <a:pt x="783" y="887"/>
                    <a:pt x="766" y="849"/>
                  </a:cubicBezTo>
                  <a:cubicBezTo>
                    <a:pt x="749" y="814"/>
                    <a:pt x="763" y="774"/>
                    <a:pt x="795" y="756"/>
                  </a:cubicBezTo>
                  <a:cubicBezTo>
                    <a:pt x="828" y="737"/>
                    <a:pt x="867" y="746"/>
                    <a:pt x="891" y="777"/>
                  </a:cubicBezTo>
                  <a:cubicBezTo>
                    <a:pt x="913" y="807"/>
                    <a:pt x="935" y="836"/>
                    <a:pt x="957" y="865"/>
                  </a:cubicBezTo>
                  <a:cubicBezTo>
                    <a:pt x="960" y="868"/>
                    <a:pt x="963" y="871"/>
                    <a:pt x="967" y="873"/>
                  </a:cubicBezTo>
                  <a:cubicBezTo>
                    <a:pt x="995" y="888"/>
                    <a:pt x="1024" y="903"/>
                    <a:pt x="1052" y="917"/>
                  </a:cubicBezTo>
                  <a:cubicBezTo>
                    <a:pt x="1054" y="918"/>
                    <a:pt x="1057" y="919"/>
                    <a:pt x="1060" y="921"/>
                  </a:cubicBezTo>
                  <a:cubicBezTo>
                    <a:pt x="1061" y="914"/>
                    <a:pt x="1062" y="908"/>
                    <a:pt x="1062" y="902"/>
                  </a:cubicBezTo>
                  <a:cubicBezTo>
                    <a:pt x="1062" y="892"/>
                    <a:pt x="1060" y="881"/>
                    <a:pt x="1060" y="870"/>
                  </a:cubicBezTo>
                  <a:cubicBezTo>
                    <a:pt x="1061" y="860"/>
                    <a:pt x="1058" y="852"/>
                    <a:pt x="1050" y="845"/>
                  </a:cubicBezTo>
                  <a:cubicBezTo>
                    <a:pt x="1035" y="831"/>
                    <a:pt x="1031" y="814"/>
                    <a:pt x="1036" y="795"/>
                  </a:cubicBezTo>
                  <a:cubicBezTo>
                    <a:pt x="1041" y="776"/>
                    <a:pt x="1051" y="760"/>
                    <a:pt x="1064" y="745"/>
                  </a:cubicBezTo>
                  <a:cubicBezTo>
                    <a:pt x="1076" y="729"/>
                    <a:pt x="1085" y="712"/>
                    <a:pt x="1091" y="692"/>
                  </a:cubicBezTo>
                  <a:cubicBezTo>
                    <a:pt x="1106" y="641"/>
                    <a:pt x="1136" y="600"/>
                    <a:pt x="1182" y="571"/>
                  </a:cubicBezTo>
                  <a:cubicBezTo>
                    <a:pt x="1241" y="535"/>
                    <a:pt x="1306" y="526"/>
                    <a:pt x="1374" y="536"/>
                  </a:cubicBezTo>
                  <a:cubicBezTo>
                    <a:pt x="1444" y="547"/>
                    <a:pt x="1501" y="583"/>
                    <a:pt x="1542" y="641"/>
                  </a:cubicBezTo>
                  <a:cubicBezTo>
                    <a:pt x="1602" y="727"/>
                    <a:pt x="1618" y="823"/>
                    <a:pt x="1585" y="924"/>
                  </a:cubicBezTo>
                  <a:cubicBezTo>
                    <a:pt x="1553" y="1021"/>
                    <a:pt x="1485" y="1084"/>
                    <a:pt x="1387" y="1114"/>
                  </a:cubicBezTo>
                  <a:cubicBezTo>
                    <a:pt x="1371" y="1119"/>
                    <a:pt x="1355" y="1122"/>
                    <a:pt x="1338" y="1125"/>
                  </a:cubicBezTo>
                  <a:cubicBezTo>
                    <a:pt x="1338" y="1127"/>
                    <a:pt x="1338" y="1128"/>
                    <a:pt x="1339" y="1130"/>
                  </a:cubicBezTo>
                  <a:cubicBezTo>
                    <a:pt x="1347" y="1168"/>
                    <a:pt x="1347" y="1206"/>
                    <a:pt x="1339" y="1244"/>
                  </a:cubicBezTo>
                  <a:cubicBezTo>
                    <a:pt x="1308" y="1396"/>
                    <a:pt x="1160" y="1513"/>
                    <a:pt x="1001" y="1494"/>
                  </a:cubicBezTo>
                  <a:cubicBezTo>
                    <a:pt x="958" y="1489"/>
                    <a:pt x="918" y="1476"/>
                    <a:pt x="884" y="1449"/>
                  </a:cubicBezTo>
                  <a:cubicBezTo>
                    <a:pt x="854" y="1427"/>
                    <a:pt x="825" y="1401"/>
                    <a:pt x="796" y="1377"/>
                  </a:cubicBezTo>
                  <a:cubicBezTo>
                    <a:pt x="782" y="1365"/>
                    <a:pt x="767" y="1353"/>
                    <a:pt x="752" y="1341"/>
                  </a:cubicBezTo>
                  <a:cubicBezTo>
                    <a:pt x="746" y="1360"/>
                    <a:pt x="741" y="1378"/>
                    <a:pt x="735" y="1396"/>
                  </a:cubicBezTo>
                  <a:cubicBezTo>
                    <a:pt x="719" y="1442"/>
                    <a:pt x="705" y="1488"/>
                    <a:pt x="677" y="1529"/>
                  </a:cubicBezTo>
                  <a:cubicBezTo>
                    <a:pt x="713" y="1574"/>
                    <a:pt x="716" y="1624"/>
                    <a:pt x="692" y="1676"/>
                  </a:cubicBezTo>
                  <a:cubicBezTo>
                    <a:pt x="1054" y="1757"/>
                    <a:pt x="1443" y="1582"/>
                    <a:pt x="1606" y="1218"/>
                  </a:cubicBezTo>
                  <a:cubicBezTo>
                    <a:pt x="1766" y="861"/>
                    <a:pt x="1650" y="433"/>
                    <a:pt x="1311" y="211"/>
                  </a:cubicBezTo>
                  <a:cubicBezTo>
                    <a:pt x="990" y="0"/>
                    <a:pt x="554" y="44"/>
                    <a:pt x="282" y="332"/>
                  </a:cubicBezTo>
                  <a:cubicBezTo>
                    <a:pt x="10" y="620"/>
                    <a:pt x="0" y="1039"/>
                    <a:pt x="192" y="1329"/>
                  </a:cubicBezTo>
                  <a:close/>
                  <a:moveTo>
                    <a:pt x="642" y="1485"/>
                  </a:moveTo>
                  <a:cubicBezTo>
                    <a:pt x="677" y="1407"/>
                    <a:pt x="699" y="1327"/>
                    <a:pt x="723" y="1247"/>
                  </a:cubicBezTo>
                  <a:cubicBezTo>
                    <a:pt x="726" y="1249"/>
                    <a:pt x="728" y="1250"/>
                    <a:pt x="730" y="1252"/>
                  </a:cubicBezTo>
                  <a:cubicBezTo>
                    <a:pt x="749" y="1267"/>
                    <a:pt x="768" y="1283"/>
                    <a:pt x="787" y="1299"/>
                  </a:cubicBezTo>
                  <a:cubicBezTo>
                    <a:pt x="821" y="1328"/>
                    <a:pt x="857" y="1355"/>
                    <a:pt x="890" y="1385"/>
                  </a:cubicBezTo>
                  <a:cubicBezTo>
                    <a:pt x="942" y="1432"/>
                    <a:pt x="1001" y="1449"/>
                    <a:pt x="1069" y="1439"/>
                  </a:cubicBezTo>
                  <a:cubicBezTo>
                    <a:pt x="1135" y="1429"/>
                    <a:pt x="1188" y="1397"/>
                    <a:pt x="1230" y="1346"/>
                  </a:cubicBezTo>
                  <a:cubicBezTo>
                    <a:pt x="1275" y="1292"/>
                    <a:pt x="1297" y="1229"/>
                    <a:pt x="1289" y="1158"/>
                  </a:cubicBezTo>
                  <a:cubicBezTo>
                    <a:pt x="1286" y="1131"/>
                    <a:pt x="1275" y="1106"/>
                    <a:pt x="1265" y="1081"/>
                  </a:cubicBezTo>
                  <a:cubicBezTo>
                    <a:pt x="1264" y="1078"/>
                    <a:pt x="1263" y="1075"/>
                    <a:pt x="1262" y="1071"/>
                  </a:cubicBezTo>
                  <a:cubicBezTo>
                    <a:pt x="1266" y="1071"/>
                    <a:pt x="1270" y="1071"/>
                    <a:pt x="1273" y="1071"/>
                  </a:cubicBezTo>
                  <a:cubicBezTo>
                    <a:pt x="1293" y="1071"/>
                    <a:pt x="1314" y="1072"/>
                    <a:pt x="1334" y="1069"/>
                  </a:cubicBezTo>
                  <a:cubicBezTo>
                    <a:pt x="1434" y="1055"/>
                    <a:pt x="1501" y="999"/>
                    <a:pt x="1535" y="905"/>
                  </a:cubicBezTo>
                  <a:cubicBezTo>
                    <a:pt x="1557" y="842"/>
                    <a:pt x="1550" y="780"/>
                    <a:pt x="1525" y="720"/>
                  </a:cubicBezTo>
                  <a:cubicBezTo>
                    <a:pt x="1499" y="657"/>
                    <a:pt x="1454" y="615"/>
                    <a:pt x="1389" y="595"/>
                  </a:cubicBezTo>
                  <a:cubicBezTo>
                    <a:pt x="1351" y="583"/>
                    <a:pt x="1312" y="585"/>
                    <a:pt x="1274" y="593"/>
                  </a:cubicBezTo>
                  <a:cubicBezTo>
                    <a:pt x="1205" y="607"/>
                    <a:pt x="1159" y="647"/>
                    <a:pt x="1140" y="716"/>
                  </a:cubicBezTo>
                  <a:cubicBezTo>
                    <a:pt x="1136" y="734"/>
                    <a:pt x="1128" y="750"/>
                    <a:pt x="1117" y="765"/>
                  </a:cubicBezTo>
                  <a:cubicBezTo>
                    <a:pt x="1108" y="776"/>
                    <a:pt x="1100" y="787"/>
                    <a:pt x="1092" y="798"/>
                  </a:cubicBezTo>
                  <a:cubicBezTo>
                    <a:pt x="1089" y="804"/>
                    <a:pt x="1089" y="808"/>
                    <a:pt x="1095" y="813"/>
                  </a:cubicBezTo>
                  <a:cubicBezTo>
                    <a:pt x="1109" y="826"/>
                    <a:pt x="1116" y="841"/>
                    <a:pt x="1114" y="861"/>
                  </a:cubicBezTo>
                  <a:cubicBezTo>
                    <a:pt x="1114" y="870"/>
                    <a:pt x="1114" y="879"/>
                    <a:pt x="1115" y="889"/>
                  </a:cubicBezTo>
                  <a:cubicBezTo>
                    <a:pt x="1121" y="931"/>
                    <a:pt x="1107" y="960"/>
                    <a:pt x="1070" y="981"/>
                  </a:cubicBezTo>
                  <a:cubicBezTo>
                    <a:pt x="1065" y="984"/>
                    <a:pt x="1062" y="984"/>
                    <a:pt x="1058" y="981"/>
                  </a:cubicBezTo>
                  <a:cubicBezTo>
                    <a:pt x="1017" y="960"/>
                    <a:pt x="975" y="939"/>
                    <a:pt x="934" y="917"/>
                  </a:cubicBezTo>
                  <a:cubicBezTo>
                    <a:pt x="928" y="914"/>
                    <a:pt x="923" y="910"/>
                    <a:pt x="919" y="905"/>
                  </a:cubicBezTo>
                  <a:cubicBezTo>
                    <a:pt x="895" y="873"/>
                    <a:pt x="871" y="841"/>
                    <a:pt x="847" y="810"/>
                  </a:cubicBezTo>
                  <a:cubicBezTo>
                    <a:pt x="838" y="799"/>
                    <a:pt x="826" y="797"/>
                    <a:pt x="818" y="806"/>
                  </a:cubicBezTo>
                  <a:cubicBezTo>
                    <a:pt x="811" y="814"/>
                    <a:pt x="813" y="822"/>
                    <a:pt x="817" y="831"/>
                  </a:cubicBezTo>
                  <a:cubicBezTo>
                    <a:pt x="827" y="853"/>
                    <a:pt x="839" y="874"/>
                    <a:pt x="849" y="897"/>
                  </a:cubicBezTo>
                  <a:cubicBezTo>
                    <a:pt x="867" y="938"/>
                    <a:pt x="895" y="970"/>
                    <a:pt x="934" y="993"/>
                  </a:cubicBezTo>
                  <a:cubicBezTo>
                    <a:pt x="945" y="999"/>
                    <a:pt x="955" y="1006"/>
                    <a:pt x="967" y="1014"/>
                  </a:cubicBezTo>
                  <a:cubicBezTo>
                    <a:pt x="922" y="1045"/>
                    <a:pt x="883" y="1080"/>
                    <a:pt x="859" y="1130"/>
                  </a:cubicBezTo>
                  <a:cubicBezTo>
                    <a:pt x="903" y="1140"/>
                    <a:pt x="946" y="1153"/>
                    <a:pt x="988" y="1170"/>
                  </a:cubicBezTo>
                  <a:cubicBezTo>
                    <a:pt x="982" y="1188"/>
                    <a:pt x="975" y="1204"/>
                    <a:pt x="969" y="1221"/>
                  </a:cubicBezTo>
                  <a:cubicBezTo>
                    <a:pt x="967" y="1220"/>
                    <a:pt x="966" y="1219"/>
                    <a:pt x="965" y="1219"/>
                  </a:cubicBezTo>
                  <a:cubicBezTo>
                    <a:pt x="913" y="1199"/>
                    <a:pt x="860" y="1184"/>
                    <a:pt x="806" y="1174"/>
                  </a:cubicBezTo>
                  <a:cubicBezTo>
                    <a:pt x="771" y="1168"/>
                    <a:pt x="736" y="1163"/>
                    <a:pt x="701" y="1171"/>
                  </a:cubicBezTo>
                  <a:cubicBezTo>
                    <a:pt x="674" y="1177"/>
                    <a:pt x="649" y="1187"/>
                    <a:pt x="640" y="1217"/>
                  </a:cubicBezTo>
                  <a:cubicBezTo>
                    <a:pt x="638" y="1223"/>
                    <a:pt x="636" y="1230"/>
                    <a:pt x="634" y="1236"/>
                  </a:cubicBezTo>
                  <a:cubicBezTo>
                    <a:pt x="624" y="1280"/>
                    <a:pt x="623" y="1324"/>
                    <a:pt x="628" y="1369"/>
                  </a:cubicBezTo>
                  <a:cubicBezTo>
                    <a:pt x="630" y="1394"/>
                    <a:pt x="630" y="1418"/>
                    <a:pt x="613" y="1439"/>
                  </a:cubicBezTo>
                  <a:cubicBezTo>
                    <a:pt x="612" y="1441"/>
                    <a:pt x="613" y="1446"/>
                    <a:pt x="614" y="1448"/>
                  </a:cubicBezTo>
                  <a:cubicBezTo>
                    <a:pt x="623" y="1460"/>
                    <a:pt x="632" y="1471"/>
                    <a:pt x="642" y="1485"/>
                  </a:cubicBezTo>
                  <a:close/>
                  <a:moveTo>
                    <a:pt x="356" y="1696"/>
                  </a:moveTo>
                  <a:cubicBezTo>
                    <a:pt x="425" y="1696"/>
                    <a:pt x="493" y="1696"/>
                    <a:pt x="561" y="1696"/>
                  </a:cubicBezTo>
                  <a:cubicBezTo>
                    <a:pt x="577" y="1696"/>
                    <a:pt x="592" y="1693"/>
                    <a:pt x="606" y="1686"/>
                  </a:cubicBezTo>
                  <a:cubicBezTo>
                    <a:pt x="652" y="1663"/>
                    <a:pt x="668" y="1606"/>
                    <a:pt x="635" y="1564"/>
                  </a:cubicBezTo>
                  <a:cubicBezTo>
                    <a:pt x="565" y="1475"/>
                    <a:pt x="497" y="1386"/>
                    <a:pt x="428" y="1297"/>
                  </a:cubicBezTo>
                  <a:cubicBezTo>
                    <a:pt x="426" y="1294"/>
                    <a:pt x="421" y="1292"/>
                    <a:pt x="418" y="1292"/>
                  </a:cubicBezTo>
                  <a:cubicBezTo>
                    <a:pt x="378" y="1292"/>
                    <a:pt x="338" y="1292"/>
                    <a:pt x="298" y="1292"/>
                  </a:cubicBezTo>
                  <a:cubicBezTo>
                    <a:pt x="292" y="1292"/>
                    <a:pt x="288" y="1294"/>
                    <a:pt x="284" y="1298"/>
                  </a:cubicBezTo>
                  <a:cubicBezTo>
                    <a:pt x="214" y="1389"/>
                    <a:pt x="144" y="1480"/>
                    <a:pt x="74" y="1571"/>
                  </a:cubicBezTo>
                  <a:cubicBezTo>
                    <a:pt x="61" y="1587"/>
                    <a:pt x="58" y="1607"/>
                    <a:pt x="62" y="1627"/>
                  </a:cubicBezTo>
                  <a:cubicBezTo>
                    <a:pt x="71" y="1668"/>
                    <a:pt x="106" y="1696"/>
                    <a:pt x="148" y="1696"/>
                  </a:cubicBezTo>
                  <a:cubicBezTo>
                    <a:pt x="217" y="1696"/>
                    <a:pt x="287" y="1696"/>
                    <a:pt x="356" y="1696"/>
                  </a:cubicBezTo>
                  <a:close/>
                  <a:moveTo>
                    <a:pt x="304" y="969"/>
                  </a:moveTo>
                  <a:cubicBezTo>
                    <a:pt x="304" y="1059"/>
                    <a:pt x="304" y="1148"/>
                    <a:pt x="304" y="1237"/>
                  </a:cubicBezTo>
                  <a:cubicBezTo>
                    <a:pt x="340" y="1237"/>
                    <a:pt x="375" y="1237"/>
                    <a:pt x="410" y="1237"/>
                  </a:cubicBezTo>
                  <a:cubicBezTo>
                    <a:pt x="410" y="1148"/>
                    <a:pt x="410" y="1059"/>
                    <a:pt x="410" y="969"/>
                  </a:cubicBezTo>
                  <a:cubicBezTo>
                    <a:pt x="375" y="969"/>
                    <a:pt x="339" y="969"/>
                    <a:pt x="304" y="969"/>
                  </a:cubicBezTo>
                  <a:close/>
                  <a:moveTo>
                    <a:pt x="674" y="695"/>
                  </a:moveTo>
                  <a:cubicBezTo>
                    <a:pt x="600" y="621"/>
                    <a:pt x="526" y="547"/>
                    <a:pt x="451" y="472"/>
                  </a:cubicBezTo>
                  <a:cubicBezTo>
                    <a:pt x="442" y="488"/>
                    <a:pt x="435" y="504"/>
                    <a:pt x="431" y="522"/>
                  </a:cubicBezTo>
                  <a:cubicBezTo>
                    <a:pt x="431" y="524"/>
                    <a:pt x="433" y="527"/>
                    <a:pt x="434" y="529"/>
                  </a:cubicBezTo>
                  <a:cubicBezTo>
                    <a:pt x="448" y="543"/>
                    <a:pt x="461" y="556"/>
                    <a:pt x="474" y="569"/>
                  </a:cubicBezTo>
                  <a:cubicBezTo>
                    <a:pt x="522" y="617"/>
                    <a:pt x="569" y="664"/>
                    <a:pt x="616" y="711"/>
                  </a:cubicBezTo>
                  <a:cubicBezTo>
                    <a:pt x="619" y="713"/>
                    <a:pt x="622" y="716"/>
                    <a:pt x="625" y="716"/>
                  </a:cubicBezTo>
                  <a:cubicBezTo>
                    <a:pt x="643" y="712"/>
                    <a:pt x="659" y="705"/>
                    <a:pt x="674" y="695"/>
                  </a:cubicBezTo>
                  <a:close/>
                  <a:moveTo>
                    <a:pt x="716" y="657"/>
                  </a:moveTo>
                  <a:cubicBezTo>
                    <a:pt x="722" y="640"/>
                    <a:pt x="728" y="625"/>
                    <a:pt x="734" y="609"/>
                  </a:cubicBezTo>
                  <a:cubicBezTo>
                    <a:pt x="736" y="604"/>
                    <a:pt x="734" y="601"/>
                    <a:pt x="731" y="597"/>
                  </a:cubicBezTo>
                  <a:cubicBezTo>
                    <a:pt x="671" y="538"/>
                    <a:pt x="612" y="479"/>
                    <a:pt x="553" y="419"/>
                  </a:cubicBezTo>
                  <a:cubicBezTo>
                    <a:pt x="546" y="412"/>
                    <a:pt x="540" y="411"/>
                    <a:pt x="532" y="414"/>
                  </a:cubicBezTo>
                  <a:cubicBezTo>
                    <a:pt x="518" y="419"/>
                    <a:pt x="503" y="424"/>
                    <a:pt x="491" y="433"/>
                  </a:cubicBezTo>
                  <a:cubicBezTo>
                    <a:pt x="565" y="507"/>
                    <a:pt x="639" y="581"/>
                    <a:pt x="716" y="657"/>
                  </a:cubicBezTo>
                  <a:close/>
                  <a:moveTo>
                    <a:pt x="437" y="914"/>
                  </a:moveTo>
                  <a:cubicBezTo>
                    <a:pt x="437" y="904"/>
                    <a:pt x="438" y="894"/>
                    <a:pt x="437" y="884"/>
                  </a:cubicBezTo>
                  <a:cubicBezTo>
                    <a:pt x="436" y="871"/>
                    <a:pt x="425" y="861"/>
                    <a:pt x="411" y="861"/>
                  </a:cubicBezTo>
                  <a:cubicBezTo>
                    <a:pt x="375" y="861"/>
                    <a:pt x="339" y="861"/>
                    <a:pt x="303" y="861"/>
                  </a:cubicBezTo>
                  <a:cubicBezTo>
                    <a:pt x="290" y="861"/>
                    <a:pt x="278" y="870"/>
                    <a:pt x="277" y="883"/>
                  </a:cubicBezTo>
                  <a:cubicBezTo>
                    <a:pt x="276" y="893"/>
                    <a:pt x="277" y="903"/>
                    <a:pt x="277" y="914"/>
                  </a:cubicBezTo>
                  <a:cubicBezTo>
                    <a:pt x="330" y="914"/>
                    <a:pt x="384" y="914"/>
                    <a:pt x="437" y="914"/>
                  </a:cubicBezTo>
                  <a:close/>
                  <a:moveTo>
                    <a:pt x="744" y="531"/>
                  </a:moveTo>
                  <a:cubicBezTo>
                    <a:pt x="746" y="508"/>
                    <a:pt x="740" y="443"/>
                    <a:pt x="733" y="419"/>
                  </a:cubicBezTo>
                  <a:cubicBezTo>
                    <a:pt x="732" y="417"/>
                    <a:pt x="728" y="414"/>
                    <a:pt x="726" y="414"/>
                  </a:cubicBezTo>
                  <a:cubicBezTo>
                    <a:pt x="705" y="410"/>
                    <a:pt x="685" y="407"/>
                    <a:pt x="664" y="405"/>
                  </a:cubicBezTo>
                  <a:cubicBezTo>
                    <a:pt x="648" y="403"/>
                    <a:pt x="631" y="403"/>
                    <a:pt x="614" y="402"/>
                  </a:cubicBezTo>
                  <a:cubicBezTo>
                    <a:pt x="658" y="446"/>
                    <a:pt x="701" y="488"/>
                    <a:pt x="744" y="531"/>
                  </a:cubicBezTo>
                  <a:close/>
                  <a:moveTo>
                    <a:pt x="551" y="726"/>
                  </a:moveTo>
                  <a:cubicBezTo>
                    <a:pt x="507" y="682"/>
                    <a:pt x="465" y="640"/>
                    <a:pt x="422" y="597"/>
                  </a:cubicBezTo>
                  <a:cubicBezTo>
                    <a:pt x="422" y="598"/>
                    <a:pt x="422" y="600"/>
                    <a:pt x="422" y="602"/>
                  </a:cubicBezTo>
                  <a:cubicBezTo>
                    <a:pt x="422" y="637"/>
                    <a:pt x="426" y="672"/>
                    <a:pt x="432" y="706"/>
                  </a:cubicBezTo>
                  <a:cubicBezTo>
                    <a:pt x="433" y="711"/>
                    <a:pt x="436" y="713"/>
                    <a:pt x="440" y="714"/>
                  </a:cubicBezTo>
                  <a:cubicBezTo>
                    <a:pt x="456" y="716"/>
                    <a:pt x="471" y="719"/>
                    <a:pt x="486" y="721"/>
                  </a:cubicBezTo>
                  <a:cubicBezTo>
                    <a:pt x="508" y="723"/>
                    <a:pt x="529" y="724"/>
                    <a:pt x="551" y="7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8FC0E01-9C6D-4E56-A1AE-3AA1836F7262}"/>
                </a:ext>
              </a:extLst>
            </p:cNvPr>
            <p:cNvSpPr/>
            <p:nvPr/>
          </p:nvSpPr>
          <p:spPr bwMode="auto">
            <a:xfrm>
              <a:off x="8386763" y="1214438"/>
              <a:ext cx="1266825" cy="979488"/>
            </a:xfrm>
            <a:custGeom>
              <a:avLst/>
              <a:gdLst>
                <a:gd name="T0" fmla="*/ 0 w 417"/>
                <a:gd name="T1" fmla="*/ 131 h 322"/>
                <a:gd name="T2" fmla="*/ 132 w 417"/>
                <a:gd name="T3" fmla="*/ 0 h 322"/>
                <a:gd name="T4" fmla="*/ 417 w 417"/>
                <a:gd name="T5" fmla="*/ 285 h 322"/>
                <a:gd name="T6" fmla="*/ 380 w 417"/>
                <a:gd name="T7" fmla="*/ 322 h 322"/>
                <a:gd name="T8" fmla="*/ 134 w 417"/>
                <a:gd name="T9" fmla="*/ 74 h 322"/>
                <a:gd name="T10" fmla="*/ 39 w 417"/>
                <a:gd name="T11" fmla="*/ 170 h 322"/>
                <a:gd name="T12" fmla="*/ 0 w 417"/>
                <a:gd name="T13" fmla="*/ 13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322">
                  <a:moveTo>
                    <a:pt x="0" y="131"/>
                  </a:moveTo>
                  <a:cubicBezTo>
                    <a:pt x="44" y="88"/>
                    <a:pt x="88" y="43"/>
                    <a:pt x="132" y="0"/>
                  </a:cubicBezTo>
                  <a:cubicBezTo>
                    <a:pt x="227" y="95"/>
                    <a:pt x="322" y="190"/>
                    <a:pt x="417" y="285"/>
                  </a:cubicBezTo>
                  <a:cubicBezTo>
                    <a:pt x="406" y="297"/>
                    <a:pt x="393" y="309"/>
                    <a:pt x="380" y="322"/>
                  </a:cubicBezTo>
                  <a:cubicBezTo>
                    <a:pt x="299" y="240"/>
                    <a:pt x="217" y="157"/>
                    <a:pt x="134" y="74"/>
                  </a:cubicBezTo>
                  <a:cubicBezTo>
                    <a:pt x="101" y="107"/>
                    <a:pt x="70" y="139"/>
                    <a:pt x="39" y="170"/>
                  </a:cubicBezTo>
                  <a:cubicBezTo>
                    <a:pt x="25" y="156"/>
                    <a:pt x="13" y="144"/>
                    <a:pt x="0" y="1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68BD9A5-F92A-4600-939E-DB26A990B056}"/>
                </a:ext>
              </a:extLst>
            </p:cNvPr>
            <p:cNvSpPr/>
            <p:nvPr/>
          </p:nvSpPr>
          <p:spPr bwMode="auto">
            <a:xfrm>
              <a:off x="6330951" y="5483226"/>
              <a:ext cx="222250" cy="222250"/>
            </a:xfrm>
            <a:custGeom>
              <a:avLst/>
              <a:gdLst>
                <a:gd name="T0" fmla="*/ 37 w 73"/>
                <a:gd name="T1" fmla="*/ 0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7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49" y="12"/>
                    <a:pt x="61" y="24"/>
                    <a:pt x="73" y="36"/>
                  </a:cubicBezTo>
                  <a:cubicBezTo>
                    <a:pt x="61" y="48"/>
                    <a:pt x="48" y="61"/>
                    <a:pt x="36" y="73"/>
                  </a:cubicBezTo>
                  <a:cubicBezTo>
                    <a:pt x="24" y="61"/>
                    <a:pt x="12" y="49"/>
                    <a:pt x="0" y="36"/>
                  </a:cubicBezTo>
                  <a:cubicBezTo>
                    <a:pt x="11" y="25"/>
                    <a:pt x="24" y="12"/>
                    <a:pt x="3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B6617E3-97F3-4D76-A75E-F98236AFE5B6}"/>
                </a:ext>
              </a:extLst>
            </p:cNvPr>
            <p:cNvSpPr/>
            <p:nvPr/>
          </p:nvSpPr>
          <p:spPr bwMode="auto">
            <a:xfrm>
              <a:off x="7067551" y="5073651"/>
              <a:ext cx="220663" cy="223838"/>
            </a:xfrm>
            <a:custGeom>
              <a:avLst/>
              <a:gdLst>
                <a:gd name="T0" fmla="*/ 0 w 73"/>
                <a:gd name="T1" fmla="*/ 37 h 74"/>
                <a:gd name="T2" fmla="*/ 36 w 73"/>
                <a:gd name="T3" fmla="*/ 0 h 74"/>
                <a:gd name="T4" fmla="*/ 73 w 73"/>
                <a:gd name="T5" fmla="*/ 37 h 74"/>
                <a:gd name="T6" fmla="*/ 36 w 73"/>
                <a:gd name="T7" fmla="*/ 74 h 74"/>
                <a:gd name="T8" fmla="*/ 0 w 73"/>
                <a:gd name="T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0" y="37"/>
                  </a:moveTo>
                  <a:cubicBezTo>
                    <a:pt x="12" y="24"/>
                    <a:pt x="24" y="12"/>
                    <a:pt x="36" y="0"/>
                  </a:cubicBezTo>
                  <a:cubicBezTo>
                    <a:pt x="49" y="13"/>
                    <a:pt x="61" y="25"/>
                    <a:pt x="73" y="37"/>
                  </a:cubicBezTo>
                  <a:cubicBezTo>
                    <a:pt x="61" y="49"/>
                    <a:pt x="49" y="62"/>
                    <a:pt x="36" y="74"/>
                  </a:cubicBezTo>
                  <a:cubicBezTo>
                    <a:pt x="24" y="62"/>
                    <a:pt x="12" y="49"/>
                    <a:pt x="0" y="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855870D-D1BE-4735-A7A7-97B986B3BDF3}"/>
                </a:ext>
              </a:extLst>
            </p:cNvPr>
            <p:cNvSpPr/>
            <p:nvPr/>
          </p:nvSpPr>
          <p:spPr bwMode="auto">
            <a:xfrm>
              <a:off x="7316788" y="5402263"/>
              <a:ext cx="220663" cy="223838"/>
            </a:xfrm>
            <a:custGeom>
              <a:avLst/>
              <a:gdLst>
                <a:gd name="T0" fmla="*/ 37 w 73"/>
                <a:gd name="T1" fmla="*/ 0 h 74"/>
                <a:gd name="T2" fmla="*/ 73 w 73"/>
                <a:gd name="T3" fmla="*/ 36 h 74"/>
                <a:gd name="T4" fmla="*/ 35 w 73"/>
                <a:gd name="T5" fmla="*/ 74 h 74"/>
                <a:gd name="T6" fmla="*/ 0 w 73"/>
                <a:gd name="T7" fmla="*/ 37 h 74"/>
                <a:gd name="T8" fmla="*/ 37 w 7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37" y="0"/>
                  </a:moveTo>
                  <a:cubicBezTo>
                    <a:pt x="48" y="11"/>
                    <a:pt x="61" y="24"/>
                    <a:pt x="73" y="36"/>
                  </a:cubicBezTo>
                  <a:cubicBezTo>
                    <a:pt x="60" y="48"/>
                    <a:pt x="48" y="61"/>
                    <a:pt x="35" y="74"/>
                  </a:cubicBezTo>
                  <a:cubicBezTo>
                    <a:pt x="24" y="62"/>
                    <a:pt x="11" y="49"/>
                    <a:pt x="0" y="37"/>
                  </a:cubicBezTo>
                  <a:cubicBezTo>
                    <a:pt x="11" y="26"/>
                    <a:pt x="24" y="13"/>
                    <a:pt x="3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662706-80C4-488D-9CFB-20FBAC2FDCE7}"/>
                </a:ext>
              </a:extLst>
            </p:cNvPr>
            <p:cNvSpPr/>
            <p:nvPr/>
          </p:nvSpPr>
          <p:spPr bwMode="auto">
            <a:xfrm>
              <a:off x="6738938" y="4827588"/>
              <a:ext cx="223838" cy="223838"/>
            </a:xfrm>
            <a:custGeom>
              <a:avLst/>
              <a:gdLst>
                <a:gd name="T0" fmla="*/ 74 w 74"/>
                <a:gd name="T1" fmla="*/ 37 h 74"/>
                <a:gd name="T2" fmla="*/ 36 w 74"/>
                <a:gd name="T3" fmla="*/ 74 h 74"/>
                <a:gd name="T4" fmla="*/ 0 w 74"/>
                <a:gd name="T5" fmla="*/ 37 h 74"/>
                <a:gd name="T6" fmla="*/ 37 w 74"/>
                <a:gd name="T7" fmla="*/ 0 h 74"/>
                <a:gd name="T8" fmla="*/ 74 w 74"/>
                <a:gd name="T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62" y="49"/>
                    <a:pt x="49" y="62"/>
                    <a:pt x="36" y="74"/>
                  </a:cubicBezTo>
                  <a:cubicBezTo>
                    <a:pt x="24" y="62"/>
                    <a:pt x="12" y="49"/>
                    <a:pt x="0" y="37"/>
                  </a:cubicBezTo>
                  <a:cubicBezTo>
                    <a:pt x="12" y="25"/>
                    <a:pt x="24" y="12"/>
                    <a:pt x="37" y="0"/>
                  </a:cubicBezTo>
                  <a:cubicBezTo>
                    <a:pt x="49" y="12"/>
                    <a:pt x="62" y="25"/>
                    <a:pt x="74" y="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8E834AE-838D-4B1E-8224-D78B8494C1F1}"/>
                </a:ext>
              </a:extLst>
            </p:cNvPr>
            <p:cNvSpPr/>
            <p:nvPr/>
          </p:nvSpPr>
          <p:spPr bwMode="auto">
            <a:xfrm>
              <a:off x="6656388" y="5322888"/>
              <a:ext cx="225425" cy="222250"/>
            </a:xfrm>
            <a:custGeom>
              <a:avLst/>
              <a:gdLst>
                <a:gd name="T0" fmla="*/ 35 w 74"/>
                <a:gd name="T1" fmla="*/ 73 h 73"/>
                <a:gd name="T2" fmla="*/ 0 w 74"/>
                <a:gd name="T3" fmla="*/ 36 h 73"/>
                <a:gd name="T4" fmla="*/ 37 w 74"/>
                <a:gd name="T5" fmla="*/ 0 h 73"/>
                <a:gd name="T6" fmla="*/ 74 w 74"/>
                <a:gd name="T7" fmla="*/ 36 h 73"/>
                <a:gd name="T8" fmla="*/ 35 w 7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35" y="73"/>
                  </a:moveTo>
                  <a:cubicBezTo>
                    <a:pt x="24" y="61"/>
                    <a:pt x="12" y="49"/>
                    <a:pt x="0" y="36"/>
                  </a:cubicBezTo>
                  <a:cubicBezTo>
                    <a:pt x="12" y="24"/>
                    <a:pt x="25" y="12"/>
                    <a:pt x="37" y="0"/>
                  </a:cubicBezTo>
                  <a:cubicBezTo>
                    <a:pt x="49" y="11"/>
                    <a:pt x="61" y="24"/>
                    <a:pt x="74" y="36"/>
                  </a:cubicBezTo>
                  <a:cubicBezTo>
                    <a:pt x="62" y="48"/>
                    <a:pt x="49" y="60"/>
                    <a:pt x="35" y="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2366263-D27F-49BF-ACE5-CDA12E4C4C7F}"/>
              </a:ext>
            </a:extLst>
          </p:cNvPr>
          <p:cNvGrpSpPr/>
          <p:nvPr/>
        </p:nvGrpSpPr>
        <p:grpSpPr>
          <a:xfrm rot="18834884">
            <a:off x="2535238" y="709612"/>
            <a:ext cx="1450975" cy="1457326"/>
            <a:chOff x="2535238" y="709612"/>
            <a:chExt cx="1450975" cy="1457326"/>
          </a:xfrm>
          <a:solidFill>
            <a:srgbClr val="00B0F0"/>
          </a:solidFill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116AFFD-3BFC-44E1-9BA5-D086EFA1C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5238" y="709612"/>
              <a:ext cx="1450975" cy="1457326"/>
            </a:xfrm>
            <a:custGeom>
              <a:avLst/>
              <a:gdLst>
                <a:gd name="T0" fmla="*/ 339 w 1272"/>
                <a:gd name="T1" fmla="*/ 769 h 1276"/>
                <a:gd name="T2" fmla="*/ 417 w 1272"/>
                <a:gd name="T3" fmla="*/ 417 h 1276"/>
                <a:gd name="T4" fmla="*/ 767 w 1272"/>
                <a:gd name="T5" fmla="*/ 338 h 1276"/>
                <a:gd name="T6" fmla="*/ 757 w 1272"/>
                <a:gd name="T7" fmla="*/ 298 h 1276"/>
                <a:gd name="T8" fmla="*/ 817 w 1272"/>
                <a:gd name="T9" fmla="*/ 20 h 1276"/>
                <a:gd name="T10" fmla="*/ 860 w 1272"/>
                <a:gd name="T11" fmla="*/ 6 h 1276"/>
                <a:gd name="T12" fmla="*/ 883 w 1272"/>
                <a:gd name="T13" fmla="*/ 42 h 1276"/>
                <a:gd name="T14" fmla="*/ 875 w 1272"/>
                <a:gd name="T15" fmla="*/ 62 h 1276"/>
                <a:gd name="T16" fmla="*/ 822 w 1272"/>
                <a:gd name="T17" fmla="*/ 240 h 1276"/>
                <a:gd name="T18" fmla="*/ 847 w 1272"/>
                <a:gd name="T19" fmla="*/ 342 h 1276"/>
                <a:gd name="T20" fmla="*/ 928 w 1272"/>
                <a:gd name="T21" fmla="*/ 419 h 1276"/>
                <a:gd name="T22" fmla="*/ 1097 w 1272"/>
                <a:gd name="T23" fmla="*/ 445 h 1276"/>
                <a:gd name="T24" fmla="*/ 1213 w 1272"/>
                <a:gd name="T25" fmla="*/ 399 h 1276"/>
                <a:gd name="T26" fmla="*/ 1252 w 1272"/>
                <a:gd name="T27" fmla="*/ 395 h 1276"/>
                <a:gd name="T28" fmla="*/ 1271 w 1272"/>
                <a:gd name="T29" fmla="*/ 429 h 1276"/>
                <a:gd name="T30" fmla="*/ 1256 w 1272"/>
                <a:gd name="T31" fmla="*/ 457 h 1276"/>
                <a:gd name="T32" fmla="*/ 1025 w 1272"/>
                <a:gd name="T33" fmla="*/ 523 h 1276"/>
                <a:gd name="T34" fmla="*/ 936 w 1272"/>
                <a:gd name="T35" fmla="*/ 508 h 1276"/>
                <a:gd name="T36" fmla="*/ 858 w 1272"/>
                <a:gd name="T37" fmla="*/ 857 h 1276"/>
                <a:gd name="T38" fmla="*/ 508 w 1272"/>
                <a:gd name="T39" fmla="*/ 937 h 1276"/>
                <a:gd name="T40" fmla="*/ 509 w 1272"/>
                <a:gd name="T41" fmla="*/ 945 h 1276"/>
                <a:gd name="T42" fmla="*/ 512 w 1272"/>
                <a:gd name="T43" fmla="*/ 1147 h 1276"/>
                <a:gd name="T44" fmla="*/ 458 w 1272"/>
                <a:gd name="T45" fmla="*/ 1255 h 1276"/>
                <a:gd name="T46" fmla="*/ 406 w 1272"/>
                <a:gd name="T47" fmla="*/ 1263 h 1276"/>
                <a:gd name="T48" fmla="*/ 400 w 1272"/>
                <a:gd name="T49" fmla="*/ 1211 h 1276"/>
                <a:gd name="T50" fmla="*/ 427 w 1272"/>
                <a:gd name="T51" fmla="*/ 931 h 1276"/>
                <a:gd name="T52" fmla="*/ 348 w 1272"/>
                <a:gd name="T53" fmla="*/ 855 h 1276"/>
                <a:gd name="T54" fmla="*/ 205 w 1272"/>
                <a:gd name="T55" fmla="*/ 826 h 1276"/>
                <a:gd name="T56" fmla="*/ 63 w 1272"/>
                <a:gd name="T57" fmla="*/ 875 h 1276"/>
                <a:gd name="T58" fmla="*/ 4 w 1272"/>
                <a:gd name="T59" fmla="*/ 856 h 1276"/>
                <a:gd name="T60" fmla="*/ 20 w 1272"/>
                <a:gd name="T61" fmla="*/ 817 h 1276"/>
                <a:gd name="T62" fmla="*/ 158 w 1272"/>
                <a:gd name="T63" fmla="*/ 757 h 1276"/>
                <a:gd name="T64" fmla="*/ 324 w 1272"/>
                <a:gd name="T65" fmla="*/ 765 h 1276"/>
                <a:gd name="T66" fmla="*/ 339 w 1272"/>
                <a:gd name="T67" fmla="*/ 769 h 1276"/>
                <a:gd name="T68" fmla="*/ 653 w 1272"/>
                <a:gd name="T69" fmla="*/ 392 h 1276"/>
                <a:gd name="T70" fmla="*/ 613 w 1272"/>
                <a:gd name="T71" fmla="*/ 396 h 1276"/>
                <a:gd name="T72" fmla="*/ 413 w 1272"/>
                <a:gd name="T73" fmla="*/ 550 h 1276"/>
                <a:gd name="T74" fmla="*/ 418 w 1272"/>
                <a:gd name="T75" fmla="*/ 772 h 1276"/>
                <a:gd name="T76" fmla="*/ 511 w 1272"/>
                <a:gd name="T77" fmla="*/ 861 h 1276"/>
                <a:gd name="T78" fmla="*/ 620 w 1272"/>
                <a:gd name="T79" fmla="*/ 882 h 1276"/>
                <a:gd name="T80" fmla="*/ 882 w 1272"/>
                <a:gd name="T81" fmla="*/ 623 h 1276"/>
                <a:gd name="T82" fmla="*/ 852 w 1272"/>
                <a:gd name="T83" fmla="*/ 493 h 1276"/>
                <a:gd name="T84" fmla="*/ 774 w 1272"/>
                <a:gd name="T85" fmla="*/ 419 h 1276"/>
                <a:gd name="T86" fmla="*/ 653 w 1272"/>
                <a:gd name="T87" fmla="*/ 392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2" h="1276">
                  <a:moveTo>
                    <a:pt x="339" y="769"/>
                  </a:moveTo>
                  <a:cubicBezTo>
                    <a:pt x="303" y="637"/>
                    <a:pt x="318" y="516"/>
                    <a:pt x="417" y="417"/>
                  </a:cubicBezTo>
                  <a:cubicBezTo>
                    <a:pt x="515" y="319"/>
                    <a:pt x="635" y="302"/>
                    <a:pt x="767" y="338"/>
                  </a:cubicBezTo>
                  <a:cubicBezTo>
                    <a:pt x="764" y="324"/>
                    <a:pt x="760" y="311"/>
                    <a:pt x="757" y="298"/>
                  </a:cubicBezTo>
                  <a:cubicBezTo>
                    <a:pt x="738" y="197"/>
                    <a:pt x="755" y="104"/>
                    <a:pt x="817" y="20"/>
                  </a:cubicBezTo>
                  <a:cubicBezTo>
                    <a:pt x="828" y="5"/>
                    <a:pt x="844" y="0"/>
                    <a:pt x="860" y="6"/>
                  </a:cubicBezTo>
                  <a:cubicBezTo>
                    <a:pt x="874" y="12"/>
                    <a:pt x="884" y="26"/>
                    <a:pt x="883" y="42"/>
                  </a:cubicBezTo>
                  <a:cubicBezTo>
                    <a:pt x="882" y="49"/>
                    <a:pt x="880" y="56"/>
                    <a:pt x="875" y="62"/>
                  </a:cubicBezTo>
                  <a:cubicBezTo>
                    <a:pt x="836" y="115"/>
                    <a:pt x="819" y="174"/>
                    <a:pt x="822" y="240"/>
                  </a:cubicBezTo>
                  <a:cubicBezTo>
                    <a:pt x="824" y="275"/>
                    <a:pt x="832" y="310"/>
                    <a:pt x="847" y="342"/>
                  </a:cubicBezTo>
                  <a:cubicBezTo>
                    <a:pt x="863" y="378"/>
                    <a:pt x="891" y="404"/>
                    <a:pt x="928" y="419"/>
                  </a:cubicBezTo>
                  <a:cubicBezTo>
                    <a:pt x="982" y="440"/>
                    <a:pt x="1038" y="451"/>
                    <a:pt x="1097" y="445"/>
                  </a:cubicBezTo>
                  <a:cubicBezTo>
                    <a:pt x="1140" y="440"/>
                    <a:pt x="1178" y="425"/>
                    <a:pt x="1213" y="399"/>
                  </a:cubicBezTo>
                  <a:cubicBezTo>
                    <a:pt x="1225" y="389"/>
                    <a:pt x="1239" y="388"/>
                    <a:pt x="1252" y="395"/>
                  </a:cubicBezTo>
                  <a:cubicBezTo>
                    <a:pt x="1266" y="402"/>
                    <a:pt x="1272" y="414"/>
                    <a:pt x="1271" y="429"/>
                  </a:cubicBezTo>
                  <a:cubicBezTo>
                    <a:pt x="1271" y="441"/>
                    <a:pt x="1265" y="450"/>
                    <a:pt x="1256" y="457"/>
                  </a:cubicBezTo>
                  <a:cubicBezTo>
                    <a:pt x="1187" y="508"/>
                    <a:pt x="1110" y="530"/>
                    <a:pt x="1025" y="523"/>
                  </a:cubicBezTo>
                  <a:cubicBezTo>
                    <a:pt x="995" y="520"/>
                    <a:pt x="966" y="513"/>
                    <a:pt x="936" y="508"/>
                  </a:cubicBezTo>
                  <a:cubicBezTo>
                    <a:pt x="972" y="637"/>
                    <a:pt x="957" y="758"/>
                    <a:pt x="858" y="857"/>
                  </a:cubicBezTo>
                  <a:cubicBezTo>
                    <a:pt x="760" y="956"/>
                    <a:pt x="640" y="973"/>
                    <a:pt x="508" y="937"/>
                  </a:cubicBezTo>
                  <a:cubicBezTo>
                    <a:pt x="508" y="940"/>
                    <a:pt x="509" y="943"/>
                    <a:pt x="509" y="945"/>
                  </a:cubicBezTo>
                  <a:cubicBezTo>
                    <a:pt x="529" y="1012"/>
                    <a:pt x="531" y="1080"/>
                    <a:pt x="512" y="1147"/>
                  </a:cubicBezTo>
                  <a:cubicBezTo>
                    <a:pt x="501" y="1186"/>
                    <a:pt x="482" y="1222"/>
                    <a:pt x="458" y="1255"/>
                  </a:cubicBezTo>
                  <a:cubicBezTo>
                    <a:pt x="444" y="1273"/>
                    <a:pt x="422" y="1276"/>
                    <a:pt x="406" y="1263"/>
                  </a:cubicBezTo>
                  <a:cubicBezTo>
                    <a:pt x="389" y="1251"/>
                    <a:pt x="387" y="1230"/>
                    <a:pt x="400" y="1211"/>
                  </a:cubicBezTo>
                  <a:cubicBezTo>
                    <a:pt x="463" y="1123"/>
                    <a:pt x="468" y="1029"/>
                    <a:pt x="427" y="931"/>
                  </a:cubicBezTo>
                  <a:cubicBezTo>
                    <a:pt x="412" y="895"/>
                    <a:pt x="384" y="870"/>
                    <a:pt x="348" y="855"/>
                  </a:cubicBezTo>
                  <a:cubicBezTo>
                    <a:pt x="302" y="835"/>
                    <a:pt x="255" y="825"/>
                    <a:pt x="205" y="826"/>
                  </a:cubicBezTo>
                  <a:cubicBezTo>
                    <a:pt x="152" y="827"/>
                    <a:pt x="105" y="843"/>
                    <a:pt x="63" y="875"/>
                  </a:cubicBezTo>
                  <a:cubicBezTo>
                    <a:pt x="40" y="892"/>
                    <a:pt x="11" y="883"/>
                    <a:pt x="4" y="856"/>
                  </a:cubicBezTo>
                  <a:cubicBezTo>
                    <a:pt x="0" y="840"/>
                    <a:pt x="7" y="827"/>
                    <a:pt x="20" y="817"/>
                  </a:cubicBezTo>
                  <a:cubicBezTo>
                    <a:pt x="61" y="786"/>
                    <a:pt x="107" y="766"/>
                    <a:pt x="158" y="757"/>
                  </a:cubicBezTo>
                  <a:cubicBezTo>
                    <a:pt x="214" y="746"/>
                    <a:pt x="269" y="749"/>
                    <a:pt x="324" y="765"/>
                  </a:cubicBezTo>
                  <a:cubicBezTo>
                    <a:pt x="328" y="766"/>
                    <a:pt x="333" y="768"/>
                    <a:pt x="339" y="769"/>
                  </a:cubicBezTo>
                  <a:close/>
                  <a:moveTo>
                    <a:pt x="653" y="392"/>
                  </a:moveTo>
                  <a:cubicBezTo>
                    <a:pt x="640" y="394"/>
                    <a:pt x="626" y="394"/>
                    <a:pt x="613" y="396"/>
                  </a:cubicBezTo>
                  <a:cubicBezTo>
                    <a:pt x="518" y="411"/>
                    <a:pt x="450" y="462"/>
                    <a:pt x="413" y="550"/>
                  </a:cubicBezTo>
                  <a:cubicBezTo>
                    <a:pt x="382" y="624"/>
                    <a:pt x="387" y="699"/>
                    <a:pt x="418" y="772"/>
                  </a:cubicBezTo>
                  <a:cubicBezTo>
                    <a:pt x="437" y="815"/>
                    <a:pt x="467" y="844"/>
                    <a:pt x="511" y="861"/>
                  </a:cubicBezTo>
                  <a:cubicBezTo>
                    <a:pt x="546" y="874"/>
                    <a:pt x="582" y="882"/>
                    <a:pt x="620" y="882"/>
                  </a:cubicBezTo>
                  <a:cubicBezTo>
                    <a:pt x="765" y="883"/>
                    <a:pt x="880" y="776"/>
                    <a:pt x="882" y="623"/>
                  </a:cubicBezTo>
                  <a:cubicBezTo>
                    <a:pt x="883" y="578"/>
                    <a:pt x="872" y="534"/>
                    <a:pt x="852" y="493"/>
                  </a:cubicBezTo>
                  <a:cubicBezTo>
                    <a:pt x="835" y="459"/>
                    <a:pt x="809" y="434"/>
                    <a:pt x="774" y="419"/>
                  </a:cubicBezTo>
                  <a:cubicBezTo>
                    <a:pt x="736" y="402"/>
                    <a:pt x="696" y="393"/>
                    <a:pt x="653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74EC607-C0B3-4463-8A68-492C50219307}"/>
                </a:ext>
              </a:extLst>
            </p:cNvPr>
            <p:cNvSpPr/>
            <p:nvPr/>
          </p:nvSpPr>
          <p:spPr bwMode="auto">
            <a:xfrm>
              <a:off x="2681288" y="1714500"/>
              <a:ext cx="311150" cy="304800"/>
            </a:xfrm>
            <a:custGeom>
              <a:avLst/>
              <a:gdLst>
                <a:gd name="T0" fmla="*/ 250 w 272"/>
                <a:gd name="T1" fmla="*/ 267 h 267"/>
                <a:gd name="T2" fmla="*/ 0 w 272"/>
                <a:gd name="T3" fmla="*/ 17 h 267"/>
                <a:gd name="T4" fmla="*/ 37 w 272"/>
                <a:gd name="T5" fmla="*/ 5 h 267"/>
                <a:gd name="T6" fmla="*/ 99 w 272"/>
                <a:gd name="T7" fmla="*/ 0 h 267"/>
                <a:gd name="T8" fmla="*/ 110 w 272"/>
                <a:gd name="T9" fmla="*/ 5 h 267"/>
                <a:gd name="T10" fmla="*/ 267 w 272"/>
                <a:gd name="T11" fmla="*/ 162 h 267"/>
                <a:gd name="T12" fmla="*/ 272 w 272"/>
                <a:gd name="T13" fmla="*/ 172 h 267"/>
                <a:gd name="T14" fmla="*/ 251 w 272"/>
                <a:gd name="T15" fmla="*/ 266 h 267"/>
                <a:gd name="T16" fmla="*/ 250 w 272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267">
                  <a:moveTo>
                    <a:pt x="250" y="267"/>
                  </a:moveTo>
                  <a:cubicBezTo>
                    <a:pt x="167" y="184"/>
                    <a:pt x="84" y="101"/>
                    <a:pt x="0" y="17"/>
                  </a:cubicBezTo>
                  <a:cubicBezTo>
                    <a:pt x="12" y="13"/>
                    <a:pt x="24" y="7"/>
                    <a:pt x="37" y="5"/>
                  </a:cubicBezTo>
                  <a:cubicBezTo>
                    <a:pt x="57" y="2"/>
                    <a:pt x="78" y="1"/>
                    <a:pt x="99" y="0"/>
                  </a:cubicBezTo>
                  <a:cubicBezTo>
                    <a:pt x="103" y="0"/>
                    <a:pt x="107" y="2"/>
                    <a:pt x="110" y="5"/>
                  </a:cubicBezTo>
                  <a:cubicBezTo>
                    <a:pt x="163" y="57"/>
                    <a:pt x="215" y="110"/>
                    <a:pt x="267" y="162"/>
                  </a:cubicBezTo>
                  <a:cubicBezTo>
                    <a:pt x="270" y="165"/>
                    <a:pt x="272" y="169"/>
                    <a:pt x="272" y="172"/>
                  </a:cubicBezTo>
                  <a:cubicBezTo>
                    <a:pt x="272" y="205"/>
                    <a:pt x="265" y="236"/>
                    <a:pt x="251" y="266"/>
                  </a:cubicBezTo>
                  <a:cubicBezTo>
                    <a:pt x="250" y="267"/>
                    <a:pt x="250" y="267"/>
                    <a:pt x="250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C0D7D67-BE70-46E2-934E-7E625BDBA8F1}"/>
                </a:ext>
              </a:extLst>
            </p:cNvPr>
            <p:cNvSpPr/>
            <p:nvPr/>
          </p:nvSpPr>
          <p:spPr bwMode="auto">
            <a:xfrm>
              <a:off x="3532188" y="858838"/>
              <a:ext cx="307975" cy="303213"/>
            </a:xfrm>
            <a:custGeom>
              <a:avLst/>
              <a:gdLst>
                <a:gd name="T0" fmla="*/ 270 w 270"/>
                <a:gd name="T1" fmla="*/ 248 h 266"/>
                <a:gd name="T2" fmla="*/ 202 w 270"/>
                <a:gd name="T3" fmla="*/ 264 h 266"/>
                <a:gd name="T4" fmla="*/ 140 w 270"/>
                <a:gd name="T5" fmla="*/ 240 h 266"/>
                <a:gd name="T6" fmla="*/ 8 w 270"/>
                <a:gd name="T7" fmla="*/ 107 h 266"/>
                <a:gd name="T8" fmla="*/ 1 w 270"/>
                <a:gd name="T9" fmla="*/ 88 h 266"/>
                <a:gd name="T10" fmla="*/ 22 w 270"/>
                <a:gd name="T11" fmla="*/ 0 h 266"/>
                <a:gd name="T12" fmla="*/ 270 w 270"/>
                <a:gd name="T13" fmla="*/ 2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266">
                  <a:moveTo>
                    <a:pt x="270" y="248"/>
                  </a:moveTo>
                  <a:cubicBezTo>
                    <a:pt x="250" y="258"/>
                    <a:pt x="226" y="261"/>
                    <a:pt x="202" y="264"/>
                  </a:cubicBezTo>
                  <a:cubicBezTo>
                    <a:pt x="177" y="266"/>
                    <a:pt x="158" y="259"/>
                    <a:pt x="140" y="240"/>
                  </a:cubicBezTo>
                  <a:cubicBezTo>
                    <a:pt x="98" y="194"/>
                    <a:pt x="52" y="151"/>
                    <a:pt x="8" y="107"/>
                  </a:cubicBezTo>
                  <a:cubicBezTo>
                    <a:pt x="2" y="101"/>
                    <a:pt x="0" y="96"/>
                    <a:pt x="1" y="88"/>
                  </a:cubicBezTo>
                  <a:cubicBezTo>
                    <a:pt x="1" y="57"/>
                    <a:pt x="10" y="20"/>
                    <a:pt x="22" y="0"/>
                  </a:cubicBezTo>
                  <a:cubicBezTo>
                    <a:pt x="105" y="82"/>
                    <a:pt x="188" y="165"/>
                    <a:pt x="270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F8EE283-EBE9-4685-839A-3200A25AC45A}"/>
                </a:ext>
              </a:extLst>
            </p:cNvPr>
            <p:cNvSpPr/>
            <p:nvPr/>
          </p:nvSpPr>
          <p:spPr bwMode="auto">
            <a:xfrm>
              <a:off x="3162300" y="1216025"/>
              <a:ext cx="317500" cy="322263"/>
            </a:xfrm>
            <a:custGeom>
              <a:avLst/>
              <a:gdLst>
                <a:gd name="T0" fmla="*/ 253 w 278"/>
                <a:gd name="T1" fmla="*/ 282 h 282"/>
                <a:gd name="T2" fmla="*/ 0 w 278"/>
                <a:gd name="T3" fmla="*/ 29 h 282"/>
                <a:gd name="T4" fmla="*/ 56 w 278"/>
                <a:gd name="T5" fmla="*/ 8 h 282"/>
                <a:gd name="T6" fmla="*/ 121 w 278"/>
                <a:gd name="T7" fmla="*/ 27 h 282"/>
                <a:gd name="T8" fmla="*/ 272 w 278"/>
                <a:gd name="T9" fmla="*/ 178 h 282"/>
                <a:gd name="T10" fmla="*/ 278 w 278"/>
                <a:gd name="T11" fmla="*/ 193 h 282"/>
                <a:gd name="T12" fmla="*/ 253 w 278"/>
                <a:gd name="T1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82">
                  <a:moveTo>
                    <a:pt x="253" y="282"/>
                  </a:moveTo>
                  <a:cubicBezTo>
                    <a:pt x="169" y="198"/>
                    <a:pt x="85" y="113"/>
                    <a:pt x="0" y="29"/>
                  </a:cubicBezTo>
                  <a:cubicBezTo>
                    <a:pt x="17" y="19"/>
                    <a:pt x="36" y="12"/>
                    <a:pt x="56" y="8"/>
                  </a:cubicBezTo>
                  <a:cubicBezTo>
                    <a:pt x="94" y="0"/>
                    <a:pt x="94" y="0"/>
                    <a:pt x="121" y="27"/>
                  </a:cubicBezTo>
                  <a:cubicBezTo>
                    <a:pt x="172" y="78"/>
                    <a:pt x="222" y="128"/>
                    <a:pt x="272" y="178"/>
                  </a:cubicBezTo>
                  <a:cubicBezTo>
                    <a:pt x="275" y="182"/>
                    <a:pt x="278" y="188"/>
                    <a:pt x="278" y="193"/>
                  </a:cubicBezTo>
                  <a:cubicBezTo>
                    <a:pt x="277" y="225"/>
                    <a:pt x="268" y="255"/>
                    <a:pt x="253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85FCAB6-5995-461C-907D-6ED36C87333F}"/>
                </a:ext>
              </a:extLst>
            </p:cNvPr>
            <p:cNvSpPr/>
            <p:nvPr/>
          </p:nvSpPr>
          <p:spPr bwMode="auto">
            <a:xfrm>
              <a:off x="3044825" y="1338263"/>
              <a:ext cx="317500" cy="320675"/>
            </a:xfrm>
            <a:custGeom>
              <a:avLst/>
              <a:gdLst>
                <a:gd name="T0" fmla="*/ 25 w 278"/>
                <a:gd name="T1" fmla="*/ 0 h 281"/>
                <a:gd name="T2" fmla="*/ 278 w 278"/>
                <a:gd name="T3" fmla="*/ 253 h 281"/>
                <a:gd name="T4" fmla="*/ 207 w 278"/>
                <a:gd name="T5" fmla="*/ 277 h 281"/>
                <a:gd name="T6" fmla="*/ 162 w 278"/>
                <a:gd name="T7" fmla="*/ 261 h 281"/>
                <a:gd name="T8" fmla="*/ 6 w 278"/>
                <a:gd name="T9" fmla="*/ 104 h 281"/>
                <a:gd name="T10" fmla="*/ 0 w 278"/>
                <a:gd name="T11" fmla="*/ 88 h 281"/>
                <a:gd name="T12" fmla="*/ 20 w 278"/>
                <a:gd name="T13" fmla="*/ 8 h 281"/>
                <a:gd name="T14" fmla="*/ 25 w 278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281">
                  <a:moveTo>
                    <a:pt x="25" y="0"/>
                  </a:moveTo>
                  <a:cubicBezTo>
                    <a:pt x="109" y="84"/>
                    <a:pt x="193" y="168"/>
                    <a:pt x="278" y="253"/>
                  </a:cubicBezTo>
                  <a:cubicBezTo>
                    <a:pt x="256" y="265"/>
                    <a:pt x="232" y="271"/>
                    <a:pt x="207" y="277"/>
                  </a:cubicBezTo>
                  <a:cubicBezTo>
                    <a:pt x="189" y="281"/>
                    <a:pt x="176" y="275"/>
                    <a:pt x="162" y="261"/>
                  </a:cubicBezTo>
                  <a:cubicBezTo>
                    <a:pt x="111" y="208"/>
                    <a:pt x="58" y="156"/>
                    <a:pt x="6" y="104"/>
                  </a:cubicBezTo>
                  <a:cubicBezTo>
                    <a:pt x="1" y="99"/>
                    <a:pt x="0" y="95"/>
                    <a:pt x="0" y="88"/>
                  </a:cubicBezTo>
                  <a:cubicBezTo>
                    <a:pt x="2" y="60"/>
                    <a:pt x="8" y="34"/>
                    <a:pt x="20" y="8"/>
                  </a:cubicBezTo>
                  <a:cubicBezTo>
                    <a:pt x="22" y="5"/>
                    <a:pt x="24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3793422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E80F60-48CD-4349-B5E4-1719264B67C0}"/>
              </a:ext>
            </a:extLst>
          </p:cNvPr>
          <p:cNvGrpSpPr/>
          <p:nvPr/>
        </p:nvGrpSpPr>
        <p:grpSpPr>
          <a:xfrm>
            <a:off x="5648788" y="3735132"/>
            <a:ext cx="883478" cy="883478"/>
            <a:chOff x="3912982" y="3339018"/>
            <a:chExt cx="1307090" cy="13070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D8DA08-954A-4096-A335-D2EDA1EF44BB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75B1D2-BC75-46F2-ABC3-FC322A1A1471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4831F3-7104-4998-9134-A4ED628FC963}"/>
              </a:ext>
            </a:extLst>
          </p:cNvPr>
          <p:cNvSpPr txBox="1"/>
          <p:nvPr/>
        </p:nvSpPr>
        <p:spPr>
          <a:xfrm>
            <a:off x="2364282" y="1510870"/>
            <a:ext cx="74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</a:t>
            </a:r>
          </a:p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a unique zing and appeal to your Presentations. 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C6A1EF-AF28-4EBB-A03E-BCD89FE4FDF2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E687E816-E121-2D98-BB04-AA211BADC677}"/>
              </a:ext>
            </a:extLst>
          </p:cNvPr>
          <p:cNvGrpSpPr/>
          <p:nvPr/>
        </p:nvGrpSpPr>
        <p:grpSpPr>
          <a:xfrm>
            <a:off x="5417551" y="2371588"/>
            <a:ext cx="2601185" cy="1823112"/>
            <a:chOff x="5417551" y="2371588"/>
            <a:chExt cx="2601185" cy="1823112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42A27B8-A954-4F36-9AAA-C40F0723A567}"/>
                </a:ext>
              </a:extLst>
            </p:cNvPr>
            <p:cNvSpPr/>
            <p:nvPr/>
          </p:nvSpPr>
          <p:spPr>
            <a:xfrm>
              <a:off x="5417551" y="2712620"/>
              <a:ext cx="685676" cy="1482080"/>
            </a:xfrm>
            <a:custGeom>
              <a:avLst/>
              <a:gdLst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ight Arrow 9">
              <a:extLst>
                <a:ext uri="{FF2B5EF4-FFF2-40B4-BE49-F238E27FC236}">
                  <a16:creationId xmlns:a16="http://schemas.microsoft.com/office/drawing/2014/main" id="{B44F0193-36AB-42F4-8925-AA8479CA178D}"/>
                </a:ext>
              </a:extLst>
            </p:cNvPr>
            <p:cNvSpPr/>
            <p:nvPr/>
          </p:nvSpPr>
          <p:spPr>
            <a:xfrm>
              <a:off x="5426736" y="2371588"/>
              <a:ext cx="2592000" cy="1368152"/>
            </a:xfrm>
            <a:prstGeom prst="rightArrow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CDA963-934C-4EAE-93AD-F323D1D72050}"/>
              </a:ext>
            </a:extLst>
          </p:cNvPr>
          <p:cNvGrpSpPr/>
          <p:nvPr/>
        </p:nvGrpSpPr>
        <p:grpSpPr>
          <a:xfrm flipH="1" flipV="1">
            <a:off x="4187634" y="4181234"/>
            <a:ext cx="2592000" cy="1814320"/>
            <a:chOff x="4045951" y="2348472"/>
            <a:chExt cx="2592000" cy="1814320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3952096-D7A9-4261-BBD1-51C25C3AF1E7}"/>
                </a:ext>
              </a:extLst>
            </p:cNvPr>
            <p:cNvSpPr/>
            <p:nvPr/>
          </p:nvSpPr>
          <p:spPr>
            <a:xfrm>
              <a:off x="4045951" y="2680712"/>
              <a:ext cx="685676" cy="1482080"/>
            </a:xfrm>
            <a:custGeom>
              <a:avLst/>
              <a:gdLst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ight Arrow 40">
              <a:extLst>
                <a:ext uri="{FF2B5EF4-FFF2-40B4-BE49-F238E27FC236}">
                  <a16:creationId xmlns:a16="http://schemas.microsoft.com/office/drawing/2014/main" id="{28E73B35-C425-48E6-BE83-308B927206B7}"/>
                </a:ext>
              </a:extLst>
            </p:cNvPr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D4148BF-F590-4DD7-AC5B-01E12D1BC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908403"/>
              </p:ext>
            </p:extLst>
          </p:nvPr>
        </p:nvGraphicFramePr>
        <p:xfrm>
          <a:off x="8719808" y="2260700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0050AC62-59FA-4E6C-99B7-900FDC395118}"/>
              </a:ext>
            </a:extLst>
          </p:cNvPr>
          <p:cNvSpPr/>
          <p:nvPr/>
        </p:nvSpPr>
        <p:spPr>
          <a:xfrm>
            <a:off x="8517873" y="3901342"/>
            <a:ext cx="2726466" cy="379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3E745-BAE8-48AF-AFFB-541E38135802}"/>
              </a:ext>
            </a:extLst>
          </p:cNvPr>
          <p:cNvSpPr txBox="1"/>
          <p:nvPr/>
        </p:nvSpPr>
        <p:spPr>
          <a:xfrm>
            <a:off x="8404270" y="4463955"/>
            <a:ext cx="2953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F4A3C6-17CA-43E9-90C9-783ECA2E4697}"/>
              </a:ext>
            </a:extLst>
          </p:cNvPr>
          <p:cNvSpPr txBox="1"/>
          <p:nvPr/>
        </p:nvSpPr>
        <p:spPr>
          <a:xfrm>
            <a:off x="8603496" y="3937345"/>
            <a:ext cx="255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3B79203C-9CCC-4095-891E-9BB6D1CDA5CA}"/>
              </a:ext>
            </a:extLst>
          </p:cNvPr>
          <p:cNvSpPr/>
          <p:nvPr/>
        </p:nvSpPr>
        <p:spPr>
          <a:xfrm>
            <a:off x="1035357" y="2539472"/>
            <a:ext cx="2792447" cy="37978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8978ED-2617-40C8-A4DB-A365F9662327}"/>
              </a:ext>
            </a:extLst>
          </p:cNvPr>
          <p:cNvSpPr txBox="1"/>
          <p:nvPr/>
        </p:nvSpPr>
        <p:spPr>
          <a:xfrm>
            <a:off x="919005" y="3102085"/>
            <a:ext cx="3025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481377-D62E-495F-972F-C45E9B9879E2}"/>
              </a:ext>
            </a:extLst>
          </p:cNvPr>
          <p:cNvSpPr txBox="1"/>
          <p:nvPr/>
        </p:nvSpPr>
        <p:spPr>
          <a:xfrm>
            <a:off x="1123052" y="2575475"/>
            <a:ext cx="261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E7B8B-227F-4162-A5DF-EEEAC7598291}"/>
              </a:ext>
            </a:extLst>
          </p:cNvPr>
          <p:cNvSpPr txBox="1"/>
          <p:nvPr/>
        </p:nvSpPr>
        <p:spPr>
          <a:xfrm>
            <a:off x="5969418" y="2889841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9516C-A519-49D9-95FD-468FCF29C4D0}"/>
              </a:ext>
            </a:extLst>
          </p:cNvPr>
          <p:cNvSpPr txBox="1"/>
          <p:nvPr/>
        </p:nvSpPr>
        <p:spPr>
          <a:xfrm>
            <a:off x="4607729" y="5138219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6" name="Chart 47">
            <a:extLst>
              <a:ext uri="{FF2B5EF4-FFF2-40B4-BE49-F238E27FC236}">
                <a16:creationId xmlns:a16="http://schemas.microsoft.com/office/drawing/2014/main" id="{FFC93670-4D98-4575-8E3D-37F41339B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171218"/>
              </p:ext>
            </p:extLst>
          </p:nvPr>
        </p:nvGraphicFramePr>
        <p:xfrm>
          <a:off x="1270281" y="4515496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16">
            <a:extLst>
              <a:ext uri="{FF2B5EF4-FFF2-40B4-BE49-F238E27FC236}">
                <a16:creationId xmlns:a16="http://schemas.microsoft.com/office/drawing/2014/main" id="{F127E593-5514-44BA-B56E-24824FE61DBC}"/>
              </a:ext>
            </a:extLst>
          </p:cNvPr>
          <p:cNvSpPr/>
          <p:nvPr/>
        </p:nvSpPr>
        <p:spPr>
          <a:xfrm rot="2700000">
            <a:off x="6313634" y="50659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D714ED-7E02-4CF9-BD60-AB91B3C5C12D}"/>
              </a:ext>
            </a:extLst>
          </p:cNvPr>
          <p:cNvSpPr/>
          <p:nvPr/>
        </p:nvSpPr>
        <p:spPr>
          <a:xfrm flipH="1">
            <a:off x="5559958" y="2893238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752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CAF8A4F-32BF-4517-92E4-ED74696291A1}"/>
              </a:ext>
            </a:extLst>
          </p:cNvPr>
          <p:cNvSpPr txBox="1"/>
          <p:nvPr/>
        </p:nvSpPr>
        <p:spPr>
          <a:xfrm>
            <a:off x="966788" y="541338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>
                <a:solidFill>
                  <a:srgbClr val="00B0F0"/>
                </a:solidFill>
              </a:rPr>
              <a:t>One Columns </a:t>
            </a:r>
            <a:endParaRPr lang="ko-KR" altLang="en-US" sz="480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65074-1E1F-4E94-90C6-B37FE01D069D}"/>
              </a:ext>
            </a:extLst>
          </p:cNvPr>
          <p:cNvSpPr/>
          <p:nvPr/>
        </p:nvSpPr>
        <p:spPr>
          <a:xfrm>
            <a:off x="0" y="1776450"/>
            <a:ext cx="12192000" cy="1656184"/>
          </a:xfrm>
          <a:prstGeom prst="rect">
            <a:avLst/>
          </a:prstGeom>
          <a:solidFill>
            <a:srgbClr val="909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4473959E-272D-491D-ADA5-6E59C40DF8B0}"/>
              </a:ext>
            </a:extLst>
          </p:cNvPr>
          <p:cNvSpPr/>
          <p:nvPr/>
        </p:nvSpPr>
        <p:spPr>
          <a:xfrm rot="10800000">
            <a:off x="980432" y="156042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rgbClr val="308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529B4-6022-4321-A653-EFD7A2063B68}"/>
              </a:ext>
            </a:extLst>
          </p:cNvPr>
          <p:cNvSpPr txBox="1"/>
          <p:nvPr/>
        </p:nvSpPr>
        <p:spPr>
          <a:xfrm>
            <a:off x="1709936" y="186587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Columns Infographic Simple  Portfolio Designed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14B6A-3E31-4489-B9F9-FA5ADFBA043F}"/>
              </a:ext>
            </a:extLst>
          </p:cNvPr>
          <p:cNvSpPr txBox="1"/>
          <p:nvPr/>
        </p:nvSpPr>
        <p:spPr>
          <a:xfrm>
            <a:off x="5159896" y="3709061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B0F0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>
              <a:solidFill>
                <a:srgbClr val="00B0F0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rgbClr val="00B0F0"/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>
              <a:solidFill>
                <a:srgbClr val="00B0F0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rgbClr val="00B0F0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158CA-882E-4FB0-BE35-79763A8F4813}"/>
              </a:ext>
            </a:extLst>
          </p:cNvPr>
          <p:cNvSpPr txBox="1"/>
          <p:nvPr/>
        </p:nvSpPr>
        <p:spPr>
          <a:xfrm>
            <a:off x="5159897" y="2019769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7ECFF43-DDF4-43AA-9DC7-56F37F07D499}"/>
              </a:ext>
            </a:extLst>
          </p:cNvPr>
          <p:cNvSpPr>
            <a:spLocks noEditPoints="1"/>
          </p:cNvSpPr>
          <p:nvPr/>
        </p:nvSpPr>
        <p:spPr bwMode="auto">
          <a:xfrm rot="7200000">
            <a:off x="1540430" y="4086900"/>
            <a:ext cx="2428875" cy="2695576"/>
          </a:xfrm>
          <a:custGeom>
            <a:avLst/>
            <a:gdLst>
              <a:gd name="T0" fmla="*/ 381 w 589"/>
              <a:gd name="T1" fmla="*/ 106 h 654"/>
              <a:gd name="T2" fmla="*/ 375 w 589"/>
              <a:gd name="T3" fmla="*/ 137 h 654"/>
              <a:gd name="T4" fmla="*/ 461 w 589"/>
              <a:gd name="T5" fmla="*/ 212 h 654"/>
              <a:gd name="T6" fmla="*/ 482 w 589"/>
              <a:gd name="T7" fmla="*/ 338 h 654"/>
              <a:gd name="T8" fmla="*/ 570 w 589"/>
              <a:gd name="T9" fmla="*/ 399 h 654"/>
              <a:gd name="T10" fmla="*/ 589 w 589"/>
              <a:gd name="T11" fmla="*/ 555 h 654"/>
              <a:gd name="T12" fmla="*/ 464 w 589"/>
              <a:gd name="T13" fmla="*/ 646 h 654"/>
              <a:gd name="T14" fmla="*/ 350 w 589"/>
              <a:gd name="T15" fmla="*/ 601 h 654"/>
              <a:gd name="T16" fmla="*/ 254 w 589"/>
              <a:gd name="T17" fmla="*/ 644 h 654"/>
              <a:gd name="T18" fmla="*/ 132 w 589"/>
              <a:gd name="T19" fmla="*/ 599 h 654"/>
              <a:gd name="T20" fmla="*/ 60 w 589"/>
              <a:gd name="T21" fmla="*/ 629 h 654"/>
              <a:gd name="T22" fmla="*/ 27 w 589"/>
              <a:gd name="T23" fmla="*/ 565 h 654"/>
              <a:gd name="T24" fmla="*/ 91 w 589"/>
              <a:gd name="T25" fmla="*/ 524 h 654"/>
              <a:gd name="T26" fmla="*/ 110 w 589"/>
              <a:gd name="T27" fmla="*/ 398 h 654"/>
              <a:gd name="T28" fmla="*/ 197 w 589"/>
              <a:gd name="T29" fmla="*/ 339 h 654"/>
              <a:gd name="T30" fmla="*/ 219 w 589"/>
              <a:gd name="T31" fmla="*/ 211 h 654"/>
              <a:gd name="T32" fmla="*/ 304 w 589"/>
              <a:gd name="T33" fmla="*/ 154 h 654"/>
              <a:gd name="T34" fmla="*/ 292 w 589"/>
              <a:gd name="T35" fmla="*/ 97 h 654"/>
              <a:gd name="T36" fmla="*/ 370 w 589"/>
              <a:gd name="T37" fmla="*/ 16 h 654"/>
              <a:gd name="T38" fmla="*/ 411 w 589"/>
              <a:gd name="T39" fmla="*/ 307 h 654"/>
              <a:gd name="T40" fmla="*/ 404 w 589"/>
              <a:gd name="T41" fmla="*/ 262 h 654"/>
              <a:gd name="T42" fmla="*/ 334 w 589"/>
              <a:gd name="T43" fmla="*/ 229 h 654"/>
              <a:gd name="T44" fmla="*/ 269 w 589"/>
              <a:gd name="T45" fmla="*/ 272 h 654"/>
              <a:gd name="T46" fmla="*/ 274 w 589"/>
              <a:gd name="T47" fmla="*/ 351 h 654"/>
              <a:gd name="T48" fmla="*/ 347 w 589"/>
              <a:gd name="T49" fmla="*/ 385 h 654"/>
              <a:gd name="T50" fmla="*/ 411 w 589"/>
              <a:gd name="T51" fmla="*/ 340 h 654"/>
              <a:gd name="T52" fmla="*/ 304 w 589"/>
              <a:gd name="T53" fmla="*/ 492 h 654"/>
              <a:gd name="T54" fmla="*/ 303 w 589"/>
              <a:gd name="T55" fmla="*/ 459 h 654"/>
              <a:gd name="T56" fmla="*/ 240 w 589"/>
              <a:gd name="T57" fmla="*/ 414 h 654"/>
              <a:gd name="T58" fmla="*/ 169 w 589"/>
              <a:gd name="T59" fmla="*/ 446 h 654"/>
              <a:gd name="T60" fmla="*/ 162 w 589"/>
              <a:gd name="T61" fmla="*/ 523 h 654"/>
              <a:gd name="T62" fmla="*/ 197 w 589"/>
              <a:gd name="T63" fmla="*/ 553 h 654"/>
              <a:gd name="T64" fmla="*/ 268 w 589"/>
              <a:gd name="T65" fmla="*/ 553 h 654"/>
              <a:gd name="T66" fmla="*/ 304 w 589"/>
              <a:gd name="T67" fmla="*/ 492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9" h="654">
                <a:moveTo>
                  <a:pt x="397" y="68"/>
                </a:moveTo>
                <a:cubicBezTo>
                  <a:pt x="397" y="82"/>
                  <a:pt x="391" y="94"/>
                  <a:pt x="381" y="106"/>
                </a:cubicBezTo>
                <a:cubicBezTo>
                  <a:pt x="378" y="109"/>
                  <a:pt x="376" y="114"/>
                  <a:pt x="376" y="119"/>
                </a:cubicBezTo>
                <a:cubicBezTo>
                  <a:pt x="375" y="125"/>
                  <a:pt x="376" y="131"/>
                  <a:pt x="375" y="137"/>
                </a:cubicBezTo>
                <a:cubicBezTo>
                  <a:pt x="371" y="157"/>
                  <a:pt x="380" y="168"/>
                  <a:pt x="398" y="176"/>
                </a:cubicBezTo>
                <a:cubicBezTo>
                  <a:pt x="419" y="187"/>
                  <a:pt x="439" y="200"/>
                  <a:pt x="461" y="212"/>
                </a:cubicBezTo>
                <a:cubicBezTo>
                  <a:pt x="475" y="220"/>
                  <a:pt x="482" y="232"/>
                  <a:pt x="482" y="249"/>
                </a:cubicBezTo>
                <a:cubicBezTo>
                  <a:pt x="482" y="279"/>
                  <a:pt x="482" y="309"/>
                  <a:pt x="482" y="338"/>
                </a:cubicBezTo>
                <a:cubicBezTo>
                  <a:pt x="482" y="345"/>
                  <a:pt x="484" y="349"/>
                  <a:pt x="490" y="353"/>
                </a:cubicBezTo>
                <a:cubicBezTo>
                  <a:pt x="517" y="368"/>
                  <a:pt x="543" y="384"/>
                  <a:pt x="570" y="399"/>
                </a:cubicBezTo>
                <a:cubicBezTo>
                  <a:pt x="582" y="406"/>
                  <a:pt x="588" y="416"/>
                  <a:pt x="588" y="429"/>
                </a:cubicBezTo>
                <a:cubicBezTo>
                  <a:pt x="589" y="471"/>
                  <a:pt x="589" y="513"/>
                  <a:pt x="589" y="555"/>
                </a:cubicBezTo>
                <a:cubicBezTo>
                  <a:pt x="589" y="568"/>
                  <a:pt x="582" y="578"/>
                  <a:pt x="571" y="585"/>
                </a:cubicBezTo>
                <a:cubicBezTo>
                  <a:pt x="536" y="605"/>
                  <a:pt x="500" y="626"/>
                  <a:pt x="464" y="646"/>
                </a:cubicBezTo>
                <a:cubicBezTo>
                  <a:pt x="452" y="654"/>
                  <a:pt x="439" y="652"/>
                  <a:pt x="426" y="645"/>
                </a:cubicBezTo>
                <a:cubicBezTo>
                  <a:pt x="401" y="630"/>
                  <a:pt x="375" y="616"/>
                  <a:pt x="350" y="601"/>
                </a:cubicBezTo>
                <a:cubicBezTo>
                  <a:pt x="342" y="596"/>
                  <a:pt x="336" y="596"/>
                  <a:pt x="329" y="601"/>
                </a:cubicBezTo>
                <a:cubicBezTo>
                  <a:pt x="304" y="616"/>
                  <a:pt x="279" y="630"/>
                  <a:pt x="254" y="644"/>
                </a:cubicBezTo>
                <a:cubicBezTo>
                  <a:pt x="239" y="653"/>
                  <a:pt x="225" y="653"/>
                  <a:pt x="211" y="644"/>
                </a:cubicBezTo>
                <a:cubicBezTo>
                  <a:pt x="185" y="629"/>
                  <a:pt x="158" y="614"/>
                  <a:pt x="132" y="599"/>
                </a:cubicBezTo>
                <a:cubicBezTo>
                  <a:pt x="127" y="596"/>
                  <a:pt x="123" y="595"/>
                  <a:pt x="118" y="598"/>
                </a:cubicBezTo>
                <a:cubicBezTo>
                  <a:pt x="99" y="609"/>
                  <a:pt x="80" y="619"/>
                  <a:pt x="60" y="629"/>
                </a:cubicBezTo>
                <a:cubicBezTo>
                  <a:pt x="40" y="639"/>
                  <a:pt x="20" y="634"/>
                  <a:pt x="10" y="615"/>
                </a:cubicBezTo>
                <a:cubicBezTo>
                  <a:pt x="0" y="597"/>
                  <a:pt x="7" y="576"/>
                  <a:pt x="27" y="565"/>
                </a:cubicBezTo>
                <a:cubicBezTo>
                  <a:pt x="46" y="556"/>
                  <a:pt x="64" y="546"/>
                  <a:pt x="82" y="536"/>
                </a:cubicBezTo>
                <a:cubicBezTo>
                  <a:pt x="88" y="533"/>
                  <a:pt x="91" y="530"/>
                  <a:pt x="91" y="524"/>
                </a:cubicBezTo>
                <a:cubicBezTo>
                  <a:pt x="90" y="493"/>
                  <a:pt x="90" y="462"/>
                  <a:pt x="90" y="431"/>
                </a:cubicBezTo>
                <a:cubicBezTo>
                  <a:pt x="90" y="416"/>
                  <a:pt x="97" y="405"/>
                  <a:pt x="110" y="398"/>
                </a:cubicBezTo>
                <a:cubicBezTo>
                  <a:pt x="136" y="383"/>
                  <a:pt x="163" y="368"/>
                  <a:pt x="189" y="353"/>
                </a:cubicBezTo>
                <a:cubicBezTo>
                  <a:pt x="195" y="349"/>
                  <a:pt x="197" y="346"/>
                  <a:pt x="197" y="339"/>
                </a:cubicBezTo>
                <a:cubicBezTo>
                  <a:pt x="196" y="310"/>
                  <a:pt x="197" y="280"/>
                  <a:pt x="197" y="251"/>
                </a:cubicBezTo>
                <a:cubicBezTo>
                  <a:pt x="196" y="233"/>
                  <a:pt x="203" y="220"/>
                  <a:pt x="219" y="211"/>
                </a:cubicBezTo>
                <a:cubicBezTo>
                  <a:pt x="245" y="197"/>
                  <a:pt x="270" y="182"/>
                  <a:pt x="296" y="167"/>
                </a:cubicBezTo>
                <a:cubicBezTo>
                  <a:pt x="302" y="164"/>
                  <a:pt x="305" y="161"/>
                  <a:pt x="304" y="154"/>
                </a:cubicBezTo>
                <a:cubicBezTo>
                  <a:pt x="303" y="148"/>
                  <a:pt x="304" y="142"/>
                  <a:pt x="304" y="136"/>
                </a:cubicBezTo>
                <a:cubicBezTo>
                  <a:pt x="304" y="122"/>
                  <a:pt x="303" y="110"/>
                  <a:pt x="292" y="97"/>
                </a:cubicBezTo>
                <a:cubicBezTo>
                  <a:pt x="275" y="77"/>
                  <a:pt x="278" y="43"/>
                  <a:pt x="297" y="25"/>
                </a:cubicBezTo>
                <a:cubicBezTo>
                  <a:pt x="320" y="5"/>
                  <a:pt x="341" y="0"/>
                  <a:pt x="370" y="16"/>
                </a:cubicBezTo>
                <a:cubicBezTo>
                  <a:pt x="389" y="27"/>
                  <a:pt x="397" y="44"/>
                  <a:pt x="397" y="68"/>
                </a:cubicBezTo>
                <a:close/>
                <a:moveTo>
                  <a:pt x="411" y="307"/>
                </a:moveTo>
                <a:cubicBezTo>
                  <a:pt x="411" y="296"/>
                  <a:pt x="411" y="285"/>
                  <a:pt x="411" y="274"/>
                </a:cubicBezTo>
                <a:cubicBezTo>
                  <a:pt x="410" y="270"/>
                  <a:pt x="407" y="264"/>
                  <a:pt x="404" y="262"/>
                </a:cubicBezTo>
                <a:cubicBezTo>
                  <a:pt x="385" y="251"/>
                  <a:pt x="365" y="239"/>
                  <a:pt x="346" y="229"/>
                </a:cubicBezTo>
                <a:cubicBezTo>
                  <a:pt x="342" y="227"/>
                  <a:pt x="337" y="227"/>
                  <a:pt x="334" y="229"/>
                </a:cubicBezTo>
                <a:cubicBezTo>
                  <a:pt x="313" y="239"/>
                  <a:pt x="294" y="251"/>
                  <a:pt x="274" y="263"/>
                </a:cubicBezTo>
                <a:cubicBezTo>
                  <a:pt x="271" y="264"/>
                  <a:pt x="269" y="269"/>
                  <a:pt x="269" y="272"/>
                </a:cubicBezTo>
                <a:cubicBezTo>
                  <a:pt x="268" y="295"/>
                  <a:pt x="268" y="318"/>
                  <a:pt x="269" y="341"/>
                </a:cubicBezTo>
                <a:cubicBezTo>
                  <a:pt x="269" y="344"/>
                  <a:pt x="271" y="349"/>
                  <a:pt x="274" y="351"/>
                </a:cubicBezTo>
                <a:cubicBezTo>
                  <a:pt x="294" y="363"/>
                  <a:pt x="313" y="374"/>
                  <a:pt x="333" y="385"/>
                </a:cubicBezTo>
                <a:cubicBezTo>
                  <a:pt x="337" y="387"/>
                  <a:pt x="343" y="386"/>
                  <a:pt x="347" y="385"/>
                </a:cubicBezTo>
                <a:cubicBezTo>
                  <a:pt x="366" y="374"/>
                  <a:pt x="385" y="363"/>
                  <a:pt x="404" y="351"/>
                </a:cubicBezTo>
                <a:cubicBezTo>
                  <a:pt x="407" y="349"/>
                  <a:pt x="410" y="344"/>
                  <a:pt x="411" y="340"/>
                </a:cubicBezTo>
                <a:cubicBezTo>
                  <a:pt x="411" y="329"/>
                  <a:pt x="411" y="318"/>
                  <a:pt x="411" y="307"/>
                </a:cubicBezTo>
                <a:close/>
                <a:moveTo>
                  <a:pt x="304" y="492"/>
                </a:moveTo>
                <a:cubicBezTo>
                  <a:pt x="304" y="492"/>
                  <a:pt x="304" y="492"/>
                  <a:pt x="304" y="492"/>
                </a:cubicBezTo>
                <a:cubicBezTo>
                  <a:pt x="304" y="481"/>
                  <a:pt x="304" y="470"/>
                  <a:pt x="303" y="459"/>
                </a:cubicBezTo>
                <a:cubicBezTo>
                  <a:pt x="303" y="455"/>
                  <a:pt x="300" y="449"/>
                  <a:pt x="297" y="447"/>
                </a:cubicBezTo>
                <a:cubicBezTo>
                  <a:pt x="278" y="436"/>
                  <a:pt x="259" y="426"/>
                  <a:pt x="240" y="414"/>
                </a:cubicBezTo>
                <a:cubicBezTo>
                  <a:pt x="235" y="411"/>
                  <a:pt x="231" y="411"/>
                  <a:pt x="225" y="414"/>
                </a:cubicBezTo>
                <a:cubicBezTo>
                  <a:pt x="207" y="425"/>
                  <a:pt x="188" y="436"/>
                  <a:pt x="169" y="446"/>
                </a:cubicBezTo>
                <a:cubicBezTo>
                  <a:pt x="163" y="450"/>
                  <a:pt x="161" y="454"/>
                  <a:pt x="162" y="461"/>
                </a:cubicBezTo>
                <a:cubicBezTo>
                  <a:pt x="162" y="481"/>
                  <a:pt x="162" y="502"/>
                  <a:pt x="162" y="523"/>
                </a:cubicBezTo>
                <a:cubicBezTo>
                  <a:pt x="161" y="531"/>
                  <a:pt x="164" y="535"/>
                  <a:pt x="171" y="538"/>
                </a:cubicBezTo>
                <a:cubicBezTo>
                  <a:pt x="180" y="543"/>
                  <a:pt x="189" y="548"/>
                  <a:pt x="197" y="553"/>
                </a:cubicBezTo>
                <a:cubicBezTo>
                  <a:pt x="209" y="560"/>
                  <a:pt x="221" y="572"/>
                  <a:pt x="232" y="572"/>
                </a:cubicBezTo>
                <a:cubicBezTo>
                  <a:pt x="244" y="571"/>
                  <a:pt x="256" y="560"/>
                  <a:pt x="268" y="553"/>
                </a:cubicBezTo>
                <a:cubicBezTo>
                  <a:pt x="280" y="547"/>
                  <a:pt x="295" y="542"/>
                  <a:pt x="301" y="532"/>
                </a:cubicBezTo>
                <a:cubicBezTo>
                  <a:pt x="307" y="522"/>
                  <a:pt x="304" y="506"/>
                  <a:pt x="304" y="4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64F9646-C64B-4E90-9A32-24FED0AFBC27}"/>
              </a:ext>
            </a:extLst>
          </p:cNvPr>
          <p:cNvSpPr/>
          <p:nvPr/>
        </p:nvSpPr>
        <p:spPr>
          <a:xfrm>
            <a:off x="326571" y="326571"/>
            <a:ext cx="11511643" cy="6172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tedra Genética | Otro sitio más de Facultad de Ciencias Agropecuarias -  UNC">
            <a:extLst>
              <a:ext uri="{FF2B5EF4-FFF2-40B4-BE49-F238E27FC236}">
                <a16:creationId xmlns:a16="http://schemas.microsoft.com/office/drawing/2014/main" id="{2A8A5FF8-3F89-4187-9177-5BB89DA4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08" y="628711"/>
            <a:ext cx="121920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0688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ko-KR" altLang="en-US" sz="5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66890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1728B6-9601-442F-A280-0FE4E1A2AE7B}"/>
              </a:ext>
            </a:extLst>
          </p:cNvPr>
          <p:cNvSpPr/>
          <p:nvPr/>
        </p:nvSpPr>
        <p:spPr>
          <a:xfrm>
            <a:off x="326571" y="326571"/>
            <a:ext cx="11511643" cy="6172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id="{AA3A71EF-67B8-4876-B08D-85F7C789EBCA}"/>
              </a:ext>
            </a:extLst>
          </p:cNvPr>
          <p:cNvSpPr txBox="1"/>
          <p:nvPr/>
        </p:nvSpPr>
        <p:spPr>
          <a:xfrm>
            <a:off x="9779107" y="6388075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rgbClr val="39A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39A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0362E785-5328-4EFD-AFA1-D312AD84CD64}"/>
              </a:ext>
            </a:extLst>
          </p:cNvPr>
          <p:cNvSpPr/>
          <p:nvPr/>
        </p:nvSpPr>
        <p:spPr>
          <a:xfrm>
            <a:off x="4332906" y="3980612"/>
            <a:ext cx="573086" cy="61078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5047EDC1-8736-4328-9F44-23F533C04B9D}"/>
              </a:ext>
            </a:extLst>
          </p:cNvPr>
          <p:cNvSpPr/>
          <p:nvPr/>
        </p:nvSpPr>
        <p:spPr>
          <a:xfrm>
            <a:off x="6195836" y="3980612"/>
            <a:ext cx="573086" cy="61078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481CE18D-DB4B-4A52-97FF-6C85C141D7DC}"/>
              </a:ext>
            </a:extLst>
          </p:cNvPr>
          <p:cNvSpPr>
            <a:spLocks noChangeAspect="1"/>
          </p:cNvSpPr>
          <p:nvPr/>
        </p:nvSpPr>
        <p:spPr>
          <a:xfrm>
            <a:off x="5257747" y="3980612"/>
            <a:ext cx="573086" cy="61078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1A17D2A4-2BEB-42D5-962C-980F3122987D}"/>
              </a:ext>
            </a:extLst>
          </p:cNvPr>
          <p:cNvSpPr>
            <a:spLocks noChangeAspect="1"/>
          </p:cNvSpPr>
          <p:nvPr/>
        </p:nvSpPr>
        <p:spPr>
          <a:xfrm>
            <a:off x="7150916" y="3968206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/>
        </p:nvSpPr>
        <p:spPr>
          <a:xfrm>
            <a:off x="3360305" y="238611"/>
            <a:ext cx="542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>
                <a:solidFill>
                  <a:srgbClr val="00B0F0"/>
                </a:solidFill>
                <a:latin typeface="Raleway" pitchFamily="2" charset="0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39A5AE"/>
                </a:solidFill>
                <a:latin typeface="Arvo" panose="020B060402020202020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39A5AE"/>
                </a:solidFill>
                <a:latin typeface="Arvo" panose="020B060402020202020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Quicksand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Arvo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39A5AE"/>
                  </a:solidFill>
                  <a:latin typeface="Arvo" panose="020B060402020202020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39A5AE"/>
                  </a:solidFill>
                  <a:latin typeface="Arvo" panose="020B060402020202020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39A5AE"/>
                </a:solidFill>
                <a:latin typeface="Arvo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Quicksand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PE" sz="2000">
                  <a:latin typeface="Quicksand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>
                <a:latin typeface="Quicksand"/>
                <a:ea typeface="Montserrat"/>
                <a:cs typeface="Kanit Light" panose="020B0604020202020204" charset="-34"/>
                <a:sym typeface="Montserrat"/>
              </a:endParaRPr>
            </a:p>
            <a:p>
              <a:endParaRPr lang="es-PE" sz="2000">
                <a:latin typeface="Quicksand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622723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39A5AE"/>
                </a:solidFill>
                <a:latin typeface="Arvo" panose="020B060402020202020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39A5AE"/>
              </a:solidFill>
              <a:latin typeface="Arvo" panose="020B060402020202020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5034223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Quicksand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779107" y="6388075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rgbClr val="39A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39A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39A5AE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A0B3F82-7DF9-49C7-8F44-13C2CABCB063}"/>
              </a:ext>
            </a:extLst>
          </p:cNvPr>
          <p:cNvSpPr/>
          <p:nvPr/>
        </p:nvSpPr>
        <p:spPr>
          <a:xfrm>
            <a:off x="0" y="6743699"/>
            <a:ext cx="12014701" cy="1143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5CE041-2DCA-4EF9-AE57-71A0CCF945FB}"/>
              </a:ext>
            </a:extLst>
          </p:cNvPr>
          <p:cNvGrpSpPr/>
          <p:nvPr/>
        </p:nvGrpSpPr>
        <p:grpSpPr>
          <a:xfrm>
            <a:off x="1995154" y="1015704"/>
            <a:ext cx="8024394" cy="193734"/>
            <a:chOff x="1995154" y="1015704"/>
            <a:chExt cx="8024394" cy="193734"/>
          </a:xfrm>
          <a:solidFill>
            <a:srgbClr val="00B0F0"/>
          </a:solidFill>
        </p:grpSpPr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6902F1-DA09-4BD9-BE2E-9456EF625D6F}"/>
                </a:ext>
              </a:extLst>
            </p:cNvPr>
            <p:cNvGrpSpPr/>
            <p:nvPr/>
          </p:nvGrpSpPr>
          <p:grpSpPr>
            <a:xfrm rot="16200000">
              <a:off x="5921691" y="-218580"/>
              <a:ext cx="171319" cy="2658916"/>
              <a:chOff x="11612712" y="140680"/>
              <a:chExt cx="441874" cy="6717320"/>
            </a:xfrm>
            <a:grpFill/>
          </p:grpSpPr>
          <p:grpSp>
            <p:nvGrpSpPr>
              <p:cNvPr id="57" name="Group 36">
                <a:extLst>
                  <a:ext uri="{FF2B5EF4-FFF2-40B4-BE49-F238E27FC236}">
                    <a16:creationId xmlns:a16="http://schemas.microsoft.com/office/drawing/2014/main" id="{216680C9-90FB-48E3-A598-8CD879E9D19D}"/>
                  </a:ext>
                </a:extLst>
              </p:cNvPr>
              <p:cNvGrpSpPr/>
              <p:nvPr userDrawn="1"/>
            </p:nvGrpSpPr>
            <p:grpSpPr>
              <a:xfrm flipH="1">
                <a:off x="11625942" y="4637954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66" name="Freeform: Shape 37">
                  <a:extLst>
                    <a:ext uri="{FF2B5EF4-FFF2-40B4-BE49-F238E27FC236}">
                      <a16:creationId xmlns:a16="http://schemas.microsoft.com/office/drawing/2014/main" id="{1F3D9C39-BC07-4BD1-BB7F-A19535457AE9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38">
                  <a:extLst>
                    <a:ext uri="{FF2B5EF4-FFF2-40B4-BE49-F238E27FC236}">
                      <a16:creationId xmlns:a16="http://schemas.microsoft.com/office/drawing/2014/main" id="{75DB3E8B-906D-40FE-A2E1-B0BB6965608A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39">
                  <a:extLst>
                    <a:ext uri="{FF2B5EF4-FFF2-40B4-BE49-F238E27FC236}">
                      <a16:creationId xmlns:a16="http://schemas.microsoft.com/office/drawing/2014/main" id="{A37BF4BB-8E1A-4B5C-B861-0BC9A710B24D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36">
                <a:extLst>
                  <a:ext uri="{FF2B5EF4-FFF2-40B4-BE49-F238E27FC236}">
                    <a16:creationId xmlns:a16="http://schemas.microsoft.com/office/drawing/2014/main" id="{670207B0-618A-4A13-BE36-AACB87415B67}"/>
                  </a:ext>
                </a:extLst>
              </p:cNvPr>
              <p:cNvGrpSpPr/>
              <p:nvPr userDrawn="1"/>
            </p:nvGrpSpPr>
            <p:grpSpPr>
              <a:xfrm flipH="1">
                <a:off x="11618760" y="2391510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63" name="Freeform: Shape 37">
                  <a:extLst>
                    <a:ext uri="{FF2B5EF4-FFF2-40B4-BE49-F238E27FC236}">
                      <a16:creationId xmlns:a16="http://schemas.microsoft.com/office/drawing/2014/main" id="{0C5AB92A-2251-4893-AA7A-7E83EE010B2C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38">
                  <a:extLst>
                    <a:ext uri="{FF2B5EF4-FFF2-40B4-BE49-F238E27FC236}">
                      <a16:creationId xmlns:a16="http://schemas.microsoft.com/office/drawing/2014/main" id="{C2E0526E-436B-4FA9-ADFB-29CE354345AE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39">
                  <a:extLst>
                    <a:ext uri="{FF2B5EF4-FFF2-40B4-BE49-F238E27FC236}">
                      <a16:creationId xmlns:a16="http://schemas.microsoft.com/office/drawing/2014/main" id="{8EDA3D7A-0E08-4320-8738-6F4853CA401C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36">
                <a:extLst>
                  <a:ext uri="{FF2B5EF4-FFF2-40B4-BE49-F238E27FC236}">
                    <a16:creationId xmlns:a16="http://schemas.microsoft.com/office/drawing/2014/main" id="{3ED20073-0283-4446-92F5-A45F451596A4}"/>
                  </a:ext>
                </a:extLst>
              </p:cNvPr>
              <p:cNvGrpSpPr/>
              <p:nvPr userDrawn="1"/>
            </p:nvGrpSpPr>
            <p:grpSpPr>
              <a:xfrm flipH="1">
                <a:off x="11612712" y="140680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60" name="Freeform: Shape 37">
                  <a:extLst>
                    <a:ext uri="{FF2B5EF4-FFF2-40B4-BE49-F238E27FC236}">
                      <a16:creationId xmlns:a16="http://schemas.microsoft.com/office/drawing/2014/main" id="{AB32A7F2-E176-4A07-82D9-85C56F6AD87D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38">
                  <a:extLst>
                    <a:ext uri="{FF2B5EF4-FFF2-40B4-BE49-F238E27FC236}">
                      <a16:creationId xmlns:a16="http://schemas.microsoft.com/office/drawing/2014/main" id="{3253AC77-DE99-4B76-BDA1-269AF65C5511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39">
                  <a:extLst>
                    <a:ext uri="{FF2B5EF4-FFF2-40B4-BE49-F238E27FC236}">
                      <a16:creationId xmlns:a16="http://schemas.microsoft.com/office/drawing/2014/main" id="{81F43FF2-95E3-4B89-979B-5A9F6B339C09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ACADF1DE-EBD4-4E2E-9C10-1B0713DD39BE}"/>
                </a:ext>
              </a:extLst>
            </p:cNvPr>
            <p:cNvGrpSpPr/>
            <p:nvPr/>
          </p:nvGrpSpPr>
          <p:grpSpPr>
            <a:xfrm rot="16200000">
              <a:off x="3238952" y="-205679"/>
              <a:ext cx="171319" cy="2658916"/>
              <a:chOff x="11612712" y="140680"/>
              <a:chExt cx="441874" cy="6717320"/>
            </a:xfrm>
            <a:grpFill/>
          </p:grpSpPr>
          <p:grpSp>
            <p:nvGrpSpPr>
              <p:cNvPr id="71" name="Group 36">
                <a:extLst>
                  <a:ext uri="{FF2B5EF4-FFF2-40B4-BE49-F238E27FC236}">
                    <a16:creationId xmlns:a16="http://schemas.microsoft.com/office/drawing/2014/main" id="{0E66D26B-A7F6-4294-9432-04553D34E344}"/>
                  </a:ext>
                </a:extLst>
              </p:cNvPr>
              <p:cNvGrpSpPr/>
              <p:nvPr userDrawn="1"/>
            </p:nvGrpSpPr>
            <p:grpSpPr>
              <a:xfrm flipH="1">
                <a:off x="11625942" y="4637954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80" name="Freeform: Shape 37">
                  <a:extLst>
                    <a:ext uri="{FF2B5EF4-FFF2-40B4-BE49-F238E27FC236}">
                      <a16:creationId xmlns:a16="http://schemas.microsoft.com/office/drawing/2014/main" id="{C17B179F-8E32-4421-8921-E41CEB43BC79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38">
                  <a:extLst>
                    <a:ext uri="{FF2B5EF4-FFF2-40B4-BE49-F238E27FC236}">
                      <a16:creationId xmlns:a16="http://schemas.microsoft.com/office/drawing/2014/main" id="{9360BB66-74C1-4A3A-9087-5C99FCF4B923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39">
                  <a:extLst>
                    <a:ext uri="{FF2B5EF4-FFF2-40B4-BE49-F238E27FC236}">
                      <a16:creationId xmlns:a16="http://schemas.microsoft.com/office/drawing/2014/main" id="{64C3238D-DCB9-4D0E-815A-9E9E5295BC43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36">
                <a:extLst>
                  <a:ext uri="{FF2B5EF4-FFF2-40B4-BE49-F238E27FC236}">
                    <a16:creationId xmlns:a16="http://schemas.microsoft.com/office/drawing/2014/main" id="{A80C614C-2558-4ADA-AF83-330DB6F14FA5}"/>
                  </a:ext>
                </a:extLst>
              </p:cNvPr>
              <p:cNvGrpSpPr/>
              <p:nvPr userDrawn="1"/>
            </p:nvGrpSpPr>
            <p:grpSpPr>
              <a:xfrm flipH="1">
                <a:off x="11618760" y="2391510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77" name="Freeform: Shape 37">
                  <a:extLst>
                    <a:ext uri="{FF2B5EF4-FFF2-40B4-BE49-F238E27FC236}">
                      <a16:creationId xmlns:a16="http://schemas.microsoft.com/office/drawing/2014/main" id="{16E1E897-811F-447C-8670-83A8A04F5310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38">
                  <a:extLst>
                    <a:ext uri="{FF2B5EF4-FFF2-40B4-BE49-F238E27FC236}">
                      <a16:creationId xmlns:a16="http://schemas.microsoft.com/office/drawing/2014/main" id="{634D2473-EE72-4338-A1ED-6DC9BEE3FB12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39">
                  <a:extLst>
                    <a:ext uri="{FF2B5EF4-FFF2-40B4-BE49-F238E27FC236}">
                      <a16:creationId xmlns:a16="http://schemas.microsoft.com/office/drawing/2014/main" id="{69126595-5F73-4AD8-A15E-3A40FA6C3B2A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36">
                <a:extLst>
                  <a:ext uri="{FF2B5EF4-FFF2-40B4-BE49-F238E27FC236}">
                    <a16:creationId xmlns:a16="http://schemas.microsoft.com/office/drawing/2014/main" id="{7F9012C3-A5A8-4E3C-B811-0A0A145609DE}"/>
                  </a:ext>
                </a:extLst>
              </p:cNvPr>
              <p:cNvGrpSpPr/>
              <p:nvPr userDrawn="1"/>
            </p:nvGrpSpPr>
            <p:grpSpPr>
              <a:xfrm flipH="1">
                <a:off x="11612712" y="140680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74" name="Freeform: Shape 37">
                  <a:extLst>
                    <a:ext uri="{FF2B5EF4-FFF2-40B4-BE49-F238E27FC236}">
                      <a16:creationId xmlns:a16="http://schemas.microsoft.com/office/drawing/2014/main" id="{C004DC80-BDB3-4ABB-95B8-6D9495BEDA9B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38">
                  <a:extLst>
                    <a:ext uri="{FF2B5EF4-FFF2-40B4-BE49-F238E27FC236}">
                      <a16:creationId xmlns:a16="http://schemas.microsoft.com/office/drawing/2014/main" id="{FD7D3DA9-9CC7-4D5C-94EA-3515CD83380C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39">
                  <a:extLst>
                    <a:ext uri="{FF2B5EF4-FFF2-40B4-BE49-F238E27FC236}">
                      <a16:creationId xmlns:a16="http://schemas.microsoft.com/office/drawing/2014/main" id="{FCDA59FD-E17C-41AF-819F-153E1F766C4A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46EEFA36-79AB-48CC-85DA-695593F228C6}"/>
                </a:ext>
              </a:extLst>
            </p:cNvPr>
            <p:cNvGrpSpPr/>
            <p:nvPr/>
          </p:nvGrpSpPr>
          <p:grpSpPr>
            <a:xfrm rot="16200000">
              <a:off x="8604430" y="-228094"/>
              <a:ext cx="171319" cy="2658916"/>
              <a:chOff x="11612712" y="140680"/>
              <a:chExt cx="441874" cy="6717320"/>
            </a:xfrm>
            <a:grpFill/>
          </p:grpSpPr>
          <p:grpSp>
            <p:nvGrpSpPr>
              <p:cNvPr id="84" name="Group 36">
                <a:extLst>
                  <a:ext uri="{FF2B5EF4-FFF2-40B4-BE49-F238E27FC236}">
                    <a16:creationId xmlns:a16="http://schemas.microsoft.com/office/drawing/2014/main" id="{58044428-89EE-4AF5-AD43-DED42DB5289C}"/>
                  </a:ext>
                </a:extLst>
              </p:cNvPr>
              <p:cNvGrpSpPr/>
              <p:nvPr userDrawn="1"/>
            </p:nvGrpSpPr>
            <p:grpSpPr>
              <a:xfrm flipH="1">
                <a:off x="11625942" y="4637954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93" name="Freeform: Shape 37">
                  <a:extLst>
                    <a:ext uri="{FF2B5EF4-FFF2-40B4-BE49-F238E27FC236}">
                      <a16:creationId xmlns:a16="http://schemas.microsoft.com/office/drawing/2014/main" id="{402A6475-C75E-48B2-A2E6-AD521A0BA1CC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38">
                  <a:extLst>
                    <a:ext uri="{FF2B5EF4-FFF2-40B4-BE49-F238E27FC236}">
                      <a16:creationId xmlns:a16="http://schemas.microsoft.com/office/drawing/2014/main" id="{DC8E8529-5E92-4D0F-8D2F-987D747FA84D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39">
                  <a:extLst>
                    <a:ext uri="{FF2B5EF4-FFF2-40B4-BE49-F238E27FC236}">
                      <a16:creationId xmlns:a16="http://schemas.microsoft.com/office/drawing/2014/main" id="{0B2CF168-3FD1-486D-AC25-7437BFB295AE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36">
                <a:extLst>
                  <a:ext uri="{FF2B5EF4-FFF2-40B4-BE49-F238E27FC236}">
                    <a16:creationId xmlns:a16="http://schemas.microsoft.com/office/drawing/2014/main" id="{4D9E3A56-8821-40B4-8922-EF070BCD48A4}"/>
                  </a:ext>
                </a:extLst>
              </p:cNvPr>
              <p:cNvGrpSpPr/>
              <p:nvPr userDrawn="1"/>
            </p:nvGrpSpPr>
            <p:grpSpPr>
              <a:xfrm flipH="1">
                <a:off x="11618760" y="2391510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90" name="Freeform: Shape 37">
                  <a:extLst>
                    <a:ext uri="{FF2B5EF4-FFF2-40B4-BE49-F238E27FC236}">
                      <a16:creationId xmlns:a16="http://schemas.microsoft.com/office/drawing/2014/main" id="{1C9630DE-DA5C-4B54-A903-DF998F672C58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38">
                  <a:extLst>
                    <a:ext uri="{FF2B5EF4-FFF2-40B4-BE49-F238E27FC236}">
                      <a16:creationId xmlns:a16="http://schemas.microsoft.com/office/drawing/2014/main" id="{7B21F237-8D53-43B9-BEA0-AABBADF250B1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39">
                  <a:extLst>
                    <a:ext uri="{FF2B5EF4-FFF2-40B4-BE49-F238E27FC236}">
                      <a16:creationId xmlns:a16="http://schemas.microsoft.com/office/drawing/2014/main" id="{F653CC9B-DB0A-4B34-927B-683A07326B21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36">
                <a:extLst>
                  <a:ext uri="{FF2B5EF4-FFF2-40B4-BE49-F238E27FC236}">
                    <a16:creationId xmlns:a16="http://schemas.microsoft.com/office/drawing/2014/main" id="{2E34D570-21E9-4EAC-8969-877A490DA858}"/>
                  </a:ext>
                </a:extLst>
              </p:cNvPr>
              <p:cNvGrpSpPr/>
              <p:nvPr userDrawn="1"/>
            </p:nvGrpSpPr>
            <p:grpSpPr>
              <a:xfrm flipH="1">
                <a:off x="11612712" y="140680"/>
                <a:ext cx="428644" cy="2220046"/>
                <a:chOff x="3228371" y="1912891"/>
                <a:chExt cx="981075" cy="4248150"/>
              </a:xfrm>
              <a:grpFill/>
            </p:grpSpPr>
            <p:sp>
              <p:nvSpPr>
                <p:cNvPr id="87" name="Freeform: Shape 37">
                  <a:extLst>
                    <a:ext uri="{FF2B5EF4-FFF2-40B4-BE49-F238E27FC236}">
                      <a16:creationId xmlns:a16="http://schemas.microsoft.com/office/drawing/2014/main" id="{7F0D912B-E007-4A6D-87A3-80F0116C8A41}"/>
                    </a:ext>
                  </a:extLst>
                </p:cNvPr>
                <p:cNvSpPr/>
                <p:nvPr/>
              </p:nvSpPr>
              <p:spPr>
                <a:xfrm>
                  <a:off x="3228371" y="5656216"/>
                  <a:ext cx="466725" cy="504825"/>
                </a:xfrm>
                <a:custGeom>
                  <a:avLst/>
                  <a:gdLst>
                    <a:gd name="connsiteX0" fmla="*/ 356711 w 466725"/>
                    <a:gd name="connsiteY0" fmla="*/ 7144 h 504825"/>
                    <a:gd name="connsiteX1" fmla="*/ 7144 w 466725"/>
                    <a:gd name="connsiteY1" fmla="*/ 506254 h 504825"/>
                    <a:gd name="connsiteX2" fmla="*/ 156686 w 466725"/>
                    <a:gd name="connsiteY2" fmla="*/ 506254 h 504825"/>
                    <a:gd name="connsiteX3" fmla="*/ 466249 w 466725"/>
                    <a:gd name="connsiteY3" fmla="*/ 97631 h 504825"/>
                    <a:gd name="connsiteX4" fmla="*/ 436721 w 466725"/>
                    <a:gd name="connsiteY4" fmla="*/ 72866 h 504825"/>
                    <a:gd name="connsiteX5" fmla="*/ 356711 w 466725"/>
                    <a:gd name="connsiteY5" fmla="*/ 7144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725" h="504825">
                      <a:moveTo>
                        <a:pt x="356711" y="7144"/>
                      </a:moveTo>
                      <a:cubicBezTo>
                        <a:pt x="176689" y="160496"/>
                        <a:pt x="7144" y="320516"/>
                        <a:pt x="7144" y="506254"/>
                      </a:cubicBezTo>
                      <a:lnTo>
                        <a:pt x="156686" y="506254"/>
                      </a:lnTo>
                      <a:cubicBezTo>
                        <a:pt x="156686" y="372904"/>
                        <a:pt x="301466" y="238601"/>
                        <a:pt x="466249" y="97631"/>
                      </a:cubicBezTo>
                      <a:cubicBezTo>
                        <a:pt x="456724" y="89059"/>
                        <a:pt x="446246" y="81439"/>
                        <a:pt x="436721" y="72866"/>
                      </a:cubicBezTo>
                      <a:cubicBezTo>
                        <a:pt x="409099" y="50959"/>
                        <a:pt x="382429" y="29051"/>
                        <a:pt x="35671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38">
                  <a:extLst>
                    <a:ext uri="{FF2B5EF4-FFF2-40B4-BE49-F238E27FC236}">
                      <a16:creationId xmlns:a16="http://schemas.microsoft.com/office/drawing/2014/main" id="{C2272FD8-E0CF-4D5B-BF46-717A711CCEB3}"/>
                    </a:ext>
                  </a:extLst>
                </p:cNvPr>
                <p:cNvSpPr/>
                <p:nvPr/>
              </p:nvSpPr>
              <p:spPr>
                <a:xfrm>
                  <a:off x="3314064" y="1912891"/>
                  <a:ext cx="409575" cy="552450"/>
                </a:xfrm>
                <a:custGeom>
                  <a:avLst/>
                  <a:gdLst>
                    <a:gd name="connsiteX0" fmla="*/ 310071 w 409575"/>
                    <a:gd name="connsiteY0" fmla="*/ 548164 h 552450"/>
                    <a:gd name="connsiteX1" fmla="*/ 325311 w 409575"/>
                    <a:gd name="connsiteY1" fmla="*/ 530066 h 552450"/>
                    <a:gd name="connsiteX2" fmla="*/ 402464 w 409575"/>
                    <a:gd name="connsiteY2" fmla="*/ 441484 h 552450"/>
                    <a:gd name="connsiteX3" fmla="*/ 203391 w 409575"/>
                    <a:gd name="connsiteY3" fmla="*/ 221456 h 552450"/>
                    <a:gd name="connsiteX4" fmla="*/ 172911 w 409575"/>
                    <a:gd name="connsiteY4" fmla="*/ 7144 h 552450"/>
                    <a:gd name="connsiteX5" fmla="*/ 7176 w 409575"/>
                    <a:gd name="connsiteY5" fmla="*/ 7144 h 552450"/>
                    <a:gd name="connsiteX6" fmla="*/ 79566 w 409575"/>
                    <a:gd name="connsiteY6" fmla="*/ 294799 h 552450"/>
                    <a:gd name="connsiteX7" fmla="*/ 310071 w 409575"/>
                    <a:gd name="connsiteY7" fmla="*/ 548164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575" h="552450">
                      <a:moveTo>
                        <a:pt x="310071" y="548164"/>
                      </a:moveTo>
                      <a:cubicBezTo>
                        <a:pt x="314834" y="542449"/>
                        <a:pt x="320549" y="535781"/>
                        <a:pt x="325311" y="530066"/>
                      </a:cubicBezTo>
                      <a:cubicBezTo>
                        <a:pt x="351029" y="500539"/>
                        <a:pt x="376746" y="471011"/>
                        <a:pt x="402464" y="441484"/>
                      </a:cubicBezTo>
                      <a:cubicBezTo>
                        <a:pt x="329121" y="370046"/>
                        <a:pt x="240539" y="306229"/>
                        <a:pt x="203391" y="221456"/>
                      </a:cubicBezTo>
                      <a:cubicBezTo>
                        <a:pt x="172911" y="151924"/>
                        <a:pt x="165291" y="79534"/>
                        <a:pt x="172911" y="7144"/>
                      </a:cubicBezTo>
                      <a:lnTo>
                        <a:pt x="7176" y="7144"/>
                      </a:lnTo>
                      <a:cubicBezTo>
                        <a:pt x="6224" y="98584"/>
                        <a:pt x="26226" y="195739"/>
                        <a:pt x="79566" y="294799"/>
                      </a:cubicBezTo>
                      <a:cubicBezTo>
                        <a:pt x="131954" y="391954"/>
                        <a:pt x="227204" y="468154"/>
                        <a:pt x="310071" y="5481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39">
                  <a:extLst>
                    <a:ext uri="{FF2B5EF4-FFF2-40B4-BE49-F238E27FC236}">
                      <a16:creationId xmlns:a16="http://schemas.microsoft.com/office/drawing/2014/main" id="{86A8FF56-5B05-4E12-9BAC-12B04CBC7B78}"/>
                    </a:ext>
                  </a:extLst>
                </p:cNvPr>
                <p:cNvSpPr/>
                <p:nvPr/>
              </p:nvSpPr>
              <p:spPr>
                <a:xfrm>
                  <a:off x="3228371" y="1912891"/>
                  <a:ext cx="981075" cy="4248150"/>
                </a:xfrm>
                <a:custGeom>
                  <a:avLst/>
                  <a:gdLst>
                    <a:gd name="connsiteX0" fmla="*/ 621506 w 981075"/>
                    <a:gd name="connsiteY0" fmla="*/ 3748564 h 4248150"/>
                    <a:gd name="connsiteX1" fmla="*/ 610076 w 981075"/>
                    <a:gd name="connsiteY1" fmla="*/ 3739039 h 4248150"/>
                    <a:gd name="connsiteX2" fmla="*/ 598646 w 981075"/>
                    <a:gd name="connsiteY2" fmla="*/ 3729514 h 4248150"/>
                    <a:gd name="connsiteX3" fmla="*/ 559594 w 981075"/>
                    <a:gd name="connsiteY3" fmla="*/ 3697129 h 4248150"/>
                    <a:gd name="connsiteX4" fmla="*/ 489109 w 981075"/>
                    <a:gd name="connsiteY4" fmla="*/ 3638074 h 4248150"/>
                    <a:gd name="connsiteX5" fmla="*/ 477679 w 981075"/>
                    <a:gd name="connsiteY5" fmla="*/ 3628549 h 4248150"/>
                    <a:gd name="connsiteX6" fmla="*/ 466249 w 981075"/>
                    <a:gd name="connsiteY6" fmla="*/ 3619024 h 4248150"/>
                    <a:gd name="connsiteX7" fmla="*/ 313849 w 981075"/>
                    <a:gd name="connsiteY7" fmla="*/ 3479959 h 4248150"/>
                    <a:gd name="connsiteX8" fmla="*/ 658654 w 981075"/>
                    <a:gd name="connsiteY8" fmla="*/ 3479959 h 4248150"/>
                    <a:gd name="connsiteX9" fmla="*/ 512921 w 981075"/>
                    <a:gd name="connsiteY9" fmla="*/ 3619024 h 4248150"/>
                    <a:gd name="connsiteX10" fmla="*/ 582454 w 981075"/>
                    <a:gd name="connsiteY10" fmla="*/ 3676174 h 4248150"/>
                    <a:gd name="connsiteX11" fmla="*/ 622459 w 981075"/>
                    <a:gd name="connsiteY11" fmla="*/ 3709511 h 4248150"/>
                    <a:gd name="connsiteX12" fmla="*/ 950119 w 981075"/>
                    <a:gd name="connsiteY12" fmla="*/ 3202781 h 4248150"/>
                    <a:gd name="connsiteX13" fmla="*/ 625316 w 981075"/>
                    <a:gd name="connsiteY13" fmla="*/ 2696051 h 4248150"/>
                    <a:gd name="connsiteX14" fmla="*/ 531971 w 981075"/>
                    <a:gd name="connsiteY14" fmla="*/ 2772251 h 4248150"/>
                    <a:gd name="connsiteX15" fmla="*/ 514826 w 981075"/>
                    <a:gd name="connsiteY15" fmla="*/ 2785586 h 4248150"/>
                    <a:gd name="connsiteX16" fmla="*/ 668179 w 981075"/>
                    <a:gd name="connsiteY16" fmla="*/ 2940844 h 4248150"/>
                    <a:gd name="connsiteX17" fmla="*/ 288131 w 981075"/>
                    <a:gd name="connsiteY17" fmla="*/ 2940844 h 4248150"/>
                    <a:gd name="connsiteX18" fmla="*/ 466249 w 981075"/>
                    <a:gd name="connsiteY18" fmla="*/ 2783681 h 4248150"/>
                    <a:gd name="connsiteX19" fmla="*/ 477679 w 981075"/>
                    <a:gd name="connsiteY19" fmla="*/ 2774156 h 4248150"/>
                    <a:gd name="connsiteX20" fmla="*/ 490061 w 981075"/>
                    <a:gd name="connsiteY20" fmla="*/ 2764631 h 4248150"/>
                    <a:gd name="connsiteX21" fmla="*/ 508159 w 981075"/>
                    <a:gd name="connsiteY21" fmla="*/ 2750344 h 4248150"/>
                    <a:gd name="connsiteX22" fmla="*/ 601504 w 981075"/>
                    <a:gd name="connsiteY22" fmla="*/ 2675096 h 4248150"/>
                    <a:gd name="connsiteX23" fmla="*/ 612934 w 981075"/>
                    <a:gd name="connsiteY23" fmla="*/ 2665571 h 4248150"/>
                    <a:gd name="connsiteX24" fmla="*/ 624364 w 981075"/>
                    <a:gd name="connsiteY24" fmla="*/ 2656046 h 4248150"/>
                    <a:gd name="connsiteX25" fmla="*/ 914876 w 981075"/>
                    <a:gd name="connsiteY25" fmla="*/ 2303621 h 4248150"/>
                    <a:gd name="connsiteX26" fmla="*/ 913924 w 981075"/>
                    <a:gd name="connsiteY26" fmla="*/ 2303621 h 4248150"/>
                    <a:gd name="connsiteX27" fmla="*/ 947261 w 981075"/>
                    <a:gd name="connsiteY27" fmla="*/ 2136934 h 4248150"/>
                    <a:gd name="connsiteX28" fmla="*/ 926306 w 981075"/>
                    <a:gd name="connsiteY28" fmla="*/ 1998821 h 4248150"/>
                    <a:gd name="connsiteX29" fmla="*/ 927259 w 981075"/>
                    <a:gd name="connsiteY29" fmla="*/ 1998821 h 4248150"/>
                    <a:gd name="connsiteX30" fmla="*/ 669131 w 981075"/>
                    <a:gd name="connsiteY30" fmla="*/ 1666399 h 4248150"/>
                    <a:gd name="connsiteX31" fmla="*/ 657701 w 981075"/>
                    <a:gd name="connsiteY31" fmla="*/ 1656874 h 4248150"/>
                    <a:gd name="connsiteX32" fmla="*/ 646271 w 981075"/>
                    <a:gd name="connsiteY32" fmla="*/ 1647349 h 4248150"/>
                    <a:gd name="connsiteX33" fmla="*/ 583406 w 981075"/>
                    <a:gd name="connsiteY33" fmla="*/ 1596866 h 4248150"/>
                    <a:gd name="connsiteX34" fmla="*/ 534829 w 981075"/>
                    <a:gd name="connsiteY34" fmla="*/ 1557814 h 4248150"/>
                    <a:gd name="connsiteX35" fmla="*/ 523399 w 981075"/>
                    <a:gd name="connsiteY35" fmla="*/ 1548289 h 4248150"/>
                    <a:gd name="connsiteX36" fmla="*/ 511969 w 981075"/>
                    <a:gd name="connsiteY36" fmla="*/ 1538764 h 4248150"/>
                    <a:gd name="connsiteX37" fmla="*/ 356711 w 981075"/>
                    <a:gd name="connsiteY37" fmla="*/ 1390174 h 4248150"/>
                    <a:gd name="connsiteX38" fmla="*/ 708184 w 981075"/>
                    <a:gd name="connsiteY38" fmla="*/ 1390174 h 4248150"/>
                    <a:gd name="connsiteX39" fmla="*/ 558641 w 981075"/>
                    <a:gd name="connsiteY39" fmla="*/ 1538764 h 4248150"/>
                    <a:gd name="connsiteX40" fmla="*/ 605314 w 981075"/>
                    <a:gd name="connsiteY40" fmla="*/ 1575911 h 4248150"/>
                    <a:gd name="connsiteX41" fmla="*/ 670084 w 981075"/>
                    <a:gd name="connsiteY41" fmla="*/ 1628299 h 4248150"/>
                    <a:gd name="connsiteX42" fmla="*/ 962501 w 981075"/>
                    <a:gd name="connsiteY42" fmla="*/ 1119664 h 4248150"/>
                    <a:gd name="connsiteX43" fmla="*/ 636746 w 981075"/>
                    <a:gd name="connsiteY43" fmla="*/ 585311 h 4248150"/>
                    <a:gd name="connsiteX44" fmla="*/ 579596 w 981075"/>
                    <a:gd name="connsiteY44" fmla="*/ 651034 h 4248150"/>
                    <a:gd name="connsiteX45" fmla="*/ 543401 w 981075"/>
                    <a:gd name="connsiteY45" fmla="*/ 691991 h 4248150"/>
                    <a:gd name="connsiteX46" fmla="*/ 715804 w 981075"/>
                    <a:gd name="connsiteY46" fmla="*/ 880586 h 4248150"/>
                    <a:gd name="connsiteX47" fmla="*/ 350044 w 981075"/>
                    <a:gd name="connsiteY47" fmla="*/ 880586 h 4248150"/>
                    <a:gd name="connsiteX48" fmla="*/ 500539 w 981075"/>
                    <a:gd name="connsiteY48" fmla="*/ 693896 h 4248150"/>
                    <a:gd name="connsiteX49" fmla="*/ 510064 w 981075"/>
                    <a:gd name="connsiteY49" fmla="*/ 682466 h 4248150"/>
                    <a:gd name="connsiteX50" fmla="*/ 519589 w 981075"/>
                    <a:gd name="connsiteY50" fmla="*/ 671036 h 4248150"/>
                    <a:gd name="connsiteX51" fmla="*/ 552926 w 981075"/>
                    <a:gd name="connsiteY51" fmla="*/ 633889 h 4248150"/>
                    <a:gd name="connsiteX52" fmla="*/ 612934 w 981075"/>
                    <a:gd name="connsiteY52" fmla="*/ 565309 h 4248150"/>
                    <a:gd name="connsiteX53" fmla="*/ 622459 w 981075"/>
                    <a:gd name="connsiteY53" fmla="*/ 553879 h 4248150"/>
                    <a:gd name="connsiteX54" fmla="*/ 631984 w 981075"/>
                    <a:gd name="connsiteY54" fmla="*/ 542449 h 4248150"/>
                    <a:gd name="connsiteX55" fmla="*/ 823436 w 981075"/>
                    <a:gd name="connsiteY55" fmla="*/ 295751 h 4248150"/>
                    <a:gd name="connsiteX56" fmla="*/ 911066 w 981075"/>
                    <a:gd name="connsiteY56" fmla="*/ 7144 h 4248150"/>
                    <a:gd name="connsiteX57" fmla="*/ 769144 w 981075"/>
                    <a:gd name="connsiteY57" fmla="*/ 7144 h 4248150"/>
                    <a:gd name="connsiteX58" fmla="*/ 696754 w 981075"/>
                    <a:gd name="connsiteY58" fmla="*/ 224314 h 4248150"/>
                    <a:gd name="connsiteX59" fmla="*/ 531019 w 981075"/>
                    <a:gd name="connsiteY59" fmla="*/ 439579 h 4248150"/>
                    <a:gd name="connsiteX60" fmla="*/ 521494 w 981075"/>
                    <a:gd name="connsiteY60" fmla="*/ 451009 h 4248150"/>
                    <a:gd name="connsiteX61" fmla="*/ 511969 w 981075"/>
                    <a:gd name="connsiteY61" fmla="*/ 462439 h 4248150"/>
                    <a:gd name="connsiteX62" fmla="*/ 437674 w 981075"/>
                    <a:gd name="connsiteY62" fmla="*/ 547211 h 4248150"/>
                    <a:gd name="connsiteX63" fmla="*/ 418624 w 981075"/>
                    <a:gd name="connsiteY63" fmla="*/ 568166 h 4248150"/>
                    <a:gd name="connsiteX64" fmla="*/ 409099 w 981075"/>
                    <a:gd name="connsiteY64" fmla="*/ 579596 h 4248150"/>
                    <a:gd name="connsiteX65" fmla="*/ 399574 w 981075"/>
                    <a:gd name="connsiteY65" fmla="*/ 591026 h 4248150"/>
                    <a:gd name="connsiteX66" fmla="*/ 102394 w 981075"/>
                    <a:gd name="connsiteY66" fmla="*/ 1115854 h 4248150"/>
                    <a:gd name="connsiteX67" fmla="*/ 399574 w 981075"/>
                    <a:gd name="connsiteY67" fmla="*/ 1623536 h 4248150"/>
                    <a:gd name="connsiteX68" fmla="*/ 411004 w 981075"/>
                    <a:gd name="connsiteY68" fmla="*/ 1633061 h 4248150"/>
                    <a:gd name="connsiteX69" fmla="*/ 422434 w 981075"/>
                    <a:gd name="connsiteY69" fmla="*/ 1642586 h 4248150"/>
                    <a:gd name="connsiteX70" fmla="*/ 485299 w 981075"/>
                    <a:gd name="connsiteY70" fmla="*/ 1693069 h 4248150"/>
                    <a:gd name="connsiteX71" fmla="*/ 534829 w 981075"/>
                    <a:gd name="connsiteY71" fmla="*/ 1733074 h 4248150"/>
                    <a:gd name="connsiteX72" fmla="*/ 547211 w 981075"/>
                    <a:gd name="connsiteY72" fmla="*/ 1742599 h 4248150"/>
                    <a:gd name="connsiteX73" fmla="*/ 558641 w 981075"/>
                    <a:gd name="connsiteY73" fmla="*/ 1752124 h 4248150"/>
                    <a:gd name="connsiteX74" fmla="*/ 707231 w 981075"/>
                    <a:gd name="connsiteY74" fmla="*/ 1894046 h 4248150"/>
                    <a:gd name="connsiteX75" fmla="*/ 338614 w 981075"/>
                    <a:gd name="connsiteY75" fmla="*/ 1894046 h 4248150"/>
                    <a:gd name="connsiteX76" fmla="*/ 509111 w 981075"/>
                    <a:gd name="connsiteY76" fmla="*/ 1751171 h 4248150"/>
                    <a:gd name="connsiteX77" fmla="*/ 462439 w 981075"/>
                    <a:gd name="connsiteY77" fmla="*/ 1714024 h 4248150"/>
                    <a:gd name="connsiteX78" fmla="*/ 396716 w 981075"/>
                    <a:gd name="connsiteY78" fmla="*/ 1660684 h 4248150"/>
                    <a:gd name="connsiteX79" fmla="*/ 81439 w 981075"/>
                    <a:gd name="connsiteY79" fmla="*/ 2095024 h 4248150"/>
                    <a:gd name="connsiteX80" fmla="*/ 368141 w 981075"/>
                    <a:gd name="connsiteY80" fmla="*/ 2641759 h 4248150"/>
                    <a:gd name="connsiteX81" fmla="*/ 388144 w 981075"/>
                    <a:gd name="connsiteY81" fmla="*/ 2625566 h 4248150"/>
                    <a:gd name="connsiteX82" fmla="*/ 479584 w 981075"/>
                    <a:gd name="connsiteY82" fmla="*/ 2552224 h 4248150"/>
                    <a:gd name="connsiteX83" fmla="*/ 350996 w 981075"/>
                    <a:gd name="connsiteY83" fmla="*/ 2404586 h 4248150"/>
                    <a:gd name="connsiteX84" fmla="*/ 680561 w 981075"/>
                    <a:gd name="connsiteY84" fmla="*/ 2404586 h 4248150"/>
                    <a:gd name="connsiteX85" fmla="*/ 524351 w 981075"/>
                    <a:gd name="connsiteY85" fmla="*/ 2554129 h 4248150"/>
                    <a:gd name="connsiteX86" fmla="*/ 512921 w 981075"/>
                    <a:gd name="connsiteY86" fmla="*/ 2563654 h 4248150"/>
                    <a:gd name="connsiteX87" fmla="*/ 501491 w 981075"/>
                    <a:gd name="connsiteY87" fmla="*/ 2573179 h 4248150"/>
                    <a:gd name="connsiteX88" fmla="*/ 410051 w 981075"/>
                    <a:gd name="connsiteY88" fmla="*/ 2646521 h 4248150"/>
                    <a:gd name="connsiteX89" fmla="*/ 390049 w 981075"/>
                    <a:gd name="connsiteY89" fmla="*/ 2662714 h 4248150"/>
                    <a:gd name="connsiteX90" fmla="*/ 378619 w 981075"/>
                    <a:gd name="connsiteY90" fmla="*/ 2672239 h 4248150"/>
                    <a:gd name="connsiteX91" fmla="*/ 367189 w 981075"/>
                    <a:gd name="connsiteY91" fmla="*/ 2681764 h 4248150"/>
                    <a:gd name="connsiteX92" fmla="*/ 7144 w 981075"/>
                    <a:gd name="connsiteY92" fmla="*/ 3192304 h 4248150"/>
                    <a:gd name="connsiteX93" fmla="*/ 355759 w 981075"/>
                    <a:gd name="connsiteY93" fmla="*/ 3710464 h 4248150"/>
                    <a:gd name="connsiteX94" fmla="*/ 367189 w 981075"/>
                    <a:gd name="connsiteY94" fmla="*/ 3719989 h 4248150"/>
                    <a:gd name="connsiteX95" fmla="*/ 378619 w 981075"/>
                    <a:gd name="connsiteY95" fmla="*/ 3729514 h 4248150"/>
                    <a:gd name="connsiteX96" fmla="*/ 456724 w 981075"/>
                    <a:gd name="connsiteY96" fmla="*/ 3794284 h 4248150"/>
                    <a:gd name="connsiteX97" fmla="*/ 488156 w 981075"/>
                    <a:gd name="connsiteY97" fmla="*/ 3820001 h 4248150"/>
                    <a:gd name="connsiteX98" fmla="*/ 499586 w 981075"/>
                    <a:gd name="connsiteY98" fmla="*/ 3829526 h 4248150"/>
                    <a:gd name="connsiteX99" fmla="*/ 511016 w 981075"/>
                    <a:gd name="connsiteY99" fmla="*/ 3839051 h 4248150"/>
                    <a:gd name="connsiteX100" fmla="*/ 830104 w 981075"/>
                    <a:gd name="connsiteY100" fmla="*/ 4247674 h 4248150"/>
                    <a:gd name="connsiteX101" fmla="*/ 979646 w 981075"/>
                    <a:gd name="connsiteY101" fmla="*/ 4247674 h 4248150"/>
                    <a:gd name="connsiteX102" fmla="*/ 621506 w 981075"/>
                    <a:gd name="connsiteY102" fmla="*/ 3748564 h 4248150"/>
                    <a:gd name="connsiteX103" fmla="*/ 252889 w 981075"/>
                    <a:gd name="connsiteY103" fmla="*/ 1080611 h 4248150"/>
                    <a:gd name="connsiteX104" fmla="*/ 285274 w 981075"/>
                    <a:gd name="connsiteY104" fmla="*/ 985361 h 4248150"/>
                    <a:gd name="connsiteX105" fmla="*/ 307181 w 981075"/>
                    <a:gd name="connsiteY105" fmla="*/ 944404 h 4248150"/>
                    <a:gd name="connsiteX106" fmla="*/ 759619 w 981075"/>
                    <a:gd name="connsiteY106" fmla="*/ 944404 h 4248150"/>
                    <a:gd name="connsiteX107" fmla="*/ 780574 w 981075"/>
                    <a:gd name="connsiteY107" fmla="*/ 985361 h 4248150"/>
                    <a:gd name="connsiteX108" fmla="*/ 810101 w 981075"/>
                    <a:gd name="connsiteY108" fmla="*/ 1080611 h 4248150"/>
                    <a:gd name="connsiteX109" fmla="*/ 812006 w 981075"/>
                    <a:gd name="connsiteY109" fmla="*/ 1099661 h 4248150"/>
                    <a:gd name="connsiteX110" fmla="*/ 250031 w 981075"/>
                    <a:gd name="connsiteY110" fmla="*/ 1099661 h 4248150"/>
                    <a:gd name="connsiteX111" fmla="*/ 252889 w 981075"/>
                    <a:gd name="connsiteY111" fmla="*/ 1080611 h 4248150"/>
                    <a:gd name="connsiteX112" fmla="*/ 306229 w 981075"/>
                    <a:gd name="connsiteY112" fmla="*/ 1319689 h 4248150"/>
                    <a:gd name="connsiteX113" fmla="*/ 273844 w 981075"/>
                    <a:gd name="connsiteY113" fmla="*/ 1253014 h 4248150"/>
                    <a:gd name="connsiteX114" fmla="*/ 252889 w 981075"/>
                    <a:gd name="connsiteY114" fmla="*/ 1167289 h 4248150"/>
                    <a:gd name="connsiteX115" fmla="*/ 809149 w 981075"/>
                    <a:gd name="connsiteY115" fmla="*/ 1167289 h 4248150"/>
                    <a:gd name="connsiteX116" fmla="*/ 787241 w 981075"/>
                    <a:gd name="connsiteY116" fmla="*/ 1253014 h 4248150"/>
                    <a:gd name="connsiteX117" fmla="*/ 754856 w 981075"/>
                    <a:gd name="connsiteY117" fmla="*/ 1319689 h 4248150"/>
                    <a:gd name="connsiteX118" fmla="*/ 753904 w 981075"/>
                    <a:gd name="connsiteY118" fmla="*/ 1321594 h 4248150"/>
                    <a:gd name="connsiteX119" fmla="*/ 308134 w 981075"/>
                    <a:gd name="connsiteY119" fmla="*/ 1321594 h 4248150"/>
                    <a:gd name="connsiteX120" fmla="*/ 306229 w 981075"/>
                    <a:gd name="connsiteY120" fmla="*/ 1319689 h 4248150"/>
                    <a:gd name="connsiteX121" fmla="*/ 230981 w 981075"/>
                    <a:gd name="connsiteY121" fmla="*/ 2097881 h 4248150"/>
                    <a:gd name="connsiteX122" fmla="*/ 230981 w 981075"/>
                    <a:gd name="connsiteY122" fmla="*/ 2097881 h 4248150"/>
                    <a:gd name="connsiteX123" fmla="*/ 255746 w 981075"/>
                    <a:gd name="connsiteY123" fmla="*/ 2002631 h 4248150"/>
                    <a:gd name="connsiteX124" fmla="*/ 279559 w 981075"/>
                    <a:gd name="connsiteY124" fmla="*/ 1963579 h 4248150"/>
                    <a:gd name="connsiteX125" fmla="*/ 751999 w 981075"/>
                    <a:gd name="connsiteY125" fmla="*/ 1963579 h 4248150"/>
                    <a:gd name="connsiteX126" fmla="*/ 769144 w 981075"/>
                    <a:gd name="connsiteY126" fmla="*/ 1997869 h 4248150"/>
                    <a:gd name="connsiteX127" fmla="*/ 769144 w 981075"/>
                    <a:gd name="connsiteY127" fmla="*/ 1997869 h 4248150"/>
                    <a:gd name="connsiteX128" fmla="*/ 771049 w 981075"/>
                    <a:gd name="connsiteY128" fmla="*/ 2002631 h 4248150"/>
                    <a:gd name="connsiteX129" fmla="*/ 796766 w 981075"/>
                    <a:gd name="connsiteY129" fmla="*/ 2097881 h 4248150"/>
                    <a:gd name="connsiteX130" fmla="*/ 798671 w 981075"/>
                    <a:gd name="connsiteY130" fmla="*/ 2118836 h 4248150"/>
                    <a:gd name="connsiteX131" fmla="*/ 551974 w 981075"/>
                    <a:gd name="connsiteY131" fmla="*/ 2118836 h 4248150"/>
                    <a:gd name="connsiteX132" fmla="*/ 551021 w 981075"/>
                    <a:gd name="connsiteY132" fmla="*/ 2118836 h 4248150"/>
                    <a:gd name="connsiteX133" fmla="*/ 231934 w 981075"/>
                    <a:gd name="connsiteY133" fmla="*/ 2118836 h 4248150"/>
                    <a:gd name="connsiteX134" fmla="*/ 230981 w 981075"/>
                    <a:gd name="connsiteY134" fmla="*/ 2097881 h 4248150"/>
                    <a:gd name="connsiteX135" fmla="*/ 305276 w 981075"/>
                    <a:gd name="connsiteY135" fmla="*/ 2340769 h 4248150"/>
                    <a:gd name="connsiteX136" fmla="*/ 296704 w 981075"/>
                    <a:gd name="connsiteY136" fmla="*/ 2327434 h 4248150"/>
                    <a:gd name="connsiteX137" fmla="*/ 264319 w 981075"/>
                    <a:gd name="connsiteY137" fmla="*/ 2260759 h 4248150"/>
                    <a:gd name="connsiteX138" fmla="*/ 240506 w 981075"/>
                    <a:gd name="connsiteY138" fmla="*/ 2186464 h 4248150"/>
                    <a:gd name="connsiteX139" fmla="*/ 551021 w 981075"/>
                    <a:gd name="connsiteY139" fmla="*/ 2186464 h 4248150"/>
                    <a:gd name="connsiteX140" fmla="*/ 551974 w 981075"/>
                    <a:gd name="connsiteY140" fmla="*/ 2186464 h 4248150"/>
                    <a:gd name="connsiteX141" fmla="*/ 794861 w 981075"/>
                    <a:gd name="connsiteY141" fmla="*/ 2186464 h 4248150"/>
                    <a:gd name="connsiteX142" fmla="*/ 773906 w 981075"/>
                    <a:gd name="connsiteY142" fmla="*/ 2260759 h 4248150"/>
                    <a:gd name="connsiteX143" fmla="*/ 753904 w 981075"/>
                    <a:gd name="connsiteY143" fmla="*/ 2303621 h 4248150"/>
                    <a:gd name="connsiteX144" fmla="*/ 754856 w 981075"/>
                    <a:gd name="connsiteY144" fmla="*/ 2303621 h 4248150"/>
                    <a:gd name="connsiteX145" fmla="*/ 740569 w 981075"/>
                    <a:gd name="connsiteY145" fmla="*/ 2328386 h 4248150"/>
                    <a:gd name="connsiteX146" fmla="*/ 731996 w 981075"/>
                    <a:gd name="connsiteY146" fmla="*/ 2341721 h 4248150"/>
                    <a:gd name="connsiteX147" fmla="*/ 305276 w 981075"/>
                    <a:gd name="connsiteY147" fmla="*/ 2341721 h 4248150"/>
                    <a:gd name="connsiteX148" fmla="*/ 158591 w 981075"/>
                    <a:gd name="connsiteY148" fmla="*/ 3162776 h 4248150"/>
                    <a:gd name="connsiteX149" fmla="*/ 190976 w 981075"/>
                    <a:gd name="connsiteY149" fmla="*/ 3067526 h 4248150"/>
                    <a:gd name="connsiteX150" fmla="*/ 227171 w 981075"/>
                    <a:gd name="connsiteY150" fmla="*/ 3011329 h 4248150"/>
                    <a:gd name="connsiteX151" fmla="*/ 723424 w 981075"/>
                    <a:gd name="connsiteY151" fmla="*/ 3011329 h 4248150"/>
                    <a:gd name="connsiteX152" fmla="*/ 759619 w 981075"/>
                    <a:gd name="connsiteY152" fmla="*/ 3067526 h 4248150"/>
                    <a:gd name="connsiteX153" fmla="*/ 795814 w 981075"/>
                    <a:gd name="connsiteY153" fmla="*/ 3162776 h 4248150"/>
                    <a:gd name="connsiteX154" fmla="*/ 797719 w 981075"/>
                    <a:gd name="connsiteY154" fmla="*/ 3174206 h 4248150"/>
                    <a:gd name="connsiteX155" fmla="*/ 157639 w 981075"/>
                    <a:gd name="connsiteY155" fmla="*/ 3174206 h 4248150"/>
                    <a:gd name="connsiteX156" fmla="*/ 158591 w 981075"/>
                    <a:gd name="connsiteY156" fmla="*/ 3162776 h 4248150"/>
                    <a:gd name="connsiteX157" fmla="*/ 236696 w 981075"/>
                    <a:gd name="connsiteY157" fmla="*/ 3391376 h 4248150"/>
                    <a:gd name="connsiteX158" fmla="*/ 193834 w 981075"/>
                    <a:gd name="connsiteY158" fmla="*/ 3324701 h 4248150"/>
                    <a:gd name="connsiteX159" fmla="*/ 163354 w 981075"/>
                    <a:gd name="connsiteY159" fmla="*/ 3244691 h 4248150"/>
                    <a:gd name="connsiteX160" fmla="*/ 796766 w 981075"/>
                    <a:gd name="connsiteY160" fmla="*/ 3244691 h 4248150"/>
                    <a:gd name="connsiteX161" fmla="*/ 770096 w 981075"/>
                    <a:gd name="connsiteY161" fmla="*/ 3324701 h 4248150"/>
                    <a:gd name="connsiteX162" fmla="*/ 730091 w 981075"/>
                    <a:gd name="connsiteY162" fmla="*/ 3391376 h 4248150"/>
                    <a:gd name="connsiteX163" fmla="*/ 717709 w 981075"/>
                    <a:gd name="connsiteY163" fmla="*/ 3408521 h 4248150"/>
                    <a:gd name="connsiteX164" fmla="*/ 250984 w 981075"/>
                    <a:gd name="connsiteY164" fmla="*/ 3408521 h 4248150"/>
                    <a:gd name="connsiteX165" fmla="*/ 236696 w 981075"/>
                    <a:gd name="connsiteY165" fmla="*/ 3391376 h 42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981075" h="4248150">
                      <a:moveTo>
                        <a:pt x="621506" y="3748564"/>
                      </a:moveTo>
                      <a:cubicBezTo>
                        <a:pt x="617696" y="3745706"/>
                        <a:pt x="613886" y="3741896"/>
                        <a:pt x="610076" y="3739039"/>
                      </a:cubicBezTo>
                      <a:cubicBezTo>
                        <a:pt x="606266" y="3736181"/>
                        <a:pt x="602456" y="3732371"/>
                        <a:pt x="598646" y="3729514"/>
                      </a:cubicBezTo>
                      <a:cubicBezTo>
                        <a:pt x="585311" y="3719036"/>
                        <a:pt x="572929" y="3707606"/>
                        <a:pt x="559594" y="3697129"/>
                      </a:cubicBezTo>
                      <a:cubicBezTo>
                        <a:pt x="535781" y="3678079"/>
                        <a:pt x="511969" y="3658076"/>
                        <a:pt x="489109" y="3638074"/>
                      </a:cubicBezTo>
                      <a:cubicBezTo>
                        <a:pt x="485299" y="3635216"/>
                        <a:pt x="481489" y="3631406"/>
                        <a:pt x="477679" y="3628549"/>
                      </a:cubicBezTo>
                      <a:cubicBezTo>
                        <a:pt x="473869" y="3625691"/>
                        <a:pt x="470059" y="3621881"/>
                        <a:pt x="466249" y="3619024"/>
                      </a:cubicBezTo>
                      <a:cubicBezTo>
                        <a:pt x="411956" y="3573304"/>
                        <a:pt x="359569" y="3526631"/>
                        <a:pt x="313849" y="3479959"/>
                      </a:cubicBezTo>
                      <a:lnTo>
                        <a:pt x="658654" y="3479959"/>
                      </a:lnTo>
                      <a:cubicBezTo>
                        <a:pt x="614839" y="3526631"/>
                        <a:pt x="565309" y="3573304"/>
                        <a:pt x="512921" y="3619024"/>
                      </a:cubicBezTo>
                      <a:cubicBezTo>
                        <a:pt x="535781" y="3638074"/>
                        <a:pt x="559594" y="3657124"/>
                        <a:pt x="582454" y="3676174"/>
                      </a:cubicBezTo>
                      <a:cubicBezTo>
                        <a:pt x="595789" y="3687604"/>
                        <a:pt x="609124" y="3698081"/>
                        <a:pt x="622459" y="3709511"/>
                      </a:cubicBezTo>
                      <a:cubicBezTo>
                        <a:pt x="796766" y="3557111"/>
                        <a:pt x="950119" y="3395186"/>
                        <a:pt x="950119" y="3202781"/>
                      </a:cubicBezTo>
                      <a:cubicBezTo>
                        <a:pt x="950119" y="3012281"/>
                        <a:pt x="794861" y="2857976"/>
                        <a:pt x="625316" y="2696051"/>
                      </a:cubicBezTo>
                      <a:cubicBezTo>
                        <a:pt x="593884" y="2721769"/>
                        <a:pt x="562451" y="2747486"/>
                        <a:pt x="531971" y="2772251"/>
                      </a:cubicBezTo>
                      <a:cubicBezTo>
                        <a:pt x="526256" y="2777014"/>
                        <a:pt x="520541" y="2781776"/>
                        <a:pt x="514826" y="2785586"/>
                      </a:cubicBezTo>
                      <a:cubicBezTo>
                        <a:pt x="570071" y="2837974"/>
                        <a:pt x="623411" y="2889409"/>
                        <a:pt x="668179" y="2940844"/>
                      </a:cubicBezTo>
                      <a:lnTo>
                        <a:pt x="288131" y="2940844"/>
                      </a:lnTo>
                      <a:cubicBezTo>
                        <a:pt x="339566" y="2888456"/>
                        <a:pt x="401479" y="2837021"/>
                        <a:pt x="466249" y="2783681"/>
                      </a:cubicBezTo>
                      <a:cubicBezTo>
                        <a:pt x="470059" y="2780824"/>
                        <a:pt x="473869" y="2777014"/>
                        <a:pt x="477679" y="2774156"/>
                      </a:cubicBezTo>
                      <a:cubicBezTo>
                        <a:pt x="481489" y="2771299"/>
                        <a:pt x="485299" y="2767489"/>
                        <a:pt x="490061" y="2764631"/>
                      </a:cubicBezTo>
                      <a:cubicBezTo>
                        <a:pt x="495776" y="2759869"/>
                        <a:pt x="501491" y="2755106"/>
                        <a:pt x="508159" y="2750344"/>
                      </a:cubicBezTo>
                      <a:cubicBezTo>
                        <a:pt x="538639" y="2725579"/>
                        <a:pt x="570071" y="2700814"/>
                        <a:pt x="601504" y="2675096"/>
                      </a:cubicBezTo>
                      <a:cubicBezTo>
                        <a:pt x="605314" y="2672239"/>
                        <a:pt x="609124" y="2668429"/>
                        <a:pt x="612934" y="2665571"/>
                      </a:cubicBezTo>
                      <a:cubicBezTo>
                        <a:pt x="616744" y="2662714"/>
                        <a:pt x="620554" y="2658904"/>
                        <a:pt x="624364" y="2656046"/>
                      </a:cubicBezTo>
                      <a:cubicBezTo>
                        <a:pt x="746284" y="2553176"/>
                        <a:pt x="860584" y="2438876"/>
                        <a:pt x="914876" y="2303621"/>
                      </a:cubicBezTo>
                      <a:lnTo>
                        <a:pt x="913924" y="2303621"/>
                      </a:lnTo>
                      <a:cubicBezTo>
                        <a:pt x="934879" y="2251234"/>
                        <a:pt x="947261" y="2195989"/>
                        <a:pt x="947261" y="2136934"/>
                      </a:cubicBezTo>
                      <a:cubicBezTo>
                        <a:pt x="947261" y="2087404"/>
                        <a:pt x="939641" y="2041684"/>
                        <a:pt x="926306" y="1998821"/>
                      </a:cubicBezTo>
                      <a:lnTo>
                        <a:pt x="927259" y="1998821"/>
                      </a:lnTo>
                      <a:cubicBezTo>
                        <a:pt x="884396" y="1863566"/>
                        <a:pt x="781526" y="1760696"/>
                        <a:pt x="669131" y="1666399"/>
                      </a:cubicBezTo>
                      <a:cubicBezTo>
                        <a:pt x="665321" y="1663541"/>
                        <a:pt x="661511" y="1659731"/>
                        <a:pt x="657701" y="1656874"/>
                      </a:cubicBezTo>
                      <a:cubicBezTo>
                        <a:pt x="653891" y="1654016"/>
                        <a:pt x="650081" y="1650206"/>
                        <a:pt x="646271" y="1647349"/>
                      </a:cubicBezTo>
                      <a:cubicBezTo>
                        <a:pt x="625316" y="1630204"/>
                        <a:pt x="604361" y="1614011"/>
                        <a:pt x="583406" y="1596866"/>
                      </a:cubicBezTo>
                      <a:cubicBezTo>
                        <a:pt x="567214" y="1583531"/>
                        <a:pt x="551021" y="1570196"/>
                        <a:pt x="534829" y="1557814"/>
                      </a:cubicBezTo>
                      <a:cubicBezTo>
                        <a:pt x="531019" y="1554956"/>
                        <a:pt x="527209" y="1551146"/>
                        <a:pt x="523399" y="1548289"/>
                      </a:cubicBezTo>
                      <a:cubicBezTo>
                        <a:pt x="519589" y="1545431"/>
                        <a:pt x="515779" y="1541621"/>
                        <a:pt x="511969" y="1538764"/>
                      </a:cubicBezTo>
                      <a:cubicBezTo>
                        <a:pt x="454819" y="1491139"/>
                        <a:pt x="400526" y="1442561"/>
                        <a:pt x="356711" y="1390174"/>
                      </a:cubicBezTo>
                      <a:lnTo>
                        <a:pt x="708184" y="1390174"/>
                      </a:lnTo>
                      <a:cubicBezTo>
                        <a:pt x="666274" y="1442561"/>
                        <a:pt x="613886" y="1492091"/>
                        <a:pt x="558641" y="1538764"/>
                      </a:cubicBezTo>
                      <a:cubicBezTo>
                        <a:pt x="573881" y="1551146"/>
                        <a:pt x="590074" y="1563529"/>
                        <a:pt x="605314" y="1575911"/>
                      </a:cubicBezTo>
                      <a:cubicBezTo>
                        <a:pt x="627221" y="1593056"/>
                        <a:pt x="648176" y="1610201"/>
                        <a:pt x="670084" y="1628299"/>
                      </a:cubicBezTo>
                      <a:cubicBezTo>
                        <a:pt x="826294" y="1495901"/>
                        <a:pt x="962501" y="1339691"/>
                        <a:pt x="962501" y="1119664"/>
                      </a:cubicBezTo>
                      <a:cubicBezTo>
                        <a:pt x="962501" y="919639"/>
                        <a:pt x="811054" y="753904"/>
                        <a:pt x="636746" y="585311"/>
                      </a:cubicBezTo>
                      <a:cubicBezTo>
                        <a:pt x="617696" y="607219"/>
                        <a:pt x="598646" y="629126"/>
                        <a:pt x="579596" y="651034"/>
                      </a:cubicBezTo>
                      <a:cubicBezTo>
                        <a:pt x="567214" y="664369"/>
                        <a:pt x="555784" y="678656"/>
                        <a:pt x="543401" y="691991"/>
                      </a:cubicBezTo>
                      <a:cubicBezTo>
                        <a:pt x="608171" y="755809"/>
                        <a:pt x="668179" y="817721"/>
                        <a:pt x="715804" y="880586"/>
                      </a:cubicBezTo>
                      <a:lnTo>
                        <a:pt x="350044" y="880586"/>
                      </a:lnTo>
                      <a:cubicBezTo>
                        <a:pt x="392906" y="820579"/>
                        <a:pt x="444341" y="757714"/>
                        <a:pt x="500539" y="693896"/>
                      </a:cubicBezTo>
                      <a:cubicBezTo>
                        <a:pt x="503396" y="690086"/>
                        <a:pt x="507206" y="686276"/>
                        <a:pt x="510064" y="682466"/>
                      </a:cubicBezTo>
                      <a:cubicBezTo>
                        <a:pt x="512921" y="678656"/>
                        <a:pt x="516731" y="674846"/>
                        <a:pt x="519589" y="671036"/>
                      </a:cubicBezTo>
                      <a:cubicBezTo>
                        <a:pt x="530066" y="658654"/>
                        <a:pt x="541496" y="646271"/>
                        <a:pt x="552926" y="633889"/>
                      </a:cubicBezTo>
                      <a:cubicBezTo>
                        <a:pt x="572929" y="611029"/>
                        <a:pt x="592931" y="588169"/>
                        <a:pt x="612934" y="565309"/>
                      </a:cubicBezTo>
                      <a:cubicBezTo>
                        <a:pt x="615791" y="561499"/>
                        <a:pt x="619601" y="557689"/>
                        <a:pt x="622459" y="553879"/>
                      </a:cubicBezTo>
                      <a:cubicBezTo>
                        <a:pt x="625316" y="550069"/>
                        <a:pt x="629126" y="546259"/>
                        <a:pt x="631984" y="542449"/>
                      </a:cubicBezTo>
                      <a:cubicBezTo>
                        <a:pt x="700564" y="463391"/>
                        <a:pt x="773906" y="384334"/>
                        <a:pt x="823436" y="295751"/>
                      </a:cubicBezTo>
                      <a:cubicBezTo>
                        <a:pt x="879634" y="191929"/>
                        <a:pt x="905351" y="96679"/>
                        <a:pt x="911066" y="7144"/>
                      </a:cubicBezTo>
                      <a:lnTo>
                        <a:pt x="769144" y="7144"/>
                      </a:lnTo>
                      <a:cubicBezTo>
                        <a:pt x="762476" y="83344"/>
                        <a:pt x="738664" y="159544"/>
                        <a:pt x="696754" y="224314"/>
                      </a:cubicBezTo>
                      <a:cubicBezTo>
                        <a:pt x="649129" y="297656"/>
                        <a:pt x="591026" y="369094"/>
                        <a:pt x="531019" y="439579"/>
                      </a:cubicBezTo>
                      <a:cubicBezTo>
                        <a:pt x="528161" y="443389"/>
                        <a:pt x="524351" y="447199"/>
                        <a:pt x="521494" y="451009"/>
                      </a:cubicBezTo>
                      <a:cubicBezTo>
                        <a:pt x="518636" y="454819"/>
                        <a:pt x="514826" y="458629"/>
                        <a:pt x="511969" y="462439"/>
                      </a:cubicBezTo>
                      <a:cubicBezTo>
                        <a:pt x="487204" y="491014"/>
                        <a:pt x="462439" y="519589"/>
                        <a:pt x="437674" y="547211"/>
                      </a:cubicBezTo>
                      <a:cubicBezTo>
                        <a:pt x="431006" y="554831"/>
                        <a:pt x="425291" y="561499"/>
                        <a:pt x="418624" y="568166"/>
                      </a:cubicBezTo>
                      <a:cubicBezTo>
                        <a:pt x="414814" y="571976"/>
                        <a:pt x="411956" y="575786"/>
                        <a:pt x="409099" y="579596"/>
                      </a:cubicBezTo>
                      <a:cubicBezTo>
                        <a:pt x="405289" y="583406"/>
                        <a:pt x="402431" y="587216"/>
                        <a:pt x="399574" y="591026"/>
                      </a:cubicBezTo>
                      <a:cubicBezTo>
                        <a:pt x="242411" y="772001"/>
                        <a:pt x="102394" y="943451"/>
                        <a:pt x="102394" y="1115854"/>
                      </a:cubicBezTo>
                      <a:cubicBezTo>
                        <a:pt x="102394" y="1344454"/>
                        <a:pt x="247174" y="1495901"/>
                        <a:pt x="399574" y="1623536"/>
                      </a:cubicBezTo>
                      <a:cubicBezTo>
                        <a:pt x="403384" y="1626394"/>
                        <a:pt x="407194" y="1630204"/>
                        <a:pt x="411004" y="1633061"/>
                      </a:cubicBezTo>
                      <a:cubicBezTo>
                        <a:pt x="414814" y="1635919"/>
                        <a:pt x="418624" y="1639729"/>
                        <a:pt x="422434" y="1642586"/>
                      </a:cubicBezTo>
                      <a:cubicBezTo>
                        <a:pt x="443389" y="1659731"/>
                        <a:pt x="464344" y="1676876"/>
                        <a:pt x="485299" y="1693069"/>
                      </a:cubicBezTo>
                      <a:cubicBezTo>
                        <a:pt x="502444" y="1706404"/>
                        <a:pt x="518636" y="1719739"/>
                        <a:pt x="534829" y="1733074"/>
                      </a:cubicBezTo>
                      <a:cubicBezTo>
                        <a:pt x="538639" y="1735931"/>
                        <a:pt x="542449" y="1739741"/>
                        <a:pt x="547211" y="1742599"/>
                      </a:cubicBezTo>
                      <a:cubicBezTo>
                        <a:pt x="551021" y="1745456"/>
                        <a:pt x="554831" y="1749266"/>
                        <a:pt x="558641" y="1752124"/>
                      </a:cubicBezTo>
                      <a:cubicBezTo>
                        <a:pt x="614839" y="1798796"/>
                        <a:pt x="666274" y="1845469"/>
                        <a:pt x="707231" y="1894046"/>
                      </a:cubicBezTo>
                      <a:lnTo>
                        <a:pt x="338614" y="1894046"/>
                      </a:lnTo>
                      <a:cubicBezTo>
                        <a:pt x="386239" y="1847374"/>
                        <a:pt x="445294" y="1800701"/>
                        <a:pt x="509111" y="1751171"/>
                      </a:cubicBezTo>
                      <a:cubicBezTo>
                        <a:pt x="493871" y="1738789"/>
                        <a:pt x="478631" y="1726406"/>
                        <a:pt x="462439" y="1714024"/>
                      </a:cubicBezTo>
                      <a:cubicBezTo>
                        <a:pt x="440531" y="1696879"/>
                        <a:pt x="418624" y="1678781"/>
                        <a:pt x="396716" y="1660684"/>
                      </a:cubicBezTo>
                      <a:cubicBezTo>
                        <a:pt x="230029" y="1790224"/>
                        <a:pt x="81439" y="1915954"/>
                        <a:pt x="81439" y="2095024"/>
                      </a:cubicBezTo>
                      <a:cubicBezTo>
                        <a:pt x="81439" y="2312194"/>
                        <a:pt x="216694" y="2487454"/>
                        <a:pt x="368141" y="2641759"/>
                      </a:cubicBezTo>
                      <a:cubicBezTo>
                        <a:pt x="374809" y="2636044"/>
                        <a:pt x="381476" y="2631281"/>
                        <a:pt x="388144" y="2625566"/>
                      </a:cubicBezTo>
                      <a:cubicBezTo>
                        <a:pt x="418624" y="2600801"/>
                        <a:pt x="449104" y="2576989"/>
                        <a:pt x="479584" y="2552224"/>
                      </a:cubicBezTo>
                      <a:cubicBezTo>
                        <a:pt x="432911" y="2504599"/>
                        <a:pt x="388144" y="2455069"/>
                        <a:pt x="350996" y="2404586"/>
                      </a:cubicBezTo>
                      <a:lnTo>
                        <a:pt x="680561" y="2404586"/>
                      </a:lnTo>
                      <a:cubicBezTo>
                        <a:pt x="635794" y="2456021"/>
                        <a:pt x="581501" y="2505551"/>
                        <a:pt x="524351" y="2554129"/>
                      </a:cubicBezTo>
                      <a:cubicBezTo>
                        <a:pt x="520541" y="2556986"/>
                        <a:pt x="516731" y="2560796"/>
                        <a:pt x="512921" y="2563654"/>
                      </a:cubicBezTo>
                      <a:cubicBezTo>
                        <a:pt x="509111" y="2566511"/>
                        <a:pt x="505301" y="2570321"/>
                        <a:pt x="501491" y="2573179"/>
                      </a:cubicBezTo>
                      <a:cubicBezTo>
                        <a:pt x="471964" y="2597944"/>
                        <a:pt x="440531" y="2622709"/>
                        <a:pt x="410051" y="2646521"/>
                      </a:cubicBezTo>
                      <a:cubicBezTo>
                        <a:pt x="403384" y="2652236"/>
                        <a:pt x="396716" y="2656999"/>
                        <a:pt x="390049" y="2662714"/>
                      </a:cubicBezTo>
                      <a:cubicBezTo>
                        <a:pt x="386239" y="2665571"/>
                        <a:pt x="382429" y="2669381"/>
                        <a:pt x="378619" y="2672239"/>
                      </a:cubicBezTo>
                      <a:cubicBezTo>
                        <a:pt x="374809" y="2675096"/>
                        <a:pt x="370999" y="2678906"/>
                        <a:pt x="367189" y="2681764"/>
                      </a:cubicBezTo>
                      <a:cubicBezTo>
                        <a:pt x="182404" y="2832259"/>
                        <a:pt x="7144" y="2988469"/>
                        <a:pt x="7144" y="3192304"/>
                      </a:cubicBezTo>
                      <a:cubicBezTo>
                        <a:pt x="7144" y="3388519"/>
                        <a:pt x="170974" y="3553301"/>
                        <a:pt x="355759" y="3710464"/>
                      </a:cubicBezTo>
                      <a:cubicBezTo>
                        <a:pt x="359569" y="3713321"/>
                        <a:pt x="363379" y="3717131"/>
                        <a:pt x="367189" y="3719989"/>
                      </a:cubicBezTo>
                      <a:cubicBezTo>
                        <a:pt x="370999" y="3722846"/>
                        <a:pt x="374809" y="3726656"/>
                        <a:pt x="378619" y="3729514"/>
                      </a:cubicBezTo>
                      <a:cubicBezTo>
                        <a:pt x="404336" y="3751421"/>
                        <a:pt x="431006" y="3773329"/>
                        <a:pt x="456724" y="3794284"/>
                      </a:cubicBezTo>
                      <a:cubicBezTo>
                        <a:pt x="467201" y="3802856"/>
                        <a:pt x="477679" y="3811429"/>
                        <a:pt x="488156" y="3820001"/>
                      </a:cubicBezTo>
                      <a:cubicBezTo>
                        <a:pt x="491966" y="3822859"/>
                        <a:pt x="495776" y="3826669"/>
                        <a:pt x="499586" y="3829526"/>
                      </a:cubicBezTo>
                      <a:cubicBezTo>
                        <a:pt x="503396" y="3832384"/>
                        <a:pt x="507206" y="3836194"/>
                        <a:pt x="511016" y="3839051"/>
                      </a:cubicBezTo>
                      <a:cubicBezTo>
                        <a:pt x="675799" y="3976211"/>
                        <a:pt x="830104" y="4116229"/>
                        <a:pt x="830104" y="4247674"/>
                      </a:cubicBezTo>
                      <a:lnTo>
                        <a:pt x="979646" y="4247674"/>
                      </a:lnTo>
                      <a:cubicBezTo>
                        <a:pt x="980599" y="4064794"/>
                        <a:pt x="807244" y="3903821"/>
                        <a:pt x="621506" y="3748564"/>
                      </a:cubicBezTo>
                      <a:close/>
                      <a:moveTo>
                        <a:pt x="252889" y="1080611"/>
                      </a:moveTo>
                      <a:cubicBezTo>
                        <a:pt x="257651" y="1050131"/>
                        <a:pt x="269081" y="1017746"/>
                        <a:pt x="285274" y="985361"/>
                      </a:cubicBezTo>
                      <a:cubicBezTo>
                        <a:pt x="291941" y="972026"/>
                        <a:pt x="299561" y="958691"/>
                        <a:pt x="307181" y="944404"/>
                      </a:cubicBezTo>
                      <a:lnTo>
                        <a:pt x="759619" y="944404"/>
                      </a:lnTo>
                      <a:cubicBezTo>
                        <a:pt x="767239" y="957739"/>
                        <a:pt x="774859" y="971074"/>
                        <a:pt x="780574" y="985361"/>
                      </a:cubicBezTo>
                      <a:cubicBezTo>
                        <a:pt x="794861" y="1016794"/>
                        <a:pt x="805339" y="1049179"/>
                        <a:pt x="810101" y="1080611"/>
                      </a:cubicBezTo>
                      <a:cubicBezTo>
                        <a:pt x="811054" y="1087279"/>
                        <a:pt x="812006" y="1092994"/>
                        <a:pt x="812006" y="1099661"/>
                      </a:cubicBezTo>
                      <a:lnTo>
                        <a:pt x="250031" y="1099661"/>
                      </a:lnTo>
                      <a:cubicBezTo>
                        <a:pt x="250984" y="1093946"/>
                        <a:pt x="251936" y="1087279"/>
                        <a:pt x="252889" y="1080611"/>
                      </a:cubicBezTo>
                      <a:close/>
                      <a:moveTo>
                        <a:pt x="306229" y="1319689"/>
                      </a:moveTo>
                      <a:cubicBezTo>
                        <a:pt x="293846" y="1298734"/>
                        <a:pt x="282416" y="1275874"/>
                        <a:pt x="273844" y="1253014"/>
                      </a:cubicBezTo>
                      <a:cubicBezTo>
                        <a:pt x="263366" y="1225391"/>
                        <a:pt x="256699" y="1196816"/>
                        <a:pt x="252889" y="1167289"/>
                      </a:cubicBezTo>
                      <a:lnTo>
                        <a:pt x="809149" y="1167289"/>
                      </a:lnTo>
                      <a:cubicBezTo>
                        <a:pt x="805339" y="1196816"/>
                        <a:pt x="797719" y="1226344"/>
                        <a:pt x="787241" y="1253014"/>
                      </a:cubicBezTo>
                      <a:cubicBezTo>
                        <a:pt x="778669" y="1275874"/>
                        <a:pt x="767239" y="1298734"/>
                        <a:pt x="754856" y="1319689"/>
                      </a:cubicBezTo>
                      <a:cubicBezTo>
                        <a:pt x="754856" y="1320641"/>
                        <a:pt x="753904" y="1320641"/>
                        <a:pt x="753904" y="1321594"/>
                      </a:cubicBezTo>
                      <a:lnTo>
                        <a:pt x="308134" y="1321594"/>
                      </a:lnTo>
                      <a:cubicBezTo>
                        <a:pt x="307181" y="1320641"/>
                        <a:pt x="307181" y="1320641"/>
                        <a:pt x="306229" y="1319689"/>
                      </a:cubicBezTo>
                      <a:close/>
                      <a:moveTo>
                        <a:pt x="230981" y="2097881"/>
                      </a:moveTo>
                      <a:cubicBezTo>
                        <a:pt x="230981" y="2097881"/>
                        <a:pt x="230981" y="2097881"/>
                        <a:pt x="230981" y="2097881"/>
                      </a:cubicBezTo>
                      <a:cubicBezTo>
                        <a:pt x="230981" y="2064544"/>
                        <a:pt x="240506" y="2033111"/>
                        <a:pt x="255746" y="2002631"/>
                      </a:cubicBezTo>
                      <a:cubicBezTo>
                        <a:pt x="262414" y="1989296"/>
                        <a:pt x="270986" y="1976914"/>
                        <a:pt x="279559" y="1963579"/>
                      </a:cubicBezTo>
                      <a:lnTo>
                        <a:pt x="751999" y="1963579"/>
                      </a:lnTo>
                      <a:cubicBezTo>
                        <a:pt x="758666" y="1975009"/>
                        <a:pt x="764381" y="1986439"/>
                        <a:pt x="769144" y="1997869"/>
                      </a:cubicBezTo>
                      <a:lnTo>
                        <a:pt x="769144" y="1997869"/>
                      </a:lnTo>
                      <a:cubicBezTo>
                        <a:pt x="770096" y="1999774"/>
                        <a:pt x="771049" y="2000726"/>
                        <a:pt x="771049" y="2002631"/>
                      </a:cubicBezTo>
                      <a:cubicBezTo>
                        <a:pt x="784384" y="2032159"/>
                        <a:pt x="792956" y="2064544"/>
                        <a:pt x="796766" y="2097881"/>
                      </a:cubicBezTo>
                      <a:cubicBezTo>
                        <a:pt x="797719" y="2104549"/>
                        <a:pt x="797719" y="2111216"/>
                        <a:pt x="798671" y="2118836"/>
                      </a:cubicBezTo>
                      <a:lnTo>
                        <a:pt x="551974" y="2118836"/>
                      </a:lnTo>
                      <a:lnTo>
                        <a:pt x="551021" y="2118836"/>
                      </a:lnTo>
                      <a:lnTo>
                        <a:pt x="231934" y="2118836"/>
                      </a:lnTo>
                      <a:cubicBezTo>
                        <a:pt x="230981" y="2112169"/>
                        <a:pt x="230981" y="2104549"/>
                        <a:pt x="230981" y="2097881"/>
                      </a:cubicBezTo>
                      <a:close/>
                      <a:moveTo>
                        <a:pt x="305276" y="2340769"/>
                      </a:moveTo>
                      <a:cubicBezTo>
                        <a:pt x="302419" y="2336006"/>
                        <a:pt x="299561" y="2331244"/>
                        <a:pt x="296704" y="2327434"/>
                      </a:cubicBezTo>
                      <a:cubicBezTo>
                        <a:pt x="284321" y="2305526"/>
                        <a:pt x="272891" y="2283619"/>
                        <a:pt x="264319" y="2260759"/>
                      </a:cubicBezTo>
                      <a:cubicBezTo>
                        <a:pt x="254794" y="2235994"/>
                        <a:pt x="246221" y="2211229"/>
                        <a:pt x="240506" y="2186464"/>
                      </a:cubicBezTo>
                      <a:lnTo>
                        <a:pt x="551021" y="2186464"/>
                      </a:lnTo>
                      <a:lnTo>
                        <a:pt x="551974" y="2186464"/>
                      </a:lnTo>
                      <a:lnTo>
                        <a:pt x="794861" y="2186464"/>
                      </a:lnTo>
                      <a:cubicBezTo>
                        <a:pt x="791051" y="2212181"/>
                        <a:pt x="783431" y="2236946"/>
                        <a:pt x="773906" y="2260759"/>
                      </a:cubicBezTo>
                      <a:cubicBezTo>
                        <a:pt x="768191" y="2275046"/>
                        <a:pt x="761524" y="2289334"/>
                        <a:pt x="753904" y="2303621"/>
                      </a:cubicBezTo>
                      <a:lnTo>
                        <a:pt x="754856" y="2303621"/>
                      </a:lnTo>
                      <a:cubicBezTo>
                        <a:pt x="750094" y="2312194"/>
                        <a:pt x="745331" y="2319814"/>
                        <a:pt x="740569" y="2328386"/>
                      </a:cubicBezTo>
                      <a:cubicBezTo>
                        <a:pt x="737711" y="2333149"/>
                        <a:pt x="734854" y="2337911"/>
                        <a:pt x="731996" y="2341721"/>
                      </a:cubicBezTo>
                      <a:lnTo>
                        <a:pt x="305276" y="2341721"/>
                      </a:lnTo>
                      <a:close/>
                      <a:moveTo>
                        <a:pt x="158591" y="3162776"/>
                      </a:moveTo>
                      <a:cubicBezTo>
                        <a:pt x="163354" y="3130391"/>
                        <a:pt x="173831" y="3098006"/>
                        <a:pt x="190976" y="3067526"/>
                      </a:cubicBezTo>
                      <a:cubicBezTo>
                        <a:pt x="201454" y="3048476"/>
                        <a:pt x="213836" y="3029426"/>
                        <a:pt x="227171" y="3011329"/>
                      </a:cubicBezTo>
                      <a:lnTo>
                        <a:pt x="723424" y="3011329"/>
                      </a:lnTo>
                      <a:cubicBezTo>
                        <a:pt x="736759" y="3030379"/>
                        <a:pt x="749141" y="3048476"/>
                        <a:pt x="759619" y="3067526"/>
                      </a:cubicBezTo>
                      <a:cubicBezTo>
                        <a:pt x="776764" y="3098959"/>
                        <a:pt x="789146" y="3131344"/>
                        <a:pt x="795814" y="3162776"/>
                      </a:cubicBezTo>
                      <a:cubicBezTo>
                        <a:pt x="796766" y="3166586"/>
                        <a:pt x="796766" y="3170396"/>
                        <a:pt x="797719" y="3174206"/>
                      </a:cubicBezTo>
                      <a:lnTo>
                        <a:pt x="157639" y="3174206"/>
                      </a:lnTo>
                      <a:cubicBezTo>
                        <a:pt x="157639" y="3170396"/>
                        <a:pt x="157639" y="3166586"/>
                        <a:pt x="158591" y="3162776"/>
                      </a:cubicBezTo>
                      <a:close/>
                      <a:moveTo>
                        <a:pt x="236696" y="3391376"/>
                      </a:moveTo>
                      <a:cubicBezTo>
                        <a:pt x="220504" y="3369469"/>
                        <a:pt x="205264" y="3346609"/>
                        <a:pt x="193834" y="3324701"/>
                      </a:cubicBezTo>
                      <a:cubicBezTo>
                        <a:pt x="179546" y="3298031"/>
                        <a:pt x="169069" y="3271361"/>
                        <a:pt x="163354" y="3244691"/>
                      </a:cubicBezTo>
                      <a:lnTo>
                        <a:pt x="796766" y="3244691"/>
                      </a:lnTo>
                      <a:cubicBezTo>
                        <a:pt x="792004" y="3271361"/>
                        <a:pt x="782479" y="3298031"/>
                        <a:pt x="770096" y="3324701"/>
                      </a:cubicBezTo>
                      <a:cubicBezTo>
                        <a:pt x="759619" y="3347561"/>
                        <a:pt x="746284" y="3369469"/>
                        <a:pt x="730091" y="3391376"/>
                      </a:cubicBezTo>
                      <a:cubicBezTo>
                        <a:pt x="726281" y="3397091"/>
                        <a:pt x="721519" y="3402806"/>
                        <a:pt x="717709" y="3408521"/>
                      </a:cubicBezTo>
                      <a:lnTo>
                        <a:pt x="250984" y="3408521"/>
                      </a:lnTo>
                      <a:cubicBezTo>
                        <a:pt x="245269" y="3402806"/>
                        <a:pt x="240506" y="3397091"/>
                        <a:pt x="236696" y="339137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DE2396A8-261C-454A-A51B-C2C63825A530}"/>
              </a:ext>
            </a:extLst>
          </p:cNvPr>
          <p:cNvSpPr>
            <a:spLocks noEditPoints="1"/>
          </p:cNvSpPr>
          <p:nvPr/>
        </p:nvSpPr>
        <p:spPr bwMode="auto">
          <a:xfrm>
            <a:off x="11472460" y="63479"/>
            <a:ext cx="523233" cy="1993770"/>
          </a:xfrm>
          <a:custGeom>
            <a:avLst/>
            <a:gdLst>
              <a:gd name="T0" fmla="*/ 16 w 611"/>
              <a:gd name="T1" fmla="*/ 1150 h 2337"/>
              <a:gd name="T2" fmla="*/ 233 w 611"/>
              <a:gd name="T3" fmla="*/ 844 h 2337"/>
              <a:gd name="T4" fmla="*/ 45 w 611"/>
              <a:gd name="T5" fmla="*/ 399 h 2337"/>
              <a:gd name="T6" fmla="*/ 73 w 611"/>
              <a:gd name="T7" fmla="*/ 47 h 2337"/>
              <a:gd name="T8" fmla="*/ 289 w 611"/>
              <a:gd name="T9" fmla="*/ 143 h 2337"/>
              <a:gd name="T10" fmla="*/ 480 w 611"/>
              <a:gd name="T11" fmla="*/ 0 h 2337"/>
              <a:gd name="T12" fmla="*/ 392 w 611"/>
              <a:gd name="T13" fmla="*/ 211 h 2337"/>
              <a:gd name="T14" fmla="*/ 395 w 611"/>
              <a:gd name="T15" fmla="*/ 824 h 2337"/>
              <a:gd name="T16" fmla="*/ 538 w 611"/>
              <a:gd name="T17" fmla="*/ 1008 h 2337"/>
              <a:gd name="T18" fmla="*/ 373 w 611"/>
              <a:gd name="T19" fmla="*/ 1490 h 2337"/>
              <a:gd name="T20" fmla="*/ 542 w 611"/>
              <a:gd name="T21" fmla="*/ 1968 h 2337"/>
              <a:gd name="T22" fmla="*/ 477 w 611"/>
              <a:gd name="T23" fmla="*/ 2337 h 2337"/>
              <a:gd name="T24" fmla="*/ 290 w 611"/>
              <a:gd name="T25" fmla="*/ 2190 h 2337"/>
              <a:gd name="T26" fmla="*/ 71 w 611"/>
              <a:gd name="T27" fmla="*/ 2286 h 2337"/>
              <a:gd name="T28" fmla="*/ 216 w 611"/>
              <a:gd name="T29" fmla="*/ 2124 h 2337"/>
              <a:gd name="T30" fmla="*/ 216 w 611"/>
              <a:gd name="T31" fmla="*/ 1506 h 2337"/>
              <a:gd name="T32" fmla="*/ 487 w 611"/>
              <a:gd name="T33" fmla="*/ 417 h 2337"/>
              <a:gd name="T34" fmla="*/ 119 w 611"/>
              <a:gd name="T35" fmla="*/ 418 h 2337"/>
              <a:gd name="T36" fmla="*/ 517 w 611"/>
              <a:gd name="T37" fmla="*/ 1853 h 2337"/>
              <a:gd name="T38" fmla="*/ 136 w 611"/>
              <a:gd name="T39" fmla="*/ 1923 h 2337"/>
              <a:gd name="T40" fmla="*/ 517 w 611"/>
              <a:gd name="T41" fmla="*/ 1853 h 2337"/>
              <a:gd name="T42" fmla="*/ 118 w 611"/>
              <a:gd name="T43" fmla="*/ 619 h 2337"/>
              <a:gd name="T44" fmla="*/ 487 w 611"/>
              <a:gd name="T45" fmla="*/ 621 h 2337"/>
              <a:gd name="T46" fmla="*/ 115 w 611"/>
              <a:gd name="T47" fmla="*/ 1262 h 2337"/>
              <a:gd name="T48" fmla="*/ 486 w 611"/>
              <a:gd name="T49" fmla="*/ 1270 h 2337"/>
              <a:gd name="T50" fmla="*/ 517 w 611"/>
              <a:gd name="T51" fmla="*/ 1130 h 2337"/>
              <a:gd name="T52" fmla="*/ 134 w 611"/>
              <a:gd name="T53" fmla="*/ 1060 h 2337"/>
              <a:gd name="T54" fmla="*/ 517 w 611"/>
              <a:gd name="T55" fmla="*/ 1130 h 2337"/>
              <a:gd name="T56" fmla="*/ 471 w 611"/>
              <a:gd name="T57" fmla="*/ 1708 h 2337"/>
              <a:gd name="T58" fmla="*/ 89 w 611"/>
              <a:gd name="T59" fmla="*/ 1778 h 2337"/>
              <a:gd name="T60" fmla="*/ 421 w 611"/>
              <a:gd name="T61" fmla="*/ 1997 h 2337"/>
              <a:gd name="T62" fmla="*/ 297 w 611"/>
              <a:gd name="T63" fmla="*/ 2093 h 2337"/>
              <a:gd name="T64" fmla="*/ 421 w 611"/>
              <a:gd name="T65" fmla="*/ 338 h 2337"/>
              <a:gd name="T66" fmla="*/ 271 w 611"/>
              <a:gd name="T67" fmla="*/ 260 h 2337"/>
              <a:gd name="T68" fmla="*/ 421 w 611"/>
              <a:gd name="T69" fmla="*/ 338 h 2337"/>
              <a:gd name="T70" fmla="*/ 182 w 611"/>
              <a:gd name="T71" fmla="*/ 1348 h 2337"/>
              <a:gd name="T72" fmla="*/ 340 w 611"/>
              <a:gd name="T73" fmla="*/ 1422 h 2337"/>
              <a:gd name="T74" fmla="*/ 425 w 611"/>
              <a:gd name="T75" fmla="*/ 980 h 2337"/>
              <a:gd name="T76" fmla="*/ 202 w 611"/>
              <a:gd name="T77" fmla="*/ 965 h 2337"/>
              <a:gd name="T78" fmla="*/ 420 w 611"/>
              <a:gd name="T79" fmla="*/ 1635 h 2337"/>
              <a:gd name="T80" fmla="*/ 288 w 611"/>
              <a:gd name="T81" fmla="*/ 1544 h 2337"/>
              <a:gd name="T82" fmla="*/ 420 w 611"/>
              <a:gd name="T83" fmla="*/ 1635 h 2337"/>
              <a:gd name="T84" fmla="*/ 185 w 611"/>
              <a:gd name="T85" fmla="*/ 701 h 2337"/>
              <a:gd name="T86" fmla="*/ 310 w 611"/>
              <a:gd name="T87" fmla="*/ 79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1" h="2337">
                <a:moveTo>
                  <a:pt x="231" y="1495"/>
                </a:moveTo>
                <a:cubicBezTo>
                  <a:pt x="185" y="1450"/>
                  <a:pt x="137" y="1408"/>
                  <a:pt x="95" y="1361"/>
                </a:cubicBezTo>
                <a:cubicBezTo>
                  <a:pt x="43" y="1302"/>
                  <a:pt x="10" y="1232"/>
                  <a:pt x="16" y="1150"/>
                </a:cubicBezTo>
                <a:cubicBezTo>
                  <a:pt x="21" y="1081"/>
                  <a:pt x="51" y="1022"/>
                  <a:pt x="96" y="973"/>
                </a:cubicBezTo>
                <a:cubicBezTo>
                  <a:pt x="134" y="931"/>
                  <a:pt x="178" y="894"/>
                  <a:pt x="220" y="855"/>
                </a:cubicBezTo>
                <a:cubicBezTo>
                  <a:pt x="224" y="851"/>
                  <a:pt x="229" y="848"/>
                  <a:pt x="233" y="844"/>
                </a:cubicBezTo>
                <a:cubicBezTo>
                  <a:pt x="199" y="814"/>
                  <a:pt x="164" y="785"/>
                  <a:pt x="131" y="754"/>
                </a:cubicBezTo>
                <a:cubicBezTo>
                  <a:pt x="94" y="718"/>
                  <a:pt x="63" y="676"/>
                  <a:pt x="40" y="628"/>
                </a:cubicBezTo>
                <a:cubicBezTo>
                  <a:pt x="4" y="551"/>
                  <a:pt x="7" y="475"/>
                  <a:pt x="45" y="399"/>
                </a:cubicBezTo>
                <a:cubicBezTo>
                  <a:pt x="85" y="322"/>
                  <a:pt x="146" y="264"/>
                  <a:pt x="213" y="212"/>
                </a:cubicBezTo>
                <a:cubicBezTo>
                  <a:pt x="219" y="207"/>
                  <a:pt x="226" y="202"/>
                  <a:pt x="235" y="195"/>
                </a:cubicBezTo>
                <a:cubicBezTo>
                  <a:pt x="175" y="152"/>
                  <a:pt x="119" y="107"/>
                  <a:pt x="73" y="47"/>
                </a:cubicBezTo>
                <a:cubicBezTo>
                  <a:pt x="90" y="31"/>
                  <a:pt x="107" y="16"/>
                  <a:pt x="124" y="1"/>
                </a:cubicBezTo>
                <a:cubicBezTo>
                  <a:pt x="153" y="29"/>
                  <a:pt x="180" y="57"/>
                  <a:pt x="209" y="83"/>
                </a:cubicBezTo>
                <a:cubicBezTo>
                  <a:pt x="234" y="105"/>
                  <a:pt x="262" y="123"/>
                  <a:pt x="289" y="143"/>
                </a:cubicBezTo>
                <a:cubicBezTo>
                  <a:pt x="299" y="151"/>
                  <a:pt x="306" y="151"/>
                  <a:pt x="317" y="144"/>
                </a:cubicBezTo>
                <a:cubicBezTo>
                  <a:pt x="371" y="107"/>
                  <a:pt x="422" y="67"/>
                  <a:pt x="465" y="16"/>
                </a:cubicBezTo>
                <a:cubicBezTo>
                  <a:pt x="470" y="11"/>
                  <a:pt x="475" y="6"/>
                  <a:pt x="480" y="0"/>
                </a:cubicBezTo>
                <a:cubicBezTo>
                  <a:pt x="498" y="16"/>
                  <a:pt x="515" y="31"/>
                  <a:pt x="534" y="47"/>
                </a:cubicBezTo>
                <a:cubicBezTo>
                  <a:pt x="488" y="105"/>
                  <a:pt x="433" y="152"/>
                  <a:pt x="371" y="195"/>
                </a:cubicBezTo>
                <a:cubicBezTo>
                  <a:pt x="379" y="201"/>
                  <a:pt x="385" y="206"/>
                  <a:pt x="392" y="211"/>
                </a:cubicBezTo>
                <a:cubicBezTo>
                  <a:pt x="457" y="261"/>
                  <a:pt x="514" y="316"/>
                  <a:pt x="555" y="388"/>
                </a:cubicBezTo>
                <a:cubicBezTo>
                  <a:pt x="603" y="474"/>
                  <a:pt x="604" y="560"/>
                  <a:pt x="557" y="647"/>
                </a:cubicBezTo>
                <a:cubicBezTo>
                  <a:pt x="517" y="719"/>
                  <a:pt x="459" y="775"/>
                  <a:pt x="395" y="824"/>
                </a:cubicBezTo>
                <a:cubicBezTo>
                  <a:pt x="388" y="830"/>
                  <a:pt x="380" y="836"/>
                  <a:pt x="371" y="843"/>
                </a:cubicBezTo>
                <a:cubicBezTo>
                  <a:pt x="377" y="848"/>
                  <a:pt x="383" y="852"/>
                  <a:pt x="388" y="857"/>
                </a:cubicBezTo>
                <a:cubicBezTo>
                  <a:pt x="445" y="900"/>
                  <a:pt x="498" y="948"/>
                  <a:pt x="538" y="1008"/>
                </a:cubicBezTo>
                <a:cubicBezTo>
                  <a:pt x="609" y="1115"/>
                  <a:pt x="609" y="1220"/>
                  <a:pt x="537" y="1327"/>
                </a:cubicBezTo>
                <a:cubicBezTo>
                  <a:pt x="497" y="1386"/>
                  <a:pt x="446" y="1434"/>
                  <a:pt x="389" y="1477"/>
                </a:cubicBezTo>
                <a:cubicBezTo>
                  <a:pt x="384" y="1481"/>
                  <a:pt x="378" y="1486"/>
                  <a:pt x="373" y="1490"/>
                </a:cubicBezTo>
                <a:cubicBezTo>
                  <a:pt x="407" y="1520"/>
                  <a:pt x="443" y="1547"/>
                  <a:pt x="473" y="1580"/>
                </a:cubicBezTo>
                <a:cubicBezTo>
                  <a:pt x="504" y="1613"/>
                  <a:pt x="533" y="1650"/>
                  <a:pt x="556" y="1689"/>
                </a:cubicBezTo>
                <a:cubicBezTo>
                  <a:pt x="611" y="1784"/>
                  <a:pt x="600" y="1878"/>
                  <a:pt x="542" y="1968"/>
                </a:cubicBezTo>
                <a:cubicBezTo>
                  <a:pt x="498" y="2036"/>
                  <a:pt x="439" y="2089"/>
                  <a:pt x="371" y="2139"/>
                </a:cubicBezTo>
                <a:cubicBezTo>
                  <a:pt x="432" y="2182"/>
                  <a:pt x="487" y="2228"/>
                  <a:pt x="534" y="2287"/>
                </a:cubicBezTo>
                <a:cubicBezTo>
                  <a:pt x="516" y="2303"/>
                  <a:pt x="499" y="2318"/>
                  <a:pt x="477" y="2337"/>
                </a:cubicBezTo>
                <a:cubicBezTo>
                  <a:pt x="473" y="2331"/>
                  <a:pt x="469" y="2324"/>
                  <a:pt x="464" y="2318"/>
                </a:cubicBezTo>
                <a:cubicBezTo>
                  <a:pt x="422" y="2267"/>
                  <a:pt x="371" y="2227"/>
                  <a:pt x="316" y="2190"/>
                </a:cubicBezTo>
                <a:cubicBezTo>
                  <a:pt x="306" y="2183"/>
                  <a:pt x="299" y="2184"/>
                  <a:pt x="290" y="2190"/>
                </a:cubicBezTo>
                <a:cubicBezTo>
                  <a:pt x="238" y="2225"/>
                  <a:pt x="189" y="2264"/>
                  <a:pt x="147" y="2312"/>
                </a:cubicBezTo>
                <a:cubicBezTo>
                  <a:pt x="141" y="2319"/>
                  <a:pt x="134" y="2326"/>
                  <a:pt x="126" y="2335"/>
                </a:cubicBezTo>
                <a:cubicBezTo>
                  <a:pt x="108" y="2319"/>
                  <a:pt x="91" y="2304"/>
                  <a:pt x="71" y="2286"/>
                </a:cubicBezTo>
                <a:cubicBezTo>
                  <a:pt x="97" y="2259"/>
                  <a:pt x="121" y="2232"/>
                  <a:pt x="148" y="2208"/>
                </a:cubicBezTo>
                <a:cubicBezTo>
                  <a:pt x="174" y="2184"/>
                  <a:pt x="203" y="2163"/>
                  <a:pt x="233" y="2138"/>
                </a:cubicBezTo>
                <a:cubicBezTo>
                  <a:pt x="228" y="2134"/>
                  <a:pt x="222" y="2129"/>
                  <a:pt x="216" y="2124"/>
                </a:cubicBezTo>
                <a:cubicBezTo>
                  <a:pt x="150" y="2074"/>
                  <a:pt x="91" y="2018"/>
                  <a:pt x="51" y="1945"/>
                </a:cubicBezTo>
                <a:cubicBezTo>
                  <a:pt x="0" y="1854"/>
                  <a:pt x="4" y="1764"/>
                  <a:pt x="57" y="1675"/>
                </a:cubicBezTo>
                <a:cubicBezTo>
                  <a:pt x="97" y="1607"/>
                  <a:pt x="154" y="1554"/>
                  <a:pt x="216" y="1506"/>
                </a:cubicBezTo>
                <a:cubicBezTo>
                  <a:pt x="222" y="1502"/>
                  <a:pt x="228" y="1498"/>
                  <a:pt x="231" y="1495"/>
                </a:cubicBezTo>
                <a:close/>
                <a:moveTo>
                  <a:pt x="517" y="482"/>
                </a:moveTo>
                <a:cubicBezTo>
                  <a:pt x="506" y="458"/>
                  <a:pt x="497" y="437"/>
                  <a:pt x="487" y="417"/>
                </a:cubicBezTo>
                <a:cubicBezTo>
                  <a:pt x="485" y="413"/>
                  <a:pt x="478" y="411"/>
                  <a:pt x="473" y="411"/>
                </a:cubicBezTo>
                <a:cubicBezTo>
                  <a:pt x="360" y="411"/>
                  <a:pt x="247" y="411"/>
                  <a:pt x="133" y="411"/>
                </a:cubicBezTo>
                <a:cubicBezTo>
                  <a:pt x="128" y="412"/>
                  <a:pt x="120" y="414"/>
                  <a:pt x="119" y="418"/>
                </a:cubicBezTo>
                <a:cubicBezTo>
                  <a:pt x="108" y="438"/>
                  <a:pt x="100" y="458"/>
                  <a:pt x="89" y="482"/>
                </a:cubicBezTo>
                <a:cubicBezTo>
                  <a:pt x="233" y="482"/>
                  <a:pt x="372" y="482"/>
                  <a:pt x="517" y="482"/>
                </a:cubicBezTo>
                <a:close/>
                <a:moveTo>
                  <a:pt x="517" y="1853"/>
                </a:moveTo>
                <a:cubicBezTo>
                  <a:pt x="372" y="1853"/>
                  <a:pt x="233" y="1853"/>
                  <a:pt x="90" y="1853"/>
                </a:cubicBezTo>
                <a:cubicBezTo>
                  <a:pt x="99" y="1874"/>
                  <a:pt x="106" y="1894"/>
                  <a:pt x="116" y="1911"/>
                </a:cubicBezTo>
                <a:cubicBezTo>
                  <a:pt x="119" y="1917"/>
                  <a:pt x="129" y="1923"/>
                  <a:pt x="136" y="1923"/>
                </a:cubicBezTo>
                <a:cubicBezTo>
                  <a:pt x="248" y="1923"/>
                  <a:pt x="360" y="1923"/>
                  <a:pt x="472" y="1923"/>
                </a:cubicBezTo>
                <a:cubicBezTo>
                  <a:pt x="477" y="1923"/>
                  <a:pt x="485" y="1921"/>
                  <a:pt x="487" y="1918"/>
                </a:cubicBezTo>
                <a:cubicBezTo>
                  <a:pt x="497" y="1897"/>
                  <a:pt x="506" y="1876"/>
                  <a:pt x="517" y="1853"/>
                </a:cubicBezTo>
                <a:close/>
                <a:moveTo>
                  <a:pt x="517" y="557"/>
                </a:moveTo>
                <a:cubicBezTo>
                  <a:pt x="372" y="557"/>
                  <a:pt x="233" y="557"/>
                  <a:pt x="90" y="557"/>
                </a:cubicBezTo>
                <a:cubicBezTo>
                  <a:pt x="100" y="579"/>
                  <a:pt x="108" y="599"/>
                  <a:pt x="118" y="619"/>
                </a:cubicBezTo>
                <a:cubicBezTo>
                  <a:pt x="121" y="623"/>
                  <a:pt x="129" y="626"/>
                  <a:pt x="134" y="627"/>
                </a:cubicBezTo>
                <a:cubicBezTo>
                  <a:pt x="247" y="627"/>
                  <a:pt x="360" y="627"/>
                  <a:pt x="472" y="627"/>
                </a:cubicBezTo>
                <a:cubicBezTo>
                  <a:pt x="477" y="627"/>
                  <a:pt x="485" y="624"/>
                  <a:pt x="487" y="621"/>
                </a:cubicBezTo>
                <a:cubicBezTo>
                  <a:pt x="497" y="601"/>
                  <a:pt x="506" y="580"/>
                  <a:pt x="517" y="557"/>
                </a:cubicBezTo>
                <a:close/>
                <a:moveTo>
                  <a:pt x="90" y="1204"/>
                </a:moveTo>
                <a:cubicBezTo>
                  <a:pt x="99" y="1225"/>
                  <a:pt x="106" y="1244"/>
                  <a:pt x="115" y="1262"/>
                </a:cubicBezTo>
                <a:cubicBezTo>
                  <a:pt x="119" y="1268"/>
                  <a:pt x="129" y="1274"/>
                  <a:pt x="137" y="1275"/>
                </a:cubicBezTo>
                <a:cubicBezTo>
                  <a:pt x="248" y="1275"/>
                  <a:pt x="359" y="1275"/>
                  <a:pt x="471" y="1275"/>
                </a:cubicBezTo>
                <a:cubicBezTo>
                  <a:pt x="476" y="1275"/>
                  <a:pt x="485" y="1274"/>
                  <a:pt x="486" y="1270"/>
                </a:cubicBezTo>
                <a:cubicBezTo>
                  <a:pt x="497" y="1250"/>
                  <a:pt x="506" y="1228"/>
                  <a:pt x="517" y="1204"/>
                </a:cubicBezTo>
                <a:cubicBezTo>
                  <a:pt x="372" y="1204"/>
                  <a:pt x="233" y="1204"/>
                  <a:pt x="90" y="1204"/>
                </a:cubicBezTo>
                <a:close/>
                <a:moveTo>
                  <a:pt x="517" y="1130"/>
                </a:moveTo>
                <a:cubicBezTo>
                  <a:pt x="506" y="1106"/>
                  <a:pt x="498" y="1086"/>
                  <a:pt x="488" y="1067"/>
                </a:cubicBezTo>
                <a:cubicBezTo>
                  <a:pt x="486" y="1063"/>
                  <a:pt x="477" y="1060"/>
                  <a:pt x="471" y="1060"/>
                </a:cubicBezTo>
                <a:cubicBezTo>
                  <a:pt x="359" y="1059"/>
                  <a:pt x="246" y="1059"/>
                  <a:pt x="134" y="1060"/>
                </a:cubicBezTo>
                <a:cubicBezTo>
                  <a:pt x="129" y="1060"/>
                  <a:pt x="121" y="1061"/>
                  <a:pt x="120" y="1064"/>
                </a:cubicBezTo>
                <a:cubicBezTo>
                  <a:pt x="109" y="1085"/>
                  <a:pt x="100" y="1107"/>
                  <a:pt x="89" y="1130"/>
                </a:cubicBezTo>
                <a:cubicBezTo>
                  <a:pt x="234" y="1130"/>
                  <a:pt x="372" y="1130"/>
                  <a:pt x="517" y="1130"/>
                </a:cubicBezTo>
                <a:close/>
                <a:moveTo>
                  <a:pt x="517" y="1778"/>
                </a:moveTo>
                <a:cubicBezTo>
                  <a:pt x="506" y="1754"/>
                  <a:pt x="496" y="1733"/>
                  <a:pt x="486" y="1712"/>
                </a:cubicBezTo>
                <a:cubicBezTo>
                  <a:pt x="484" y="1709"/>
                  <a:pt x="476" y="1708"/>
                  <a:pt x="471" y="1708"/>
                </a:cubicBezTo>
                <a:cubicBezTo>
                  <a:pt x="360" y="1708"/>
                  <a:pt x="248" y="1708"/>
                  <a:pt x="136" y="1708"/>
                </a:cubicBezTo>
                <a:cubicBezTo>
                  <a:pt x="130" y="1708"/>
                  <a:pt x="122" y="1709"/>
                  <a:pt x="120" y="1713"/>
                </a:cubicBezTo>
                <a:cubicBezTo>
                  <a:pt x="109" y="1733"/>
                  <a:pt x="100" y="1755"/>
                  <a:pt x="89" y="1778"/>
                </a:cubicBezTo>
                <a:cubicBezTo>
                  <a:pt x="234" y="1778"/>
                  <a:pt x="372" y="1778"/>
                  <a:pt x="517" y="1778"/>
                </a:cubicBezTo>
                <a:close/>
                <a:moveTo>
                  <a:pt x="425" y="2003"/>
                </a:moveTo>
                <a:cubicBezTo>
                  <a:pt x="424" y="2001"/>
                  <a:pt x="422" y="1999"/>
                  <a:pt x="421" y="1997"/>
                </a:cubicBezTo>
                <a:cubicBezTo>
                  <a:pt x="342" y="1997"/>
                  <a:pt x="264" y="1997"/>
                  <a:pt x="185" y="1997"/>
                </a:cubicBezTo>
                <a:cubicBezTo>
                  <a:pt x="184" y="1999"/>
                  <a:pt x="183" y="2001"/>
                  <a:pt x="182" y="2003"/>
                </a:cubicBezTo>
                <a:cubicBezTo>
                  <a:pt x="220" y="2033"/>
                  <a:pt x="258" y="2063"/>
                  <a:pt x="297" y="2093"/>
                </a:cubicBezTo>
                <a:cubicBezTo>
                  <a:pt x="300" y="2095"/>
                  <a:pt x="307" y="2094"/>
                  <a:pt x="309" y="2092"/>
                </a:cubicBezTo>
                <a:cubicBezTo>
                  <a:pt x="348" y="2063"/>
                  <a:pt x="387" y="2033"/>
                  <a:pt x="425" y="2003"/>
                </a:cubicBezTo>
                <a:close/>
                <a:moveTo>
                  <a:pt x="421" y="338"/>
                </a:moveTo>
                <a:cubicBezTo>
                  <a:pt x="422" y="336"/>
                  <a:pt x="423" y="334"/>
                  <a:pt x="424" y="333"/>
                </a:cubicBezTo>
                <a:cubicBezTo>
                  <a:pt x="395" y="309"/>
                  <a:pt x="367" y="283"/>
                  <a:pt x="337" y="261"/>
                </a:cubicBezTo>
                <a:cubicBezTo>
                  <a:pt x="296" y="231"/>
                  <a:pt x="310" y="233"/>
                  <a:pt x="271" y="260"/>
                </a:cubicBezTo>
                <a:cubicBezTo>
                  <a:pt x="253" y="273"/>
                  <a:pt x="236" y="287"/>
                  <a:pt x="219" y="301"/>
                </a:cubicBezTo>
                <a:cubicBezTo>
                  <a:pt x="207" y="312"/>
                  <a:pt x="195" y="323"/>
                  <a:pt x="180" y="338"/>
                </a:cubicBezTo>
                <a:cubicBezTo>
                  <a:pt x="264" y="338"/>
                  <a:pt x="342" y="338"/>
                  <a:pt x="421" y="338"/>
                </a:cubicBezTo>
                <a:close/>
                <a:moveTo>
                  <a:pt x="424" y="1353"/>
                </a:moveTo>
                <a:cubicBezTo>
                  <a:pt x="423" y="1352"/>
                  <a:pt x="422" y="1350"/>
                  <a:pt x="420" y="1348"/>
                </a:cubicBezTo>
                <a:cubicBezTo>
                  <a:pt x="342" y="1348"/>
                  <a:pt x="264" y="1348"/>
                  <a:pt x="182" y="1348"/>
                </a:cubicBezTo>
                <a:cubicBezTo>
                  <a:pt x="189" y="1356"/>
                  <a:pt x="192" y="1361"/>
                  <a:pt x="197" y="1365"/>
                </a:cubicBezTo>
                <a:cubicBezTo>
                  <a:pt x="220" y="1384"/>
                  <a:pt x="242" y="1405"/>
                  <a:pt x="266" y="1422"/>
                </a:cubicBezTo>
                <a:cubicBezTo>
                  <a:pt x="312" y="1455"/>
                  <a:pt x="294" y="1455"/>
                  <a:pt x="340" y="1422"/>
                </a:cubicBezTo>
                <a:cubicBezTo>
                  <a:pt x="369" y="1401"/>
                  <a:pt x="396" y="1376"/>
                  <a:pt x="424" y="1353"/>
                </a:cubicBezTo>
                <a:close/>
                <a:moveTo>
                  <a:pt x="420" y="986"/>
                </a:moveTo>
                <a:cubicBezTo>
                  <a:pt x="422" y="984"/>
                  <a:pt x="423" y="982"/>
                  <a:pt x="425" y="980"/>
                </a:cubicBezTo>
                <a:cubicBezTo>
                  <a:pt x="386" y="950"/>
                  <a:pt x="349" y="920"/>
                  <a:pt x="310" y="891"/>
                </a:cubicBezTo>
                <a:cubicBezTo>
                  <a:pt x="306" y="888"/>
                  <a:pt x="296" y="891"/>
                  <a:pt x="291" y="894"/>
                </a:cubicBezTo>
                <a:cubicBezTo>
                  <a:pt x="261" y="917"/>
                  <a:pt x="231" y="941"/>
                  <a:pt x="202" y="965"/>
                </a:cubicBezTo>
                <a:cubicBezTo>
                  <a:pt x="195" y="970"/>
                  <a:pt x="189" y="977"/>
                  <a:pt x="181" y="986"/>
                </a:cubicBezTo>
                <a:cubicBezTo>
                  <a:pt x="264" y="986"/>
                  <a:pt x="342" y="986"/>
                  <a:pt x="420" y="986"/>
                </a:cubicBezTo>
                <a:close/>
                <a:moveTo>
                  <a:pt x="420" y="1635"/>
                </a:moveTo>
                <a:cubicBezTo>
                  <a:pt x="421" y="1633"/>
                  <a:pt x="423" y="1631"/>
                  <a:pt x="424" y="1628"/>
                </a:cubicBezTo>
                <a:cubicBezTo>
                  <a:pt x="389" y="1600"/>
                  <a:pt x="353" y="1572"/>
                  <a:pt x="318" y="1543"/>
                </a:cubicBezTo>
                <a:cubicBezTo>
                  <a:pt x="307" y="1534"/>
                  <a:pt x="298" y="1536"/>
                  <a:pt x="288" y="1544"/>
                </a:cubicBezTo>
                <a:cubicBezTo>
                  <a:pt x="258" y="1569"/>
                  <a:pt x="227" y="1593"/>
                  <a:pt x="197" y="1618"/>
                </a:cubicBezTo>
                <a:cubicBezTo>
                  <a:pt x="192" y="1622"/>
                  <a:pt x="187" y="1628"/>
                  <a:pt x="181" y="1635"/>
                </a:cubicBezTo>
                <a:cubicBezTo>
                  <a:pt x="263" y="1635"/>
                  <a:pt x="342" y="1635"/>
                  <a:pt x="420" y="1635"/>
                </a:cubicBezTo>
                <a:close/>
                <a:moveTo>
                  <a:pt x="425" y="707"/>
                </a:moveTo>
                <a:cubicBezTo>
                  <a:pt x="423" y="705"/>
                  <a:pt x="422" y="703"/>
                  <a:pt x="421" y="701"/>
                </a:cubicBezTo>
                <a:cubicBezTo>
                  <a:pt x="342" y="701"/>
                  <a:pt x="264" y="701"/>
                  <a:pt x="185" y="701"/>
                </a:cubicBezTo>
                <a:cubicBezTo>
                  <a:pt x="184" y="703"/>
                  <a:pt x="183" y="705"/>
                  <a:pt x="182" y="707"/>
                </a:cubicBezTo>
                <a:cubicBezTo>
                  <a:pt x="220" y="736"/>
                  <a:pt x="258" y="766"/>
                  <a:pt x="296" y="795"/>
                </a:cubicBezTo>
                <a:cubicBezTo>
                  <a:pt x="299" y="798"/>
                  <a:pt x="307" y="797"/>
                  <a:pt x="310" y="795"/>
                </a:cubicBezTo>
                <a:cubicBezTo>
                  <a:pt x="349" y="766"/>
                  <a:pt x="387" y="736"/>
                  <a:pt x="425" y="707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15A51912-CBB0-4442-A591-FB40165495F9}"/>
              </a:ext>
            </a:extLst>
          </p:cNvPr>
          <p:cNvGrpSpPr/>
          <p:nvPr/>
        </p:nvGrpSpPr>
        <p:grpSpPr>
          <a:xfrm>
            <a:off x="5388603" y="1997049"/>
            <a:ext cx="4605338" cy="4391026"/>
            <a:chOff x="5400675" y="1962150"/>
            <a:chExt cx="4605338" cy="4391026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CE228387-6E8B-4658-B9C2-4A1DC428AAEC}"/>
                </a:ext>
              </a:extLst>
            </p:cNvPr>
            <p:cNvSpPr/>
            <p:nvPr/>
          </p:nvSpPr>
          <p:spPr bwMode="auto">
            <a:xfrm>
              <a:off x="5538788" y="2941638"/>
              <a:ext cx="1485900" cy="1550988"/>
            </a:xfrm>
            <a:custGeom>
              <a:avLst/>
              <a:gdLst>
                <a:gd name="T0" fmla="*/ 197 w 739"/>
                <a:gd name="T1" fmla="*/ 264 h 771"/>
                <a:gd name="T2" fmla="*/ 155 w 739"/>
                <a:gd name="T3" fmla="*/ 272 h 771"/>
                <a:gd name="T4" fmla="*/ 134 w 739"/>
                <a:gd name="T5" fmla="*/ 261 h 771"/>
                <a:gd name="T6" fmla="*/ 148 w 739"/>
                <a:gd name="T7" fmla="*/ 238 h 771"/>
                <a:gd name="T8" fmla="*/ 189 w 739"/>
                <a:gd name="T9" fmla="*/ 228 h 771"/>
                <a:gd name="T10" fmla="*/ 137 w 739"/>
                <a:gd name="T11" fmla="*/ 188 h 771"/>
                <a:gd name="T12" fmla="*/ 120 w 739"/>
                <a:gd name="T13" fmla="*/ 185 h 771"/>
                <a:gd name="T14" fmla="*/ 99 w 739"/>
                <a:gd name="T15" fmla="*/ 161 h 771"/>
                <a:gd name="T16" fmla="*/ 125 w 739"/>
                <a:gd name="T17" fmla="*/ 143 h 771"/>
                <a:gd name="T18" fmla="*/ 224 w 739"/>
                <a:gd name="T19" fmla="*/ 201 h 771"/>
                <a:gd name="T20" fmla="*/ 255 w 739"/>
                <a:gd name="T21" fmla="*/ 213 h 771"/>
                <a:gd name="T22" fmla="*/ 392 w 739"/>
                <a:gd name="T23" fmla="*/ 182 h 771"/>
                <a:gd name="T24" fmla="*/ 399 w 739"/>
                <a:gd name="T25" fmla="*/ 116 h 771"/>
                <a:gd name="T26" fmla="*/ 477 w 739"/>
                <a:gd name="T27" fmla="*/ 14 h 771"/>
                <a:gd name="T28" fmla="*/ 514 w 739"/>
                <a:gd name="T29" fmla="*/ 17 h 771"/>
                <a:gd name="T30" fmla="*/ 500 w 739"/>
                <a:gd name="T31" fmla="*/ 51 h 771"/>
                <a:gd name="T32" fmla="*/ 440 w 739"/>
                <a:gd name="T33" fmla="*/ 183 h 771"/>
                <a:gd name="T34" fmla="*/ 545 w 739"/>
                <a:gd name="T35" fmla="*/ 279 h 771"/>
                <a:gd name="T36" fmla="*/ 669 w 739"/>
                <a:gd name="T37" fmla="*/ 211 h 771"/>
                <a:gd name="T38" fmla="*/ 646 w 739"/>
                <a:gd name="T39" fmla="*/ 72 h 771"/>
                <a:gd name="T40" fmla="*/ 632 w 739"/>
                <a:gd name="T41" fmla="*/ 28 h 771"/>
                <a:gd name="T42" fmla="*/ 680 w 739"/>
                <a:gd name="T43" fmla="*/ 44 h 771"/>
                <a:gd name="T44" fmla="*/ 710 w 739"/>
                <a:gd name="T45" fmla="*/ 225 h 771"/>
                <a:gd name="T46" fmla="*/ 556 w 739"/>
                <a:gd name="T47" fmla="*/ 323 h 771"/>
                <a:gd name="T48" fmla="*/ 531 w 739"/>
                <a:gd name="T49" fmla="*/ 323 h 771"/>
                <a:gd name="T50" fmla="*/ 514 w 739"/>
                <a:gd name="T51" fmla="*/ 384 h 771"/>
                <a:gd name="T52" fmla="*/ 462 w 739"/>
                <a:gd name="T53" fmla="*/ 570 h 771"/>
                <a:gd name="T54" fmla="*/ 472 w 739"/>
                <a:gd name="T55" fmla="*/ 599 h 771"/>
                <a:gd name="T56" fmla="*/ 489 w 739"/>
                <a:gd name="T57" fmla="*/ 723 h 771"/>
                <a:gd name="T58" fmla="*/ 370 w 739"/>
                <a:gd name="T59" fmla="*/ 748 h 771"/>
                <a:gd name="T60" fmla="*/ 353 w 739"/>
                <a:gd name="T61" fmla="*/ 711 h 771"/>
                <a:gd name="T62" fmla="*/ 390 w 739"/>
                <a:gd name="T63" fmla="*/ 709 h 771"/>
                <a:gd name="T64" fmla="*/ 452 w 739"/>
                <a:gd name="T65" fmla="*/ 698 h 771"/>
                <a:gd name="T66" fmla="*/ 447 w 739"/>
                <a:gd name="T67" fmla="*/ 637 h 771"/>
                <a:gd name="T68" fmla="*/ 416 w 739"/>
                <a:gd name="T69" fmla="*/ 670 h 771"/>
                <a:gd name="T70" fmla="*/ 407 w 739"/>
                <a:gd name="T71" fmla="*/ 624 h 771"/>
                <a:gd name="T72" fmla="*/ 368 w 739"/>
                <a:gd name="T73" fmla="*/ 666 h 771"/>
                <a:gd name="T74" fmla="*/ 341 w 739"/>
                <a:gd name="T75" fmla="*/ 689 h 771"/>
                <a:gd name="T76" fmla="*/ 325 w 739"/>
                <a:gd name="T77" fmla="*/ 657 h 771"/>
                <a:gd name="T78" fmla="*/ 407 w 739"/>
                <a:gd name="T79" fmla="*/ 578 h 771"/>
                <a:gd name="T80" fmla="*/ 426 w 739"/>
                <a:gd name="T81" fmla="*/ 565 h 771"/>
                <a:gd name="T82" fmla="*/ 497 w 739"/>
                <a:gd name="T83" fmla="*/ 312 h 771"/>
                <a:gd name="T84" fmla="*/ 404 w 739"/>
                <a:gd name="T85" fmla="*/ 215 h 771"/>
                <a:gd name="T86" fmla="*/ 250 w 739"/>
                <a:gd name="T87" fmla="*/ 252 h 771"/>
                <a:gd name="T88" fmla="*/ 241 w 739"/>
                <a:gd name="T89" fmla="*/ 272 h 771"/>
                <a:gd name="T90" fmla="*/ 120 w 739"/>
                <a:gd name="T91" fmla="*/ 384 h 771"/>
                <a:gd name="T92" fmla="*/ 1 w 739"/>
                <a:gd name="T93" fmla="*/ 271 h 771"/>
                <a:gd name="T94" fmla="*/ 24 w 739"/>
                <a:gd name="T95" fmla="*/ 192 h 771"/>
                <a:gd name="T96" fmla="*/ 62 w 739"/>
                <a:gd name="T97" fmla="*/ 176 h 771"/>
                <a:gd name="T98" fmla="*/ 60 w 739"/>
                <a:gd name="T99" fmla="*/ 216 h 771"/>
                <a:gd name="T100" fmla="*/ 55 w 739"/>
                <a:gd name="T101" fmla="*/ 305 h 771"/>
                <a:gd name="T102" fmla="*/ 134 w 739"/>
                <a:gd name="T103" fmla="*/ 341 h 771"/>
                <a:gd name="T104" fmla="*/ 198 w 739"/>
                <a:gd name="T105" fmla="*/ 275 h 771"/>
                <a:gd name="T106" fmla="*/ 197 w 739"/>
                <a:gd name="T107" fmla="*/ 26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9" h="771">
                  <a:moveTo>
                    <a:pt x="197" y="264"/>
                  </a:moveTo>
                  <a:cubicBezTo>
                    <a:pt x="182" y="267"/>
                    <a:pt x="169" y="271"/>
                    <a:pt x="155" y="272"/>
                  </a:cubicBezTo>
                  <a:cubicBezTo>
                    <a:pt x="148" y="272"/>
                    <a:pt x="141" y="265"/>
                    <a:pt x="134" y="261"/>
                  </a:cubicBezTo>
                  <a:cubicBezTo>
                    <a:pt x="138" y="253"/>
                    <a:pt x="141" y="242"/>
                    <a:pt x="148" y="238"/>
                  </a:cubicBezTo>
                  <a:cubicBezTo>
                    <a:pt x="159" y="233"/>
                    <a:pt x="173" y="232"/>
                    <a:pt x="189" y="228"/>
                  </a:cubicBezTo>
                  <a:cubicBezTo>
                    <a:pt x="177" y="204"/>
                    <a:pt x="159" y="193"/>
                    <a:pt x="137" y="188"/>
                  </a:cubicBezTo>
                  <a:cubicBezTo>
                    <a:pt x="131" y="186"/>
                    <a:pt x="124" y="188"/>
                    <a:pt x="120" y="185"/>
                  </a:cubicBezTo>
                  <a:cubicBezTo>
                    <a:pt x="112" y="178"/>
                    <a:pt x="106" y="169"/>
                    <a:pt x="99" y="161"/>
                  </a:cubicBezTo>
                  <a:cubicBezTo>
                    <a:pt x="108" y="155"/>
                    <a:pt x="116" y="143"/>
                    <a:pt x="125" y="143"/>
                  </a:cubicBezTo>
                  <a:cubicBezTo>
                    <a:pt x="167" y="144"/>
                    <a:pt x="202" y="163"/>
                    <a:pt x="224" y="201"/>
                  </a:cubicBezTo>
                  <a:cubicBezTo>
                    <a:pt x="232" y="215"/>
                    <a:pt x="240" y="217"/>
                    <a:pt x="255" y="213"/>
                  </a:cubicBezTo>
                  <a:cubicBezTo>
                    <a:pt x="301" y="202"/>
                    <a:pt x="346" y="192"/>
                    <a:pt x="392" y="182"/>
                  </a:cubicBezTo>
                  <a:cubicBezTo>
                    <a:pt x="394" y="159"/>
                    <a:pt x="395" y="137"/>
                    <a:pt x="399" y="116"/>
                  </a:cubicBezTo>
                  <a:cubicBezTo>
                    <a:pt x="410" y="71"/>
                    <a:pt x="437" y="37"/>
                    <a:pt x="477" y="14"/>
                  </a:cubicBezTo>
                  <a:cubicBezTo>
                    <a:pt x="490" y="6"/>
                    <a:pt x="505" y="0"/>
                    <a:pt x="514" y="17"/>
                  </a:cubicBezTo>
                  <a:cubicBezTo>
                    <a:pt x="523" y="33"/>
                    <a:pt x="514" y="43"/>
                    <a:pt x="500" y="51"/>
                  </a:cubicBezTo>
                  <a:cubicBezTo>
                    <a:pt x="450" y="82"/>
                    <a:pt x="428" y="131"/>
                    <a:pt x="440" y="183"/>
                  </a:cubicBezTo>
                  <a:cubicBezTo>
                    <a:pt x="451" y="235"/>
                    <a:pt x="493" y="273"/>
                    <a:pt x="545" y="279"/>
                  </a:cubicBezTo>
                  <a:cubicBezTo>
                    <a:pt x="596" y="285"/>
                    <a:pt x="646" y="258"/>
                    <a:pt x="669" y="211"/>
                  </a:cubicBezTo>
                  <a:cubicBezTo>
                    <a:pt x="692" y="165"/>
                    <a:pt x="682" y="109"/>
                    <a:pt x="646" y="72"/>
                  </a:cubicBezTo>
                  <a:cubicBezTo>
                    <a:pt x="634" y="60"/>
                    <a:pt x="611" y="47"/>
                    <a:pt x="632" y="28"/>
                  </a:cubicBezTo>
                  <a:cubicBezTo>
                    <a:pt x="653" y="9"/>
                    <a:pt x="668" y="31"/>
                    <a:pt x="680" y="44"/>
                  </a:cubicBezTo>
                  <a:cubicBezTo>
                    <a:pt x="727" y="98"/>
                    <a:pt x="739" y="160"/>
                    <a:pt x="710" y="225"/>
                  </a:cubicBezTo>
                  <a:cubicBezTo>
                    <a:pt x="681" y="290"/>
                    <a:pt x="627" y="322"/>
                    <a:pt x="556" y="323"/>
                  </a:cubicBezTo>
                  <a:cubicBezTo>
                    <a:pt x="549" y="323"/>
                    <a:pt x="541" y="323"/>
                    <a:pt x="531" y="323"/>
                  </a:cubicBezTo>
                  <a:cubicBezTo>
                    <a:pt x="525" y="343"/>
                    <a:pt x="520" y="364"/>
                    <a:pt x="514" y="384"/>
                  </a:cubicBezTo>
                  <a:cubicBezTo>
                    <a:pt x="497" y="446"/>
                    <a:pt x="480" y="508"/>
                    <a:pt x="462" y="570"/>
                  </a:cubicBezTo>
                  <a:cubicBezTo>
                    <a:pt x="459" y="582"/>
                    <a:pt x="460" y="590"/>
                    <a:pt x="472" y="599"/>
                  </a:cubicBezTo>
                  <a:cubicBezTo>
                    <a:pt x="510" y="630"/>
                    <a:pt x="517" y="683"/>
                    <a:pt x="489" y="723"/>
                  </a:cubicBezTo>
                  <a:cubicBezTo>
                    <a:pt x="463" y="759"/>
                    <a:pt x="411" y="771"/>
                    <a:pt x="370" y="748"/>
                  </a:cubicBezTo>
                  <a:cubicBezTo>
                    <a:pt x="355" y="740"/>
                    <a:pt x="342" y="729"/>
                    <a:pt x="353" y="711"/>
                  </a:cubicBezTo>
                  <a:cubicBezTo>
                    <a:pt x="362" y="695"/>
                    <a:pt x="376" y="701"/>
                    <a:pt x="390" y="709"/>
                  </a:cubicBezTo>
                  <a:cubicBezTo>
                    <a:pt x="414" y="723"/>
                    <a:pt x="436" y="719"/>
                    <a:pt x="452" y="698"/>
                  </a:cubicBezTo>
                  <a:cubicBezTo>
                    <a:pt x="467" y="679"/>
                    <a:pt x="466" y="660"/>
                    <a:pt x="447" y="637"/>
                  </a:cubicBezTo>
                  <a:cubicBezTo>
                    <a:pt x="435" y="647"/>
                    <a:pt x="443" y="679"/>
                    <a:pt x="416" y="670"/>
                  </a:cubicBezTo>
                  <a:cubicBezTo>
                    <a:pt x="390" y="663"/>
                    <a:pt x="412" y="640"/>
                    <a:pt x="407" y="624"/>
                  </a:cubicBezTo>
                  <a:cubicBezTo>
                    <a:pt x="383" y="628"/>
                    <a:pt x="371" y="643"/>
                    <a:pt x="368" y="666"/>
                  </a:cubicBezTo>
                  <a:cubicBezTo>
                    <a:pt x="366" y="682"/>
                    <a:pt x="360" y="693"/>
                    <a:pt x="341" y="689"/>
                  </a:cubicBezTo>
                  <a:cubicBezTo>
                    <a:pt x="323" y="685"/>
                    <a:pt x="323" y="671"/>
                    <a:pt x="325" y="657"/>
                  </a:cubicBezTo>
                  <a:cubicBezTo>
                    <a:pt x="330" y="615"/>
                    <a:pt x="360" y="587"/>
                    <a:pt x="407" y="578"/>
                  </a:cubicBezTo>
                  <a:cubicBezTo>
                    <a:pt x="414" y="577"/>
                    <a:pt x="424" y="571"/>
                    <a:pt x="426" y="565"/>
                  </a:cubicBezTo>
                  <a:cubicBezTo>
                    <a:pt x="450" y="482"/>
                    <a:pt x="473" y="398"/>
                    <a:pt x="497" y="312"/>
                  </a:cubicBezTo>
                  <a:cubicBezTo>
                    <a:pt x="454" y="292"/>
                    <a:pt x="422" y="262"/>
                    <a:pt x="404" y="215"/>
                  </a:cubicBezTo>
                  <a:cubicBezTo>
                    <a:pt x="352" y="227"/>
                    <a:pt x="301" y="239"/>
                    <a:pt x="250" y="252"/>
                  </a:cubicBezTo>
                  <a:cubicBezTo>
                    <a:pt x="246" y="253"/>
                    <a:pt x="242" y="265"/>
                    <a:pt x="241" y="272"/>
                  </a:cubicBezTo>
                  <a:cubicBezTo>
                    <a:pt x="235" y="339"/>
                    <a:pt x="187" y="384"/>
                    <a:pt x="120" y="384"/>
                  </a:cubicBezTo>
                  <a:cubicBezTo>
                    <a:pt x="56" y="385"/>
                    <a:pt x="2" y="337"/>
                    <a:pt x="1" y="271"/>
                  </a:cubicBezTo>
                  <a:cubicBezTo>
                    <a:pt x="0" y="245"/>
                    <a:pt x="13" y="217"/>
                    <a:pt x="24" y="192"/>
                  </a:cubicBezTo>
                  <a:cubicBezTo>
                    <a:pt x="30" y="177"/>
                    <a:pt x="44" y="163"/>
                    <a:pt x="62" y="176"/>
                  </a:cubicBezTo>
                  <a:cubicBezTo>
                    <a:pt x="80" y="188"/>
                    <a:pt x="70" y="202"/>
                    <a:pt x="60" y="216"/>
                  </a:cubicBezTo>
                  <a:cubicBezTo>
                    <a:pt x="39" y="243"/>
                    <a:pt x="37" y="277"/>
                    <a:pt x="55" y="305"/>
                  </a:cubicBezTo>
                  <a:cubicBezTo>
                    <a:pt x="71" y="332"/>
                    <a:pt x="105" y="347"/>
                    <a:pt x="134" y="341"/>
                  </a:cubicBezTo>
                  <a:cubicBezTo>
                    <a:pt x="167" y="334"/>
                    <a:pt x="193" y="308"/>
                    <a:pt x="198" y="275"/>
                  </a:cubicBezTo>
                  <a:cubicBezTo>
                    <a:pt x="199" y="272"/>
                    <a:pt x="198" y="269"/>
                    <a:pt x="197" y="26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BC53C499-EB2E-4F63-8528-882C6FC2D865}"/>
                </a:ext>
              </a:extLst>
            </p:cNvPr>
            <p:cNvSpPr/>
            <p:nvPr/>
          </p:nvSpPr>
          <p:spPr bwMode="auto">
            <a:xfrm>
              <a:off x="8432800" y="2959100"/>
              <a:ext cx="1449388" cy="1485900"/>
            </a:xfrm>
            <a:custGeom>
              <a:avLst/>
              <a:gdLst>
                <a:gd name="T0" fmla="*/ 132 w 720"/>
                <a:gd name="T1" fmla="*/ 208 h 738"/>
                <a:gd name="T2" fmla="*/ 121 w 720"/>
                <a:gd name="T3" fmla="*/ 160 h 738"/>
                <a:gd name="T4" fmla="*/ 132 w 720"/>
                <a:gd name="T5" fmla="*/ 138 h 738"/>
                <a:gd name="T6" fmla="*/ 154 w 720"/>
                <a:gd name="T7" fmla="*/ 152 h 738"/>
                <a:gd name="T8" fmla="*/ 167 w 720"/>
                <a:gd name="T9" fmla="*/ 198 h 738"/>
                <a:gd name="T10" fmla="*/ 209 w 720"/>
                <a:gd name="T11" fmla="*/ 139 h 738"/>
                <a:gd name="T12" fmla="*/ 213 w 720"/>
                <a:gd name="T13" fmla="*/ 120 h 738"/>
                <a:gd name="T14" fmla="*/ 235 w 720"/>
                <a:gd name="T15" fmla="*/ 110 h 738"/>
                <a:gd name="T16" fmla="*/ 251 w 720"/>
                <a:gd name="T17" fmla="*/ 134 h 738"/>
                <a:gd name="T18" fmla="*/ 179 w 720"/>
                <a:gd name="T19" fmla="*/ 244 h 738"/>
                <a:gd name="T20" fmla="*/ 218 w 720"/>
                <a:gd name="T21" fmla="*/ 398 h 738"/>
                <a:gd name="T22" fmla="*/ 386 w 720"/>
                <a:gd name="T23" fmla="*/ 452 h 738"/>
                <a:gd name="T24" fmla="*/ 529 w 720"/>
                <a:gd name="T25" fmla="*/ 359 h 738"/>
                <a:gd name="T26" fmla="*/ 535 w 720"/>
                <a:gd name="T27" fmla="*/ 337 h 738"/>
                <a:gd name="T28" fmla="*/ 609 w 720"/>
                <a:gd name="T29" fmla="*/ 230 h 738"/>
                <a:gd name="T30" fmla="*/ 645 w 720"/>
                <a:gd name="T31" fmla="*/ 247 h 738"/>
                <a:gd name="T32" fmla="*/ 619 w 720"/>
                <a:gd name="T33" fmla="*/ 273 h 738"/>
                <a:gd name="T34" fmla="*/ 579 w 720"/>
                <a:gd name="T35" fmla="*/ 320 h 738"/>
                <a:gd name="T36" fmla="*/ 624 w 720"/>
                <a:gd name="T37" fmla="*/ 320 h 738"/>
                <a:gd name="T38" fmla="*/ 608 w 720"/>
                <a:gd name="T39" fmla="*/ 364 h 738"/>
                <a:gd name="T40" fmla="*/ 655 w 720"/>
                <a:gd name="T41" fmla="*/ 355 h 738"/>
                <a:gd name="T42" fmla="*/ 668 w 720"/>
                <a:gd name="T43" fmla="*/ 302 h 738"/>
                <a:gd name="T44" fmla="*/ 662 w 720"/>
                <a:gd name="T45" fmla="*/ 289 h 738"/>
                <a:gd name="T46" fmla="*/ 667 w 720"/>
                <a:gd name="T47" fmla="*/ 258 h 738"/>
                <a:gd name="T48" fmla="*/ 699 w 720"/>
                <a:gd name="T49" fmla="*/ 269 h 738"/>
                <a:gd name="T50" fmla="*/ 707 w 720"/>
                <a:gd name="T51" fmla="*/ 357 h 738"/>
                <a:gd name="T52" fmla="*/ 633 w 720"/>
                <a:gd name="T53" fmla="*/ 408 h 738"/>
                <a:gd name="T54" fmla="*/ 549 w 720"/>
                <a:gd name="T55" fmla="*/ 391 h 738"/>
                <a:gd name="T56" fmla="*/ 408 w 720"/>
                <a:gd name="T57" fmla="*/ 480 h 738"/>
                <a:gd name="T58" fmla="*/ 423 w 720"/>
                <a:gd name="T59" fmla="*/ 543 h 738"/>
                <a:gd name="T60" fmla="*/ 406 w 720"/>
                <a:gd name="T61" fmla="*/ 580 h 738"/>
                <a:gd name="T62" fmla="*/ 380 w 720"/>
                <a:gd name="T63" fmla="*/ 549 h 738"/>
                <a:gd name="T64" fmla="*/ 277 w 720"/>
                <a:gd name="T65" fmla="*/ 439 h 738"/>
                <a:gd name="T66" fmla="*/ 143 w 720"/>
                <a:gd name="T67" fmla="*/ 520 h 738"/>
                <a:gd name="T68" fmla="*/ 172 w 720"/>
                <a:gd name="T69" fmla="*/ 645 h 738"/>
                <a:gd name="T70" fmla="*/ 296 w 720"/>
                <a:gd name="T71" fmla="*/ 676 h 738"/>
                <a:gd name="T72" fmla="*/ 312 w 720"/>
                <a:gd name="T73" fmla="*/ 670 h 738"/>
                <a:gd name="T74" fmla="*/ 342 w 720"/>
                <a:gd name="T75" fmla="*/ 681 h 738"/>
                <a:gd name="T76" fmla="*/ 327 w 720"/>
                <a:gd name="T77" fmla="*/ 710 h 738"/>
                <a:gd name="T78" fmla="*/ 151 w 720"/>
                <a:gd name="T79" fmla="*/ 686 h 738"/>
                <a:gd name="T80" fmla="*/ 168 w 720"/>
                <a:gd name="T81" fmla="*/ 421 h 738"/>
                <a:gd name="T82" fmla="*/ 180 w 720"/>
                <a:gd name="T83" fmla="*/ 391 h 738"/>
                <a:gd name="T84" fmla="*/ 150 w 720"/>
                <a:gd name="T85" fmla="*/ 275 h 738"/>
                <a:gd name="T86" fmla="*/ 121 w 720"/>
                <a:gd name="T87" fmla="*/ 250 h 738"/>
                <a:gd name="T88" fmla="*/ 16 w 720"/>
                <a:gd name="T89" fmla="*/ 167 h 738"/>
                <a:gd name="T90" fmla="*/ 52 w 720"/>
                <a:gd name="T91" fmla="*/ 38 h 738"/>
                <a:gd name="T92" fmla="*/ 188 w 720"/>
                <a:gd name="T93" fmla="*/ 23 h 738"/>
                <a:gd name="T94" fmla="*/ 199 w 720"/>
                <a:gd name="T95" fmla="*/ 29 h 738"/>
                <a:gd name="T96" fmla="*/ 214 w 720"/>
                <a:gd name="T97" fmla="*/ 67 h 738"/>
                <a:gd name="T98" fmla="*/ 175 w 720"/>
                <a:gd name="T99" fmla="*/ 66 h 738"/>
                <a:gd name="T100" fmla="*/ 88 w 720"/>
                <a:gd name="T101" fmla="*/ 66 h 738"/>
                <a:gd name="T102" fmla="*/ 54 w 720"/>
                <a:gd name="T103" fmla="*/ 143 h 738"/>
                <a:gd name="T104" fmla="*/ 112 w 720"/>
                <a:gd name="T105" fmla="*/ 206 h 738"/>
                <a:gd name="T106" fmla="*/ 132 w 720"/>
                <a:gd name="T107" fmla="*/ 20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0" h="738">
                  <a:moveTo>
                    <a:pt x="132" y="208"/>
                  </a:moveTo>
                  <a:cubicBezTo>
                    <a:pt x="128" y="189"/>
                    <a:pt x="122" y="175"/>
                    <a:pt x="121" y="160"/>
                  </a:cubicBezTo>
                  <a:cubicBezTo>
                    <a:pt x="121" y="153"/>
                    <a:pt x="128" y="146"/>
                    <a:pt x="132" y="138"/>
                  </a:cubicBezTo>
                  <a:cubicBezTo>
                    <a:pt x="139" y="143"/>
                    <a:pt x="151" y="145"/>
                    <a:pt x="154" y="152"/>
                  </a:cubicBezTo>
                  <a:cubicBezTo>
                    <a:pt x="160" y="165"/>
                    <a:pt x="162" y="180"/>
                    <a:pt x="167" y="198"/>
                  </a:cubicBezTo>
                  <a:cubicBezTo>
                    <a:pt x="193" y="186"/>
                    <a:pt x="204" y="165"/>
                    <a:pt x="209" y="139"/>
                  </a:cubicBezTo>
                  <a:cubicBezTo>
                    <a:pt x="210" y="133"/>
                    <a:pt x="209" y="124"/>
                    <a:pt x="213" y="120"/>
                  </a:cubicBezTo>
                  <a:cubicBezTo>
                    <a:pt x="219" y="115"/>
                    <a:pt x="231" y="108"/>
                    <a:pt x="235" y="110"/>
                  </a:cubicBezTo>
                  <a:cubicBezTo>
                    <a:pt x="242" y="115"/>
                    <a:pt x="251" y="125"/>
                    <a:pt x="251" y="134"/>
                  </a:cubicBezTo>
                  <a:cubicBezTo>
                    <a:pt x="254" y="176"/>
                    <a:pt x="231" y="209"/>
                    <a:pt x="179" y="244"/>
                  </a:cubicBezTo>
                  <a:cubicBezTo>
                    <a:pt x="192" y="294"/>
                    <a:pt x="205" y="345"/>
                    <a:pt x="218" y="398"/>
                  </a:cubicBezTo>
                  <a:cubicBezTo>
                    <a:pt x="284" y="386"/>
                    <a:pt x="339" y="403"/>
                    <a:pt x="386" y="452"/>
                  </a:cubicBezTo>
                  <a:cubicBezTo>
                    <a:pt x="434" y="421"/>
                    <a:pt x="482" y="391"/>
                    <a:pt x="529" y="359"/>
                  </a:cubicBezTo>
                  <a:cubicBezTo>
                    <a:pt x="534" y="356"/>
                    <a:pt x="536" y="344"/>
                    <a:pt x="535" y="337"/>
                  </a:cubicBezTo>
                  <a:cubicBezTo>
                    <a:pt x="528" y="283"/>
                    <a:pt x="558" y="239"/>
                    <a:pt x="609" y="230"/>
                  </a:cubicBezTo>
                  <a:cubicBezTo>
                    <a:pt x="625" y="227"/>
                    <a:pt x="641" y="227"/>
                    <a:pt x="645" y="247"/>
                  </a:cubicBezTo>
                  <a:cubicBezTo>
                    <a:pt x="648" y="266"/>
                    <a:pt x="634" y="270"/>
                    <a:pt x="619" y="273"/>
                  </a:cubicBezTo>
                  <a:cubicBezTo>
                    <a:pt x="589" y="279"/>
                    <a:pt x="576" y="296"/>
                    <a:pt x="579" y="320"/>
                  </a:cubicBezTo>
                  <a:cubicBezTo>
                    <a:pt x="594" y="320"/>
                    <a:pt x="609" y="320"/>
                    <a:pt x="624" y="320"/>
                  </a:cubicBezTo>
                  <a:cubicBezTo>
                    <a:pt x="619" y="334"/>
                    <a:pt x="614" y="347"/>
                    <a:pt x="608" y="364"/>
                  </a:cubicBezTo>
                  <a:cubicBezTo>
                    <a:pt x="622" y="372"/>
                    <a:pt x="639" y="368"/>
                    <a:pt x="655" y="355"/>
                  </a:cubicBezTo>
                  <a:cubicBezTo>
                    <a:pt x="672" y="341"/>
                    <a:pt x="675" y="323"/>
                    <a:pt x="668" y="302"/>
                  </a:cubicBezTo>
                  <a:cubicBezTo>
                    <a:pt x="667" y="298"/>
                    <a:pt x="661" y="294"/>
                    <a:pt x="662" y="289"/>
                  </a:cubicBezTo>
                  <a:cubicBezTo>
                    <a:pt x="662" y="279"/>
                    <a:pt x="665" y="269"/>
                    <a:pt x="667" y="258"/>
                  </a:cubicBezTo>
                  <a:cubicBezTo>
                    <a:pt x="678" y="262"/>
                    <a:pt x="693" y="262"/>
                    <a:pt x="699" y="269"/>
                  </a:cubicBezTo>
                  <a:cubicBezTo>
                    <a:pt x="718" y="296"/>
                    <a:pt x="720" y="326"/>
                    <a:pt x="707" y="357"/>
                  </a:cubicBezTo>
                  <a:cubicBezTo>
                    <a:pt x="692" y="388"/>
                    <a:pt x="667" y="408"/>
                    <a:pt x="633" y="408"/>
                  </a:cubicBezTo>
                  <a:cubicBezTo>
                    <a:pt x="609" y="408"/>
                    <a:pt x="584" y="398"/>
                    <a:pt x="549" y="391"/>
                  </a:cubicBezTo>
                  <a:cubicBezTo>
                    <a:pt x="509" y="416"/>
                    <a:pt x="458" y="449"/>
                    <a:pt x="408" y="480"/>
                  </a:cubicBezTo>
                  <a:cubicBezTo>
                    <a:pt x="413" y="502"/>
                    <a:pt x="419" y="522"/>
                    <a:pt x="423" y="543"/>
                  </a:cubicBezTo>
                  <a:cubicBezTo>
                    <a:pt x="426" y="558"/>
                    <a:pt x="428" y="577"/>
                    <a:pt x="406" y="580"/>
                  </a:cubicBezTo>
                  <a:cubicBezTo>
                    <a:pt x="382" y="583"/>
                    <a:pt x="382" y="565"/>
                    <a:pt x="380" y="549"/>
                  </a:cubicBezTo>
                  <a:cubicBezTo>
                    <a:pt x="374" y="492"/>
                    <a:pt x="330" y="445"/>
                    <a:pt x="277" y="439"/>
                  </a:cubicBezTo>
                  <a:cubicBezTo>
                    <a:pt x="216" y="432"/>
                    <a:pt x="162" y="464"/>
                    <a:pt x="143" y="520"/>
                  </a:cubicBezTo>
                  <a:cubicBezTo>
                    <a:pt x="127" y="568"/>
                    <a:pt x="137" y="610"/>
                    <a:pt x="172" y="645"/>
                  </a:cubicBezTo>
                  <a:cubicBezTo>
                    <a:pt x="206" y="680"/>
                    <a:pt x="248" y="690"/>
                    <a:pt x="296" y="676"/>
                  </a:cubicBezTo>
                  <a:cubicBezTo>
                    <a:pt x="301" y="674"/>
                    <a:pt x="307" y="669"/>
                    <a:pt x="312" y="670"/>
                  </a:cubicBezTo>
                  <a:cubicBezTo>
                    <a:pt x="322" y="672"/>
                    <a:pt x="332" y="677"/>
                    <a:pt x="342" y="681"/>
                  </a:cubicBezTo>
                  <a:cubicBezTo>
                    <a:pt x="337" y="691"/>
                    <a:pt x="334" y="705"/>
                    <a:pt x="327" y="710"/>
                  </a:cubicBezTo>
                  <a:cubicBezTo>
                    <a:pt x="274" y="738"/>
                    <a:pt x="198" y="727"/>
                    <a:pt x="151" y="686"/>
                  </a:cubicBezTo>
                  <a:cubicBezTo>
                    <a:pt x="67" y="612"/>
                    <a:pt x="75" y="484"/>
                    <a:pt x="168" y="421"/>
                  </a:cubicBezTo>
                  <a:cubicBezTo>
                    <a:pt x="181" y="413"/>
                    <a:pt x="184" y="406"/>
                    <a:pt x="180" y="391"/>
                  </a:cubicBezTo>
                  <a:cubicBezTo>
                    <a:pt x="169" y="353"/>
                    <a:pt x="159" y="314"/>
                    <a:pt x="150" y="275"/>
                  </a:cubicBezTo>
                  <a:cubicBezTo>
                    <a:pt x="146" y="257"/>
                    <a:pt x="139" y="251"/>
                    <a:pt x="121" y="250"/>
                  </a:cubicBezTo>
                  <a:cubicBezTo>
                    <a:pt x="68" y="247"/>
                    <a:pt x="33" y="217"/>
                    <a:pt x="16" y="167"/>
                  </a:cubicBezTo>
                  <a:cubicBezTo>
                    <a:pt x="0" y="122"/>
                    <a:pt x="16" y="68"/>
                    <a:pt x="52" y="38"/>
                  </a:cubicBezTo>
                  <a:cubicBezTo>
                    <a:pt x="90" y="6"/>
                    <a:pt x="143" y="0"/>
                    <a:pt x="188" y="23"/>
                  </a:cubicBezTo>
                  <a:cubicBezTo>
                    <a:pt x="191" y="25"/>
                    <a:pt x="195" y="27"/>
                    <a:pt x="199" y="29"/>
                  </a:cubicBezTo>
                  <a:cubicBezTo>
                    <a:pt x="211" y="39"/>
                    <a:pt x="227" y="49"/>
                    <a:pt x="214" y="67"/>
                  </a:cubicBezTo>
                  <a:cubicBezTo>
                    <a:pt x="201" y="85"/>
                    <a:pt x="188" y="75"/>
                    <a:pt x="175" y="66"/>
                  </a:cubicBezTo>
                  <a:cubicBezTo>
                    <a:pt x="146" y="47"/>
                    <a:pt x="116" y="47"/>
                    <a:pt x="88" y="66"/>
                  </a:cubicBezTo>
                  <a:cubicBezTo>
                    <a:pt x="60" y="84"/>
                    <a:pt x="49" y="111"/>
                    <a:pt x="54" y="143"/>
                  </a:cubicBezTo>
                  <a:cubicBezTo>
                    <a:pt x="60" y="176"/>
                    <a:pt x="81" y="196"/>
                    <a:pt x="112" y="206"/>
                  </a:cubicBezTo>
                  <a:cubicBezTo>
                    <a:pt x="117" y="208"/>
                    <a:pt x="123" y="207"/>
                    <a:pt x="132" y="208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6A1DC3BB-553E-4227-9FAD-51EF862B8003}"/>
                </a:ext>
              </a:extLst>
            </p:cNvPr>
            <p:cNvSpPr/>
            <p:nvPr/>
          </p:nvSpPr>
          <p:spPr bwMode="auto">
            <a:xfrm>
              <a:off x="7077075" y="3290888"/>
              <a:ext cx="917575" cy="1200150"/>
            </a:xfrm>
            <a:custGeom>
              <a:avLst/>
              <a:gdLst>
                <a:gd name="T0" fmla="*/ 119 w 456"/>
                <a:gd name="T1" fmla="*/ 1 h 596"/>
                <a:gd name="T2" fmla="*/ 152 w 456"/>
                <a:gd name="T3" fmla="*/ 42 h 596"/>
                <a:gd name="T4" fmla="*/ 137 w 456"/>
                <a:gd name="T5" fmla="*/ 62 h 596"/>
                <a:gd name="T6" fmla="*/ 146 w 456"/>
                <a:gd name="T7" fmla="*/ 330 h 596"/>
                <a:gd name="T8" fmla="*/ 309 w 456"/>
                <a:gd name="T9" fmla="*/ 450 h 596"/>
                <a:gd name="T10" fmla="*/ 429 w 456"/>
                <a:gd name="T11" fmla="*/ 526 h 596"/>
                <a:gd name="T12" fmla="*/ 447 w 456"/>
                <a:gd name="T13" fmla="*/ 540 h 596"/>
                <a:gd name="T14" fmla="*/ 452 w 456"/>
                <a:gd name="T15" fmla="*/ 578 h 596"/>
                <a:gd name="T16" fmla="*/ 414 w 456"/>
                <a:gd name="T17" fmla="*/ 587 h 596"/>
                <a:gd name="T18" fmla="*/ 128 w 456"/>
                <a:gd name="T19" fmla="*/ 393 h 596"/>
                <a:gd name="T20" fmla="*/ 95 w 456"/>
                <a:gd name="T21" fmla="*/ 21 h 596"/>
                <a:gd name="T22" fmla="*/ 119 w 456"/>
                <a:gd name="T23" fmla="*/ 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6" h="596">
                  <a:moveTo>
                    <a:pt x="119" y="1"/>
                  </a:moveTo>
                  <a:cubicBezTo>
                    <a:pt x="148" y="0"/>
                    <a:pt x="162" y="22"/>
                    <a:pt x="152" y="42"/>
                  </a:cubicBezTo>
                  <a:cubicBezTo>
                    <a:pt x="149" y="50"/>
                    <a:pt x="143" y="56"/>
                    <a:pt x="137" y="62"/>
                  </a:cubicBezTo>
                  <a:cubicBezTo>
                    <a:pt x="72" y="146"/>
                    <a:pt x="75" y="251"/>
                    <a:pt x="146" y="330"/>
                  </a:cubicBezTo>
                  <a:cubicBezTo>
                    <a:pt x="192" y="381"/>
                    <a:pt x="251" y="415"/>
                    <a:pt x="309" y="450"/>
                  </a:cubicBezTo>
                  <a:cubicBezTo>
                    <a:pt x="349" y="475"/>
                    <a:pt x="389" y="501"/>
                    <a:pt x="429" y="526"/>
                  </a:cubicBezTo>
                  <a:cubicBezTo>
                    <a:pt x="436" y="530"/>
                    <a:pt x="445" y="534"/>
                    <a:pt x="447" y="540"/>
                  </a:cubicBezTo>
                  <a:cubicBezTo>
                    <a:pt x="451" y="552"/>
                    <a:pt x="456" y="567"/>
                    <a:pt x="452" y="578"/>
                  </a:cubicBezTo>
                  <a:cubicBezTo>
                    <a:pt x="446" y="594"/>
                    <a:pt x="427" y="596"/>
                    <a:pt x="414" y="587"/>
                  </a:cubicBezTo>
                  <a:cubicBezTo>
                    <a:pt x="318" y="524"/>
                    <a:pt x="217" y="466"/>
                    <a:pt x="128" y="393"/>
                  </a:cubicBezTo>
                  <a:cubicBezTo>
                    <a:pt x="10" y="296"/>
                    <a:pt x="0" y="132"/>
                    <a:pt x="95" y="21"/>
                  </a:cubicBezTo>
                  <a:cubicBezTo>
                    <a:pt x="103" y="12"/>
                    <a:pt x="114" y="5"/>
                    <a:pt x="119" y="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5B5BD6DF-06AF-4E26-A4BA-A130D2425CAA}"/>
                </a:ext>
              </a:extLst>
            </p:cNvPr>
            <p:cNvSpPr/>
            <p:nvPr/>
          </p:nvSpPr>
          <p:spPr bwMode="auto">
            <a:xfrm>
              <a:off x="6851650" y="5613400"/>
              <a:ext cx="1890713" cy="209550"/>
            </a:xfrm>
            <a:custGeom>
              <a:avLst/>
              <a:gdLst>
                <a:gd name="T0" fmla="*/ 422 w 940"/>
                <a:gd name="T1" fmla="*/ 104 h 104"/>
                <a:gd name="T2" fmla="*/ 39 w 940"/>
                <a:gd name="T3" fmla="*/ 67 h 104"/>
                <a:gd name="T4" fmla="*/ 27 w 940"/>
                <a:gd name="T5" fmla="*/ 65 h 104"/>
                <a:gd name="T6" fmla="*/ 3 w 940"/>
                <a:gd name="T7" fmla="*/ 40 h 104"/>
                <a:gd name="T8" fmla="*/ 35 w 940"/>
                <a:gd name="T9" fmla="*/ 22 h 104"/>
                <a:gd name="T10" fmla="*/ 199 w 940"/>
                <a:gd name="T11" fmla="*/ 43 h 104"/>
                <a:gd name="T12" fmla="*/ 901 w 940"/>
                <a:gd name="T13" fmla="*/ 5 h 104"/>
                <a:gd name="T14" fmla="*/ 935 w 940"/>
                <a:gd name="T15" fmla="*/ 18 h 104"/>
                <a:gd name="T16" fmla="*/ 910 w 940"/>
                <a:gd name="T17" fmla="*/ 48 h 104"/>
                <a:gd name="T18" fmla="*/ 423 w 940"/>
                <a:gd name="T19" fmla="*/ 97 h 104"/>
                <a:gd name="T20" fmla="*/ 422 w 940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0" h="104">
                  <a:moveTo>
                    <a:pt x="422" y="104"/>
                  </a:moveTo>
                  <a:cubicBezTo>
                    <a:pt x="295" y="91"/>
                    <a:pt x="167" y="79"/>
                    <a:pt x="39" y="67"/>
                  </a:cubicBezTo>
                  <a:cubicBezTo>
                    <a:pt x="35" y="67"/>
                    <a:pt x="31" y="65"/>
                    <a:pt x="27" y="65"/>
                  </a:cubicBezTo>
                  <a:cubicBezTo>
                    <a:pt x="12" y="62"/>
                    <a:pt x="0" y="57"/>
                    <a:pt x="3" y="40"/>
                  </a:cubicBezTo>
                  <a:cubicBezTo>
                    <a:pt x="5" y="20"/>
                    <a:pt x="21" y="21"/>
                    <a:pt x="35" y="22"/>
                  </a:cubicBezTo>
                  <a:cubicBezTo>
                    <a:pt x="90" y="29"/>
                    <a:pt x="144" y="38"/>
                    <a:pt x="199" y="43"/>
                  </a:cubicBezTo>
                  <a:cubicBezTo>
                    <a:pt x="435" y="64"/>
                    <a:pt x="669" y="55"/>
                    <a:pt x="901" y="5"/>
                  </a:cubicBezTo>
                  <a:cubicBezTo>
                    <a:pt x="916" y="2"/>
                    <a:pt x="930" y="0"/>
                    <a:pt x="935" y="18"/>
                  </a:cubicBezTo>
                  <a:cubicBezTo>
                    <a:pt x="940" y="39"/>
                    <a:pt x="926" y="44"/>
                    <a:pt x="910" y="48"/>
                  </a:cubicBezTo>
                  <a:cubicBezTo>
                    <a:pt x="749" y="83"/>
                    <a:pt x="587" y="95"/>
                    <a:pt x="423" y="97"/>
                  </a:cubicBezTo>
                  <a:cubicBezTo>
                    <a:pt x="423" y="99"/>
                    <a:pt x="422" y="101"/>
                    <a:pt x="422" y="10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2E361043-27DB-4692-B6F1-B62B71545DC2}"/>
                </a:ext>
              </a:extLst>
            </p:cNvPr>
            <p:cNvSpPr/>
            <p:nvPr/>
          </p:nvSpPr>
          <p:spPr bwMode="auto">
            <a:xfrm>
              <a:off x="7165975" y="2609850"/>
              <a:ext cx="874713" cy="714375"/>
            </a:xfrm>
            <a:custGeom>
              <a:avLst/>
              <a:gdLst>
                <a:gd name="T0" fmla="*/ 435 w 435"/>
                <a:gd name="T1" fmla="*/ 326 h 355"/>
                <a:gd name="T2" fmla="*/ 412 w 435"/>
                <a:gd name="T3" fmla="*/ 352 h 355"/>
                <a:gd name="T4" fmla="*/ 378 w 435"/>
                <a:gd name="T5" fmla="*/ 347 h 355"/>
                <a:gd name="T6" fmla="*/ 216 w 435"/>
                <a:gd name="T7" fmla="*/ 243 h 355"/>
                <a:gd name="T8" fmla="*/ 83 w 435"/>
                <a:gd name="T9" fmla="*/ 146 h 355"/>
                <a:gd name="T10" fmla="*/ 13 w 435"/>
                <a:gd name="T11" fmla="*/ 56 h 355"/>
                <a:gd name="T12" fmla="*/ 22 w 435"/>
                <a:gd name="T13" fmla="*/ 8 h 355"/>
                <a:gd name="T14" fmla="*/ 66 w 435"/>
                <a:gd name="T15" fmla="*/ 30 h 355"/>
                <a:gd name="T16" fmla="*/ 188 w 435"/>
                <a:gd name="T17" fmla="*/ 156 h 355"/>
                <a:gd name="T18" fmla="*/ 397 w 435"/>
                <a:gd name="T19" fmla="*/ 289 h 355"/>
                <a:gd name="T20" fmla="*/ 435 w 435"/>
                <a:gd name="T21" fmla="*/ 32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355">
                  <a:moveTo>
                    <a:pt x="435" y="326"/>
                  </a:moveTo>
                  <a:cubicBezTo>
                    <a:pt x="425" y="338"/>
                    <a:pt x="420" y="350"/>
                    <a:pt x="412" y="352"/>
                  </a:cubicBezTo>
                  <a:cubicBezTo>
                    <a:pt x="402" y="355"/>
                    <a:pt x="387" y="353"/>
                    <a:pt x="378" y="347"/>
                  </a:cubicBezTo>
                  <a:cubicBezTo>
                    <a:pt x="323" y="314"/>
                    <a:pt x="269" y="279"/>
                    <a:pt x="216" y="243"/>
                  </a:cubicBezTo>
                  <a:cubicBezTo>
                    <a:pt x="170" y="213"/>
                    <a:pt x="124" y="183"/>
                    <a:pt x="83" y="146"/>
                  </a:cubicBezTo>
                  <a:cubicBezTo>
                    <a:pt x="55" y="122"/>
                    <a:pt x="34" y="88"/>
                    <a:pt x="13" y="56"/>
                  </a:cubicBezTo>
                  <a:cubicBezTo>
                    <a:pt x="0" y="35"/>
                    <a:pt x="6" y="17"/>
                    <a:pt x="22" y="8"/>
                  </a:cubicBezTo>
                  <a:cubicBezTo>
                    <a:pt x="39" y="0"/>
                    <a:pt x="55" y="8"/>
                    <a:pt x="66" y="30"/>
                  </a:cubicBezTo>
                  <a:cubicBezTo>
                    <a:pt x="93" y="85"/>
                    <a:pt x="138" y="123"/>
                    <a:pt x="188" y="156"/>
                  </a:cubicBezTo>
                  <a:cubicBezTo>
                    <a:pt x="257" y="201"/>
                    <a:pt x="328" y="244"/>
                    <a:pt x="397" y="289"/>
                  </a:cubicBezTo>
                  <a:cubicBezTo>
                    <a:pt x="411" y="297"/>
                    <a:pt x="421" y="311"/>
                    <a:pt x="435" y="32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A24CF67D-8E6A-432D-AD08-5086779F230C}"/>
                </a:ext>
              </a:extLst>
            </p:cNvPr>
            <p:cNvSpPr/>
            <p:nvPr/>
          </p:nvSpPr>
          <p:spPr bwMode="auto">
            <a:xfrm>
              <a:off x="8483600" y="4729163"/>
              <a:ext cx="965200" cy="931863"/>
            </a:xfrm>
            <a:custGeom>
              <a:avLst/>
              <a:gdLst>
                <a:gd name="T0" fmla="*/ 480 w 480"/>
                <a:gd name="T1" fmla="*/ 255 h 463"/>
                <a:gd name="T2" fmla="*/ 435 w 480"/>
                <a:gd name="T3" fmla="*/ 334 h 463"/>
                <a:gd name="T4" fmla="*/ 263 w 480"/>
                <a:gd name="T5" fmla="*/ 438 h 463"/>
                <a:gd name="T6" fmla="*/ 212 w 480"/>
                <a:gd name="T7" fmla="*/ 456 h 463"/>
                <a:gd name="T8" fmla="*/ 176 w 480"/>
                <a:gd name="T9" fmla="*/ 445 h 463"/>
                <a:gd name="T10" fmla="*/ 198 w 480"/>
                <a:gd name="T11" fmla="*/ 415 h 463"/>
                <a:gd name="T12" fmla="*/ 324 w 480"/>
                <a:gd name="T13" fmla="*/ 362 h 463"/>
                <a:gd name="T14" fmla="*/ 402 w 480"/>
                <a:gd name="T15" fmla="*/ 304 h 463"/>
                <a:gd name="T16" fmla="*/ 397 w 480"/>
                <a:gd name="T17" fmla="*/ 170 h 463"/>
                <a:gd name="T18" fmla="*/ 200 w 480"/>
                <a:gd name="T19" fmla="*/ 71 h 463"/>
                <a:gd name="T20" fmla="*/ 18 w 480"/>
                <a:gd name="T21" fmla="*/ 26 h 463"/>
                <a:gd name="T22" fmla="*/ 0 w 480"/>
                <a:gd name="T23" fmla="*/ 10 h 463"/>
                <a:gd name="T24" fmla="*/ 23 w 480"/>
                <a:gd name="T25" fmla="*/ 2 h 463"/>
                <a:gd name="T26" fmla="*/ 330 w 480"/>
                <a:gd name="T27" fmla="*/ 95 h 463"/>
                <a:gd name="T28" fmla="*/ 425 w 480"/>
                <a:gd name="T29" fmla="*/ 163 h 463"/>
                <a:gd name="T30" fmla="*/ 480 w 480"/>
                <a:gd name="T31" fmla="*/ 25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0" h="462">
                  <a:moveTo>
                    <a:pt x="480" y="255"/>
                  </a:moveTo>
                  <a:cubicBezTo>
                    <a:pt x="464" y="283"/>
                    <a:pt x="453" y="312"/>
                    <a:pt x="435" y="334"/>
                  </a:cubicBezTo>
                  <a:cubicBezTo>
                    <a:pt x="389" y="387"/>
                    <a:pt x="327" y="414"/>
                    <a:pt x="263" y="438"/>
                  </a:cubicBezTo>
                  <a:cubicBezTo>
                    <a:pt x="246" y="445"/>
                    <a:pt x="229" y="450"/>
                    <a:pt x="212" y="456"/>
                  </a:cubicBezTo>
                  <a:cubicBezTo>
                    <a:pt x="197" y="462"/>
                    <a:pt x="182" y="463"/>
                    <a:pt x="176" y="445"/>
                  </a:cubicBezTo>
                  <a:cubicBezTo>
                    <a:pt x="170" y="427"/>
                    <a:pt x="183" y="421"/>
                    <a:pt x="198" y="415"/>
                  </a:cubicBezTo>
                  <a:cubicBezTo>
                    <a:pt x="240" y="398"/>
                    <a:pt x="284" y="383"/>
                    <a:pt x="324" y="362"/>
                  </a:cubicBezTo>
                  <a:cubicBezTo>
                    <a:pt x="353" y="347"/>
                    <a:pt x="381" y="328"/>
                    <a:pt x="402" y="304"/>
                  </a:cubicBezTo>
                  <a:cubicBezTo>
                    <a:pt x="442" y="261"/>
                    <a:pt x="448" y="214"/>
                    <a:pt x="397" y="170"/>
                  </a:cubicBezTo>
                  <a:cubicBezTo>
                    <a:pt x="339" y="121"/>
                    <a:pt x="271" y="92"/>
                    <a:pt x="200" y="71"/>
                  </a:cubicBezTo>
                  <a:cubicBezTo>
                    <a:pt x="140" y="53"/>
                    <a:pt x="79" y="41"/>
                    <a:pt x="18" y="26"/>
                  </a:cubicBezTo>
                  <a:cubicBezTo>
                    <a:pt x="11" y="24"/>
                    <a:pt x="6" y="16"/>
                    <a:pt x="0" y="10"/>
                  </a:cubicBezTo>
                  <a:cubicBezTo>
                    <a:pt x="8" y="7"/>
                    <a:pt x="16" y="0"/>
                    <a:pt x="23" y="2"/>
                  </a:cubicBezTo>
                  <a:cubicBezTo>
                    <a:pt x="129" y="21"/>
                    <a:pt x="234" y="44"/>
                    <a:pt x="330" y="95"/>
                  </a:cubicBezTo>
                  <a:cubicBezTo>
                    <a:pt x="364" y="113"/>
                    <a:pt x="398" y="136"/>
                    <a:pt x="425" y="163"/>
                  </a:cubicBezTo>
                  <a:cubicBezTo>
                    <a:pt x="448" y="187"/>
                    <a:pt x="461" y="221"/>
                    <a:pt x="480" y="255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AC54C571-31FB-413C-9E6C-89BC1B3A86ED}"/>
                </a:ext>
              </a:extLst>
            </p:cNvPr>
            <p:cNvSpPr/>
            <p:nvPr/>
          </p:nvSpPr>
          <p:spPr bwMode="auto">
            <a:xfrm>
              <a:off x="7813675" y="3335338"/>
              <a:ext cx="476250" cy="879475"/>
            </a:xfrm>
            <a:custGeom>
              <a:avLst/>
              <a:gdLst>
                <a:gd name="T0" fmla="*/ 156 w 237"/>
                <a:gd name="T1" fmla="*/ 169 h 437"/>
                <a:gd name="T2" fmla="*/ 125 w 237"/>
                <a:gd name="T3" fmla="*/ 60 h 437"/>
                <a:gd name="T4" fmla="*/ 128 w 237"/>
                <a:gd name="T5" fmla="*/ 12 h 437"/>
                <a:gd name="T6" fmla="*/ 175 w 237"/>
                <a:gd name="T7" fmla="*/ 29 h 437"/>
                <a:gd name="T8" fmla="*/ 151 w 237"/>
                <a:gd name="T9" fmla="*/ 340 h 437"/>
                <a:gd name="T10" fmla="*/ 58 w 237"/>
                <a:gd name="T11" fmla="*/ 423 h 437"/>
                <a:gd name="T12" fmla="*/ 12 w 237"/>
                <a:gd name="T13" fmla="*/ 420 h 437"/>
                <a:gd name="T14" fmla="*/ 24 w 237"/>
                <a:gd name="T15" fmla="*/ 374 h 437"/>
                <a:gd name="T16" fmla="*/ 118 w 237"/>
                <a:gd name="T17" fmla="*/ 285 h 437"/>
                <a:gd name="T18" fmla="*/ 156 w 237"/>
                <a:gd name="T19" fmla="*/ 1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437">
                  <a:moveTo>
                    <a:pt x="156" y="169"/>
                  </a:moveTo>
                  <a:cubicBezTo>
                    <a:pt x="157" y="129"/>
                    <a:pt x="146" y="93"/>
                    <a:pt x="125" y="60"/>
                  </a:cubicBezTo>
                  <a:cubicBezTo>
                    <a:pt x="113" y="43"/>
                    <a:pt x="109" y="26"/>
                    <a:pt x="128" y="12"/>
                  </a:cubicBezTo>
                  <a:cubicBezTo>
                    <a:pt x="144" y="0"/>
                    <a:pt x="160" y="7"/>
                    <a:pt x="175" y="29"/>
                  </a:cubicBezTo>
                  <a:cubicBezTo>
                    <a:pt x="237" y="124"/>
                    <a:pt x="228" y="253"/>
                    <a:pt x="151" y="340"/>
                  </a:cubicBezTo>
                  <a:cubicBezTo>
                    <a:pt x="124" y="371"/>
                    <a:pt x="90" y="396"/>
                    <a:pt x="58" y="423"/>
                  </a:cubicBezTo>
                  <a:cubicBezTo>
                    <a:pt x="43" y="435"/>
                    <a:pt x="26" y="437"/>
                    <a:pt x="12" y="420"/>
                  </a:cubicBezTo>
                  <a:cubicBezTo>
                    <a:pt x="0" y="405"/>
                    <a:pt x="6" y="390"/>
                    <a:pt x="24" y="374"/>
                  </a:cubicBezTo>
                  <a:cubicBezTo>
                    <a:pt x="57" y="345"/>
                    <a:pt x="90" y="317"/>
                    <a:pt x="118" y="285"/>
                  </a:cubicBezTo>
                  <a:cubicBezTo>
                    <a:pt x="146" y="253"/>
                    <a:pt x="158" y="212"/>
                    <a:pt x="156" y="169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8FC01DD7-3E3B-45C1-82D0-13D0D10A8CB5}"/>
                </a:ext>
              </a:extLst>
            </p:cNvPr>
            <p:cNvSpPr/>
            <p:nvPr/>
          </p:nvSpPr>
          <p:spPr bwMode="auto">
            <a:xfrm>
              <a:off x="6475413" y="5827713"/>
              <a:ext cx="1979613" cy="200025"/>
            </a:xfrm>
            <a:custGeom>
              <a:avLst/>
              <a:gdLst>
                <a:gd name="T0" fmla="*/ 608 w 984"/>
                <a:gd name="T1" fmla="*/ 99 h 99"/>
                <a:gd name="T2" fmla="*/ 37 w 984"/>
                <a:gd name="T3" fmla="*/ 31 h 99"/>
                <a:gd name="T4" fmla="*/ 15 w 984"/>
                <a:gd name="T5" fmla="*/ 25 h 99"/>
                <a:gd name="T6" fmla="*/ 0 w 984"/>
                <a:gd name="T7" fmla="*/ 9 h 99"/>
                <a:gd name="T8" fmla="*/ 20 w 984"/>
                <a:gd name="T9" fmla="*/ 1 h 99"/>
                <a:gd name="T10" fmla="*/ 96 w 984"/>
                <a:gd name="T11" fmla="*/ 18 h 99"/>
                <a:gd name="T12" fmla="*/ 793 w 984"/>
                <a:gd name="T13" fmla="*/ 62 h 99"/>
                <a:gd name="T14" fmla="*/ 957 w 984"/>
                <a:gd name="T15" fmla="*/ 46 h 99"/>
                <a:gd name="T16" fmla="*/ 981 w 984"/>
                <a:gd name="T17" fmla="*/ 56 h 99"/>
                <a:gd name="T18" fmla="*/ 959 w 984"/>
                <a:gd name="T19" fmla="*/ 71 h 99"/>
                <a:gd name="T20" fmla="*/ 608 w 984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4" h="99">
                  <a:moveTo>
                    <a:pt x="608" y="99"/>
                  </a:moveTo>
                  <a:cubicBezTo>
                    <a:pt x="415" y="93"/>
                    <a:pt x="224" y="76"/>
                    <a:pt x="37" y="31"/>
                  </a:cubicBezTo>
                  <a:cubicBezTo>
                    <a:pt x="29" y="29"/>
                    <a:pt x="21" y="29"/>
                    <a:pt x="15" y="25"/>
                  </a:cubicBezTo>
                  <a:cubicBezTo>
                    <a:pt x="9" y="21"/>
                    <a:pt x="5" y="14"/>
                    <a:pt x="0" y="9"/>
                  </a:cubicBezTo>
                  <a:cubicBezTo>
                    <a:pt x="7" y="6"/>
                    <a:pt x="14" y="0"/>
                    <a:pt x="20" y="1"/>
                  </a:cubicBezTo>
                  <a:cubicBezTo>
                    <a:pt x="46" y="5"/>
                    <a:pt x="71" y="13"/>
                    <a:pt x="96" y="18"/>
                  </a:cubicBezTo>
                  <a:cubicBezTo>
                    <a:pt x="326" y="66"/>
                    <a:pt x="559" y="76"/>
                    <a:pt x="793" y="62"/>
                  </a:cubicBezTo>
                  <a:cubicBezTo>
                    <a:pt x="848" y="58"/>
                    <a:pt x="903" y="51"/>
                    <a:pt x="957" y="46"/>
                  </a:cubicBezTo>
                  <a:cubicBezTo>
                    <a:pt x="965" y="46"/>
                    <a:pt x="980" y="51"/>
                    <a:pt x="981" y="56"/>
                  </a:cubicBezTo>
                  <a:cubicBezTo>
                    <a:pt x="984" y="72"/>
                    <a:pt x="970" y="71"/>
                    <a:pt x="959" y="71"/>
                  </a:cubicBezTo>
                  <a:cubicBezTo>
                    <a:pt x="842" y="81"/>
                    <a:pt x="725" y="90"/>
                    <a:pt x="608" y="99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34E0B43B-076A-4FF1-829B-66FB5CAD23E6}"/>
                </a:ext>
              </a:extLst>
            </p:cNvPr>
            <p:cNvSpPr/>
            <p:nvPr/>
          </p:nvSpPr>
          <p:spPr bwMode="auto">
            <a:xfrm>
              <a:off x="5945188" y="5011738"/>
              <a:ext cx="862013" cy="715963"/>
            </a:xfrm>
            <a:custGeom>
              <a:avLst/>
              <a:gdLst>
                <a:gd name="T0" fmla="*/ 408 w 429"/>
                <a:gd name="T1" fmla="*/ 356 h 356"/>
                <a:gd name="T2" fmla="*/ 188 w 429"/>
                <a:gd name="T3" fmla="*/ 283 h 356"/>
                <a:gd name="T4" fmla="*/ 92 w 429"/>
                <a:gd name="T5" fmla="*/ 230 h 356"/>
                <a:gd name="T6" fmla="*/ 51 w 429"/>
                <a:gd name="T7" fmla="*/ 194 h 356"/>
                <a:gd name="T8" fmla="*/ 82 w 429"/>
                <a:gd name="T9" fmla="*/ 3 h 356"/>
                <a:gd name="T10" fmla="*/ 101 w 429"/>
                <a:gd name="T11" fmla="*/ 2 h 356"/>
                <a:gd name="T12" fmla="*/ 99 w 429"/>
                <a:gd name="T13" fmla="*/ 22 h 356"/>
                <a:gd name="T14" fmla="*/ 83 w 429"/>
                <a:gd name="T15" fmla="*/ 37 h 356"/>
                <a:gd name="T16" fmla="*/ 79 w 429"/>
                <a:gd name="T17" fmla="*/ 156 h 356"/>
                <a:gd name="T18" fmla="*/ 169 w 429"/>
                <a:gd name="T19" fmla="*/ 225 h 356"/>
                <a:gd name="T20" fmla="*/ 402 w 429"/>
                <a:gd name="T21" fmla="*/ 306 h 356"/>
                <a:gd name="T22" fmla="*/ 416 w 429"/>
                <a:gd name="T23" fmla="*/ 309 h 356"/>
                <a:gd name="T24" fmla="*/ 429 w 429"/>
                <a:gd name="T25" fmla="*/ 335 h 356"/>
                <a:gd name="T26" fmla="*/ 408 w 429"/>
                <a:gd name="T2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9" h="356">
                  <a:moveTo>
                    <a:pt x="408" y="356"/>
                  </a:moveTo>
                  <a:cubicBezTo>
                    <a:pt x="333" y="332"/>
                    <a:pt x="260" y="310"/>
                    <a:pt x="188" y="283"/>
                  </a:cubicBezTo>
                  <a:cubicBezTo>
                    <a:pt x="154" y="270"/>
                    <a:pt x="123" y="249"/>
                    <a:pt x="92" y="230"/>
                  </a:cubicBezTo>
                  <a:cubicBezTo>
                    <a:pt x="77" y="220"/>
                    <a:pt x="64" y="207"/>
                    <a:pt x="51" y="194"/>
                  </a:cubicBezTo>
                  <a:cubicBezTo>
                    <a:pt x="0" y="139"/>
                    <a:pt x="17" y="40"/>
                    <a:pt x="82" y="3"/>
                  </a:cubicBezTo>
                  <a:cubicBezTo>
                    <a:pt x="87" y="0"/>
                    <a:pt x="94" y="2"/>
                    <a:pt x="101" y="2"/>
                  </a:cubicBezTo>
                  <a:cubicBezTo>
                    <a:pt x="100" y="8"/>
                    <a:pt x="102" y="16"/>
                    <a:pt x="99" y="22"/>
                  </a:cubicBezTo>
                  <a:cubicBezTo>
                    <a:pt x="96" y="28"/>
                    <a:pt x="89" y="32"/>
                    <a:pt x="83" y="37"/>
                  </a:cubicBezTo>
                  <a:cubicBezTo>
                    <a:pt x="41" y="75"/>
                    <a:pt x="46" y="117"/>
                    <a:pt x="79" y="156"/>
                  </a:cubicBezTo>
                  <a:cubicBezTo>
                    <a:pt x="103" y="184"/>
                    <a:pt x="136" y="207"/>
                    <a:pt x="169" y="225"/>
                  </a:cubicBezTo>
                  <a:cubicBezTo>
                    <a:pt x="242" y="266"/>
                    <a:pt x="322" y="287"/>
                    <a:pt x="402" y="306"/>
                  </a:cubicBezTo>
                  <a:cubicBezTo>
                    <a:pt x="407" y="307"/>
                    <a:pt x="414" y="306"/>
                    <a:pt x="416" y="309"/>
                  </a:cubicBezTo>
                  <a:cubicBezTo>
                    <a:pt x="422" y="317"/>
                    <a:pt x="429" y="327"/>
                    <a:pt x="429" y="335"/>
                  </a:cubicBezTo>
                  <a:cubicBezTo>
                    <a:pt x="428" y="342"/>
                    <a:pt x="417" y="348"/>
                    <a:pt x="408" y="35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6BD59C68-E9DB-461C-8F37-7EEC0F587337}"/>
                </a:ext>
              </a:extLst>
            </p:cNvPr>
            <p:cNvSpPr/>
            <p:nvPr/>
          </p:nvSpPr>
          <p:spPr bwMode="auto">
            <a:xfrm>
              <a:off x="7142163" y="4456113"/>
              <a:ext cx="258763" cy="458788"/>
            </a:xfrm>
            <a:custGeom>
              <a:avLst/>
              <a:gdLst>
                <a:gd name="T0" fmla="*/ 1 w 129"/>
                <a:gd name="T1" fmla="*/ 186 h 228"/>
                <a:gd name="T2" fmla="*/ 68 w 129"/>
                <a:gd name="T3" fmla="*/ 21 h 228"/>
                <a:gd name="T4" fmla="*/ 116 w 129"/>
                <a:gd name="T5" fmla="*/ 11 h 228"/>
                <a:gd name="T6" fmla="*/ 113 w 129"/>
                <a:gd name="T7" fmla="*/ 59 h 228"/>
                <a:gd name="T8" fmla="*/ 59 w 129"/>
                <a:gd name="T9" fmla="*/ 190 h 228"/>
                <a:gd name="T10" fmla="*/ 28 w 129"/>
                <a:gd name="T11" fmla="*/ 226 h 228"/>
                <a:gd name="T12" fmla="*/ 1 w 129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28">
                  <a:moveTo>
                    <a:pt x="1" y="186"/>
                  </a:moveTo>
                  <a:cubicBezTo>
                    <a:pt x="3" y="123"/>
                    <a:pt x="26" y="68"/>
                    <a:pt x="68" y="21"/>
                  </a:cubicBezTo>
                  <a:cubicBezTo>
                    <a:pt x="83" y="4"/>
                    <a:pt x="103" y="0"/>
                    <a:pt x="116" y="11"/>
                  </a:cubicBezTo>
                  <a:cubicBezTo>
                    <a:pt x="129" y="22"/>
                    <a:pt x="129" y="42"/>
                    <a:pt x="113" y="59"/>
                  </a:cubicBezTo>
                  <a:cubicBezTo>
                    <a:pt x="80" y="97"/>
                    <a:pt x="60" y="139"/>
                    <a:pt x="59" y="190"/>
                  </a:cubicBezTo>
                  <a:cubicBezTo>
                    <a:pt x="59" y="215"/>
                    <a:pt x="47" y="228"/>
                    <a:pt x="28" y="226"/>
                  </a:cubicBezTo>
                  <a:cubicBezTo>
                    <a:pt x="9" y="225"/>
                    <a:pt x="0" y="211"/>
                    <a:pt x="1" y="18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C8623077-39BE-4EAF-B34D-CDA1D15220F4}"/>
                </a:ext>
              </a:extLst>
            </p:cNvPr>
            <p:cNvSpPr/>
            <p:nvPr/>
          </p:nvSpPr>
          <p:spPr bwMode="auto">
            <a:xfrm>
              <a:off x="8007350" y="4478338"/>
              <a:ext cx="241300" cy="434975"/>
            </a:xfrm>
            <a:custGeom>
              <a:avLst/>
              <a:gdLst>
                <a:gd name="T0" fmla="*/ 120 w 120"/>
                <a:gd name="T1" fmla="*/ 187 h 216"/>
                <a:gd name="T2" fmla="*/ 90 w 120"/>
                <a:gd name="T3" fmla="*/ 215 h 216"/>
                <a:gd name="T4" fmla="*/ 60 w 120"/>
                <a:gd name="T5" fmla="*/ 183 h 216"/>
                <a:gd name="T6" fmla="*/ 15 w 120"/>
                <a:gd name="T7" fmla="*/ 59 h 216"/>
                <a:gd name="T8" fmla="*/ 17 w 120"/>
                <a:gd name="T9" fmla="*/ 13 h 216"/>
                <a:gd name="T10" fmla="*/ 62 w 120"/>
                <a:gd name="T11" fmla="*/ 23 h 216"/>
                <a:gd name="T12" fmla="*/ 120 w 120"/>
                <a:gd name="T13" fmla="*/ 18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16">
                  <a:moveTo>
                    <a:pt x="120" y="187"/>
                  </a:moveTo>
                  <a:cubicBezTo>
                    <a:pt x="119" y="199"/>
                    <a:pt x="113" y="214"/>
                    <a:pt x="90" y="215"/>
                  </a:cubicBezTo>
                  <a:cubicBezTo>
                    <a:pt x="70" y="216"/>
                    <a:pt x="61" y="202"/>
                    <a:pt x="60" y="183"/>
                  </a:cubicBezTo>
                  <a:cubicBezTo>
                    <a:pt x="60" y="136"/>
                    <a:pt x="44" y="95"/>
                    <a:pt x="15" y="59"/>
                  </a:cubicBezTo>
                  <a:cubicBezTo>
                    <a:pt x="3" y="43"/>
                    <a:pt x="0" y="26"/>
                    <a:pt x="17" y="13"/>
                  </a:cubicBezTo>
                  <a:cubicBezTo>
                    <a:pt x="35" y="0"/>
                    <a:pt x="50" y="7"/>
                    <a:pt x="62" y="23"/>
                  </a:cubicBezTo>
                  <a:cubicBezTo>
                    <a:pt x="99" y="69"/>
                    <a:pt x="117" y="121"/>
                    <a:pt x="120" y="18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5B535847-D618-4AC6-9E94-3660100AA6C4}"/>
                </a:ext>
              </a:extLst>
            </p:cNvPr>
            <p:cNvSpPr/>
            <p:nvPr/>
          </p:nvSpPr>
          <p:spPr bwMode="auto">
            <a:xfrm>
              <a:off x="7827963" y="2727325"/>
              <a:ext cx="341313" cy="303213"/>
            </a:xfrm>
            <a:custGeom>
              <a:avLst/>
              <a:gdLst>
                <a:gd name="T0" fmla="*/ 126 w 170"/>
                <a:gd name="T1" fmla="*/ 0 h 150"/>
                <a:gd name="T2" fmla="*/ 154 w 170"/>
                <a:gd name="T3" fmla="*/ 43 h 150"/>
                <a:gd name="T4" fmla="*/ 39 w 170"/>
                <a:gd name="T5" fmla="*/ 145 h 150"/>
                <a:gd name="T6" fmla="*/ 5 w 170"/>
                <a:gd name="T7" fmla="*/ 135 h 150"/>
                <a:gd name="T8" fmla="*/ 8 w 170"/>
                <a:gd name="T9" fmla="*/ 100 h 150"/>
                <a:gd name="T10" fmla="*/ 111 w 170"/>
                <a:gd name="T11" fmla="*/ 6 h 150"/>
                <a:gd name="T12" fmla="*/ 126 w 170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50">
                  <a:moveTo>
                    <a:pt x="126" y="0"/>
                  </a:moveTo>
                  <a:cubicBezTo>
                    <a:pt x="153" y="0"/>
                    <a:pt x="170" y="27"/>
                    <a:pt x="154" y="43"/>
                  </a:cubicBezTo>
                  <a:cubicBezTo>
                    <a:pt x="118" y="80"/>
                    <a:pt x="79" y="113"/>
                    <a:pt x="39" y="145"/>
                  </a:cubicBezTo>
                  <a:cubicBezTo>
                    <a:pt x="33" y="150"/>
                    <a:pt x="11" y="143"/>
                    <a:pt x="5" y="135"/>
                  </a:cubicBezTo>
                  <a:cubicBezTo>
                    <a:pt x="0" y="127"/>
                    <a:pt x="1" y="107"/>
                    <a:pt x="8" y="100"/>
                  </a:cubicBezTo>
                  <a:cubicBezTo>
                    <a:pt x="41" y="67"/>
                    <a:pt x="76" y="37"/>
                    <a:pt x="111" y="6"/>
                  </a:cubicBezTo>
                  <a:cubicBezTo>
                    <a:pt x="116" y="2"/>
                    <a:pt x="123" y="1"/>
                    <a:pt x="126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F270D3E2-621C-49EA-8455-F9A2352B8224}"/>
                </a:ext>
              </a:extLst>
            </p:cNvPr>
            <p:cNvSpPr/>
            <p:nvPr/>
          </p:nvSpPr>
          <p:spPr bwMode="auto">
            <a:xfrm>
              <a:off x="9107488" y="5275263"/>
              <a:ext cx="623888" cy="528638"/>
            </a:xfrm>
            <a:custGeom>
              <a:avLst/>
              <a:gdLst>
                <a:gd name="T0" fmla="*/ 310 w 310"/>
                <a:gd name="T1" fmla="*/ 12 h 263"/>
                <a:gd name="T2" fmla="*/ 263 w 310"/>
                <a:gd name="T3" fmla="*/ 122 h 263"/>
                <a:gd name="T4" fmla="*/ 97 w 310"/>
                <a:gd name="T5" fmla="*/ 232 h 263"/>
                <a:gd name="T6" fmla="*/ 28 w 310"/>
                <a:gd name="T7" fmla="*/ 260 h 263"/>
                <a:gd name="T8" fmla="*/ 0 w 310"/>
                <a:gd name="T9" fmla="*/ 258 h 263"/>
                <a:gd name="T10" fmla="*/ 18 w 310"/>
                <a:gd name="T11" fmla="*/ 237 h 263"/>
                <a:gd name="T12" fmla="*/ 198 w 310"/>
                <a:gd name="T13" fmla="*/ 144 h 263"/>
                <a:gd name="T14" fmla="*/ 285 w 310"/>
                <a:gd name="T15" fmla="*/ 12 h 263"/>
                <a:gd name="T16" fmla="*/ 299 w 310"/>
                <a:gd name="T17" fmla="*/ 0 h 263"/>
                <a:gd name="T18" fmla="*/ 310 w 310"/>
                <a:gd name="T19" fmla="*/ 1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63">
                  <a:moveTo>
                    <a:pt x="310" y="12"/>
                  </a:moveTo>
                  <a:cubicBezTo>
                    <a:pt x="307" y="57"/>
                    <a:pt x="290" y="92"/>
                    <a:pt x="263" y="122"/>
                  </a:cubicBezTo>
                  <a:cubicBezTo>
                    <a:pt x="217" y="172"/>
                    <a:pt x="158" y="205"/>
                    <a:pt x="97" y="232"/>
                  </a:cubicBezTo>
                  <a:cubicBezTo>
                    <a:pt x="75" y="243"/>
                    <a:pt x="51" y="252"/>
                    <a:pt x="28" y="260"/>
                  </a:cubicBezTo>
                  <a:cubicBezTo>
                    <a:pt x="19" y="263"/>
                    <a:pt x="9" y="259"/>
                    <a:pt x="0" y="258"/>
                  </a:cubicBezTo>
                  <a:cubicBezTo>
                    <a:pt x="6" y="251"/>
                    <a:pt x="11" y="240"/>
                    <a:pt x="18" y="237"/>
                  </a:cubicBezTo>
                  <a:cubicBezTo>
                    <a:pt x="82" y="212"/>
                    <a:pt x="144" y="186"/>
                    <a:pt x="198" y="144"/>
                  </a:cubicBezTo>
                  <a:cubicBezTo>
                    <a:pt x="242" y="110"/>
                    <a:pt x="279" y="72"/>
                    <a:pt x="285" y="12"/>
                  </a:cubicBezTo>
                  <a:cubicBezTo>
                    <a:pt x="285" y="8"/>
                    <a:pt x="295" y="0"/>
                    <a:pt x="299" y="0"/>
                  </a:cubicBezTo>
                  <a:cubicBezTo>
                    <a:pt x="304" y="1"/>
                    <a:pt x="308" y="9"/>
                    <a:pt x="310" y="1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35FBD66F-45F9-4383-B4E5-2C7E3566548D}"/>
                </a:ext>
              </a:extLst>
            </p:cNvPr>
            <p:cNvSpPr/>
            <p:nvPr/>
          </p:nvSpPr>
          <p:spPr bwMode="auto">
            <a:xfrm>
              <a:off x="5668963" y="5789613"/>
              <a:ext cx="1235075" cy="522288"/>
            </a:xfrm>
            <a:custGeom>
              <a:avLst/>
              <a:gdLst>
                <a:gd name="T0" fmla="*/ 612 w 614"/>
                <a:gd name="T1" fmla="*/ 234 h 259"/>
                <a:gd name="T2" fmla="*/ 0 w 614"/>
                <a:gd name="T3" fmla="*/ 6 h 259"/>
                <a:gd name="T4" fmla="*/ 4 w 614"/>
                <a:gd name="T5" fmla="*/ 0 h 259"/>
                <a:gd name="T6" fmla="*/ 78 w 614"/>
                <a:gd name="T7" fmla="*/ 50 h 259"/>
                <a:gd name="T8" fmla="*/ 162 w 614"/>
                <a:gd name="T9" fmla="*/ 95 h 259"/>
                <a:gd name="T10" fmla="*/ 249 w 614"/>
                <a:gd name="T11" fmla="*/ 133 h 259"/>
                <a:gd name="T12" fmla="*/ 339 w 614"/>
                <a:gd name="T13" fmla="*/ 164 h 259"/>
                <a:gd name="T14" fmla="*/ 430 w 614"/>
                <a:gd name="T15" fmla="*/ 189 h 259"/>
                <a:gd name="T16" fmla="*/ 523 w 614"/>
                <a:gd name="T17" fmla="*/ 209 h 259"/>
                <a:gd name="T18" fmla="*/ 614 w 614"/>
                <a:gd name="T19" fmla="*/ 227 h 259"/>
                <a:gd name="T20" fmla="*/ 612 w 614"/>
                <a:gd name="T21" fmla="*/ 23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4" h="259">
                  <a:moveTo>
                    <a:pt x="612" y="234"/>
                  </a:moveTo>
                  <a:cubicBezTo>
                    <a:pt x="506" y="259"/>
                    <a:pt x="53" y="91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29" y="17"/>
                    <a:pt x="53" y="35"/>
                    <a:pt x="78" y="50"/>
                  </a:cubicBezTo>
                  <a:cubicBezTo>
                    <a:pt x="106" y="66"/>
                    <a:pt x="133" y="82"/>
                    <a:pt x="162" y="95"/>
                  </a:cubicBezTo>
                  <a:cubicBezTo>
                    <a:pt x="190" y="109"/>
                    <a:pt x="220" y="122"/>
                    <a:pt x="249" y="133"/>
                  </a:cubicBezTo>
                  <a:cubicBezTo>
                    <a:pt x="279" y="144"/>
                    <a:pt x="309" y="155"/>
                    <a:pt x="339" y="164"/>
                  </a:cubicBezTo>
                  <a:cubicBezTo>
                    <a:pt x="369" y="173"/>
                    <a:pt x="400" y="181"/>
                    <a:pt x="430" y="189"/>
                  </a:cubicBezTo>
                  <a:cubicBezTo>
                    <a:pt x="461" y="197"/>
                    <a:pt x="492" y="203"/>
                    <a:pt x="523" y="209"/>
                  </a:cubicBezTo>
                  <a:cubicBezTo>
                    <a:pt x="553" y="216"/>
                    <a:pt x="584" y="221"/>
                    <a:pt x="614" y="227"/>
                  </a:cubicBezTo>
                  <a:cubicBezTo>
                    <a:pt x="614" y="229"/>
                    <a:pt x="613" y="231"/>
                    <a:pt x="612" y="23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A9CA07E2-1405-4686-93E1-AA4C4A7793FC}"/>
                </a:ext>
              </a:extLst>
            </p:cNvPr>
            <p:cNvSpPr/>
            <p:nvPr/>
          </p:nvSpPr>
          <p:spPr bwMode="auto">
            <a:xfrm>
              <a:off x="5851525" y="5553075"/>
              <a:ext cx="585788" cy="300038"/>
            </a:xfrm>
            <a:custGeom>
              <a:avLst/>
              <a:gdLst>
                <a:gd name="T0" fmla="*/ 13 w 291"/>
                <a:gd name="T1" fmla="*/ 0 h 149"/>
                <a:gd name="T2" fmla="*/ 27 w 291"/>
                <a:gd name="T3" fmla="*/ 8 h 149"/>
                <a:gd name="T4" fmla="*/ 262 w 291"/>
                <a:gd name="T5" fmla="*/ 117 h 149"/>
                <a:gd name="T6" fmla="*/ 280 w 291"/>
                <a:gd name="T7" fmla="*/ 124 h 149"/>
                <a:gd name="T8" fmla="*/ 291 w 291"/>
                <a:gd name="T9" fmla="*/ 140 h 149"/>
                <a:gd name="T10" fmla="*/ 275 w 291"/>
                <a:gd name="T11" fmla="*/ 148 h 149"/>
                <a:gd name="T12" fmla="*/ 268 w 291"/>
                <a:gd name="T13" fmla="*/ 147 h 149"/>
                <a:gd name="T14" fmla="*/ 20 w 291"/>
                <a:gd name="T15" fmla="*/ 36 h 149"/>
                <a:gd name="T16" fmla="*/ 3 w 291"/>
                <a:gd name="T17" fmla="*/ 21 h 149"/>
                <a:gd name="T18" fmla="*/ 2 w 291"/>
                <a:gd name="T19" fmla="*/ 8 h 149"/>
                <a:gd name="T20" fmla="*/ 13 w 291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149">
                  <a:moveTo>
                    <a:pt x="13" y="0"/>
                  </a:moveTo>
                  <a:cubicBezTo>
                    <a:pt x="19" y="3"/>
                    <a:pt x="23" y="5"/>
                    <a:pt x="27" y="8"/>
                  </a:cubicBezTo>
                  <a:cubicBezTo>
                    <a:pt x="98" y="60"/>
                    <a:pt x="179" y="91"/>
                    <a:pt x="262" y="117"/>
                  </a:cubicBezTo>
                  <a:cubicBezTo>
                    <a:pt x="268" y="119"/>
                    <a:pt x="276" y="120"/>
                    <a:pt x="280" y="124"/>
                  </a:cubicBezTo>
                  <a:cubicBezTo>
                    <a:pt x="285" y="128"/>
                    <a:pt x="288" y="135"/>
                    <a:pt x="291" y="140"/>
                  </a:cubicBezTo>
                  <a:cubicBezTo>
                    <a:pt x="286" y="143"/>
                    <a:pt x="281" y="146"/>
                    <a:pt x="275" y="148"/>
                  </a:cubicBezTo>
                  <a:cubicBezTo>
                    <a:pt x="273" y="149"/>
                    <a:pt x="270" y="147"/>
                    <a:pt x="268" y="147"/>
                  </a:cubicBezTo>
                  <a:cubicBezTo>
                    <a:pt x="181" y="120"/>
                    <a:pt x="96" y="88"/>
                    <a:pt x="20" y="36"/>
                  </a:cubicBezTo>
                  <a:cubicBezTo>
                    <a:pt x="14" y="31"/>
                    <a:pt x="7" y="27"/>
                    <a:pt x="3" y="21"/>
                  </a:cubicBezTo>
                  <a:cubicBezTo>
                    <a:pt x="0" y="18"/>
                    <a:pt x="0" y="11"/>
                    <a:pt x="2" y="8"/>
                  </a:cubicBezTo>
                  <a:cubicBezTo>
                    <a:pt x="3" y="4"/>
                    <a:pt x="9" y="3"/>
                    <a:pt x="13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3BFFB7A5-7CDD-47D2-B25A-327CC2466977}"/>
                </a:ext>
              </a:extLst>
            </p:cNvPr>
            <p:cNvSpPr/>
            <p:nvPr/>
          </p:nvSpPr>
          <p:spPr bwMode="auto">
            <a:xfrm>
              <a:off x="7189788" y="5005388"/>
              <a:ext cx="238125" cy="261938"/>
            </a:xfrm>
            <a:custGeom>
              <a:avLst/>
              <a:gdLst>
                <a:gd name="T0" fmla="*/ 118 w 118"/>
                <a:gd name="T1" fmla="*/ 105 h 130"/>
                <a:gd name="T2" fmla="*/ 100 w 118"/>
                <a:gd name="T3" fmla="*/ 126 h 130"/>
                <a:gd name="T4" fmla="*/ 68 w 118"/>
                <a:gd name="T5" fmla="*/ 123 h 130"/>
                <a:gd name="T6" fmla="*/ 4 w 118"/>
                <a:gd name="T7" fmla="*/ 38 h 130"/>
                <a:gd name="T8" fmla="*/ 14 w 118"/>
                <a:gd name="T9" fmla="*/ 5 h 130"/>
                <a:gd name="T10" fmla="*/ 51 w 118"/>
                <a:gd name="T11" fmla="*/ 8 h 130"/>
                <a:gd name="T12" fmla="*/ 111 w 118"/>
                <a:gd name="T13" fmla="*/ 87 h 130"/>
                <a:gd name="T14" fmla="*/ 118 w 118"/>
                <a:gd name="T15" fmla="*/ 10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30">
                  <a:moveTo>
                    <a:pt x="118" y="105"/>
                  </a:moveTo>
                  <a:cubicBezTo>
                    <a:pt x="112" y="111"/>
                    <a:pt x="108" y="123"/>
                    <a:pt x="100" y="126"/>
                  </a:cubicBezTo>
                  <a:cubicBezTo>
                    <a:pt x="90" y="130"/>
                    <a:pt x="73" y="129"/>
                    <a:pt x="68" y="123"/>
                  </a:cubicBezTo>
                  <a:cubicBezTo>
                    <a:pt x="45" y="97"/>
                    <a:pt x="23" y="68"/>
                    <a:pt x="4" y="38"/>
                  </a:cubicBezTo>
                  <a:cubicBezTo>
                    <a:pt x="0" y="31"/>
                    <a:pt x="6" y="9"/>
                    <a:pt x="14" y="5"/>
                  </a:cubicBezTo>
                  <a:cubicBezTo>
                    <a:pt x="23" y="0"/>
                    <a:pt x="44" y="1"/>
                    <a:pt x="51" y="8"/>
                  </a:cubicBezTo>
                  <a:cubicBezTo>
                    <a:pt x="73" y="32"/>
                    <a:pt x="91" y="60"/>
                    <a:pt x="111" y="87"/>
                  </a:cubicBezTo>
                  <a:cubicBezTo>
                    <a:pt x="114" y="90"/>
                    <a:pt x="114" y="96"/>
                    <a:pt x="118" y="105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D456ABD7-8BE5-4E85-82A4-C8D31E56D25D}"/>
                </a:ext>
              </a:extLst>
            </p:cNvPr>
            <p:cNvSpPr/>
            <p:nvPr/>
          </p:nvSpPr>
          <p:spPr bwMode="auto">
            <a:xfrm>
              <a:off x="6180138" y="4765675"/>
              <a:ext cx="577850" cy="244475"/>
            </a:xfrm>
            <a:custGeom>
              <a:avLst/>
              <a:gdLst>
                <a:gd name="T0" fmla="*/ 10 w 287"/>
                <a:gd name="T1" fmla="*/ 121 h 121"/>
                <a:gd name="T2" fmla="*/ 1 w 287"/>
                <a:gd name="T3" fmla="*/ 112 h 121"/>
                <a:gd name="T4" fmla="*/ 5 w 287"/>
                <a:gd name="T5" fmla="*/ 97 h 121"/>
                <a:gd name="T6" fmla="*/ 24 w 287"/>
                <a:gd name="T7" fmla="*/ 85 h 121"/>
                <a:gd name="T8" fmla="*/ 264 w 287"/>
                <a:gd name="T9" fmla="*/ 1 h 121"/>
                <a:gd name="T10" fmla="*/ 287 w 287"/>
                <a:gd name="T11" fmla="*/ 7 h 121"/>
                <a:gd name="T12" fmla="*/ 271 w 287"/>
                <a:gd name="T13" fmla="*/ 25 h 121"/>
                <a:gd name="T14" fmla="*/ 21 w 287"/>
                <a:gd name="T15" fmla="*/ 116 h 121"/>
                <a:gd name="T16" fmla="*/ 10 w 28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120">
                  <a:moveTo>
                    <a:pt x="10" y="121"/>
                  </a:moveTo>
                  <a:cubicBezTo>
                    <a:pt x="7" y="118"/>
                    <a:pt x="1" y="115"/>
                    <a:pt x="1" y="112"/>
                  </a:cubicBezTo>
                  <a:cubicBezTo>
                    <a:pt x="0" y="107"/>
                    <a:pt x="2" y="100"/>
                    <a:pt x="5" y="97"/>
                  </a:cubicBezTo>
                  <a:cubicBezTo>
                    <a:pt x="10" y="92"/>
                    <a:pt x="17" y="88"/>
                    <a:pt x="24" y="85"/>
                  </a:cubicBezTo>
                  <a:cubicBezTo>
                    <a:pt x="99" y="45"/>
                    <a:pt x="180" y="19"/>
                    <a:pt x="264" y="1"/>
                  </a:cubicBezTo>
                  <a:cubicBezTo>
                    <a:pt x="270" y="0"/>
                    <a:pt x="279" y="5"/>
                    <a:pt x="287" y="7"/>
                  </a:cubicBezTo>
                  <a:cubicBezTo>
                    <a:pt x="281" y="13"/>
                    <a:pt x="277" y="23"/>
                    <a:pt x="271" y="25"/>
                  </a:cubicBezTo>
                  <a:cubicBezTo>
                    <a:pt x="184" y="46"/>
                    <a:pt x="99" y="71"/>
                    <a:pt x="21" y="116"/>
                  </a:cubicBezTo>
                  <a:cubicBezTo>
                    <a:pt x="18" y="118"/>
                    <a:pt x="15" y="119"/>
                    <a:pt x="10" y="12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41686933-217B-42A4-9AE5-C17681F85CC2}"/>
                </a:ext>
              </a:extLst>
            </p:cNvPr>
            <p:cNvSpPr/>
            <p:nvPr/>
          </p:nvSpPr>
          <p:spPr bwMode="auto">
            <a:xfrm>
              <a:off x="8105775" y="2436813"/>
              <a:ext cx="142875" cy="263525"/>
            </a:xfrm>
            <a:custGeom>
              <a:avLst/>
              <a:gdLst>
                <a:gd name="T0" fmla="*/ 70 w 71"/>
                <a:gd name="T1" fmla="*/ 51 h 131"/>
                <a:gd name="T2" fmla="*/ 59 w 71"/>
                <a:gd name="T3" fmla="*/ 106 h 131"/>
                <a:gd name="T4" fmla="*/ 23 w 71"/>
                <a:gd name="T5" fmla="*/ 126 h 131"/>
                <a:gd name="T6" fmla="*/ 3 w 71"/>
                <a:gd name="T7" fmla="*/ 91 h 131"/>
                <a:gd name="T8" fmla="*/ 11 w 71"/>
                <a:gd name="T9" fmla="*/ 40 h 131"/>
                <a:gd name="T10" fmla="*/ 44 w 71"/>
                <a:gd name="T11" fmla="*/ 2 h 131"/>
                <a:gd name="T12" fmla="*/ 70 w 71"/>
                <a:gd name="T13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31">
                  <a:moveTo>
                    <a:pt x="70" y="51"/>
                  </a:moveTo>
                  <a:cubicBezTo>
                    <a:pt x="68" y="64"/>
                    <a:pt x="65" y="85"/>
                    <a:pt x="59" y="106"/>
                  </a:cubicBezTo>
                  <a:cubicBezTo>
                    <a:pt x="55" y="124"/>
                    <a:pt x="40" y="131"/>
                    <a:pt x="23" y="126"/>
                  </a:cubicBezTo>
                  <a:cubicBezTo>
                    <a:pt x="6" y="122"/>
                    <a:pt x="0" y="109"/>
                    <a:pt x="3" y="91"/>
                  </a:cubicBezTo>
                  <a:cubicBezTo>
                    <a:pt x="6" y="74"/>
                    <a:pt x="9" y="57"/>
                    <a:pt x="11" y="40"/>
                  </a:cubicBezTo>
                  <a:cubicBezTo>
                    <a:pt x="13" y="13"/>
                    <a:pt x="24" y="0"/>
                    <a:pt x="44" y="2"/>
                  </a:cubicBezTo>
                  <a:cubicBezTo>
                    <a:pt x="68" y="5"/>
                    <a:pt x="71" y="22"/>
                    <a:pt x="70" y="5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id="{6C4B7C0C-7C3F-457C-B7C6-76E9109041F7}"/>
                </a:ext>
              </a:extLst>
            </p:cNvPr>
            <p:cNvSpPr/>
            <p:nvPr/>
          </p:nvSpPr>
          <p:spPr bwMode="auto">
            <a:xfrm>
              <a:off x="5992813" y="4657725"/>
              <a:ext cx="866775" cy="292100"/>
            </a:xfrm>
            <a:custGeom>
              <a:avLst/>
              <a:gdLst>
                <a:gd name="T0" fmla="*/ 431 w 431"/>
                <a:gd name="T1" fmla="*/ 12 h 145"/>
                <a:gd name="T2" fmla="*/ 4 w 431"/>
                <a:gd name="T3" fmla="*/ 145 h 145"/>
                <a:gd name="T4" fmla="*/ 0 w 431"/>
                <a:gd name="T5" fmla="*/ 132 h 145"/>
                <a:gd name="T6" fmla="*/ 428 w 431"/>
                <a:gd name="T7" fmla="*/ 0 h 145"/>
                <a:gd name="T8" fmla="*/ 431 w 431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145">
                  <a:moveTo>
                    <a:pt x="431" y="12"/>
                  </a:moveTo>
                  <a:cubicBezTo>
                    <a:pt x="284" y="39"/>
                    <a:pt x="138" y="73"/>
                    <a:pt x="4" y="145"/>
                  </a:cubicBezTo>
                  <a:cubicBezTo>
                    <a:pt x="3" y="140"/>
                    <a:pt x="2" y="136"/>
                    <a:pt x="0" y="132"/>
                  </a:cubicBezTo>
                  <a:cubicBezTo>
                    <a:pt x="134" y="59"/>
                    <a:pt x="279" y="25"/>
                    <a:pt x="428" y="0"/>
                  </a:cubicBezTo>
                  <a:cubicBezTo>
                    <a:pt x="429" y="4"/>
                    <a:pt x="430" y="8"/>
                    <a:pt x="431" y="1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48837E21-1A61-4062-ADB9-FB3CD7E7D106}"/>
                </a:ext>
              </a:extLst>
            </p:cNvPr>
            <p:cNvSpPr/>
            <p:nvPr/>
          </p:nvSpPr>
          <p:spPr bwMode="auto">
            <a:xfrm>
              <a:off x="8974138" y="4756150"/>
              <a:ext cx="730250" cy="482600"/>
            </a:xfrm>
            <a:custGeom>
              <a:avLst/>
              <a:gdLst>
                <a:gd name="T0" fmla="*/ 2 w 363"/>
                <a:gd name="T1" fmla="*/ 1 h 240"/>
                <a:gd name="T2" fmla="*/ 16 w 363"/>
                <a:gd name="T3" fmla="*/ 1 h 240"/>
                <a:gd name="T4" fmla="*/ 293 w 363"/>
                <a:gd name="T5" fmla="*/ 134 h 240"/>
                <a:gd name="T6" fmla="*/ 357 w 363"/>
                <a:gd name="T7" fmla="*/ 213 h 240"/>
                <a:gd name="T8" fmla="*/ 363 w 363"/>
                <a:gd name="T9" fmla="*/ 240 h 240"/>
                <a:gd name="T10" fmla="*/ 351 w 363"/>
                <a:gd name="T11" fmla="*/ 232 h 240"/>
                <a:gd name="T12" fmla="*/ 193 w 363"/>
                <a:gd name="T13" fmla="*/ 86 h 240"/>
                <a:gd name="T14" fmla="*/ 24 w 363"/>
                <a:gd name="T15" fmla="*/ 18 h 240"/>
                <a:gd name="T16" fmla="*/ 0 w 363"/>
                <a:gd name="T17" fmla="*/ 8 h 240"/>
                <a:gd name="T18" fmla="*/ 2 w 363"/>
                <a:gd name="T19" fmla="*/ 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240">
                  <a:moveTo>
                    <a:pt x="2" y="1"/>
                  </a:moveTo>
                  <a:cubicBezTo>
                    <a:pt x="7" y="1"/>
                    <a:pt x="12" y="0"/>
                    <a:pt x="16" y="1"/>
                  </a:cubicBezTo>
                  <a:cubicBezTo>
                    <a:pt x="115" y="30"/>
                    <a:pt x="213" y="65"/>
                    <a:pt x="293" y="134"/>
                  </a:cubicBezTo>
                  <a:cubicBezTo>
                    <a:pt x="318" y="155"/>
                    <a:pt x="336" y="186"/>
                    <a:pt x="357" y="213"/>
                  </a:cubicBezTo>
                  <a:cubicBezTo>
                    <a:pt x="361" y="218"/>
                    <a:pt x="360" y="227"/>
                    <a:pt x="363" y="240"/>
                  </a:cubicBezTo>
                  <a:cubicBezTo>
                    <a:pt x="356" y="235"/>
                    <a:pt x="352" y="234"/>
                    <a:pt x="351" y="232"/>
                  </a:cubicBezTo>
                  <a:cubicBezTo>
                    <a:pt x="320" y="160"/>
                    <a:pt x="260" y="118"/>
                    <a:pt x="193" y="86"/>
                  </a:cubicBezTo>
                  <a:cubicBezTo>
                    <a:pt x="139" y="60"/>
                    <a:pt x="81" y="40"/>
                    <a:pt x="24" y="18"/>
                  </a:cubicBezTo>
                  <a:cubicBezTo>
                    <a:pt x="16" y="15"/>
                    <a:pt x="8" y="12"/>
                    <a:pt x="0" y="8"/>
                  </a:cubicBezTo>
                  <a:cubicBezTo>
                    <a:pt x="1" y="6"/>
                    <a:pt x="2" y="3"/>
                    <a:pt x="2" y="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A39F2CB4-508E-4011-9801-57FA1586A3C7}"/>
                </a:ext>
              </a:extLst>
            </p:cNvPr>
            <p:cNvSpPr/>
            <p:nvPr/>
          </p:nvSpPr>
          <p:spPr bwMode="auto">
            <a:xfrm>
              <a:off x="5681663" y="4984750"/>
              <a:ext cx="236538" cy="555625"/>
            </a:xfrm>
            <a:custGeom>
              <a:avLst/>
              <a:gdLst>
                <a:gd name="T0" fmla="*/ 118 w 118"/>
                <a:gd name="T1" fmla="*/ 6 h 276"/>
                <a:gd name="T2" fmla="*/ 64 w 118"/>
                <a:gd name="T3" fmla="*/ 56 h 276"/>
                <a:gd name="T4" fmla="*/ 61 w 118"/>
                <a:gd name="T5" fmla="*/ 243 h 276"/>
                <a:gd name="T6" fmla="*/ 68 w 118"/>
                <a:gd name="T7" fmla="*/ 251 h 276"/>
                <a:gd name="T8" fmla="*/ 72 w 118"/>
                <a:gd name="T9" fmla="*/ 276 h 276"/>
                <a:gd name="T10" fmla="*/ 49 w 118"/>
                <a:gd name="T11" fmla="*/ 269 h 276"/>
                <a:gd name="T12" fmla="*/ 1 w 118"/>
                <a:gd name="T13" fmla="*/ 170 h 276"/>
                <a:gd name="T14" fmla="*/ 18 w 118"/>
                <a:gd name="T15" fmla="*/ 99 h 276"/>
                <a:gd name="T16" fmla="*/ 102 w 118"/>
                <a:gd name="T17" fmla="*/ 2 h 276"/>
                <a:gd name="T18" fmla="*/ 115 w 118"/>
                <a:gd name="T19" fmla="*/ 0 h 276"/>
                <a:gd name="T20" fmla="*/ 118 w 118"/>
                <a:gd name="T21" fmla="*/ 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276">
                  <a:moveTo>
                    <a:pt x="118" y="6"/>
                  </a:moveTo>
                  <a:cubicBezTo>
                    <a:pt x="100" y="22"/>
                    <a:pt x="82" y="39"/>
                    <a:pt x="64" y="56"/>
                  </a:cubicBezTo>
                  <a:cubicBezTo>
                    <a:pt x="2" y="115"/>
                    <a:pt x="14" y="183"/>
                    <a:pt x="61" y="243"/>
                  </a:cubicBezTo>
                  <a:cubicBezTo>
                    <a:pt x="63" y="246"/>
                    <a:pt x="67" y="248"/>
                    <a:pt x="68" y="251"/>
                  </a:cubicBezTo>
                  <a:cubicBezTo>
                    <a:pt x="70" y="259"/>
                    <a:pt x="71" y="268"/>
                    <a:pt x="72" y="276"/>
                  </a:cubicBezTo>
                  <a:cubicBezTo>
                    <a:pt x="65" y="274"/>
                    <a:pt x="54" y="274"/>
                    <a:pt x="49" y="269"/>
                  </a:cubicBezTo>
                  <a:cubicBezTo>
                    <a:pt x="22" y="242"/>
                    <a:pt x="1" y="209"/>
                    <a:pt x="1" y="170"/>
                  </a:cubicBezTo>
                  <a:cubicBezTo>
                    <a:pt x="0" y="146"/>
                    <a:pt x="9" y="121"/>
                    <a:pt x="18" y="99"/>
                  </a:cubicBezTo>
                  <a:cubicBezTo>
                    <a:pt x="34" y="57"/>
                    <a:pt x="67" y="28"/>
                    <a:pt x="102" y="2"/>
                  </a:cubicBezTo>
                  <a:cubicBezTo>
                    <a:pt x="106" y="0"/>
                    <a:pt x="111" y="1"/>
                    <a:pt x="115" y="0"/>
                  </a:cubicBezTo>
                  <a:cubicBezTo>
                    <a:pt x="116" y="2"/>
                    <a:pt x="117" y="4"/>
                    <a:pt x="118" y="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310E6335-695A-4FF2-B35E-DC3C61E2A427}"/>
                </a:ext>
              </a:extLst>
            </p:cNvPr>
            <p:cNvSpPr/>
            <p:nvPr/>
          </p:nvSpPr>
          <p:spPr bwMode="auto">
            <a:xfrm>
              <a:off x="7189788" y="2108200"/>
              <a:ext cx="201613" cy="207963"/>
            </a:xfrm>
            <a:custGeom>
              <a:avLst/>
              <a:gdLst>
                <a:gd name="T0" fmla="*/ 40 w 100"/>
                <a:gd name="T1" fmla="*/ 102 h 103"/>
                <a:gd name="T2" fmla="*/ 10 w 100"/>
                <a:gd name="T3" fmla="*/ 63 h 103"/>
                <a:gd name="T4" fmla="*/ 52 w 100"/>
                <a:gd name="T5" fmla="*/ 6 h 103"/>
                <a:gd name="T6" fmla="*/ 88 w 100"/>
                <a:gd name="T7" fmla="*/ 5 h 103"/>
                <a:gd name="T8" fmla="*/ 96 w 100"/>
                <a:gd name="T9" fmla="*/ 37 h 103"/>
                <a:gd name="T10" fmla="*/ 55 w 100"/>
                <a:gd name="T11" fmla="*/ 96 h 103"/>
                <a:gd name="T12" fmla="*/ 40 w 100"/>
                <a:gd name="T1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3">
                  <a:moveTo>
                    <a:pt x="40" y="102"/>
                  </a:moveTo>
                  <a:cubicBezTo>
                    <a:pt x="15" y="103"/>
                    <a:pt x="0" y="83"/>
                    <a:pt x="10" y="63"/>
                  </a:cubicBezTo>
                  <a:cubicBezTo>
                    <a:pt x="21" y="42"/>
                    <a:pt x="35" y="22"/>
                    <a:pt x="52" y="6"/>
                  </a:cubicBezTo>
                  <a:cubicBezTo>
                    <a:pt x="59" y="0"/>
                    <a:pt x="79" y="0"/>
                    <a:pt x="88" y="5"/>
                  </a:cubicBezTo>
                  <a:cubicBezTo>
                    <a:pt x="95" y="10"/>
                    <a:pt x="100" y="29"/>
                    <a:pt x="96" y="37"/>
                  </a:cubicBezTo>
                  <a:cubicBezTo>
                    <a:pt x="85" y="58"/>
                    <a:pt x="70" y="77"/>
                    <a:pt x="55" y="96"/>
                  </a:cubicBezTo>
                  <a:cubicBezTo>
                    <a:pt x="51" y="100"/>
                    <a:pt x="43" y="101"/>
                    <a:pt x="40" y="10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C34EC037-A876-4EDA-983C-4F428F9A7882}"/>
                </a:ext>
              </a:extLst>
            </p:cNvPr>
            <p:cNvSpPr/>
            <p:nvPr/>
          </p:nvSpPr>
          <p:spPr bwMode="auto">
            <a:xfrm>
              <a:off x="6916738" y="6259513"/>
              <a:ext cx="850900" cy="93663"/>
            </a:xfrm>
            <a:custGeom>
              <a:avLst/>
              <a:gdLst>
                <a:gd name="T0" fmla="*/ 423 w 423"/>
                <a:gd name="T1" fmla="*/ 27 h 47"/>
                <a:gd name="T2" fmla="*/ 0 w 423"/>
                <a:gd name="T3" fmla="*/ 0 h 47"/>
                <a:gd name="T4" fmla="*/ 423 w 423"/>
                <a:gd name="T5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" h="47">
                  <a:moveTo>
                    <a:pt x="423" y="27"/>
                  </a:moveTo>
                  <a:cubicBezTo>
                    <a:pt x="404" y="47"/>
                    <a:pt x="44" y="26"/>
                    <a:pt x="0" y="0"/>
                  </a:cubicBezTo>
                  <a:cubicBezTo>
                    <a:pt x="144" y="9"/>
                    <a:pt x="283" y="18"/>
                    <a:pt x="423" y="2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B5188A47-AB8A-4FDB-A34A-A7050948F61D}"/>
                </a:ext>
              </a:extLst>
            </p:cNvPr>
            <p:cNvSpPr/>
            <p:nvPr/>
          </p:nvSpPr>
          <p:spPr bwMode="auto">
            <a:xfrm>
              <a:off x="9610725" y="5111750"/>
              <a:ext cx="395288" cy="779463"/>
            </a:xfrm>
            <a:custGeom>
              <a:avLst/>
              <a:gdLst>
                <a:gd name="T0" fmla="*/ 104 w 197"/>
                <a:gd name="T1" fmla="*/ 0 h 387"/>
                <a:gd name="T2" fmla="*/ 113 w 197"/>
                <a:gd name="T3" fmla="*/ 5 h 387"/>
                <a:gd name="T4" fmla="*/ 148 w 197"/>
                <a:gd name="T5" fmla="*/ 251 h 387"/>
                <a:gd name="T6" fmla="*/ 18 w 197"/>
                <a:gd name="T7" fmla="*/ 384 h 387"/>
                <a:gd name="T8" fmla="*/ 9 w 197"/>
                <a:gd name="T9" fmla="*/ 387 h 387"/>
                <a:gd name="T10" fmla="*/ 0 w 197"/>
                <a:gd name="T11" fmla="*/ 383 h 387"/>
                <a:gd name="T12" fmla="*/ 21 w 197"/>
                <a:gd name="T13" fmla="*/ 364 h 387"/>
                <a:gd name="T14" fmla="*/ 127 w 197"/>
                <a:gd name="T15" fmla="*/ 255 h 387"/>
                <a:gd name="T16" fmla="*/ 122 w 197"/>
                <a:gd name="T17" fmla="*/ 31 h 387"/>
                <a:gd name="T18" fmla="*/ 101 w 197"/>
                <a:gd name="T19" fmla="*/ 3 h 387"/>
                <a:gd name="T20" fmla="*/ 104 w 197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387">
                  <a:moveTo>
                    <a:pt x="104" y="0"/>
                  </a:moveTo>
                  <a:cubicBezTo>
                    <a:pt x="107" y="1"/>
                    <a:pt x="111" y="3"/>
                    <a:pt x="113" y="5"/>
                  </a:cubicBezTo>
                  <a:cubicBezTo>
                    <a:pt x="168" y="70"/>
                    <a:pt x="197" y="165"/>
                    <a:pt x="148" y="251"/>
                  </a:cubicBezTo>
                  <a:cubicBezTo>
                    <a:pt x="116" y="306"/>
                    <a:pt x="71" y="348"/>
                    <a:pt x="18" y="384"/>
                  </a:cubicBezTo>
                  <a:cubicBezTo>
                    <a:pt x="16" y="385"/>
                    <a:pt x="12" y="386"/>
                    <a:pt x="9" y="387"/>
                  </a:cubicBezTo>
                  <a:cubicBezTo>
                    <a:pt x="8" y="387"/>
                    <a:pt x="6" y="386"/>
                    <a:pt x="0" y="383"/>
                  </a:cubicBezTo>
                  <a:cubicBezTo>
                    <a:pt x="8" y="376"/>
                    <a:pt x="15" y="370"/>
                    <a:pt x="21" y="364"/>
                  </a:cubicBezTo>
                  <a:cubicBezTo>
                    <a:pt x="57" y="328"/>
                    <a:pt x="97" y="295"/>
                    <a:pt x="127" y="255"/>
                  </a:cubicBezTo>
                  <a:cubicBezTo>
                    <a:pt x="177" y="185"/>
                    <a:pt x="172" y="102"/>
                    <a:pt x="122" y="31"/>
                  </a:cubicBezTo>
                  <a:cubicBezTo>
                    <a:pt x="115" y="22"/>
                    <a:pt x="108" y="12"/>
                    <a:pt x="101" y="3"/>
                  </a:cubicBezTo>
                  <a:cubicBezTo>
                    <a:pt x="102" y="2"/>
                    <a:pt x="103" y="1"/>
                    <a:pt x="104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1E3D402D-3A62-4845-B5A7-FE0BFA8CEF3B}"/>
                </a:ext>
              </a:extLst>
            </p:cNvPr>
            <p:cNvSpPr/>
            <p:nvPr/>
          </p:nvSpPr>
          <p:spPr bwMode="auto">
            <a:xfrm>
              <a:off x="8047038" y="4976813"/>
              <a:ext cx="173038" cy="198438"/>
            </a:xfrm>
            <a:custGeom>
              <a:avLst/>
              <a:gdLst>
                <a:gd name="T0" fmla="*/ 47 w 86"/>
                <a:gd name="T1" fmla="*/ 0 h 98"/>
                <a:gd name="T2" fmla="*/ 80 w 86"/>
                <a:gd name="T3" fmla="*/ 34 h 98"/>
                <a:gd name="T4" fmla="*/ 48 w 86"/>
                <a:gd name="T5" fmla="*/ 90 h 98"/>
                <a:gd name="T6" fmla="*/ 13 w 86"/>
                <a:gd name="T7" fmla="*/ 93 h 98"/>
                <a:gd name="T8" fmla="*/ 3 w 86"/>
                <a:gd name="T9" fmla="*/ 59 h 98"/>
                <a:gd name="T10" fmla="*/ 28 w 86"/>
                <a:gd name="T11" fmla="*/ 13 h 98"/>
                <a:gd name="T12" fmla="*/ 47 w 86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8">
                  <a:moveTo>
                    <a:pt x="47" y="0"/>
                  </a:moveTo>
                  <a:cubicBezTo>
                    <a:pt x="71" y="1"/>
                    <a:pt x="86" y="17"/>
                    <a:pt x="80" y="34"/>
                  </a:cubicBezTo>
                  <a:cubicBezTo>
                    <a:pt x="72" y="54"/>
                    <a:pt x="62" y="74"/>
                    <a:pt x="48" y="90"/>
                  </a:cubicBezTo>
                  <a:cubicBezTo>
                    <a:pt x="43" y="97"/>
                    <a:pt x="22" y="98"/>
                    <a:pt x="13" y="93"/>
                  </a:cubicBezTo>
                  <a:cubicBezTo>
                    <a:pt x="5" y="87"/>
                    <a:pt x="0" y="69"/>
                    <a:pt x="3" y="59"/>
                  </a:cubicBezTo>
                  <a:cubicBezTo>
                    <a:pt x="7" y="43"/>
                    <a:pt x="17" y="27"/>
                    <a:pt x="28" y="13"/>
                  </a:cubicBezTo>
                  <a:cubicBezTo>
                    <a:pt x="33" y="6"/>
                    <a:pt x="43" y="3"/>
                    <a:pt x="47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B20A38A3-D59A-4323-9F40-C8BEF0A8D4B3}"/>
                </a:ext>
              </a:extLst>
            </p:cNvPr>
            <p:cNvSpPr/>
            <p:nvPr/>
          </p:nvSpPr>
          <p:spPr bwMode="auto">
            <a:xfrm>
              <a:off x="7483475" y="3838575"/>
              <a:ext cx="280988" cy="74613"/>
            </a:xfrm>
            <a:custGeom>
              <a:avLst/>
              <a:gdLst>
                <a:gd name="T0" fmla="*/ 71 w 140"/>
                <a:gd name="T1" fmla="*/ 1 h 37"/>
                <a:gd name="T2" fmla="*/ 121 w 140"/>
                <a:gd name="T3" fmla="*/ 2 h 37"/>
                <a:gd name="T4" fmla="*/ 140 w 140"/>
                <a:gd name="T5" fmla="*/ 17 h 37"/>
                <a:gd name="T6" fmla="*/ 122 w 140"/>
                <a:gd name="T7" fmla="*/ 36 h 37"/>
                <a:gd name="T8" fmla="*/ 17 w 140"/>
                <a:gd name="T9" fmla="*/ 36 h 37"/>
                <a:gd name="T10" fmla="*/ 0 w 140"/>
                <a:gd name="T11" fmla="*/ 19 h 37"/>
                <a:gd name="T12" fmla="*/ 19 w 140"/>
                <a:gd name="T13" fmla="*/ 2 h 37"/>
                <a:gd name="T14" fmla="*/ 71 w 14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37">
                  <a:moveTo>
                    <a:pt x="71" y="1"/>
                  </a:moveTo>
                  <a:cubicBezTo>
                    <a:pt x="88" y="1"/>
                    <a:pt x="105" y="0"/>
                    <a:pt x="121" y="2"/>
                  </a:cubicBezTo>
                  <a:cubicBezTo>
                    <a:pt x="128" y="3"/>
                    <a:pt x="134" y="12"/>
                    <a:pt x="140" y="17"/>
                  </a:cubicBezTo>
                  <a:cubicBezTo>
                    <a:pt x="134" y="24"/>
                    <a:pt x="128" y="35"/>
                    <a:pt x="122" y="36"/>
                  </a:cubicBezTo>
                  <a:cubicBezTo>
                    <a:pt x="87" y="37"/>
                    <a:pt x="52" y="37"/>
                    <a:pt x="17" y="36"/>
                  </a:cubicBezTo>
                  <a:cubicBezTo>
                    <a:pt x="11" y="35"/>
                    <a:pt x="6" y="25"/>
                    <a:pt x="0" y="19"/>
                  </a:cubicBezTo>
                  <a:cubicBezTo>
                    <a:pt x="6" y="13"/>
                    <a:pt x="12" y="3"/>
                    <a:pt x="19" y="2"/>
                  </a:cubicBezTo>
                  <a:cubicBezTo>
                    <a:pt x="36" y="0"/>
                    <a:pt x="54" y="1"/>
                    <a:pt x="71" y="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95EA24BC-B816-401E-BDF2-158D8B9AC4E9}"/>
                </a:ext>
              </a:extLst>
            </p:cNvPr>
            <p:cNvSpPr/>
            <p:nvPr/>
          </p:nvSpPr>
          <p:spPr bwMode="auto">
            <a:xfrm>
              <a:off x="7483475" y="3433763"/>
              <a:ext cx="280988" cy="79375"/>
            </a:xfrm>
            <a:custGeom>
              <a:avLst/>
              <a:gdLst>
                <a:gd name="T0" fmla="*/ 71 w 140"/>
                <a:gd name="T1" fmla="*/ 2 h 39"/>
                <a:gd name="T2" fmla="*/ 120 w 140"/>
                <a:gd name="T3" fmla="*/ 3 h 39"/>
                <a:gd name="T4" fmla="*/ 140 w 140"/>
                <a:gd name="T5" fmla="*/ 21 h 39"/>
                <a:gd name="T6" fmla="*/ 120 w 140"/>
                <a:gd name="T7" fmla="*/ 37 h 39"/>
                <a:gd name="T8" fmla="*/ 21 w 140"/>
                <a:gd name="T9" fmla="*/ 37 h 39"/>
                <a:gd name="T10" fmla="*/ 0 w 140"/>
                <a:gd name="T11" fmla="*/ 21 h 39"/>
                <a:gd name="T12" fmla="*/ 21 w 140"/>
                <a:gd name="T13" fmla="*/ 3 h 39"/>
                <a:gd name="T14" fmla="*/ 71 w 140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39">
                  <a:moveTo>
                    <a:pt x="71" y="2"/>
                  </a:moveTo>
                  <a:cubicBezTo>
                    <a:pt x="87" y="3"/>
                    <a:pt x="104" y="1"/>
                    <a:pt x="120" y="3"/>
                  </a:cubicBezTo>
                  <a:cubicBezTo>
                    <a:pt x="128" y="5"/>
                    <a:pt x="134" y="15"/>
                    <a:pt x="140" y="21"/>
                  </a:cubicBezTo>
                  <a:cubicBezTo>
                    <a:pt x="133" y="26"/>
                    <a:pt x="127" y="37"/>
                    <a:pt x="120" y="37"/>
                  </a:cubicBezTo>
                  <a:cubicBezTo>
                    <a:pt x="87" y="39"/>
                    <a:pt x="54" y="39"/>
                    <a:pt x="21" y="37"/>
                  </a:cubicBezTo>
                  <a:cubicBezTo>
                    <a:pt x="13" y="37"/>
                    <a:pt x="7" y="27"/>
                    <a:pt x="0" y="21"/>
                  </a:cubicBezTo>
                  <a:cubicBezTo>
                    <a:pt x="7" y="15"/>
                    <a:pt x="13" y="5"/>
                    <a:pt x="21" y="3"/>
                  </a:cubicBezTo>
                  <a:cubicBezTo>
                    <a:pt x="37" y="0"/>
                    <a:pt x="54" y="2"/>
                    <a:pt x="71" y="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13DE82BE-509C-45AB-887A-711E2C3B067D}"/>
                </a:ext>
              </a:extLst>
            </p:cNvPr>
            <p:cNvSpPr/>
            <p:nvPr/>
          </p:nvSpPr>
          <p:spPr bwMode="auto">
            <a:xfrm>
              <a:off x="7483475" y="4614863"/>
              <a:ext cx="280988" cy="76200"/>
            </a:xfrm>
            <a:custGeom>
              <a:avLst/>
              <a:gdLst>
                <a:gd name="T0" fmla="*/ 70 w 140"/>
                <a:gd name="T1" fmla="*/ 37 h 38"/>
                <a:gd name="T2" fmla="*/ 20 w 140"/>
                <a:gd name="T3" fmla="*/ 36 h 38"/>
                <a:gd name="T4" fmla="*/ 0 w 140"/>
                <a:gd name="T5" fmla="*/ 18 h 38"/>
                <a:gd name="T6" fmla="*/ 20 w 140"/>
                <a:gd name="T7" fmla="*/ 2 h 38"/>
                <a:gd name="T8" fmla="*/ 120 w 140"/>
                <a:gd name="T9" fmla="*/ 2 h 38"/>
                <a:gd name="T10" fmla="*/ 140 w 140"/>
                <a:gd name="T11" fmla="*/ 19 h 38"/>
                <a:gd name="T12" fmla="*/ 120 w 140"/>
                <a:gd name="T13" fmla="*/ 36 h 38"/>
                <a:gd name="T14" fmla="*/ 70 w 140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38">
                  <a:moveTo>
                    <a:pt x="70" y="37"/>
                  </a:moveTo>
                  <a:cubicBezTo>
                    <a:pt x="53" y="37"/>
                    <a:pt x="36" y="38"/>
                    <a:pt x="20" y="36"/>
                  </a:cubicBezTo>
                  <a:cubicBezTo>
                    <a:pt x="12" y="35"/>
                    <a:pt x="6" y="24"/>
                    <a:pt x="0" y="18"/>
                  </a:cubicBezTo>
                  <a:cubicBezTo>
                    <a:pt x="6" y="13"/>
                    <a:pt x="13" y="2"/>
                    <a:pt x="20" y="2"/>
                  </a:cubicBezTo>
                  <a:cubicBezTo>
                    <a:pt x="53" y="0"/>
                    <a:pt x="87" y="0"/>
                    <a:pt x="120" y="2"/>
                  </a:cubicBezTo>
                  <a:cubicBezTo>
                    <a:pt x="127" y="2"/>
                    <a:pt x="133" y="13"/>
                    <a:pt x="140" y="19"/>
                  </a:cubicBezTo>
                  <a:cubicBezTo>
                    <a:pt x="133" y="25"/>
                    <a:pt x="127" y="35"/>
                    <a:pt x="120" y="36"/>
                  </a:cubicBezTo>
                  <a:cubicBezTo>
                    <a:pt x="103" y="38"/>
                    <a:pt x="86" y="37"/>
                    <a:pt x="70" y="3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16C3AE49-2740-4F56-835E-418FB767E164}"/>
                </a:ext>
              </a:extLst>
            </p:cNvPr>
            <p:cNvSpPr/>
            <p:nvPr/>
          </p:nvSpPr>
          <p:spPr bwMode="auto">
            <a:xfrm>
              <a:off x="7361238" y="3636963"/>
              <a:ext cx="233363" cy="74613"/>
            </a:xfrm>
            <a:custGeom>
              <a:avLst/>
              <a:gdLst>
                <a:gd name="T0" fmla="*/ 58 w 116"/>
                <a:gd name="T1" fmla="*/ 1 h 37"/>
                <a:gd name="T2" fmla="*/ 100 w 116"/>
                <a:gd name="T3" fmla="*/ 2 h 37"/>
                <a:gd name="T4" fmla="*/ 115 w 116"/>
                <a:gd name="T5" fmla="*/ 17 h 37"/>
                <a:gd name="T6" fmla="*/ 101 w 116"/>
                <a:gd name="T7" fmla="*/ 36 h 37"/>
                <a:gd name="T8" fmla="*/ 14 w 116"/>
                <a:gd name="T9" fmla="*/ 36 h 37"/>
                <a:gd name="T10" fmla="*/ 0 w 116"/>
                <a:gd name="T11" fmla="*/ 19 h 37"/>
                <a:gd name="T12" fmla="*/ 16 w 116"/>
                <a:gd name="T13" fmla="*/ 2 h 37"/>
                <a:gd name="T14" fmla="*/ 58 w 116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37">
                  <a:moveTo>
                    <a:pt x="58" y="1"/>
                  </a:moveTo>
                  <a:cubicBezTo>
                    <a:pt x="72" y="1"/>
                    <a:pt x="87" y="0"/>
                    <a:pt x="100" y="2"/>
                  </a:cubicBezTo>
                  <a:cubicBezTo>
                    <a:pt x="106" y="3"/>
                    <a:pt x="116" y="13"/>
                    <a:pt x="115" y="17"/>
                  </a:cubicBezTo>
                  <a:cubicBezTo>
                    <a:pt x="114" y="24"/>
                    <a:pt x="106" y="35"/>
                    <a:pt x="101" y="36"/>
                  </a:cubicBezTo>
                  <a:cubicBezTo>
                    <a:pt x="72" y="37"/>
                    <a:pt x="43" y="37"/>
                    <a:pt x="14" y="36"/>
                  </a:cubicBezTo>
                  <a:cubicBezTo>
                    <a:pt x="9" y="35"/>
                    <a:pt x="0" y="24"/>
                    <a:pt x="0" y="19"/>
                  </a:cubicBezTo>
                  <a:cubicBezTo>
                    <a:pt x="1" y="13"/>
                    <a:pt x="9" y="4"/>
                    <a:pt x="16" y="2"/>
                  </a:cubicBezTo>
                  <a:cubicBezTo>
                    <a:pt x="29" y="0"/>
                    <a:pt x="44" y="1"/>
                    <a:pt x="58" y="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id="{A34E3D3B-AEE7-48CB-A9AB-B489B33219E5}"/>
                </a:ext>
              </a:extLst>
            </p:cNvPr>
            <p:cNvSpPr/>
            <p:nvPr/>
          </p:nvSpPr>
          <p:spPr bwMode="auto">
            <a:xfrm>
              <a:off x="7650163" y="3636963"/>
              <a:ext cx="204788" cy="79375"/>
            </a:xfrm>
            <a:custGeom>
              <a:avLst/>
              <a:gdLst>
                <a:gd name="T0" fmla="*/ 51 w 102"/>
                <a:gd name="T1" fmla="*/ 37 h 39"/>
                <a:gd name="T2" fmla="*/ 16 w 102"/>
                <a:gd name="T3" fmla="*/ 36 h 39"/>
                <a:gd name="T4" fmla="*/ 0 w 102"/>
                <a:gd name="T5" fmla="*/ 19 h 39"/>
                <a:gd name="T6" fmla="*/ 16 w 102"/>
                <a:gd name="T7" fmla="*/ 2 h 39"/>
                <a:gd name="T8" fmla="*/ 86 w 102"/>
                <a:gd name="T9" fmla="*/ 2 h 39"/>
                <a:gd name="T10" fmla="*/ 102 w 102"/>
                <a:gd name="T11" fmla="*/ 19 h 39"/>
                <a:gd name="T12" fmla="*/ 86 w 102"/>
                <a:gd name="T13" fmla="*/ 36 h 39"/>
                <a:gd name="T14" fmla="*/ 51 w 102"/>
                <a:gd name="T1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39">
                  <a:moveTo>
                    <a:pt x="51" y="37"/>
                  </a:moveTo>
                  <a:cubicBezTo>
                    <a:pt x="39" y="37"/>
                    <a:pt x="27" y="39"/>
                    <a:pt x="16" y="36"/>
                  </a:cubicBezTo>
                  <a:cubicBezTo>
                    <a:pt x="9" y="34"/>
                    <a:pt x="0" y="25"/>
                    <a:pt x="0" y="19"/>
                  </a:cubicBezTo>
                  <a:cubicBezTo>
                    <a:pt x="0" y="13"/>
                    <a:pt x="10" y="3"/>
                    <a:pt x="16" y="2"/>
                  </a:cubicBezTo>
                  <a:cubicBezTo>
                    <a:pt x="40" y="0"/>
                    <a:pt x="63" y="0"/>
                    <a:pt x="86" y="2"/>
                  </a:cubicBezTo>
                  <a:cubicBezTo>
                    <a:pt x="92" y="3"/>
                    <a:pt x="102" y="13"/>
                    <a:pt x="102" y="19"/>
                  </a:cubicBezTo>
                  <a:cubicBezTo>
                    <a:pt x="102" y="25"/>
                    <a:pt x="93" y="34"/>
                    <a:pt x="86" y="36"/>
                  </a:cubicBezTo>
                  <a:cubicBezTo>
                    <a:pt x="75" y="39"/>
                    <a:pt x="62" y="37"/>
                    <a:pt x="51" y="3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F863F1EE-18F3-4F4C-97A3-D8D9EE120C31}"/>
                </a:ext>
              </a:extLst>
            </p:cNvPr>
            <p:cNvSpPr/>
            <p:nvPr/>
          </p:nvSpPr>
          <p:spPr bwMode="auto">
            <a:xfrm>
              <a:off x="7142163" y="2438400"/>
              <a:ext cx="117475" cy="144463"/>
            </a:xfrm>
            <a:custGeom>
              <a:avLst/>
              <a:gdLst>
                <a:gd name="T0" fmla="*/ 59 w 59"/>
                <a:gd name="T1" fmla="*/ 39 h 72"/>
                <a:gd name="T2" fmla="*/ 31 w 59"/>
                <a:gd name="T3" fmla="*/ 71 h 72"/>
                <a:gd name="T4" fmla="*/ 0 w 59"/>
                <a:gd name="T5" fmla="*/ 34 h 72"/>
                <a:gd name="T6" fmla="*/ 31 w 59"/>
                <a:gd name="T7" fmla="*/ 1 h 72"/>
                <a:gd name="T8" fmla="*/ 59 w 59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2">
                  <a:moveTo>
                    <a:pt x="59" y="39"/>
                  </a:moveTo>
                  <a:cubicBezTo>
                    <a:pt x="59" y="56"/>
                    <a:pt x="52" y="70"/>
                    <a:pt x="31" y="71"/>
                  </a:cubicBezTo>
                  <a:cubicBezTo>
                    <a:pt x="12" y="72"/>
                    <a:pt x="0" y="57"/>
                    <a:pt x="0" y="34"/>
                  </a:cubicBezTo>
                  <a:cubicBezTo>
                    <a:pt x="1" y="13"/>
                    <a:pt x="12" y="0"/>
                    <a:pt x="31" y="1"/>
                  </a:cubicBezTo>
                  <a:cubicBezTo>
                    <a:pt x="53" y="3"/>
                    <a:pt x="59" y="18"/>
                    <a:pt x="59" y="39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84D4C230-1E33-4B19-BBE2-65DEE94F0C3C}"/>
                </a:ext>
              </a:extLst>
            </p:cNvPr>
            <p:cNvSpPr/>
            <p:nvPr/>
          </p:nvSpPr>
          <p:spPr bwMode="auto">
            <a:xfrm>
              <a:off x="7418388" y="4321175"/>
              <a:ext cx="146050" cy="139700"/>
            </a:xfrm>
            <a:custGeom>
              <a:avLst/>
              <a:gdLst>
                <a:gd name="T0" fmla="*/ 72 w 72"/>
                <a:gd name="T1" fmla="*/ 27 h 69"/>
                <a:gd name="T2" fmla="*/ 30 w 72"/>
                <a:gd name="T3" fmla="*/ 68 h 69"/>
                <a:gd name="T4" fmla="*/ 0 w 72"/>
                <a:gd name="T5" fmla="*/ 40 h 69"/>
                <a:gd name="T6" fmla="*/ 40 w 72"/>
                <a:gd name="T7" fmla="*/ 4 h 69"/>
                <a:gd name="T8" fmla="*/ 72 w 72"/>
                <a:gd name="T9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72" y="27"/>
                  </a:moveTo>
                  <a:cubicBezTo>
                    <a:pt x="68" y="51"/>
                    <a:pt x="50" y="68"/>
                    <a:pt x="30" y="68"/>
                  </a:cubicBezTo>
                  <a:cubicBezTo>
                    <a:pt x="11" y="69"/>
                    <a:pt x="1" y="59"/>
                    <a:pt x="0" y="40"/>
                  </a:cubicBezTo>
                  <a:cubicBezTo>
                    <a:pt x="0" y="22"/>
                    <a:pt x="23" y="0"/>
                    <a:pt x="40" y="4"/>
                  </a:cubicBezTo>
                  <a:cubicBezTo>
                    <a:pt x="52" y="7"/>
                    <a:pt x="61" y="19"/>
                    <a:pt x="72" y="2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D83F1760-C94F-45E3-979B-03EF8198E9DB}"/>
                </a:ext>
              </a:extLst>
            </p:cNvPr>
            <p:cNvSpPr/>
            <p:nvPr/>
          </p:nvSpPr>
          <p:spPr bwMode="auto">
            <a:xfrm>
              <a:off x="8045450" y="2159000"/>
              <a:ext cx="123825" cy="131763"/>
            </a:xfrm>
            <a:custGeom>
              <a:avLst/>
              <a:gdLst>
                <a:gd name="T0" fmla="*/ 0 w 62"/>
                <a:gd name="T1" fmla="*/ 29 h 66"/>
                <a:gd name="T2" fmla="*/ 29 w 62"/>
                <a:gd name="T3" fmla="*/ 1 h 66"/>
                <a:gd name="T4" fmla="*/ 62 w 62"/>
                <a:gd name="T5" fmla="*/ 37 h 66"/>
                <a:gd name="T6" fmla="*/ 34 w 62"/>
                <a:gd name="T7" fmla="*/ 65 h 66"/>
                <a:gd name="T8" fmla="*/ 0 w 62"/>
                <a:gd name="T9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0" y="29"/>
                  </a:moveTo>
                  <a:cubicBezTo>
                    <a:pt x="1" y="11"/>
                    <a:pt x="12" y="2"/>
                    <a:pt x="29" y="1"/>
                  </a:cubicBezTo>
                  <a:cubicBezTo>
                    <a:pt x="46" y="0"/>
                    <a:pt x="62" y="18"/>
                    <a:pt x="62" y="37"/>
                  </a:cubicBezTo>
                  <a:cubicBezTo>
                    <a:pt x="61" y="55"/>
                    <a:pt x="51" y="65"/>
                    <a:pt x="34" y="65"/>
                  </a:cubicBezTo>
                  <a:cubicBezTo>
                    <a:pt x="15" y="66"/>
                    <a:pt x="0" y="49"/>
                    <a:pt x="0" y="29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CD97BB85-D0C6-4A42-B3C5-C5119F98F8E5}"/>
                </a:ext>
              </a:extLst>
            </p:cNvPr>
            <p:cNvSpPr/>
            <p:nvPr/>
          </p:nvSpPr>
          <p:spPr bwMode="auto">
            <a:xfrm>
              <a:off x="7416800" y="3154363"/>
              <a:ext cx="131763" cy="128588"/>
            </a:xfrm>
            <a:custGeom>
              <a:avLst/>
              <a:gdLst>
                <a:gd name="T0" fmla="*/ 29 w 65"/>
                <a:gd name="T1" fmla="*/ 64 h 64"/>
                <a:gd name="T2" fmla="*/ 1 w 65"/>
                <a:gd name="T3" fmla="*/ 33 h 64"/>
                <a:gd name="T4" fmla="*/ 37 w 65"/>
                <a:gd name="T5" fmla="*/ 1 h 64"/>
                <a:gd name="T6" fmla="*/ 65 w 65"/>
                <a:gd name="T7" fmla="*/ 33 h 64"/>
                <a:gd name="T8" fmla="*/ 29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9" y="64"/>
                  </a:moveTo>
                  <a:cubicBezTo>
                    <a:pt x="10" y="62"/>
                    <a:pt x="0" y="52"/>
                    <a:pt x="1" y="33"/>
                  </a:cubicBezTo>
                  <a:cubicBezTo>
                    <a:pt x="2" y="17"/>
                    <a:pt x="20" y="0"/>
                    <a:pt x="37" y="1"/>
                  </a:cubicBezTo>
                  <a:cubicBezTo>
                    <a:pt x="55" y="3"/>
                    <a:pt x="65" y="14"/>
                    <a:pt x="65" y="33"/>
                  </a:cubicBezTo>
                  <a:cubicBezTo>
                    <a:pt x="65" y="49"/>
                    <a:pt x="46" y="64"/>
                    <a:pt x="29" y="6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43">
              <a:extLst>
                <a:ext uri="{FF2B5EF4-FFF2-40B4-BE49-F238E27FC236}">
                  <a16:creationId xmlns:a16="http://schemas.microsoft.com/office/drawing/2014/main" id="{D140D4B2-DB62-4763-B5EC-42C5124D58DE}"/>
                </a:ext>
              </a:extLst>
            </p:cNvPr>
            <p:cNvSpPr/>
            <p:nvPr/>
          </p:nvSpPr>
          <p:spPr bwMode="auto">
            <a:xfrm>
              <a:off x="7899400" y="5194300"/>
              <a:ext cx="138113" cy="133350"/>
            </a:xfrm>
            <a:custGeom>
              <a:avLst/>
              <a:gdLst>
                <a:gd name="T0" fmla="*/ 68 w 68"/>
                <a:gd name="T1" fmla="*/ 27 h 66"/>
                <a:gd name="T2" fmla="*/ 29 w 68"/>
                <a:gd name="T3" fmla="*/ 65 h 66"/>
                <a:gd name="T4" fmla="*/ 1 w 68"/>
                <a:gd name="T5" fmla="*/ 35 h 66"/>
                <a:gd name="T6" fmla="*/ 36 w 68"/>
                <a:gd name="T7" fmla="*/ 5 h 66"/>
                <a:gd name="T8" fmla="*/ 68 w 68"/>
                <a:gd name="T9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68" y="27"/>
                  </a:moveTo>
                  <a:cubicBezTo>
                    <a:pt x="63" y="50"/>
                    <a:pt x="46" y="66"/>
                    <a:pt x="29" y="65"/>
                  </a:cubicBezTo>
                  <a:cubicBezTo>
                    <a:pt x="9" y="64"/>
                    <a:pt x="0" y="53"/>
                    <a:pt x="1" y="35"/>
                  </a:cubicBezTo>
                  <a:cubicBezTo>
                    <a:pt x="1" y="17"/>
                    <a:pt x="18" y="0"/>
                    <a:pt x="36" y="5"/>
                  </a:cubicBezTo>
                  <a:cubicBezTo>
                    <a:pt x="48" y="8"/>
                    <a:pt x="57" y="19"/>
                    <a:pt x="68" y="2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44">
              <a:extLst>
                <a:ext uri="{FF2B5EF4-FFF2-40B4-BE49-F238E27FC236}">
                  <a16:creationId xmlns:a16="http://schemas.microsoft.com/office/drawing/2014/main" id="{059DFD70-FD0E-47CC-BBEF-AF3C4CB7BCDD}"/>
                </a:ext>
              </a:extLst>
            </p:cNvPr>
            <p:cNvSpPr/>
            <p:nvPr/>
          </p:nvSpPr>
          <p:spPr bwMode="auto">
            <a:xfrm>
              <a:off x="7831138" y="6273800"/>
              <a:ext cx="477838" cy="60325"/>
            </a:xfrm>
            <a:custGeom>
              <a:avLst/>
              <a:gdLst>
                <a:gd name="T0" fmla="*/ 0 w 237"/>
                <a:gd name="T1" fmla="*/ 16 h 30"/>
                <a:gd name="T2" fmla="*/ 237 w 237"/>
                <a:gd name="T3" fmla="*/ 0 h 30"/>
                <a:gd name="T4" fmla="*/ 225 w 237"/>
                <a:gd name="T5" fmla="*/ 13 h 30"/>
                <a:gd name="T6" fmla="*/ 0 w 237"/>
                <a:gd name="T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30">
                  <a:moveTo>
                    <a:pt x="0" y="16"/>
                  </a:moveTo>
                  <a:cubicBezTo>
                    <a:pt x="82" y="11"/>
                    <a:pt x="157" y="6"/>
                    <a:pt x="237" y="0"/>
                  </a:cubicBezTo>
                  <a:cubicBezTo>
                    <a:pt x="231" y="7"/>
                    <a:pt x="229" y="12"/>
                    <a:pt x="225" y="13"/>
                  </a:cubicBezTo>
                  <a:cubicBezTo>
                    <a:pt x="187" y="25"/>
                    <a:pt x="23" y="30"/>
                    <a:pt x="0" y="1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45">
              <a:extLst>
                <a:ext uri="{FF2B5EF4-FFF2-40B4-BE49-F238E27FC236}">
                  <a16:creationId xmlns:a16="http://schemas.microsoft.com/office/drawing/2014/main" id="{C66ED928-429D-4FBF-86FF-42D69EDA8C5A}"/>
                </a:ext>
              </a:extLst>
            </p:cNvPr>
            <p:cNvSpPr/>
            <p:nvPr/>
          </p:nvSpPr>
          <p:spPr bwMode="auto">
            <a:xfrm>
              <a:off x="5400675" y="5397500"/>
              <a:ext cx="228600" cy="357188"/>
            </a:xfrm>
            <a:custGeom>
              <a:avLst/>
              <a:gdLst>
                <a:gd name="T0" fmla="*/ 113 w 113"/>
                <a:gd name="T1" fmla="*/ 177 h 177"/>
                <a:gd name="T2" fmla="*/ 37 w 113"/>
                <a:gd name="T3" fmla="*/ 0 h 177"/>
                <a:gd name="T4" fmla="*/ 113 w 113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77">
                  <a:moveTo>
                    <a:pt x="113" y="177"/>
                  </a:moveTo>
                  <a:cubicBezTo>
                    <a:pt x="67" y="165"/>
                    <a:pt x="0" y="25"/>
                    <a:pt x="37" y="0"/>
                  </a:cubicBezTo>
                  <a:cubicBezTo>
                    <a:pt x="34" y="72"/>
                    <a:pt x="74" y="124"/>
                    <a:pt x="113" y="17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46">
              <a:extLst>
                <a:ext uri="{FF2B5EF4-FFF2-40B4-BE49-F238E27FC236}">
                  <a16:creationId xmlns:a16="http://schemas.microsoft.com/office/drawing/2014/main" id="{A151D554-5E82-49F4-ACE6-401FF0729153}"/>
                </a:ext>
              </a:extLst>
            </p:cNvPr>
            <p:cNvSpPr/>
            <p:nvPr/>
          </p:nvSpPr>
          <p:spPr bwMode="auto">
            <a:xfrm>
              <a:off x="7424738" y="1962150"/>
              <a:ext cx="123825" cy="125413"/>
            </a:xfrm>
            <a:custGeom>
              <a:avLst/>
              <a:gdLst>
                <a:gd name="T0" fmla="*/ 61 w 61"/>
                <a:gd name="T1" fmla="*/ 23 h 63"/>
                <a:gd name="T2" fmla="*/ 31 w 61"/>
                <a:gd name="T3" fmla="*/ 62 h 63"/>
                <a:gd name="T4" fmla="*/ 2 w 61"/>
                <a:gd name="T5" fmla="*/ 35 h 63"/>
                <a:gd name="T6" fmla="*/ 32 w 61"/>
                <a:gd name="T7" fmla="*/ 4 h 63"/>
                <a:gd name="T8" fmla="*/ 61 w 61"/>
                <a:gd name="T9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2">
                  <a:moveTo>
                    <a:pt x="61" y="23"/>
                  </a:moveTo>
                  <a:cubicBezTo>
                    <a:pt x="60" y="51"/>
                    <a:pt x="49" y="62"/>
                    <a:pt x="31" y="62"/>
                  </a:cubicBezTo>
                  <a:cubicBezTo>
                    <a:pt x="14" y="63"/>
                    <a:pt x="3" y="53"/>
                    <a:pt x="2" y="35"/>
                  </a:cubicBezTo>
                  <a:cubicBezTo>
                    <a:pt x="0" y="17"/>
                    <a:pt x="15" y="0"/>
                    <a:pt x="32" y="4"/>
                  </a:cubicBezTo>
                  <a:cubicBezTo>
                    <a:pt x="44" y="7"/>
                    <a:pt x="54" y="18"/>
                    <a:pt x="61" y="23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47">
              <a:extLst>
                <a:ext uri="{FF2B5EF4-FFF2-40B4-BE49-F238E27FC236}">
                  <a16:creationId xmlns:a16="http://schemas.microsoft.com/office/drawing/2014/main" id="{618C3CB0-729E-4E8C-9144-E264172D817F}"/>
                </a:ext>
              </a:extLst>
            </p:cNvPr>
            <p:cNvSpPr/>
            <p:nvPr/>
          </p:nvSpPr>
          <p:spPr bwMode="auto">
            <a:xfrm>
              <a:off x="9167813" y="4733925"/>
              <a:ext cx="571500" cy="300038"/>
            </a:xfrm>
            <a:custGeom>
              <a:avLst/>
              <a:gdLst>
                <a:gd name="T0" fmla="*/ 0 w 284"/>
                <a:gd name="T1" fmla="*/ 0 h 149"/>
                <a:gd name="T2" fmla="*/ 284 w 284"/>
                <a:gd name="T3" fmla="*/ 149 h 149"/>
                <a:gd name="T4" fmla="*/ 147 w 284"/>
                <a:gd name="T5" fmla="*/ 66 h 149"/>
                <a:gd name="T6" fmla="*/ 0 w 284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49">
                  <a:moveTo>
                    <a:pt x="0" y="0"/>
                  </a:moveTo>
                  <a:cubicBezTo>
                    <a:pt x="105" y="31"/>
                    <a:pt x="202" y="75"/>
                    <a:pt x="284" y="149"/>
                  </a:cubicBezTo>
                  <a:cubicBezTo>
                    <a:pt x="238" y="121"/>
                    <a:pt x="194" y="91"/>
                    <a:pt x="147" y="66"/>
                  </a:cubicBezTo>
                  <a:cubicBezTo>
                    <a:pt x="99" y="41"/>
                    <a:pt x="49" y="22"/>
                    <a:pt x="0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id="{D08DF2C1-B356-45DB-92EA-F279153E445E}"/>
                </a:ext>
              </a:extLst>
            </p:cNvPr>
            <p:cNvSpPr/>
            <p:nvPr/>
          </p:nvSpPr>
          <p:spPr bwMode="auto">
            <a:xfrm>
              <a:off x="8551863" y="4659313"/>
              <a:ext cx="398463" cy="104775"/>
            </a:xfrm>
            <a:custGeom>
              <a:avLst/>
              <a:gdLst>
                <a:gd name="T0" fmla="*/ 2 w 198"/>
                <a:gd name="T1" fmla="*/ 0 h 52"/>
                <a:gd name="T2" fmla="*/ 198 w 198"/>
                <a:gd name="T3" fmla="*/ 42 h 52"/>
                <a:gd name="T4" fmla="*/ 195 w 198"/>
                <a:gd name="T5" fmla="*/ 52 h 52"/>
                <a:gd name="T6" fmla="*/ 0 w 198"/>
                <a:gd name="T7" fmla="*/ 10 h 52"/>
                <a:gd name="T8" fmla="*/ 2 w 19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52">
                  <a:moveTo>
                    <a:pt x="2" y="0"/>
                  </a:moveTo>
                  <a:cubicBezTo>
                    <a:pt x="69" y="8"/>
                    <a:pt x="134" y="22"/>
                    <a:pt x="198" y="42"/>
                  </a:cubicBezTo>
                  <a:cubicBezTo>
                    <a:pt x="197" y="45"/>
                    <a:pt x="196" y="49"/>
                    <a:pt x="195" y="52"/>
                  </a:cubicBezTo>
                  <a:cubicBezTo>
                    <a:pt x="130" y="38"/>
                    <a:pt x="65" y="24"/>
                    <a:pt x="0" y="10"/>
                  </a:cubicBezTo>
                  <a:cubicBezTo>
                    <a:pt x="1" y="7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49">
              <a:extLst>
                <a:ext uri="{FF2B5EF4-FFF2-40B4-BE49-F238E27FC236}">
                  <a16:creationId xmlns:a16="http://schemas.microsoft.com/office/drawing/2014/main" id="{35577383-34D9-4549-9EA1-07A7D8C60F0D}"/>
                </a:ext>
              </a:extLst>
            </p:cNvPr>
            <p:cNvSpPr/>
            <p:nvPr/>
          </p:nvSpPr>
          <p:spPr bwMode="auto">
            <a:xfrm>
              <a:off x="7358063" y="4799013"/>
              <a:ext cx="169863" cy="106363"/>
            </a:xfrm>
            <a:custGeom>
              <a:avLst/>
              <a:gdLst>
                <a:gd name="T0" fmla="*/ 38 w 84"/>
                <a:gd name="T1" fmla="*/ 45 h 53"/>
                <a:gd name="T2" fmla="*/ 1 w 84"/>
                <a:gd name="T3" fmla="*/ 28 h 53"/>
                <a:gd name="T4" fmla="*/ 39 w 84"/>
                <a:gd name="T5" fmla="*/ 10 h 53"/>
                <a:gd name="T6" fmla="*/ 64 w 84"/>
                <a:gd name="T7" fmla="*/ 11 h 53"/>
                <a:gd name="T8" fmla="*/ 84 w 84"/>
                <a:gd name="T9" fmla="*/ 27 h 53"/>
                <a:gd name="T10" fmla="*/ 65 w 84"/>
                <a:gd name="T11" fmla="*/ 44 h 53"/>
                <a:gd name="T12" fmla="*/ 38 w 84"/>
                <a:gd name="T13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2">
                  <a:moveTo>
                    <a:pt x="38" y="45"/>
                  </a:moveTo>
                  <a:cubicBezTo>
                    <a:pt x="26" y="42"/>
                    <a:pt x="2" y="53"/>
                    <a:pt x="1" y="28"/>
                  </a:cubicBezTo>
                  <a:cubicBezTo>
                    <a:pt x="0" y="0"/>
                    <a:pt x="25" y="12"/>
                    <a:pt x="39" y="10"/>
                  </a:cubicBezTo>
                  <a:cubicBezTo>
                    <a:pt x="47" y="9"/>
                    <a:pt x="56" y="8"/>
                    <a:pt x="64" y="11"/>
                  </a:cubicBezTo>
                  <a:cubicBezTo>
                    <a:pt x="71" y="14"/>
                    <a:pt x="77" y="21"/>
                    <a:pt x="84" y="27"/>
                  </a:cubicBezTo>
                  <a:cubicBezTo>
                    <a:pt x="78" y="33"/>
                    <a:pt x="72" y="41"/>
                    <a:pt x="65" y="44"/>
                  </a:cubicBezTo>
                  <a:cubicBezTo>
                    <a:pt x="58" y="47"/>
                    <a:pt x="48" y="45"/>
                    <a:pt x="38" y="45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6" name="Freeform 50">
              <a:extLst>
                <a:ext uri="{FF2B5EF4-FFF2-40B4-BE49-F238E27FC236}">
                  <a16:creationId xmlns:a16="http://schemas.microsoft.com/office/drawing/2014/main" id="{77AE3F41-BCF7-4CBA-85CF-82DC8CDF594E}"/>
                </a:ext>
              </a:extLst>
            </p:cNvPr>
            <p:cNvSpPr/>
            <p:nvPr/>
          </p:nvSpPr>
          <p:spPr bwMode="auto">
            <a:xfrm>
              <a:off x="7483475" y="2647950"/>
              <a:ext cx="163513" cy="101600"/>
            </a:xfrm>
            <a:custGeom>
              <a:avLst/>
              <a:gdLst>
                <a:gd name="T0" fmla="*/ 37 w 81"/>
                <a:gd name="T1" fmla="*/ 43 h 51"/>
                <a:gd name="T2" fmla="*/ 1 w 81"/>
                <a:gd name="T3" fmla="*/ 25 h 51"/>
                <a:gd name="T4" fmla="*/ 40 w 81"/>
                <a:gd name="T5" fmla="*/ 8 h 51"/>
                <a:gd name="T6" fmla="*/ 62 w 81"/>
                <a:gd name="T7" fmla="*/ 8 h 51"/>
                <a:gd name="T8" fmla="*/ 81 w 81"/>
                <a:gd name="T9" fmla="*/ 26 h 51"/>
                <a:gd name="T10" fmla="*/ 61 w 81"/>
                <a:gd name="T11" fmla="*/ 42 h 51"/>
                <a:gd name="T12" fmla="*/ 37 w 81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1">
                  <a:moveTo>
                    <a:pt x="37" y="43"/>
                  </a:moveTo>
                  <a:cubicBezTo>
                    <a:pt x="24" y="40"/>
                    <a:pt x="0" y="51"/>
                    <a:pt x="1" y="25"/>
                  </a:cubicBezTo>
                  <a:cubicBezTo>
                    <a:pt x="1" y="0"/>
                    <a:pt x="25" y="9"/>
                    <a:pt x="40" y="8"/>
                  </a:cubicBezTo>
                  <a:cubicBezTo>
                    <a:pt x="47" y="7"/>
                    <a:pt x="56" y="5"/>
                    <a:pt x="62" y="8"/>
                  </a:cubicBezTo>
                  <a:cubicBezTo>
                    <a:pt x="69" y="12"/>
                    <a:pt x="74" y="20"/>
                    <a:pt x="81" y="26"/>
                  </a:cubicBezTo>
                  <a:cubicBezTo>
                    <a:pt x="74" y="32"/>
                    <a:pt x="68" y="39"/>
                    <a:pt x="61" y="42"/>
                  </a:cubicBezTo>
                  <a:cubicBezTo>
                    <a:pt x="55" y="45"/>
                    <a:pt x="46" y="43"/>
                    <a:pt x="37" y="43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7" name="Freeform 51">
              <a:extLst>
                <a:ext uri="{FF2B5EF4-FFF2-40B4-BE49-F238E27FC236}">
                  <a16:creationId xmlns:a16="http://schemas.microsoft.com/office/drawing/2014/main" id="{750A3D2C-885C-49FD-A6D0-311585A8E254}"/>
                </a:ext>
              </a:extLst>
            </p:cNvPr>
            <p:cNvSpPr/>
            <p:nvPr/>
          </p:nvSpPr>
          <p:spPr bwMode="auto">
            <a:xfrm>
              <a:off x="7358063" y="2446338"/>
              <a:ext cx="160338" cy="107950"/>
            </a:xfrm>
            <a:custGeom>
              <a:avLst/>
              <a:gdLst>
                <a:gd name="T0" fmla="*/ 38 w 79"/>
                <a:gd name="T1" fmla="*/ 44 h 54"/>
                <a:gd name="T2" fmla="*/ 1 w 79"/>
                <a:gd name="T3" fmla="*/ 27 h 54"/>
                <a:gd name="T4" fmla="*/ 39 w 79"/>
                <a:gd name="T5" fmla="*/ 8 h 54"/>
                <a:gd name="T6" fmla="*/ 78 w 79"/>
                <a:gd name="T7" fmla="*/ 25 h 54"/>
                <a:gd name="T8" fmla="*/ 38 w 79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8" y="44"/>
                  </a:moveTo>
                  <a:cubicBezTo>
                    <a:pt x="25" y="39"/>
                    <a:pt x="2" y="53"/>
                    <a:pt x="1" y="27"/>
                  </a:cubicBezTo>
                  <a:cubicBezTo>
                    <a:pt x="0" y="1"/>
                    <a:pt x="24" y="8"/>
                    <a:pt x="39" y="8"/>
                  </a:cubicBezTo>
                  <a:cubicBezTo>
                    <a:pt x="54" y="8"/>
                    <a:pt x="78" y="0"/>
                    <a:pt x="78" y="25"/>
                  </a:cubicBezTo>
                  <a:cubicBezTo>
                    <a:pt x="79" y="54"/>
                    <a:pt x="53" y="39"/>
                    <a:pt x="38" y="4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Freeform 52">
              <a:extLst>
                <a:ext uri="{FF2B5EF4-FFF2-40B4-BE49-F238E27FC236}">
                  <a16:creationId xmlns:a16="http://schemas.microsoft.com/office/drawing/2014/main" id="{14E4F670-738B-4827-9443-879396821CA9}"/>
                </a:ext>
              </a:extLst>
            </p:cNvPr>
            <p:cNvSpPr/>
            <p:nvPr/>
          </p:nvSpPr>
          <p:spPr bwMode="auto">
            <a:xfrm>
              <a:off x="7583488" y="4814888"/>
              <a:ext cx="139700" cy="77788"/>
            </a:xfrm>
            <a:custGeom>
              <a:avLst/>
              <a:gdLst>
                <a:gd name="T0" fmla="*/ 35 w 69"/>
                <a:gd name="T1" fmla="*/ 37 h 39"/>
                <a:gd name="T2" fmla="*/ 15 w 69"/>
                <a:gd name="T3" fmla="*/ 36 h 39"/>
                <a:gd name="T4" fmla="*/ 0 w 69"/>
                <a:gd name="T5" fmla="*/ 19 h 39"/>
                <a:gd name="T6" fmla="*/ 16 w 69"/>
                <a:gd name="T7" fmla="*/ 3 h 39"/>
                <a:gd name="T8" fmla="*/ 46 w 69"/>
                <a:gd name="T9" fmla="*/ 2 h 39"/>
                <a:gd name="T10" fmla="*/ 69 w 69"/>
                <a:gd name="T11" fmla="*/ 18 h 39"/>
                <a:gd name="T12" fmla="*/ 45 w 69"/>
                <a:gd name="T13" fmla="*/ 37 h 39"/>
                <a:gd name="T14" fmla="*/ 35 w 69"/>
                <a:gd name="T15" fmla="*/ 37 h 39"/>
                <a:gd name="T16" fmla="*/ 35 w 69"/>
                <a:gd name="T17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9">
                  <a:moveTo>
                    <a:pt x="35" y="37"/>
                  </a:moveTo>
                  <a:cubicBezTo>
                    <a:pt x="28" y="37"/>
                    <a:pt x="20" y="39"/>
                    <a:pt x="15" y="36"/>
                  </a:cubicBezTo>
                  <a:cubicBezTo>
                    <a:pt x="9" y="32"/>
                    <a:pt x="0" y="25"/>
                    <a:pt x="0" y="19"/>
                  </a:cubicBezTo>
                  <a:cubicBezTo>
                    <a:pt x="0" y="13"/>
                    <a:pt x="9" y="5"/>
                    <a:pt x="16" y="3"/>
                  </a:cubicBezTo>
                  <a:cubicBezTo>
                    <a:pt x="25" y="0"/>
                    <a:pt x="37" y="0"/>
                    <a:pt x="46" y="2"/>
                  </a:cubicBezTo>
                  <a:cubicBezTo>
                    <a:pt x="54" y="5"/>
                    <a:pt x="61" y="13"/>
                    <a:pt x="69" y="18"/>
                  </a:cubicBezTo>
                  <a:cubicBezTo>
                    <a:pt x="61" y="25"/>
                    <a:pt x="53" y="31"/>
                    <a:pt x="45" y="37"/>
                  </a:cubicBezTo>
                  <a:cubicBezTo>
                    <a:pt x="43" y="38"/>
                    <a:pt x="38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53">
              <a:extLst>
                <a:ext uri="{FF2B5EF4-FFF2-40B4-BE49-F238E27FC236}">
                  <a16:creationId xmlns:a16="http://schemas.microsoft.com/office/drawing/2014/main" id="{74F21653-8B94-4F98-845A-7B3CF9297578}"/>
                </a:ext>
              </a:extLst>
            </p:cNvPr>
            <p:cNvSpPr/>
            <p:nvPr/>
          </p:nvSpPr>
          <p:spPr bwMode="auto">
            <a:xfrm>
              <a:off x="5915025" y="4681538"/>
              <a:ext cx="484188" cy="188913"/>
            </a:xfrm>
            <a:custGeom>
              <a:avLst/>
              <a:gdLst>
                <a:gd name="T0" fmla="*/ 241 w 241"/>
                <a:gd name="T1" fmla="*/ 0 h 94"/>
                <a:gd name="T2" fmla="*/ 0 w 241"/>
                <a:gd name="T3" fmla="*/ 94 h 94"/>
                <a:gd name="T4" fmla="*/ 241 w 241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94">
                  <a:moveTo>
                    <a:pt x="241" y="0"/>
                  </a:moveTo>
                  <a:cubicBezTo>
                    <a:pt x="160" y="31"/>
                    <a:pt x="80" y="63"/>
                    <a:pt x="0" y="94"/>
                  </a:cubicBezTo>
                  <a:cubicBezTo>
                    <a:pt x="75" y="50"/>
                    <a:pt x="156" y="19"/>
                    <a:pt x="241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54">
              <a:extLst>
                <a:ext uri="{FF2B5EF4-FFF2-40B4-BE49-F238E27FC236}">
                  <a16:creationId xmlns:a16="http://schemas.microsoft.com/office/drawing/2014/main" id="{A671FE79-09B5-4051-BADB-C68FDAA88F52}"/>
                </a:ext>
              </a:extLst>
            </p:cNvPr>
            <p:cNvSpPr/>
            <p:nvPr/>
          </p:nvSpPr>
          <p:spPr bwMode="auto">
            <a:xfrm>
              <a:off x="6469063" y="3297238"/>
              <a:ext cx="153988" cy="158750"/>
            </a:xfrm>
            <a:custGeom>
              <a:avLst/>
              <a:gdLst>
                <a:gd name="T0" fmla="*/ 6 w 76"/>
                <a:gd name="T1" fmla="*/ 0 h 79"/>
                <a:gd name="T2" fmla="*/ 19 w 76"/>
                <a:gd name="T3" fmla="*/ 14 h 79"/>
                <a:gd name="T4" fmla="*/ 67 w 76"/>
                <a:gd name="T5" fmla="*/ 59 h 79"/>
                <a:gd name="T6" fmla="*/ 76 w 76"/>
                <a:gd name="T7" fmla="*/ 74 h 79"/>
                <a:gd name="T8" fmla="*/ 60 w 76"/>
                <a:gd name="T9" fmla="*/ 77 h 79"/>
                <a:gd name="T10" fmla="*/ 3 w 76"/>
                <a:gd name="T11" fmla="*/ 25 h 79"/>
                <a:gd name="T12" fmla="*/ 6 w 7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9">
                  <a:moveTo>
                    <a:pt x="6" y="0"/>
                  </a:moveTo>
                  <a:cubicBezTo>
                    <a:pt x="14" y="8"/>
                    <a:pt x="16" y="11"/>
                    <a:pt x="19" y="14"/>
                  </a:cubicBezTo>
                  <a:cubicBezTo>
                    <a:pt x="35" y="29"/>
                    <a:pt x="51" y="44"/>
                    <a:pt x="67" y="59"/>
                  </a:cubicBezTo>
                  <a:cubicBezTo>
                    <a:pt x="71" y="63"/>
                    <a:pt x="73" y="69"/>
                    <a:pt x="76" y="74"/>
                  </a:cubicBezTo>
                  <a:cubicBezTo>
                    <a:pt x="71" y="75"/>
                    <a:pt x="64" y="79"/>
                    <a:pt x="60" y="77"/>
                  </a:cubicBezTo>
                  <a:cubicBezTo>
                    <a:pt x="33" y="69"/>
                    <a:pt x="14" y="51"/>
                    <a:pt x="3" y="25"/>
                  </a:cubicBezTo>
                  <a:cubicBezTo>
                    <a:pt x="0" y="20"/>
                    <a:pt x="4" y="12"/>
                    <a:pt x="6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Freeform 55">
              <a:extLst>
                <a:ext uri="{FF2B5EF4-FFF2-40B4-BE49-F238E27FC236}">
                  <a16:creationId xmlns:a16="http://schemas.microsoft.com/office/drawing/2014/main" id="{E3D4555F-48F9-4064-86BF-E4ED55D1EDAA}"/>
                </a:ext>
              </a:extLst>
            </p:cNvPr>
            <p:cNvSpPr/>
            <p:nvPr/>
          </p:nvSpPr>
          <p:spPr bwMode="auto">
            <a:xfrm>
              <a:off x="8996363" y="3881438"/>
              <a:ext cx="150813" cy="150813"/>
            </a:xfrm>
            <a:custGeom>
              <a:avLst/>
              <a:gdLst>
                <a:gd name="T0" fmla="*/ 7 w 75"/>
                <a:gd name="T1" fmla="*/ 2 h 75"/>
                <a:gd name="T2" fmla="*/ 75 w 75"/>
                <a:gd name="T3" fmla="*/ 65 h 75"/>
                <a:gd name="T4" fmla="*/ 70 w 75"/>
                <a:gd name="T5" fmla="*/ 75 h 75"/>
                <a:gd name="T6" fmla="*/ 57 w 75"/>
                <a:gd name="T7" fmla="*/ 71 h 75"/>
                <a:gd name="T8" fmla="*/ 5 w 75"/>
                <a:gd name="T9" fmla="*/ 20 h 75"/>
                <a:gd name="T10" fmla="*/ 1 w 75"/>
                <a:gd name="T11" fmla="*/ 8 h 75"/>
                <a:gd name="T12" fmla="*/ 7 w 75"/>
                <a:gd name="T13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7" y="2"/>
                  </a:moveTo>
                  <a:cubicBezTo>
                    <a:pt x="29" y="0"/>
                    <a:pt x="75" y="44"/>
                    <a:pt x="75" y="65"/>
                  </a:cubicBezTo>
                  <a:cubicBezTo>
                    <a:pt x="75" y="68"/>
                    <a:pt x="72" y="75"/>
                    <a:pt x="70" y="75"/>
                  </a:cubicBezTo>
                  <a:cubicBezTo>
                    <a:pt x="66" y="75"/>
                    <a:pt x="60" y="74"/>
                    <a:pt x="57" y="71"/>
                  </a:cubicBezTo>
                  <a:cubicBezTo>
                    <a:pt x="40" y="55"/>
                    <a:pt x="22" y="37"/>
                    <a:pt x="5" y="20"/>
                  </a:cubicBezTo>
                  <a:cubicBezTo>
                    <a:pt x="3" y="17"/>
                    <a:pt x="0" y="12"/>
                    <a:pt x="1" y="8"/>
                  </a:cubicBezTo>
                  <a:cubicBezTo>
                    <a:pt x="1" y="5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2" name="Freeform 56">
              <a:extLst>
                <a:ext uri="{FF2B5EF4-FFF2-40B4-BE49-F238E27FC236}">
                  <a16:creationId xmlns:a16="http://schemas.microsoft.com/office/drawing/2014/main" id="{0409B684-EFDC-4BB7-A2E6-EB0007ACEC40}"/>
                </a:ext>
              </a:extLst>
            </p:cNvPr>
            <p:cNvSpPr/>
            <p:nvPr/>
          </p:nvSpPr>
          <p:spPr bwMode="auto">
            <a:xfrm>
              <a:off x="6611938" y="2927350"/>
              <a:ext cx="95250" cy="92075"/>
            </a:xfrm>
            <a:custGeom>
              <a:avLst/>
              <a:gdLst>
                <a:gd name="T0" fmla="*/ 19 w 47"/>
                <a:gd name="T1" fmla="*/ 46 h 46"/>
                <a:gd name="T2" fmla="*/ 0 w 47"/>
                <a:gd name="T3" fmla="*/ 21 h 46"/>
                <a:gd name="T4" fmla="*/ 20 w 47"/>
                <a:gd name="T5" fmla="*/ 0 h 46"/>
                <a:gd name="T6" fmla="*/ 45 w 47"/>
                <a:gd name="T7" fmla="*/ 19 h 46"/>
                <a:gd name="T8" fmla="*/ 29 w 47"/>
                <a:gd name="T9" fmla="*/ 46 h 46"/>
                <a:gd name="T10" fmla="*/ 19 w 4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19" y="46"/>
                  </a:moveTo>
                  <a:cubicBezTo>
                    <a:pt x="12" y="38"/>
                    <a:pt x="0" y="30"/>
                    <a:pt x="0" y="21"/>
                  </a:cubicBezTo>
                  <a:cubicBezTo>
                    <a:pt x="0" y="14"/>
                    <a:pt x="13" y="0"/>
                    <a:pt x="20" y="0"/>
                  </a:cubicBezTo>
                  <a:cubicBezTo>
                    <a:pt x="29" y="1"/>
                    <a:pt x="43" y="11"/>
                    <a:pt x="45" y="19"/>
                  </a:cubicBezTo>
                  <a:cubicBezTo>
                    <a:pt x="47" y="26"/>
                    <a:pt x="35" y="37"/>
                    <a:pt x="29" y="46"/>
                  </a:cubicBezTo>
                  <a:cubicBezTo>
                    <a:pt x="26" y="46"/>
                    <a:pt x="22" y="46"/>
                    <a:pt x="19" y="4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3" name="Freeform 57">
              <a:extLst>
                <a:ext uri="{FF2B5EF4-FFF2-40B4-BE49-F238E27FC236}">
                  <a16:creationId xmlns:a16="http://schemas.microsoft.com/office/drawing/2014/main" id="{CEE66B5D-2F34-424C-8AD2-9816C3485E33}"/>
                </a:ext>
              </a:extLst>
            </p:cNvPr>
            <p:cNvSpPr/>
            <p:nvPr/>
          </p:nvSpPr>
          <p:spPr bwMode="auto">
            <a:xfrm>
              <a:off x="5468938" y="5011738"/>
              <a:ext cx="225425" cy="319088"/>
            </a:xfrm>
            <a:custGeom>
              <a:avLst/>
              <a:gdLst>
                <a:gd name="T0" fmla="*/ 0 w 112"/>
                <a:gd name="T1" fmla="*/ 159 h 159"/>
                <a:gd name="T2" fmla="*/ 112 w 112"/>
                <a:gd name="T3" fmla="*/ 0 h 159"/>
                <a:gd name="T4" fmla="*/ 0 w 112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59">
                  <a:moveTo>
                    <a:pt x="0" y="159"/>
                  </a:moveTo>
                  <a:cubicBezTo>
                    <a:pt x="12" y="89"/>
                    <a:pt x="57" y="41"/>
                    <a:pt x="112" y="0"/>
                  </a:cubicBezTo>
                  <a:cubicBezTo>
                    <a:pt x="65" y="46"/>
                    <a:pt x="20" y="94"/>
                    <a:pt x="0" y="159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4" name="Freeform 58">
              <a:extLst>
                <a:ext uri="{FF2B5EF4-FFF2-40B4-BE49-F238E27FC236}">
                  <a16:creationId xmlns:a16="http://schemas.microsoft.com/office/drawing/2014/main" id="{D3B1A694-030B-4DA2-97CA-17EFDFEED7A1}"/>
                </a:ext>
              </a:extLst>
            </p:cNvPr>
            <p:cNvSpPr/>
            <p:nvPr/>
          </p:nvSpPr>
          <p:spPr bwMode="auto">
            <a:xfrm>
              <a:off x="9132888" y="4219575"/>
              <a:ext cx="112713" cy="93663"/>
            </a:xfrm>
            <a:custGeom>
              <a:avLst/>
              <a:gdLst>
                <a:gd name="T0" fmla="*/ 56 w 56"/>
                <a:gd name="T1" fmla="*/ 22 h 47"/>
                <a:gd name="T2" fmla="*/ 20 w 56"/>
                <a:gd name="T3" fmla="*/ 46 h 47"/>
                <a:gd name="T4" fmla="*/ 2 w 56"/>
                <a:gd name="T5" fmla="*/ 27 h 47"/>
                <a:gd name="T6" fmla="*/ 26 w 56"/>
                <a:gd name="T7" fmla="*/ 2 h 47"/>
                <a:gd name="T8" fmla="*/ 56 w 56"/>
                <a:gd name="T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56" y="22"/>
                  </a:moveTo>
                  <a:cubicBezTo>
                    <a:pt x="40" y="34"/>
                    <a:pt x="31" y="43"/>
                    <a:pt x="20" y="46"/>
                  </a:cubicBezTo>
                  <a:cubicBezTo>
                    <a:pt x="15" y="47"/>
                    <a:pt x="0" y="30"/>
                    <a:pt x="2" y="27"/>
                  </a:cubicBezTo>
                  <a:cubicBezTo>
                    <a:pt x="7" y="17"/>
                    <a:pt x="16" y="6"/>
                    <a:pt x="26" y="2"/>
                  </a:cubicBezTo>
                  <a:cubicBezTo>
                    <a:pt x="30" y="0"/>
                    <a:pt x="41" y="12"/>
                    <a:pt x="56" y="2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5" name="Freeform 59">
              <a:extLst>
                <a:ext uri="{FF2B5EF4-FFF2-40B4-BE49-F238E27FC236}">
                  <a16:creationId xmlns:a16="http://schemas.microsoft.com/office/drawing/2014/main" id="{85614C28-34E2-482E-900A-A14A899CA314}"/>
                </a:ext>
              </a:extLst>
            </p:cNvPr>
            <p:cNvSpPr/>
            <p:nvPr/>
          </p:nvSpPr>
          <p:spPr bwMode="auto">
            <a:xfrm>
              <a:off x="7483475" y="4999038"/>
              <a:ext cx="106363" cy="95250"/>
            </a:xfrm>
            <a:custGeom>
              <a:avLst/>
              <a:gdLst>
                <a:gd name="T0" fmla="*/ 26 w 53"/>
                <a:gd name="T1" fmla="*/ 0 h 47"/>
                <a:gd name="T2" fmla="*/ 51 w 53"/>
                <a:gd name="T3" fmla="*/ 26 h 47"/>
                <a:gd name="T4" fmla="*/ 26 w 53"/>
                <a:gd name="T5" fmla="*/ 44 h 47"/>
                <a:gd name="T6" fmla="*/ 0 w 53"/>
                <a:gd name="T7" fmla="*/ 27 h 47"/>
                <a:gd name="T8" fmla="*/ 26 w 5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7">
                  <a:moveTo>
                    <a:pt x="26" y="0"/>
                  </a:moveTo>
                  <a:cubicBezTo>
                    <a:pt x="38" y="12"/>
                    <a:pt x="50" y="18"/>
                    <a:pt x="51" y="26"/>
                  </a:cubicBezTo>
                  <a:cubicBezTo>
                    <a:pt x="53" y="43"/>
                    <a:pt x="38" y="47"/>
                    <a:pt x="26" y="44"/>
                  </a:cubicBezTo>
                  <a:cubicBezTo>
                    <a:pt x="16" y="42"/>
                    <a:pt x="8" y="33"/>
                    <a:pt x="0" y="27"/>
                  </a:cubicBezTo>
                  <a:cubicBezTo>
                    <a:pt x="7" y="20"/>
                    <a:pt x="14" y="12"/>
                    <a:pt x="26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Freeform 60">
              <a:extLst>
                <a:ext uri="{FF2B5EF4-FFF2-40B4-BE49-F238E27FC236}">
                  <a16:creationId xmlns:a16="http://schemas.microsoft.com/office/drawing/2014/main" id="{150153BE-88FB-4DD5-BF29-44AC2F1F5EA2}"/>
                </a:ext>
              </a:extLst>
            </p:cNvPr>
            <p:cNvSpPr/>
            <p:nvPr/>
          </p:nvSpPr>
          <p:spPr bwMode="auto">
            <a:xfrm>
              <a:off x="9374188" y="5900738"/>
              <a:ext cx="200025" cy="119063"/>
            </a:xfrm>
            <a:custGeom>
              <a:avLst/>
              <a:gdLst>
                <a:gd name="T0" fmla="*/ 0 w 99"/>
                <a:gd name="T1" fmla="*/ 52 h 59"/>
                <a:gd name="T2" fmla="*/ 99 w 99"/>
                <a:gd name="T3" fmla="*/ 0 h 59"/>
                <a:gd name="T4" fmla="*/ 0 w 99"/>
                <a:gd name="T5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59">
                  <a:moveTo>
                    <a:pt x="0" y="52"/>
                  </a:moveTo>
                  <a:cubicBezTo>
                    <a:pt x="31" y="35"/>
                    <a:pt x="62" y="19"/>
                    <a:pt x="99" y="0"/>
                  </a:cubicBezTo>
                  <a:cubicBezTo>
                    <a:pt x="89" y="26"/>
                    <a:pt x="27" y="59"/>
                    <a:pt x="0" y="5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7" name="Freeform 61">
              <a:extLst>
                <a:ext uri="{FF2B5EF4-FFF2-40B4-BE49-F238E27FC236}">
                  <a16:creationId xmlns:a16="http://schemas.microsoft.com/office/drawing/2014/main" id="{94F3A34E-1BA2-4E1E-93F4-31A0245DC003}"/>
                </a:ext>
              </a:extLst>
            </p:cNvPr>
            <p:cNvSpPr/>
            <p:nvPr/>
          </p:nvSpPr>
          <p:spPr bwMode="auto">
            <a:xfrm>
              <a:off x="6796088" y="4721225"/>
              <a:ext cx="117475" cy="82550"/>
            </a:xfrm>
            <a:custGeom>
              <a:avLst/>
              <a:gdLst>
                <a:gd name="T0" fmla="*/ 16 w 59"/>
                <a:gd name="T1" fmla="*/ 41 h 41"/>
                <a:gd name="T2" fmla="*/ 0 w 59"/>
                <a:gd name="T3" fmla="*/ 26 h 41"/>
                <a:gd name="T4" fmla="*/ 42 w 59"/>
                <a:gd name="T5" fmla="*/ 6 h 41"/>
                <a:gd name="T6" fmla="*/ 59 w 59"/>
                <a:gd name="T7" fmla="*/ 19 h 41"/>
                <a:gd name="T8" fmla="*/ 16 w 59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16" y="41"/>
                  </a:moveTo>
                  <a:cubicBezTo>
                    <a:pt x="9" y="34"/>
                    <a:pt x="0" y="29"/>
                    <a:pt x="0" y="26"/>
                  </a:cubicBezTo>
                  <a:cubicBezTo>
                    <a:pt x="4" y="0"/>
                    <a:pt x="28" y="12"/>
                    <a:pt x="42" y="6"/>
                  </a:cubicBezTo>
                  <a:cubicBezTo>
                    <a:pt x="45" y="5"/>
                    <a:pt x="53" y="14"/>
                    <a:pt x="59" y="19"/>
                  </a:cubicBezTo>
                  <a:cubicBezTo>
                    <a:pt x="45" y="26"/>
                    <a:pt x="31" y="33"/>
                    <a:pt x="16" y="41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8" name="Freeform 62">
              <a:extLst>
                <a:ext uri="{FF2B5EF4-FFF2-40B4-BE49-F238E27FC236}">
                  <a16:creationId xmlns:a16="http://schemas.microsoft.com/office/drawing/2014/main" id="{6168E6A2-1970-4A6C-982B-BE0DD3D1D99F}"/>
                </a:ext>
              </a:extLst>
            </p:cNvPr>
            <p:cNvSpPr/>
            <p:nvPr/>
          </p:nvSpPr>
          <p:spPr bwMode="auto">
            <a:xfrm>
              <a:off x="7542213" y="5319713"/>
              <a:ext cx="98425" cy="114300"/>
            </a:xfrm>
            <a:custGeom>
              <a:avLst/>
              <a:gdLst>
                <a:gd name="T0" fmla="*/ 0 w 49"/>
                <a:gd name="T1" fmla="*/ 50 h 57"/>
                <a:gd name="T2" fmla="*/ 31 w 49"/>
                <a:gd name="T3" fmla="*/ 0 h 57"/>
                <a:gd name="T4" fmla="*/ 44 w 49"/>
                <a:gd name="T5" fmla="*/ 37 h 57"/>
                <a:gd name="T6" fmla="*/ 0 w 49"/>
                <a:gd name="T7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7">
                  <a:moveTo>
                    <a:pt x="0" y="50"/>
                  </a:moveTo>
                  <a:cubicBezTo>
                    <a:pt x="11" y="32"/>
                    <a:pt x="21" y="17"/>
                    <a:pt x="31" y="0"/>
                  </a:cubicBezTo>
                  <a:cubicBezTo>
                    <a:pt x="47" y="10"/>
                    <a:pt x="49" y="23"/>
                    <a:pt x="44" y="37"/>
                  </a:cubicBezTo>
                  <a:cubicBezTo>
                    <a:pt x="36" y="54"/>
                    <a:pt x="21" y="57"/>
                    <a:pt x="0" y="5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63">
              <a:extLst>
                <a:ext uri="{FF2B5EF4-FFF2-40B4-BE49-F238E27FC236}">
                  <a16:creationId xmlns:a16="http://schemas.microsoft.com/office/drawing/2014/main" id="{5CD45F0F-94A9-4F14-8C79-606C8315F624}"/>
                </a:ext>
              </a:extLst>
            </p:cNvPr>
            <p:cNvSpPr/>
            <p:nvPr/>
          </p:nvSpPr>
          <p:spPr bwMode="auto">
            <a:xfrm>
              <a:off x="5646738" y="3454400"/>
              <a:ext cx="90488" cy="120650"/>
            </a:xfrm>
            <a:custGeom>
              <a:avLst/>
              <a:gdLst>
                <a:gd name="T0" fmla="*/ 14 w 45"/>
                <a:gd name="T1" fmla="*/ 0 h 60"/>
                <a:gd name="T2" fmla="*/ 18 w 45"/>
                <a:gd name="T3" fmla="*/ 0 h 60"/>
                <a:gd name="T4" fmla="*/ 45 w 45"/>
                <a:gd name="T5" fmla="*/ 55 h 60"/>
                <a:gd name="T6" fmla="*/ 35 w 45"/>
                <a:gd name="T7" fmla="*/ 59 h 60"/>
                <a:gd name="T8" fmla="*/ 6 w 45"/>
                <a:gd name="T9" fmla="*/ 6 h 60"/>
                <a:gd name="T10" fmla="*/ 14 w 4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0">
                  <a:moveTo>
                    <a:pt x="14" y="0"/>
                  </a:moveTo>
                  <a:cubicBezTo>
                    <a:pt x="17" y="0"/>
                    <a:pt x="18" y="0"/>
                    <a:pt x="18" y="0"/>
                  </a:cubicBezTo>
                  <a:cubicBezTo>
                    <a:pt x="27" y="18"/>
                    <a:pt x="36" y="37"/>
                    <a:pt x="45" y="55"/>
                  </a:cubicBezTo>
                  <a:cubicBezTo>
                    <a:pt x="42" y="56"/>
                    <a:pt x="38" y="60"/>
                    <a:pt x="35" y="59"/>
                  </a:cubicBezTo>
                  <a:cubicBezTo>
                    <a:pt x="20" y="58"/>
                    <a:pt x="0" y="20"/>
                    <a:pt x="6" y="6"/>
                  </a:cubicBezTo>
                  <a:cubicBezTo>
                    <a:pt x="8" y="3"/>
                    <a:pt x="12" y="1"/>
                    <a:pt x="14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64">
              <a:extLst>
                <a:ext uri="{FF2B5EF4-FFF2-40B4-BE49-F238E27FC236}">
                  <a16:creationId xmlns:a16="http://schemas.microsoft.com/office/drawing/2014/main" id="{EC73464F-1494-49FE-80B6-14923C0A3BD8}"/>
                </a:ext>
              </a:extLst>
            </p:cNvPr>
            <p:cNvSpPr/>
            <p:nvPr/>
          </p:nvSpPr>
          <p:spPr bwMode="auto">
            <a:xfrm>
              <a:off x="8589963" y="3086100"/>
              <a:ext cx="127000" cy="90488"/>
            </a:xfrm>
            <a:custGeom>
              <a:avLst/>
              <a:gdLst>
                <a:gd name="T0" fmla="*/ 63 w 63"/>
                <a:gd name="T1" fmla="*/ 14 h 45"/>
                <a:gd name="T2" fmla="*/ 56 w 63"/>
                <a:gd name="T3" fmla="*/ 24 h 45"/>
                <a:gd name="T4" fmla="*/ 4 w 63"/>
                <a:gd name="T5" fmla="*/ 45 h 45"/>
                <a:gd name="T6" fmla="*/ 1 w 63"/>
                <a:gd name="T7" fmla="*/ 34 h 45"/>
                <a:gd name="T8" fmla="*/ 54 w 63"/>
                <a:gd name="T9" fmla="*/ 6 h 45"/>
                <a:gd name="T10" fmla="*/ 63 w 63"/>
                <a:gd name="T11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5">
                  <a:moveTo>
                    <a:pt x="63" y="14"/>
                  </a:moveTo>
                  <a:cubicBezTo>
                    <a:pt x="60" y="18"/>
                    <a:pt x="59" y="23"/>
                    <a:pt x="56" y="24"/>
                  </a:cubicBezTo>
                  <a:cubicBezTo>
                    <a:pt x="39" y="31"/>
                    <a:pt x="21" y="38"/>
                    <a:pt x="4" y="45"/>
                  </a:cubicBezTo>
                  <a:cubicBezTo>
                    <a:pt x="3" y="42"/>
                    <a:pt x="0" y="38"/>
                    <a:pt x="1" y="34"/>
                  </a:cubicBezTo>
                  <a:cubicBezTo>
                    <a:pt x="3" y="21"/>
                    <a:pt x="41" y="0"/>
                    <a:pt x="54" y="6"/>
                  </a:cubicBezTo>
                  <a:cubicBezTo>
                    <a:pt x="57" y="7"/>
                    <a:pt x="60" y="11"/>
                    <a:pt x="63" y="1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reeform 65">
              <a:extLst>
                <a:ext uri="{FF2B5EF4-FFF2-40B4-BE49-F238E27FC236}">
                  <a16:creationId xmlns:a16="http://schemas.microsoft.com/office/drawing/2014/main" id="{8D66138B-7E16-4D6B-A0A2-68A4311BF5C6}"/>
                </a:ext>
              </a:extLst>
            </p:cNvPr>
            <p:cNvSpPr/>
            <p:nvPr/>
          </p:nvSpPr>
          <p:spPr bwMode="auto">
            <a:xfrm>
              <a:off x="7823200" y="3438525"/>
              <a:ext cx="88900" cy="69850"/>
            </a:xfrm>
            <a:custGeom>
              <a:avLst/>
              <a:gdLst>
                <a:gd name="T0" fmla="*/ 44 w 44"/>
                <a:gd name="T1" fmla="*/ 22 h 35"/>
                <a:gd name="T2" fmla="*/ 22 w 44"/>
                <a:gd name="T3" fmla="*/ 35 h 35"/>
                <a:gd name="T4" fmla="*/ 0 w 44"/>
                <a:gd name="T5" fmla="*/ 21 h 35"/>
                <a:gd name="T6" fmla="*/ 20 w 44"/>
                <a:gd name="T7" fmla="*/ 2 h 35"/>
                <a:gd name="T8" fmla="*/ 43 w 44"/>
                <a:gd name="T9" fmla="*/ 12 h 35"/>
                <a:gd name="T10" fmla="*/ 44 w 44"/>
                <a:gd name="T1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5">
                  <a:moveTo>
                    <a:pt x="44" y="22"/>
                  </a:moveTo>
                  <a:cubicBezTo>
                    <a:pt x="37" y="26"/>
                    <a:pt x="29" y="35"/>
                    <a:pt x="22" y="35"/>
                  </a:cubicBezTo>
                  <a:cubicBezTo>
                    <a:pt x="15" y="35"/>
                    <a:pt x="8" y="26"/>
                    <a:pt x="0" y="21"/>
                  </a:cubicBezTo>
                  <a:cubicBezTo>
                    <a:pt x="7" y="14"/>
                    <a:pt x="13" y="4"/>
                    <a:pt x="20" y="2"/>
                  </a:cubicBezTo>
                  <a:cubicBezTo>
                    <a:pt x="27" y="0"/>
                    <a:pt x="36" y="8"/>
                    <a:pt x="43" y="12"/>
                  </a:cubicBezTo>
                  <a:cubicBezTo>
                    <a:pt x="44" y="16"/>
                    <a:pt x="44" y="19"/>
                    <a:pt x="44" y="2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reeform 66">
              <a:extLst>
                <a:ext uri="{FF2B5EF4-FFF2-40B4-BE49-F238E27FC236}">
                  <a16:creationId xmlns:a16="http://schemas.microsoft.com/office/drawing/2014/main" id="{95A64AD2-6BB0-4E9C-830D-732ABE33260A}"/>
                </a:ext>
              </a:extLst>
            </p:cNvPr>
            <p:cNvSpPr/>
            <p:nvPr/>
          </p:nvSpPr>
          <p:spPr bwMode="auto">
            <a:xfrm>
              <a:off x="7823200" y="3824288"/>
              <a:ext cx="82550" cy="87313"/>
            </a:xfrm>
            <a:custGeom>
              <a:avLst/>
              <a:gdLst>
                <a:gd name="T0" fmla="*/ 22 w 41"/>
                <a:gd name="T1" fmla="*/ 0 h 43"/>
                <a:gd name="T2" fmla="*/ 40 w 41"/>
                <a:gd name="T3" fmla="*/ 26 h 43"/>
                <a:gd name="T4" fmla="*/ 21 w 41"/>
                <a:gd name="T5" fmla="*/ 42 h 43"/>
                <a:gd name="T6" fmla="*/ 2 w 41"/>
                <a:gd name="T7" fmla="*/ 23 h 43"/>
                <a:gd name="T8" fmla="*/ 22 w 4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3">
                  <a:moveTo>
                    <a:pt x="22" y="0"/>
                  </a:moveTo>
                  <a:cubicBezTo>
                    <a:pt x="31" y="12"/>
                    <a:pt x="41" y="20"/>
                    <a:pt x="40" y="26"/>
                  </a:cubicBezTo>
                  <a:cubicBezTo>
                    <a:pt x="38" y="33"/>
                    <a:pt x="27" y="43"/>
                    <a:pt x="21" y="42"/>
                  </a:cubicBezTo>
                  <a:cubicBezTo>
                    <a:pt x="13" y="41"/>
                    <a:pt x="4" y="31"/>
                    <a:pt x="2" y="23"/>
                  </a:cubicBezTo>
                  <a:cubicBezTo>
                    <a:pt x="0" y="19"/>
                    <a:pt x="12" y="11"/>
                    <a:pt x="22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3" name="Freeform 67">
              <a:extLst>
                <a:ext uri="{FF2B5EF4-FFF2-40B4-BE49-F238E27FC236}">
                  <a16:creationId xmlns:a16="http://schemas.microsoft.com/office/drawing/2014/main" id="{0B8C2321-A0B4-45F3-9941-6E793D1A3BA5}"/>
                </a:ext>
              </a:extLst>
            </p:cNvPr>
            <p:cNvSpPr/>
            <p:nvPr/>
          </p:nvSpPr>
          <p:spPr bwMode="auto">
            <a:xfrm>
              <a:off x="7459663" y="2263775"/>
              <a:ext cx="82550" cy="85725"/>
            </a:xfrm>
            <a:custGeom>
              <a:avLst/>
              <a:gdLst>
                <a:gd name="T0" fmla="*/ 21 w 41"/>
                <a:gd name="T1" fmla="*/ 43 h 43"/>
                <a:gd name="T2" fmla="*/ 2 w 41"/>
                <a:gd name="T3" fmla="*/ 18 h 43"/>
                <a:gd name="T4" fmla="*/ 22 w 41"/>
                <a:gd name="T5" fmla="*/ 1 h 43"/>
                <a:gd name="T6" fmla="*/ 41 w 41"/>
                <a:gd name="T7" fmla="*/ 17 h 43"/>
                <a:gd name="T8" fmla="*/ 21 w 4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3">
                  <a:moveTo>
                    <a:pt x="21" y="43"/>
                  </a:moveTo>
                  <a:cubicBezTo>
                    <a:pt x="11" y="31"/>
                    <a:pt x="0" y="22"/>
                    <a:pt x="2" y="18"/>
                  </a:cubicBezTo>
                  <a:cubicBezTo>
                    <a:pt x="5" y="11"/>
                    <a:pt x="14" y="2"/>
                    <a:pt x="22" y="1"/>
                  </a:cubicBezTo>
                  <a:cubicBezTo>
                    <a:pt x="28" y="0"/>
                    <a:pt x="41" y="11"/>
                    <a:pt x="41" y="17"/>
                  </a:cubicBezTo>
                  <a:cubicBezTo>
                    <a:pt x="41" y="24"/>
                    <a:pt x="31" y="31"/>
                    <a:pt x="21" y="43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4" name="Freeform 68">
              <a:extLst>
                <a:ext uri="{FF2B5EF4-FFF2-40B4-BE49-F238E27FC236}">
                  <a16:creationId xmlns:a16="http://schemas.microsoft.com/office/drawing/2014/main" id="{F52258AF-BDA1-43C6-88AD-C5E34C99C1DD}"/>
                </a:ext>
              </a:extLst>
            </p:cNvPr>
            <p:cNvSpPr/>
            <p:nvPr/>
          </p:nvSpPr>
          <p:spPr bwMode="auto">
            <a:xfrm>
              <a:off x="7823200" y="4619625"/>
              <a:ext cx="88900" cy="69850"/>
            </a:xfrm>
            <a:custGeom>
              <a:avLst/>
              <a:gdLst>
                <a:gd name="T0" fmla="*/ 44 w 44"/>
                <a:gd name="T1" fmla="*/ 22 h 35"/>
                <a:gd name="T2" fmla="*/ 21 w 44"/>
                <a:gd name="T3" fmla="*/ 33 h 35"/>
                <a:gd name="T4" fmla="*/ 0 w 44"/>
                <a:gd name="T5" fmla="*/ 15 h 35"/>
                <a:gd name="T6" fmla="*/ 22 w 44"/>
                <a:gd name="T7" fmla="*/ 0 h 35"/>
                <a:gd name="T8" fmla="*/ 44 w 44"/>
                <a:gd name="T9" fmla="*/ 13 h 35"/>
                <a:gd name="T10" fmla="*/ 44 w 44"/>
                <a:gd name="T11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5">
                  <a:moveTo>
                    <a:pt x="44" y="22"/>
                  </a:moveTo>
                  <a:cubicBezTo>
                    <a:pt x="36" y="26"/>
                    <a:pt x="27" y="35"/>
                    <a:pt x="21" y="33"/>
                  </a:cubicBezTo>
                  <a:cubicBezTo>
                    <a:pt x="13" y="32"/>
                    <a:pt x="7" y="21"/>
                    <a:pt x="0" y="15"/>
                  </a:cubicBezTo>
                  <a:cubicBezTo>
                    <a:pt x="7" y="10"/>
                    <a:pt x="14" y="1"/>
                    <a:pt x="22" y="0"/>
                  </a:cubicBezTo>
                  <a:cubicBezTo>
                    <a:pt x="29" y="0"/>
                    <a:pt x="36" y="8"/>
                    <a:pt x="44" y="13"/>
                  </a:cubicBezTo>
                  <a:cubicBezTo>
                    <a:pt x="44" y="16"/>
                    <a:pt x="44" y="19"/>
                    <a:pt x="44" y="2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reeform 69">
              <a:extLst>
                <a:ext uri="{FF2B5EF4-FFF2-40B4-BE49-F238E27FC236}">
                  <a16:creationId xmlns:a16="http://schemas.microsoft.com/office/drawing/2014/main" id="{77FD0F16-A437-4FF5-8AE9-6CA1F42B82B9}"/>
                </a:ext>
              </a:extLst>
            </p:cNvPr>
            <p:cNvSpPr/>
            <p:nvPr/>
          </p:nvSpPr>
          <p:spPr bwMode="auto">
            <a:xfrm>
              <a:off x="7950200" y="3640138"/>
              <a:ext cx="84138" cy="71438"/>
            </a:xfrm>
            <a:custGeom>
              <a:avLst/>
              <a:gdLst>
                <a:gd name="T0" fmla="*/ 42 w 42"/>
                <a:gd name="T1" fmla="*/ 24 h 36"/>
                <a:gd name="T2" fmla="*/ 20 w 42"/>
                <a:gd name="T3" fmla="*/ 35 h 36"/>
                <a:gd name="T4" fmla="*/ 0 w 42"/>
                <a:gd name="T5" fmla="*/ 18 h 36"/>
                <a:gd name="T6" fmla="*/ 22 w 42"/>
                <a:gd name="T7" fmla="*/ 1 h 36"/>
                <a:gd name="T8" fmla="*/ 42 w 42"/>
                <a:gd name="T9" fmla="*/ 14 h 36"/>
                <a:gd name="T10" fmla="*/ 42 w 42"/>
                <a:gd name="T1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6">
                  <a:moveTo>
                    <a:pt x="42" y="24"/>
                  </a:moveTo>
                  <a:cubicBezTo>
                    <a:pt x="35" y="28"/>
                    <a:pt x="26" y="36"/>
                    <a:pt x="20" y="35"/>
                  </a:cubicBezTo>
                  <a:cubicBezTo>
                    <a:pt x="12" y="34"/>
                    <a:pt x="6" y="24"/>
                    <a:pt x="0" y="18"/>
                  </a:cubicBezTo>
                  <a:cubicBezTo>
                    <a:pt x="7" y="12"/>
                    <a:pt x="14" y="3"/>
                    <a:pt x="22" y="1"/>
                  </a:cubicBezTo>
                  <a:cubicBezTo>
                    <a:pt x="28" y="0"/>
                    <a:pt x="35" y="10"/>
                    <a:pt x="42" y="14"/>
                  </a:cubicBezTo>
                  <a:cubicBezTo>
                    <a:pt x="42" y="18"/>
                    <a:pt x="42" y="21"/>
                    <a:pt x="42" y="2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reeform 70">
              <a:extLst>
                <a:ext uri="{FF2B5EF4-FFF2-40B4-BE49-F238E27FC236}">
                  <a16:creationId xmlns:a16="http://schemas.microsoft.com/office/drawing/2014/main" id="{1DE77AEA-6211-4C6B-BC2D-6156167675EC}"/>
                </a:ext>
              </a:extLst>
            </p:cNvPr>
            <p:cNvSpPr/>
            <p:nvPr/>
          </p:nvSpPr>
          <p:spPr bwMode="auto">
            <a:xfrm>
              <a:off x="8866188" y="4635500"/>
              <a:ext cx="250825" cy="84138"/>
            </a:xfrm>
            <a:custGeom>
              <a:avLst/>
              <a:gdLst>
                <a:gd name="T0" fmla="*/ 122 w 125"/>
                <a:gd name="T1" fmla="*/ 42 h 42"/>
                <a:gd name="T2" fmla="*/ 0 w 125"/>
                <a:gd name="T3" fmla="*/ 7 h 42"/>
                <a:gd name="T4" fmla="*/ 2 w 125"/>
                <a:gd name="T5" fmla="*/ 0 h 42"/>
                <a:gd name="T6" fmla="*/ 125 w 125"/>
                <a:gd name="T7" fmla="*/ 34 h 42"/>
                <a:gd name="T8" fmla="*/ 122 w 12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2">
                  <a:moveTo>
                    <a:pt x="122" y="42"/>
                  </a:moveTo>
                  <a:cubicBezTo>
                    <a:pt x="81" y="30"/>
                    <a:pt x="41" y="19"/>
                    <a:pt x="0" y="7"/>
                  </a:cubicBezTo>
                  <a:cubicBezTo>
                    <a:pt x="1" y="5"/>
                    <a:pt x="2" y="2"/>
                    <a:pt x="2" y="0"/>
                  </a:cubicBezTo>
                  <a:cubicBezTo>
                    <a:pt x="43" y="11"/>
                    <a:pt x="84" y="22"/>
                    <a:pt x="125" y="34"/>
                  </a:cubicBezTo>
                  <a:cubicBezTo>
                    <a:pt x="124" y="37"/>
                    <a:pt x="123" y="39"/>
                    <a:pt x="122" y="4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71">
              <a:extLst>
                <a:ext uri="{FF2B5EF4-FFF2-40B4-BE49-F238E27FC236}">
                  <a16:creationId xmlns:a16="http://schemas.microsoft.com/office/drawing/2014/main" id="{58BF5BD5-D133-4E08-940C-9E322715DFA0}"/>
                </a:ext>
              </a:extLst>
            </p:cNvPr>
            <p:cNvSpPr/>
            <p:nvPr/>
          </p:nvSpPr>
          <p:spPr bwMode="auto">
            <a:xfrm>
              <a:off x="7785100" y="4821238"/>
              <a:ext cx="69850" cy="87313"/>
            </a:xfrm>
            <a:custGeom>
              <a:avLst/>
              <a:gdLst>
                <a:gd name="T0" fmla="*/ 16 w 35"/>
                <a:gd name="T1" fmla="*/ 44 h 44"/>
                <a:gd name="T2" fmla="*/ 1 w 35"/>
                <a:gd name="T3" fmla="*/ 14 h 44"/>
                <a:gd name="T4" fmla="*/ 19 w 35"/>
                <a:gd name="T5" fmla="*/ 0 h 44"/>
                <a:gd name="T6" fmla="*/ 35 w 35"/>
                <a:gd name="T7" fmla="*/ 16 h 44"/>
                <a:gd name="T8" fmla="*/ 16 w 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16" y="44"/>
                  </a:moveTo>
                  <a:cubicBezTo>
                    <a:pt x="8" y="29"/>
                    <a:pt x="0" y="21"/>
                    <a:pt x="1" y="14"/>
                  </a:cubicBezTo>
                  <a:cubicBezTo>
                    <a:pt x="1" y="9"/>
                    <a:pt x="12" y="0"/>
                    <a:pt x="19" y="0"/>
                  </a:cubicBezTo>
                  <a:cubicBezTo>
                    <a:pt x="25" y="1"/>
                    <a:pt x="35" y="10"/>
                    <a:pt x="35" y="16"/>
                  </a:cubicBezTo>
                  <a:cubicBezTo>
                    <a:pt x="35" y="23"/>
                    <a:pt x="26" y="30"/>
                    <a:pt x="16" y="44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reeform 72">
              <a:extLst>
                <a:ext uri="{FF2B5EF4-FFF2-40B4-BE49-F238E27FC236}">
                  <a16:creationId xmlns:a16="http://schemas.microsoft.com/office/drawing/2014/main" id="{FAD0EE7B-E3D8-4463-AFC9-738483D38453}"/>
                </a:ext>
              </a:extLst>
            </p:cNvPr>
            <p:cNvSpPr/>
            <p:nvPr/>
          </p:nvSpPr>
          <p:spPr bwMode="auto">
            <a:xfrm>
              <a:off x="7704138" y="2663825"/>
              <a:ext cx="87313" cy="68263"/>
            </a:xfrm>
            <a:custGeom>
              <a:avLst/>
              <a:gdLst>
                <a:gd name="T0" fmla="*/ 43 w 43"/>
                <a:gd name="T1" fmla="*/ 17 h 34"/>
                <a:gd name="T2" fmla="*/ 18 w 43"/>
                <a:gd name="T3" fmla="*/ 34 h 34"/>
                <a:gd name="T4" fmla="*/ 0 w 43"/>
                <a:gd name="T5" fmla="*/ 18 h 34"/>
                <a:gd name="T6" fmla="*/ 17 w 43"/>
                <a:gd name="T7" fmla="*/ 1 h 34"/>
                <a:gd name="T8" fmla="*/ 43 w 43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43" y="17"/>
                  </a:moveTo>
                  <a:cubicBezTo>
                    <a:pt x="31" y="25"/>
                    <a:pt x="24" y="34"/>
                    <a:pt x="18" y="34"/>
                  </a:cubicBezTo>
                  <a:cubicBezTo>
                    <a:pt x="12" y="33"/>
                    <a:pt x="6" y="24"/>
                    <a:pt x="0" y="18"/>
                  </a:cubicBezTo>
                  <a:cubicBezTo>
                    <a:pt x="6" y="12"/>
                    <a:pt x="11" y="2"/>
                    <a:pt x="17" y="1"/>
                  </a:cubicBezTo>
                  <a:cubicBezTo>
                    <a:pt x="23" y="0"/>
                    <a:pt x="31" y="9"/>
                    <a:pt x="43" y="17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9" name="Freeform 73">
              <a:extLst>
                <a:ext uri="{FF2B5EF4-FFF2-40B4-BE49-F238E27FC236}">
                  <a16:creationId xmlns:a16="http://schemas.microsoft.com/office/drawing/2014/main" id="{4DA77632-F4A0-4573-B345-69212A77E311}"/>
                </a:ext>
              </a:extLst>
            </p:cNvPr>
            <p:cNvSpPr/>
            <p:nvPr/>
          </p:nvSpPr>
          <p:spPr bwMode="auto">
            <a:xfrm>
              <a:off x="8931275" y="5802313"/>
              <a:ext cx="85725" cy="76200"/>
            </a:xfrm>
            <a:custGeom>
              <a:avLst/>
              <a:gdLst>
                <a:gd name="T0" fmla="*/ 8 w 42"/>
                <a:gd name="T1" fmla="*/ 38 h 38"/>
                <a:gd name="T2" fmla="*/ 2 w 42"/>
                <a:gd name="T3" fmla="*/ 18 h 38"/>
                <a:gd name="T4" fmla="*/ 28 w 42"/>
                <a:gd name="T5" fmla="*/ 1 h 38"/>
                <a:gd name="T6" fmla="*/ 42 w 42"/>
                <a:gd name="T7" fmla="*/ 14 h 38"/>
                <a:gd name="T8" fmla="*/ 20 w 42"/>
                <a:gd name="T9" fmla="*/ 32 h 38"/>
                <a:gd name="T10" fmla="*/ 8 w 42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8">
                  <a:moveTo>
                    <a:pt x="8" y="38"/>
                  </a:moveTo>
                  <a:cubicBezTo>
                    <a:pt x="6" y="31"/>
                    <a:pt x="0" y="21"/>
                    <a:pt x="2" y="18"/>
                  </a:cubicBezTo>
                  <a:cubicBezTo>
                    <a:pt x="9" y="11"/>
                    <a:pt x="19" y="5"/>
                    <a:pt x="28" y="1"/>
                  </a:cubicBezTo>
                  <a:cubicBezTo>
                    <a:pt x="31" y="0"/>
                    <a:pt x="38" y="9"/>
                    <a:pt x="42" y="14"/>
                  </a:cubicBezTo>
                  <a:cubicBezTo>
                    <a:pt x="35" y="20"/>
                    <a:pt x="27" y="26"/>
                    <a:pt x="20" y="32"/>
                  </a:cubicBezTo>
                  <a:cubicBezTo>
                    <a:pt x="16" y="34"/>
                    <a:pt x="12" y="36"/>
                    <a:pt x="8" y="38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reeform 74">
              <a:extLst>
                <a:ext uri="{FF2B5EF4-FFF2-40B4-BE49-F238E27FC236}">
                  <a16:creationId xmlns:a16="http://schemas.microsoft.com/office/drawing/2014/main" id="{252A7E49-F6CF-463F-9466-09233325CA1D}"/>
                </a:ext>
              </a:extLst>
            </p:cNvPr>
            <p:cNvSpPr/>
            <p:nvPr/>
          </p:nvSpPr>
          <p:spPr bwMode="auto">
            <a:xfrm>
              <a:off x="8607425" y="5868988"/>
              <a:ext cx="79375" cy="68263"/>
            </a:xfrm>
            <a:custGeom>
              <a:avLst/>
              <a:gdLst>
                <a:gd name="T0" fmla="*/ 23 w 39"/>
                <a:gd name="T1" fmla="*/ 0 h 34"/>
                <a:gd name="T2" fmla="*/ 39 w 39"/>
                <a:gd name="T3" fmla="*/ 19 h 34"/>
                <a:gd name="T4" fmla="*/ 16 w 39"/>
                <a:gd name="T5" fmla="*/ 33 h 34"/>
                <a:gd name="T6" fmla="*/ 0 w 39"/>
                <a:gd name="T7" fmla="*/ 21 h 34"/>
                <a:gd name="T8" fmla="*/ 23 w 3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23" y="0"/>
                  </a:moveTo>
                  <a:cubicBezTo>
                    <a:pt x="30" y="9"/>
                    <a:pt x="34" y="14"/>
                    <a:pt x="39" y="19"/>
                  </a:cubicBezTo>
                  <a:cubicBezTo>
                    <a:pt x="31" y="24"/>
                    <a:pt x="24" y="31"/>
                    <a:pt x="16" y="33"/>
                  </a:cubicBezTo>
                  <a:cubicBezTo>
                    <a:pt x="12" y="34"/>
                    <a:pt x="6" y="25"/>
                    <a:pt x="0" y="21"/>
                  </a:cubicBezTo>
                  <a:cubicBezTo>
                    <a:pt x="7" y="15"/>
                    <a:pt x="13" y="9"/>
                    <a:pt x="23" y="0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reeform 75">
              <a:extLst>
                <a:ext uri="{FF2B5EF4-FFF2-40B4-BE49-F238E27FC236}">
                  <a16:creationId xmlns:a16="http://schemas.microsoft.com/office/drawing/2014/main" id="{B29682A5-F4C0-4D8C-A053-F8381956DC18}"/>
                </a:ext>
              </a:extLst>
            </p:cNvPr>
            <p:cNvSpPr/>
            <p:nvPr/>
          </p:nvSpPr>
          <p:spPr bwMode="auto">
            <a:xfrm>
              <a:off x="6969125" y="4711700"/>
              <a:ext cx="69850" cy="65088"/>
            </a:xfrm>
            <a:custGeom>
              <a:avLst/>
              <a:gdLst>
                <a:gd name="T0" fmla="*/ 14 w 35"/>
                <a:gd name="T1" fmla="*/ 32 h 32"/>
                <a:gd name="T2" fmla="*/ 0 w 35"/>
                <a:gd name="T3" fmla="*/ 13 h 32"/>
                <a:gd name="T4" fmla="*/ 23 w 35"/>
                <a:gd name="T5" fmla="*/ 1 h 32"/>
                <a:gd name="T6" fmla="*/ 35 w 35"/>
                <a:gd name="T7" fmla="*/ 14 h 32"/>
                <a:gd name="T8" fmla="*/ 14 w 3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14" y="32"/>
                  </a:moveTo>
                  <a:cubicBezTo>
                    <a:pt x="8" y="23"/>
                    <a:pt x="4" y="18"/>
                    <a:pt x="0" y="13"/>
                  </a:cubicBezTo>
                  <a:cubicBezTo>
                    <a:pt x="8" y="9"/>
                    <a:pt x="15" y="3"/>
                    <a:pt x="23" y="1"/>
                  </a:cubicBezTo>
                  <a:cubicBezTo>
                    <a:pt x="26" y="0"/>
                    <a:pt x="31" y="9"/>
                    <a:pt x="35" y="14"/>
                  </a:cubicBezTo>
                  <a:cubicBezTo>
                    <a:pt x="29" y="19"/>
                    <a:pt x="23" y="24"/>
                    <a:pt x="14" y="32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reeform 76">
              <a:extLst>
                <a:ext uri="{FF2B5EF4-FFF2-40B4-BE49-F238E27FC236}">
                  <a16:creationId xmlns:a16="http://schemas.microsoft.com/office/drawing/2014/main" id="{76AD064D-2EF3-4870-9DCF-7EC6163F2B63}"/>
                </a:ext>
              </a:extLst>
            </p:cNvPr>
            <p:cNvSpPr/>
            <p:nvPr/>
          </p:nvSpPr>
          <p:spPr bwMode="auto">
            <a:xfrm>
              <a:off x="6654800" y="3419475"/>
              <a:ext cx="74613" cy="57150"/>
            </a:xfrm>
            <a:custGeom>
              <a:avLst/>
              <a:gdLst>
                <a:gd name="T0" fmla="*/ 13 w 37"/>
                <a:gd name="T1" fmla="*/ 28 h 28"/>
                <a:gd name="T2" fmla="*/ 0 w 37"/>
                <a:gd name="T3" fmla="*/ 13 h 28"/>
                <a:gd name="T4" fmla="*/ 25 w 37"/>
                <a:gd name="T5" fmla="*/ 1 h 28"/>
                <a:gd name="T6" fmla="*/ 37 w 37"/>
                <a:gd name="T7" fmla="*/ 10 h 28"/>
                <a:gd name="T8" fmla="*/ 13 w 3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13" y="28"/>
                  </a:moveTo>
                  <a:cubicBezTo>
                    <a:pt x="8" y="21"/>
                    <a:pt x="4" y="17"/>
                    <a:pt x="0" y="13"/>
                  </a:cubicBezTo>
                  <a:cubicBezTo>
                    <a:pt x="9" y="8"/>
                    <a:pt x="17" y="3"/>
                    <a:pt x="25" y="1"/>
                  </a:cubicBezTo>
                  <a:cubicBezTo>
                    <a:pt x="28" y="0"/>
                    <a:pt x="33" y="7"/>
                    <a:pt x="37" y="10"/>
                  </a:cubicBezTo>
                  <a:cubicBezTo>
                    <a:pt x="30" y="15"/>
                    <a:pt x="23" y="20"/>
                    <a:pt x="13" y="28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77">
              <a:extLst>
                <a:ext uri="{FF2B5EF4-FFF2-40B4-BE49-F238E27FC236}">
                  <a16:creationId xmlns:a16="http://schemas.microsoft.com/office/drawing/2014/main" id="{DEA0315B-464E-4D60-A6C0-F5E4984EE2EB}"/>
                </a:ext>
              </a:extLst>
            </p:cNvPr>
            <p:cNvSpPr/>
            <p:nvPr/>
          </p:nvSpPr>
          <p:spPr bwMode="auto">
            <a:xfrm>
              <a:off x="8343900" y="4710113"/>
              <a:ext cx="77788" cy="49213"/>
            </a:xfrm>
            <a:custGeom>
              <a:avLst/>
              <a:gdLst>
                <a:gd name="T0" fmla="*/ 0 w 38"/>
                <a:gd name="T1" fmla="*/ 13 h 25"/>
                <a:gd name="T2" fmla="*/ 24 w 38"/>
                <a:gd name="T3" fmla="*/ 1 h 25"/>
                <a:gd name="T4" fmla="*/ 38 w 38"/>
                <a:gd name="T5" fmla="*/ 14 h 25"/>
                <a:gd name="T6" fmla="*/ 23 w 38"/>
                <a:gd name="T7" fmla="*/ 25 h 25"/>
                <a:gd name="T8" fmla="*/ 0 w 38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0" y="13"/>
                  </a:moveTo>
                  <a:cubicBezTo>
                    <a:pt x="12" y="7"/>
                    <a:pt x="18" y="0"/>
                    <a:pt x="24" y="1"/>
                  </a:cubicBezTo>
                  <a:cubicBezTo>
                    <a:pt x="29" y="2"/>
                    <a:pt x="33" y="10"/>
                    <a:pt x="38" y="14"/>
                  </a:cubicBezTo>
                  <a:cubicBezTo>
                    <a:pt x="33" y="18"/>
                    <a:pt x="28" y="25"/>
                    <a:pt x="23" y="25"/>
                  </a:cubicBezTo>
                  <a:cubicBezTo>
                    <a:pt x="17" y="25"/>
                    <a:pt x="12" y="19"/>
                    <a:pt x="0" y="13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reeform 78">
              <a:extLst>
                <a:ext uri="{FF2B5EF4-FFF2-40B4-BE49-F238E27FC236}">
                  <a16:creationId xmlns:a16="http://schemas.microsoft.com/office/drawing/2014/main" id="{87B8A057-DFB9-4797-A376-7C7DD60B42E4}"/>
                </a:ext>
              </a:extLst>
            </p:cNvPr>
            <p:cNvSpPr/>
            <p:nvPr/>
          </p:nvSpPr>
          <p:spPr bwMode="auto">
            <a:xfrm>
              <a:off x="8891588" y="3873500"/>
              <a:ext cx="73025" cy="52388"/>
            </a:xfrm>
            <a:custGeom>
              <a:avLst/>
              <a:gdLst>
                <a:gd name="T0" fmla="*/ 14 w 36"/>
                <a:gd name="T1" fmla="*/ 26 h 26"/>
                <a:gd name="T2" fmla="*/ 0 w 36"/>
                <a:gd name="T3" fmla="*/ 12 h 26"/>
                <a:gd name="T4" fmla="*/ 22 w 36"/>
                <a:gd name="T5" fmla="*/ 1 h 26"/>
                <a:gd name="T6" fmla="*/ 36 w 36"/>
                <a:gd name="T7" fmla="*/ 10 h 26"/>
                <a:gd name="T8" fmla="*/ 14 w 3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14" y="26"/>
                  </a:moveTo>
                  <a:cubicBezTo>
                    <a:pt x="8" y="19"/>
                    <a:pt x="4" y="16"/>
                    <a:pt x="0" y="12"/>
                  </a:cubicBezTo>
                  <a:cubicBezTo>
                    <a:pt x="8" y="8"/>
                    <a:pt x="15" y="2"/>
                    <a:pt x="22" y="1"/>
                  </a:cubicBezTo>
                  <a:cubicBezTo>
                    <a:pt x="26" y="0"/>
                    <a:pt x="31" y="7"/>
                    <a:pt x="36" y="10"/>
                  </a:cubicBezTo>
                  <a:cubicBezTo>
                    <a:pt x="30" y="15"/>
                    <a:pt x="23" y="19"/>
                    <a:pt x="14" y="26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reeform 79">
              <a:extLst>
                <a:ext uri="{FF2B5EF4-FFF2-40B4-BE49-F238E27FC236}">
                  <a16:creationId xmlns:a16="http://schemas.microsoft.com/office/drawing/2014/main" id="{A53C6EA6-B56A-4059-8147-7A13DE3EDE96}"/>
                </a:ext>
              </a:extLst>
            </p:cNvPr>
            <p:cNvSpPr/>
            <p:nvPr/>
          </p:nvSpPr>
          <p:spPr bwMode="auto">
            <a:xfrm>
              <a:off x="6557963" y="4598988"/>
              <a:ext cx="149225" cy="46038"/>
            </a:xfrm>
            <a:custGeom>
              <a:avLst/>
              <a:gdLst>
                <a:gd name="T0" fmla="*/ 74 w 74"/>
                <a:gd name="T1" fmla="*/ 8 h 23"/>
                <a:gd name="T2" fmla="*/ 2 w 74"/>
                <a:gd name="T3" fmla="*/ 23 h 23"/>
                <a:gd name="T4" fmla="*/ 0 w 74"/>
                <a:gd name="T5" fmla="*/ 16 h 23"/>
                <a:gd name="T6" fmla="*/ 72 w 74"/>
                <a:gd name="T7" fmla="*/ 0 h 23"/>
                <a:gd name="T8" fmla="*/ 74 w 7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3">
                  <a:moveTo>
                    <a:pt x="74" y="8"/>
                  </a:moveTo>
                  <a:cubicBezTo>
                    <a:pt x="50" y="13"/>
                    <a:pt x="26" y="18"/>
                    <a:pt x="2" y="23"/>
                  </a:cubicBezTo>
                  <a:cubicBezTo>
                    <a:pt x="1" y="21"/>
                    <a:pt x="1" y="18"/>
                    <a:pt x="0" y="16"/>
                  </a:cubicBezTo>
                  <a:cubicBezTo>
                    <a:pt x="24" y="10"/>
                    <a:pt x="48" y="5"/>
                    <a:pt x="72" y="0"/>
                  </a:cubicBezTo>
                  <a:cubicBezTo>
                    <a:pt x="73" y="2"/>
                    <a:pt x="73" y="5"/>
                    <a:pt x="74" y="8"/>
                  </a:cubicBezTo>
                  <a:close/>
                </a:path>
              </a:pathLst>
            </a:custGeom>
            <a:solidFill>
              <a:srgbClr val="308B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67" name="Freeform 5">
            <a:extLst>
              <a:ext uri="{FF2B5EF4-FFF2-40B4-BE49-F238E27FC236}">
                <a16:creationId xmlns:a16="http://schemas.microsoft.com/office/drawing/2014/main" id="{27918A9C-31D4-42C3-A474-81DB21087CD2}"/>
              </a:ext>
            </a:extLst>
          </p:cNvPr>
          <p:cNvSpPr>
            <a:spLocks noEditPoints="1"/>
          </p:cNvSpPr>
          <p:nvPr/>
        </p:nvSpPr>
        <p:spPr bwMode="auto">
          <a:xfrm>
            <a:off x="177801" y="55751"/>
            <a:ext cx="523233" cy="1993770"/>
          </a:xfrm>
          <a:custGeom>
            <a:avLst/>
            <a:gdLst>
              <a:gd name="T0" fmla="*/ 16 w 611"/>
              <a:gd name="T1" fmla="*/ 1150 h 2337"/>
              <a:gd name="T2" fmla="*/ 233 w 611"/>
              <a:gd name="T3" fmla="*/ 844 h 2337"/>
              <a:gd name="T4" fmla="*/ 45 w 611"/>
              <a:gd name="T5" fmla="*/ 399 h 2337"/>
              <a:gd name="T6" fmla="*/ 73 w 611"/>
              <a:gd name="T7" fmla="*/ 47 h 2337"/>
              <a:gd name="T8" fmla="*/ 289 w 611"/>
              <a:gd name="T9" fmla="*/ 143 h 2337"/>
              <a:gd name="T10" fmla="*/ 480 w 611"/>
              <a:gd name="T11" fmla="*/ 0 h 2337"/>
              <a:gd name="T12" fmla="*/ 392 w 611"/>
              <a:gd name="T13" fmla="*/ 211 h 2337"/>
              <a:gd name="T14" fmla="*/ 395 w 611"/>
              <a:gd name="T15" fmla="*/ 824 h 2337"/>
              <a:gd name="T16" fmla="*/ 538 w 611"/>
              <a:gd name="T17" fmla="*/ 1008 h 2337"/>
              <a:gd name="T18" fmla="*/ 373 w 611"/>
              <a:gd name="T19" fmla="*/ 1490 h 2337"/>
              <a:gd name="T20" fmla="*/ 542 w 611"/>
              <a:gd name="T21" fmla="*/ 1968 h 2337"/>
              <a:gd name="T22" fmla="*/ 477 w 611"/>
              <a:gd name="T23" fmla="*/ 2337 h 2337"/>
              <a:gd name="T24" fmla="*/ 290 w 611"/>
              <a:gd name="T25" fmla="*/ 2190 h 2337"/>
              <a:gd name="T26" fmla="*/ 71 w 611"/>
              <a:gd name="T27" fmla="*/ 2286 h 2337"/>
              <a:gd name="T28" fmla="*/ 216 w 611"/>
              <a:gd name="T29" fmla="*/ 2124 h 2337"/>
              <a:gd name="T30" fmla="*/ 216 w 611"/>
              <a:gd name="T31" fmla="*/ 1506 h 2337"/>
              <a:gd name="T32" fmla="*/ 487 w 611"/>
              <a:gd name="T33" fmla="*/ 417 h 2337"/>
              <a:gd name="T34" fmla="*/ 119 w 611"/>
              <a:gd name="T35" fmla="*/ 418 h 2337"/>
              <a:gd name="T36" fmla="*/ 517 w 611"/>
              <a:gd name="T37" fmla="*/ 1853 h 2337"/>
              <a:gd name="T38" fmla="*/ 136 w 611"/>
              <a:gd name="T39" fmla="*/ 1923 h 2337"/>
              <a:gd name="T40" fmla="*/ 517 w 611"/>
              <a:gd name="T41" fmla="*/ 1853 h 2337"/>
              <a:gd name="T42" fmla="*/ 118 w 611"/>
              <a:gd name="T43" fmla="*/ 619 h 2337"/>
              <a:gd name="T44" fmla="*/ 487 w 611"/>
              <a:gd name="T45" fmla="*/ 621 h 2337"/>
              <a:gd name="T46" fmla="*/ 115 w 611"/>
              <a:gd name="T47" fmla="*/ 1262 h 2337"/>
              <a:gd name="T48" fmla="*/ 486 w 611"/>
              <a:gd name="T49" fmla="*/ 1270 h 2337"/>
              <a:gd name="T50" fmla="*/ 517 w 611"/>
              <a:gd name="T51" fmla="*/ 1130 h 2337"/>
              <a:gd name="T52" fmla="*/ 134 w 611"/>
              <a:gd name="T53" fmla="*/ 1060 h 2337"/>
              <a:gd name="T54" fmla="*/ 517 w 611"/>
              <a:gd name="T55" fmla="*/ 1130 h 2337"/>
              <a:gd name="T56" fmla="*/ 471 w 611"/>
              <a:gd name="T57" fmla="*/ 1708 h 2337"/>
              <a:gd name="T58" fmla="*/ 89 w 611"/>
              <a:gd name="T59" fmla="*/ 1778 h 2337"/>
              <a:gd name="T60" fmla="*/ 421 w 611"/>
              <a:gd name="T61" fmla="*/ 1997 h 2337"/>
              <a:gd name="T62" fmla="*/ 297 w 611"/>
              <a:gd name="T63" fmla="*/ 2093 h 2337"/>
              <a:gd name="T64" fmla="*/ 421 w 611"/>
              <a:gd name="T65" fmla="*/ 338 h 2337"/>
              <a:gd name="T66" fmla="*/ 271 w 611"/>
              <a:gd name="T67" fmla="*/ 260 h 2337"/>
              <a:gd name="T68" fmla="*/ 421 w 611"/>
              <a:gd name="T69" fmla="*/ 338 h 2337"/>
              <a:gd name="T70" fmla="*/ 182 w 611"/>
              <a:gd name="T71" fmla="*/ 1348 h 2337"/>
              <a:gd name="T72" fmla="*/ 340 w 611"/>
              <a:gd name="T73" fmla="*/ 1422 h 2337"/>
              <a:gd name="T74" fmla="*/ 425 w 611"/>
              <a:gd name="T75" fmla="*/ 980 h 2337"/>
              <a:gd name="T76" fmla="*/ 202 w 611"/>
              <a:gd name="T77" fmla="*/ 965 h 2337"/>
              <a:gd name="T78" fmla="*/ 420 w 611"/>
              <a:gd name="T79" fmla="*/ 1635 h 2337"/>
              <a:gd name="T80" fmla="*/ 288 w 611"/>
              <a:gd name="T81" fmla="*/ 1544 h 2337"/>
              <a:gd name="T82" fmla="*/ 420 w 611"/>
              <a:gd name="T83" fmla="*/ 1635 h 2337"/>
              <a:gd name="T84" fmla="*/ 185 w 611"/>
              <a:gd name="T85" fmla="*/ 701 h 2337"/>
              <a:gd name="T86" fmla="*/ 310 w 611"/>
              <a:gd name="T87" fmla="*/ 79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1" h="2337">
                <a:moveTo>
                  <a:pt x="231" y="1495"/>
                </a:moveTo>
                <a:cubicBezTo>
                  <a:pt x="185" y="1450"/>
                  <a:pt x="137" y="1408"/>
                  <a:pt x="95" y="1361"/>
                </a:cubicBezTo>
                <a:cubicBezTo>
                  <a:pt x="43" y="1302"/>
                  <a:pt x="10" y="1232"/>
                  <a:pt x="16" y="1150"/>
                </a:cubicBezTo>
                <a:cubicBezTo>
                  <a:pt x="21" y="1081"/>
                  <a:pt x="51" y="1022"/>
                  <a:pt x="96" y="973"/>
                </a:cubicBezTo>
                <a:cubicBezTo>
                  <a:pt x="134" y="931"/>
                  <a:pt x="178" y="894"/>
                  <a:pt x="220" y="855"/>
                </a:cubicBezTo>
                <a:cubicBezTo>
                  <a:pt x="224" y="851"/>
                  <a:pt x="229" y="848"/>
                  <a:pt x="233" y="844"/>
                </a:cubicBezTo>
                <a:cubicBezTo>
                  <a:pt x="199" y="814"/>
                  <a:pt x="164" y="785"/>
                  <a:pt x="131" y="754"/>
                </a:cubicBezTo>
                <a:cubicBezTo>
                  <a:pt x="94" y="718"/>
                  <a:pt x="63" y="676"/>
                  <a:pt x="40" y="628"/>
                </a:cubicBezTo>
                <a:cubicBezTo>
                  <a:pt x="4" y="551"/>
                  <a:pt x="7" y="475"/>
                  <a:pt x="45" y="399"/>
                </a:cubicBezTo>
                <a:cubicBezTo>
                  <a:pt x="85" y="322"/>
                  <a:pt x="146" y="264"/>
                  <a:pt x="213" y="212"/>
                </a:cubicBezTo>
                <a:cubicBezTo>
                  <a:pt x="219" y="207"/>
                  <a:pt x="226" y="202"/>
                  <a:pt x="235" y="195"/>
                </a:cubicBezTo>
                <a:cubicBezTo>
                  <a:pt x="175" y="152"/>
                  <a:pt x="119" y="107"/>
                  <a:pt x="73" y="47"/>
                </a:cubicBezTo>
                <a:cubicBezTo>
                  <a:pt x="90" y="31"/>
                  <a:pt x="107" y="16"/>
                  <a:pt x="124" y="1"/>
                </a:cubicBezTo>
                <a:cubicBezTo>
                  <a:pt x="153" y="29"/>
                  <a:pt x="180" y="57"/>
                  <a:pt x="209" y="83"/>
                </a:cubicBezTo>
                <a:cubicBezTo>
                  <a:pt x="234" y="105"/>
                  <a:pt x="262" y="123"/>
                  <a:pt x="289" y="143"/>
                </a:cubicBezTo>
                <a:cubicBezTo>
                  <a:pt x="299" y="151"/>
                  <a:pt x="306" y="151"/>
                  <a:pt x="317" y="144"/>
                </a:cubicBezTo>
                <a:cubicBezTo>
                  <a:pt x="371" y="107"/>
                  <a:pt x="422" y="67"/>
                  <a:pt x="465" y="16"/>
                </a:cubicBezTo>
                <a:cubicBezTo>
                  <a:pt x="470" y="11"/>
                  <a:pt x="475" y="6"/>
                  <a:pt x="480" y="0"/>
                </a:cubicBezTo>
                <a:cubicBezTo>
                  <a:pt x="498" y="16"/>
                  <a:pt x="515" y="31"/>
                  <a:pt x="534" y="47"/>
                </a:cubicBezTo>
                <a:cubicBezTo>
                  <a:pt x="488" y="105"/>
                  <a:pt x="433" y="152"/>
                  <a:pt x="371" y="195"/>
                </a:cubicBezTo>
                <a:cubicBezTo>
                  <a:pt x="379" y="201"/>
                  <a:pt x="385" y="206"/>
                  <a:pt x="392" y="211"/>
                </a:cubicBezTo>
                <a:cubicBezTo>
                  <a:pt x="457" y="261"/>
                  <a:pt x="514" y="316"/>
                  <a:pt x="555" y="388"/>
                </a:cubicBezTo>
                <a:cubicBezTo>
                  <a:pt x="603" y="474"/>
                  <a:pt x="604" y="560"/>
                  <a:pt x="557" y="647"/>
                </a:cubicBezTo>
                <a:cubicBezTo>
                  <a:pt x="517" y="719"/>
                  <a:pt x="459" y="775"/>
                  <a:pt x="395" y="824"/>
                </a:cubicBezTo>
                <a:cubicBezTo>
                  <a:pt x="388" y="830"/>
                  <a:pt x="380" y="836"/>
                  <a:pt x="371" y="843"/>
                </a:cubicBezTo>
                <a:cubicBezTo>
                  <a:pt x="377" y="848"/>
                  <a:pt x="383" y="852"/>
                  <a:pt x="388" y="857"/>
                </a:cubicBezTo>
                <a:cubicBezTo>
                  <a:pt x="445" y="900"/>
                  <a:pt x="498" y="948"/>
                  <a:pt x="538" y="1008"/>
                </a:cubicBezTo>
                <a:cubicBezTo>
                  <a:pt x="609" y="1115"/>
                  <a:pt x="609" y="1220"/>
                  <a:pt x="537" y="1327"/>
                </a:cubicBezTo>
                <a:cubicBezTo>
                  <a:pt x="497" y="1386"/>
                  <a:pt x="446" y="1434"/>
                  <a:pt x="389" y="1477"/>
                </a:cubicBezTo>
                <a:cubicBezTo>
                  <a:pt x="384" y="1481"/>
                  <a:pt x="378" y="1486"/>
                  <a:pt x="373" y="1490"/>
                </a:cubicBezTo>
                <a:cubicBezTo>
                  <a:pt x="407" y="1520"/>
                  <a:pt x="443" y="1547"/>
                  <a:pt x="473" y="1580"/>
                </a:cubicBezTo>
                <a:cubicBezTo>
                  <a:pt x="504" y="1613"/>
                  <a:pt x="533" y="1650"/>
                  <a:pt x="556" y="1689"/>
                </a:cubicBezTo>
                <a:cubicBezTo>
                  <a:pt x="611" y="1784"/>
                  <a:pt x="600" y="1878"/>
                  <a:pt x="542" y="1968"/>
                </a:cubicBezTo>
                <a:cubicBezTo>
                  <a:pt x="498" y="2036"/>
                  <a:pt x="439" y="2089"/>
                  <a:pt x="371" y="2139"/>
                </a:cubicBezTo>
                <a:cubicBezTo>
                  <a:pt x="432" y="2182"/>
                  <a:pt x="487" y="2228"/>
                  <a:pt x="534" y="2287"/>
                </a:cubicBezTo>
                <a:cubicBezTo>
                  <a:pt x="516" y="2303"/>
                  <a:pt x="499" y="2318"/>
                  <a:pt x="477" y="2337"/>
                </a:cubicBezTo>
                <a:cubicBezTo>
                  <a:pt x="473" y="2331"/>
                  <a:pt x="469" y="2324"/>
                  <a:pt x="464" y="2318"/>
                </a:cubicBezTo>
                <a:cubicBezTo>
                  <a:pt x="422" y="2267"/>
                  <a:pt x="371" y="2227"/>
                  <a:pt x="316" y="2190"/>
                </a:cubicBezTo>
                <a:cubicBezTo>
                  <a:pt x="306" y="2183"/>
                  <a:pt x="299" y="2184"/>
                  <a:pt x="290" y="2190"/>
                </a:cubicBezTo>
                <a:cubicBezTo>
                  <a:pt x="238" y="2225"/>
                  <a:pt x="189" y="2264"/>
                  <a:pt x="147" y="2312"/>
                </a:cubicBezTo>
                <a:cubicBezTo>
                  <a:pt x="141" y="2319"/>
                  <a:pt x="134" y="2326"/>
                  <a:pt x="126" y="2335"/>
                </a:cubicBezTo>
                <a:cubicBezTo>
                  <a:pt x="108" y="2319"/>
                  <a:pt x="91" y="2304"/>
                  <a:pt x="71" y="2286"/>
                </a:cubicBezTo>
                <a:cubicBezTo>
                  <a:pt x="97" y="2259"/>
                  <a:pt x="121" y="2232"/>
                  <a:pt x="148" y="2208"/>
                </a:cubicBezTo>
                <a:cubicBezTo>
                  <a:pt x="174" y="2184"/>
                  <a:pt x="203" y="2163"/>
                  <a:pt x="233" y="2138"/>
                </a:cubicBezTo>
                <a:cubicBezTo>
                  <a:pt x="228" y="2134"/>
                  <a:pt x="222" y="2129"/>
                  <a:pt x="216" y="2124"/>
                </a:cubicBezTo>
                <a:cubicBezTo>
                  <a:pt x="150" y="2074"/>
                  <a:pt x="91" y="2018"/>
                  <a:pt x="51" y="1945"/>
                </a:cubicBezTo>
                <a:cubicBezTo>
                  <a:pt x="0" y="1854"/>
                  <a:pt x="4" y="1764"/>
                  <a:pt x="57" y="1675"/>
                </a:cubicBezTo>
                <a:cubicBezTo>
                  <a:pt x="97" y="1607"/>
                  <a:pt x="154" y="1554"/>
                  <a:pt x="216" y="1506"/>
                </a:cubicBezTo>
                <a:cubicBezTo>
                  <a:pt x="222" y="1502"/>
                  <a:pt x="228" y="1498"/>
                  <a:pt x="231" y="1495"/>
                </a:cubicBezTo>
                <a:close/>
                <a:moveTo>
                  <a:pt x="517" y="482"/>
                </a:moveTo>
                <a:cubicBezTo>
                  <a:pt x="506" y="458"/>
                  <a:pt x="497" y="437"/>
                  <a:pt x="487" y="417"/>
                </a:cubicBezTo>
                <a:cubicBezTo>
                  <a:pt x="485" y="413"/>
                  <a:pt x="478" y="411"/>
                  <a:pt x="473" y="411"/>
                </a:cubicBezTo>
                <a:cubicBezTo>
                  <a:pt x="360" y="411"/>
                  <a:pt x="247" y="411"/>
                  <a:pt x="133" y="411"/>
                </a:cubicBezTo>
                <a:cubicBezTo>
                  <a:pt x="128" y="412"/>
                  <a:pt x="120" y="414"/>
                  <a:pt x="119" y="418"/>
                </a:cubicBezTo>
                <a:cubicBezTo>
                  <a:pt x="108" y="438"/>
                  <a:pt x="100" y="458"/>
                  <a:pt x="89" y="482"/>
                </a:cubicBezTo>
                <a:cubicBezTo>
                  <a:pt x="233" y="482"/>
                  <a:pt x="372" y="482"/>
                  <a:pt x="517" y="482"/>
                </a:cubicBezTo>
                <a:close/>
                <a:moveTo>
                  <a:pt x="517" y="1853"/>
                </a:moveTo>
                <a:cubicBezTo>
                  <a:pt x="372" y="1853"/>
                  <a:pt x="233" y="1853"/>
                  <a:pt x="90" y="1853"/>
                </a:cubicBezTo>
                <a:cubicBezTo>
                  <a:pt x="99" y="1874"/>
                  <a:pt x="106" y="1894"/>
                  <a:pt x="116" y="1911"/>
                </a:cubicBezTo>
                <a:cubicBezTo>
                  <a:pt x="119" y="1917"/>
                  <a:pt x="129" y="1923"/>
                  <a:pt x="136" y="1923"/>
                </a:cubicBezTo>
                <a:cubicBezTo>
                  <a:pt x="248" y="1923"/>
                  <a:pt x="360" y="1923"/>
                  <a:pt x="472" y="1923"/>
                </a:cubicBezTo>
                <a:cubicBezTo>
                  <a:pt x="477" y="1923"/>
                  <a:pt x="485" y="1921"/>
                  <a:pt x="487" y="1918"/>
                </a:cubicBezTo>
                <a:cubicBezTo>
                  <a:pt x="497" y="1897"/>
                  <a:pt x="506" y="1876"/>
                  <a:pt x="517" y="1853"/>
                </a:cubicBezTo>
                <a:close/>
                <a:moveTo>
                  <a:pt x="517" y="557"/>
                </a:moveTo>
                <a:cubicBezTo>
                  <a:pt x="372" y="557"/>
                  <a:pt x="233" y="557"/>
                  <a:pt x="90" y="557"/>
                </a:cubicBezTo>
                <a:cubicBezTo>
                  <a:pt x="100" y="579"/>
                  <a:pt x="108" y="599"/>
                  <a:pt x="118" y="619"/>
                </a:cubicBezTo>
                <a:cubicBezTo>
                  <a:pt x="121" y="623"/>
                  <a:pt x="129" y="626"/>
                  <a:pt x="134" y="627"/>
                </a:cubicBezTo>
                <a:cubicBezTo>
                  <a:pt x="247" y="627"/>
                  <a:pt x="360" y="627"/>
                  <a:pt x="472" y="627"/>
                </a:cubicBezTo>
                <a:cubicBezTo>
                  <a:pt x="477" y="627"/>
                  <a:pt x="485" y="624"/>
                  <a:pt x="487" y="621"/>
                </a:cubicBezTo>
                <a:cubicBezTo>
                  <a:pt x="497" y="601"/>
                  <a:pt x="506" y="580"/>
                  <a:pt x="517" y="557"/>
                </a:cubicBezTo>
                <a:close/>
                <a:moveTo>
                  <a:pt x="90" y="1204"/>
                </a:moveTo>
                <a:cubicBezTo>
                  <a:pt x="99" y="1225"/>
                  <a:pt x="106" y="1244"/>
                  <a:pt x="115" y="1262"/>
                </a:cubicBezTo>
                <a:cubicBezTo>
                  <a:pt x="119" y="1268"/>
                  <a:pt x="129" y="1274"/>
                  <a:pt x="137" y="1275"/>
                </a:cubicBezTo>
                <a:cubicBezTo>
                  <a:pt x="248" y="1275"/>
                  <a:pt x="359" y="1275"/>
                  <a:pt x="471" y="1275"/>
                </a:cubicBezTo>
                <a:cubicBezTo>
                  <a:pt x="476" y="1275"/>
                  <a:pt x="485" y="1274"/>
                  <a:pt x="486" y="1270"/>
                </a:cubicBezTo>
                <a:cubicBezTo>
                  <a:pt x="497" y="1250"/>
                  <a:pt x="506" y="1228"/>
                  <a:pt x="517" y="1204"/>
                </a:cubicBezTo>
                <a:cubicBezTo>
                  <a:pt x="372" y="1204"/>
                  <a:pt x="233" y="1204"/>
                  <a:pt x="90" y="1204"/>
                </a:cubicBezTo>
                <a:close/>
                <a:moveTo>
                  <a:pt x="517" y="1130"/>
                </a:moveTo>
                <a:cubicBezTo>
                  <a:pt x="506" y="1106"/>
                  <a:pt x="498" y="1086"/>
                  <a:pt x="488" y="1067"/>
                </a:cubicBezTo>
                <a:cubicBezTo>
                  <a:pt x="486" y="1063"/>
                  <a:pt x="477" y="1060"/>
                  <a:pt x="471" y="1060"/>
                </a:cubicBezTo>
                <a:cubicBezTo>
                  <a:pt x="359" y="1059"/>
                  <a:pt x="246" y="1059"/>
                  <a:pt x="134" y="1060"/>
                </a:cubicBezTo>
                <a:cubicBezTo>
                  <a:pt x="129" y="1060"/>
                  <a:pt x="121" y="1061"/>
                  <a:pt x="120" y="1064"/>
                </a:cubicBezTo>
                <a:cubicBezTo>
                  <a:pt x="109" y="1085"/>
                  <a:pt x="100" y="1107"/>
                  <a:pt x="89" y="1130"/>
                </a:cubicBezTo>
                <a:cubicBezTo>
                  <a:pt x="234" y="1130"/>
                  <a:pt x="372" y="1130"/>
                  <a:pt x="517" y="1130"/>
                </a:cubicBezTo>
                <a:close/>
                <a:moveTo>
                  <a:pt x="517" y="1778"/>
                </a:moveTo>
                <a:cubicBezTo>
                  <a:pt x="506" y="1754"/>
                  <a:pt x="496" y="1733"/>
                  <a:pt x="486" y="1712"/>
                </a:cubicBezTo>
                <a:cubicBezTo>
                  <a:pt x="484" y="1709"/>
                  <a:pt x="476" y="1708"/>
                  <a:pt x="471" y="1708"/>
                </a:cubicBezTo>
                <a:cubicBezTo>
                  <a:pt x="360" y="1708"/>
                  <a:pt x="248" y="1708"/>
                  <a:pt x="136" y="1708"/>
                </a:cubicBezTo>
                <a:cubicBezTo>
                  <a:pt x="130" y="1708"/>
                  <a:pt x="122" y="1709"/>
                  <a:pt x="120" y="1713"/>
                </a:cubicBezTo>
                <a:cubicBezTo>
                  <a:pt x="109" y="1733"/>
                  <a:pt x="100" y="1755"/>
                  <a:pt x="89" y="1778"/>
                </a:cubicBezTo>
                <a:cubicBezTo>
                  <a:pt x="234" y="1778"/>
                  <a:pt x="372" y="1778"/>
                  <a:pt x="517" y="1778"/>
                </a:cubicBezTo>
                <a:close/>
                <a:moveTo>
                  <a:pt x="425" y="2003"/>
                </a:moveTo>
                <a:cubicBezTo>
                  <a:pt x="424" y="2001"/>
                  <a:pt x="422" y="1999"/>
                  <a:pt x="421" y="1997"/>
                </a:cubicBezTo>
                <a:cubicBezTo>
                  <a:pt x="342" y="1997"/>
                  <a:pt x="264" y="1997"/>
                  <a:pt x="185" y="1997"/>
                </a:cubicBezTo>
                <a:cubicBezTo>
                  <a:pt x="184" y="1999"/>
                  <a:pt x="183" y="2001"/>
                  <a:pt x="182" y="2003"/>
                </a:cubicBezTo>
                <a:cubicBezTo>
                  <a:pt x="220" y="2033"/>
                  <a:pt x="258" y="2063"/>
                  <a:pt x="297" y="2093"/>
                </a:cubicBezTo>
                <a:cubicBezTo>
                  <a:pt x="300" y="2095"/>
                  <a:pt x="307" y="2094"/>
                  <a:pt x="309" y="2092"/>
                </a:cubicBezTo>
                <a:cubicBezTo>
                  <a:pt x="348" y="2063"/>
                  <a:pt x="387" y="2033"/>
                  <a:pt x="425" y="2003"/>
                </a:cubicBezTo>
                <a:close/>
                <a:moveTo>
                  <a:pt x="421" y="338"/>
                </a:moveTo>
                <a:cubicBezTo>
                  <a:pt x="422" y="336"/>
                  <a:pt x="423" y="334"/>
                  <a:pt x="424" y="333"/>
                </a:cubicBezTo>
                <a:cubicBezTo>
                  <a:pt x="395" y="309"/>
                  <a:pt x="367" y="283"/>
                  <a:pt x="337" y="261"/>
                </a:cubicBezTo>
                <a:cubicBezTo>
                  <a:pt x="296" y="231"/>
                  <a:pt x="310" y="233"/>
                  <a:pt x="271" y="260"/>
                </a:cubicBezTo>
                <a:cubicBezTo>
                  <a:pt x="253" y="273"/>
                  <a:pt x="236" y="287"/>
                  <a:pt x="219" y="301"/>
                </a:cubicBezTo>
                <a:cubicBezTo>
                  <a:pt x="207" y="312"/>
                  <a:pt x="195" y="323"/>
                  <a:pt x="180" y="338"/>
                </a:cubicBezTo>
                <a:cubicBezTo>
                  <a:pt x="264" y="338"/>
                  <a:pt x="342" y="338"/>
                  <a:pt x="421" y="338"/>
                </a:cubicBezTo>
                <a:close/>
                <a:moveTo>
                  <a:pt x="424" y="1353"/>
                </a:moveTo>
                <a:cubicBezTo>
                  <a:pt x="423" y="1352"/>
                  <a:pt x="422" y="1350"/>
                  <a:pt x="420" y="1348"/>
                </a:cubicBezTo>
                <a:cubicBezTo>
                  <a:pt x="342" y="1348"/>
                  <a:pt x="264" y="1348"/>
                  <a:pt x="182" y="1348"/>
                </a:cubicBezTo>
                <a:cubicBezTo>
                  <a:pt x="189" y="1356"/>
                  <a:pt x="192" y="1361"/>
                  <a:pt x="197" y="1365"/>
                </a:cubicBezTo>
                <a:cubicBezTo>
                  <a:pt x="220" y="1384"/>
                  <a:pt x="242" y="1405"/>
                  <a:pt x="266" y="1422"/>
                </a:cubicBezTo>
                <a:cubicBezTo>
                  <a:pt x="312" y="1455"/>
                  <a:pt x="294" y="1455"/>
                  <a:pt x="340" y="1422"/>
                </a:cubicBezTo>
                <a:cubicBezTo>
                  <a:pt x="369" y="1401"/>
                  <a:pt x="396" y="1376"/>
                  <a:pt x="424" y="1353"/>
                </a:cubicBezTo>
                <a:close/>
                <a:moveTo>
                  <a:pt x="420" y="986"/>
                </a:moveTo>
                <a:cubicBezTo>
                  <a:pt x="422" y="984"/>
                  <a:pt x="423" y="982"/>
                  <a:pt x="425" y="980"/>
                </a:cubicBezTo>
                <a:cubicBezTo>
                  <a:pt x="386" y="950"/>
                  <a:pt x="349" y="920"/>
                  <a:pt x="310" y="891"/>
                </a:cubicBezTo>
                <a:cubicBezTo>
                  <a:pt x="306" y="888"/>
                  <a:pt x="296" y="891"/>
                  <a:pt x="291" y="894"/>
                </a:cubicBezTo>
                <a:cubicBezTo>
                  <a:pt x="261" y="917"/>
                  <a:pt x="231" y="941"/>
                  <a:pt x="202" y="965"/>
                </a:cubicBezTo>
                <a:cubicBezTo>
                  <a:pt x="195" y="970"/>
                  <a:pt x="189" y="977"/>
                  <a:pt x="181" y="986"/>
                </a:cubicBezTo>
                <a:cubicBezTo>
                  <a:pt x="264" y="986"/>
                  <a:pt x="342" y="986"/>
                  <a:pt x="420" y="986"/>
                </a:cubicBezTo>
                <a:close/>
                <a:moveTo>
                  <a:pt x="420" y="1635"/>
                </a:moveTo>
                <a:cubicBezTo>
                  <a:pt x="421" y="1633"/>
                  <a:pt x="423" y="1631"/>
                  <a:pt x="424" y="1628"/>
                </a:cubicBezTo>
                <a:cubicBezTo>
                  <a:pt x="389" y="1600"/>
                  <a:pt x="353" y="1572"/>
                  <a:pt x="318" y="1543"/>
                </a:cubicBezTo>
                <a:cubicBezTo>
                  <a:pt x="307" y="1534"/>
                  <a:pt x="298" y="1536"/>
                  <a:pt x="288" y="1544"/>
                </a:cubicBezTo>
                <a:cubicBezTo>
                  <a:pt x="258" y="1569"/>
                  <a:pt x="227" y="1593"/>
                  <a:pt x="197" y="1618"/>
                </a:cubicBezTo>
                <a:cubicBezTo>
                  <a:pt x="192" y="1622"/>
                  <a:pt x="187" y="1628"/>
                  <a:pt x="181" y="1635"/>
                </a:cubicBezTo>
                <a:cubicBezTo>
                  <a:pt x="263" y="1635"/>
                  <a:pt x="342" y="1635"/>
                  <a:pt x="420" y="1635"/>
                </a:cubicBezTo>
                <a:close/>
                <a:moveTo>
                  <a:pt x="425" y="707"/>
                </a:moveTo>
                <a:cubicBezTo>
                  <a:pt x="423" y="705"/>
                  <a:pt x="422" y="703"/>
                  <a:pt x="421" y="701"/>
                </a:cubicBezTo>
                <a:cubicBezTo>
                  <a:pt x="342" y="701"/>
                  <a:pt x="264" y="701"/>
                  <a:pt x="185" y="701"/>
                </a:cubicBezTo>
                <a:cubicBezTo>
                  <a:pt x="184" y="703"/>
                  <a:pt x="183" y="705"/>
                  <a:pt x="182" y="707"/>
                </a:cubicBezTo>
                <a:cubicBezTo>
                  <a:pt x="220" y="736"/>
                  <a:pt x="258" y="766"/>
                  <a:pt x="296" y="795"/>
                </a:cubicBezTo>
                <a:cubicBezTo>
                  <a:pt x="299" y="798"/>
                  <a:pt x="307" y="797"/>
                  <a:pt x="310" y="795"/>
                </a:cubicBezTo>
                <a:cubicBezTo>
                  <a:pt x="349" y="766"/>
                  <a:pt x="387" y="736"/>
                  <a:pt x="425" y="707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0444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346169" y="315989"/>
            <a:ext cx="481026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2800" b="1">
                <a:solidFill>
                  <a:srgbClr val="39A5AE"/>
                </a:solidFill>
                <a:latin typeface="Raleway" pitchFamily="2" charset="0"/>
              </a:rPr>
              <a:t>RESOURCES</a:t>
            </a:r>
            <a:endParaRPr sz="2800" b="1">
              <a:solidFill>
                <a:srgbClr val="39A5AE"/>
              </a:solidFill>
              <a:latin typeface="Raleway" pitchFamily="2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6E540A4-5F5F-4ED8-8799-FB65FDD3C3B1}"/>
              </a:ext>
            </a:extLst>
          </p:cNvPr>
          <p:cNvGrpSpPr/>
          <p:nvPr/>
        </p:nvGrpSpPr>
        <p:grpSpPr>
          <a:xfrm>
            <a:off x="414338" y="1033463"/>
            <a:ext cx="2760662" cy="2398712"/>
            <a:chOff x="414338" y="1033463"/>
            <a:chExt cx="2760662" cy="239871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FC8E42-B4BB-446A-9CBC-BB5EE4588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8" y="1033463"/>
              <a:ext cx="2279650" cy="2287587"/>
            </a:xfrm>
            <a:custGeom>
              <a:avLst/>
              <a:gdLst>
                <a:gd name="T0" fmla="*/ 339 w 1272"/>
                <a:gd name="T1" fmla="*/ 769 h 1276"/>
                <a:gd name="T2" fmla="*/ 417 w 1272"/>
                <a:gd name="T3" fmla="*/ 417 h 1276"/>
                <a:gd name="T4" fmla="*/ 767 w 1272"/>
                <a:gd name="T5" fmla="*/ 338 h 1276"/>
                <a:gd name="T6" fmla="*/ 757 w 1272"/>
                <a:gd name="T7" fmla="*/ 298 h 1276"/>
                <a:gd name="T8" fmla="*/ 817 w 1272"/>
                <a:gd name="T9" fmla="*/ 20 h 1276"/>
                <a:gd name="T10" fmla="*/ 860 w 1272"/>
                <a:gd name="T11" fmla="*/ 6 h 1276"/>
                <a:gd name="T12" fmla="*/ 883 w 1272"/>
                <a:gd name="T13" fmla="*/ 42 h 1276"/>
                <a:gd name="T14" fmla="*/ 875 w 1272"/>
                <a:gd name="T15" fmla="*/ 62 h 1276"/>
                <a:gd name="T16" fmla="*/ 822 w 1272"/>
                <a:gd name="T17" fmla="*/ 240 h 1276"/>
                <a:gd name="T18" fmla="*/ 847 w 1272"/>
                <a:gd name="T19" fmla="*/ 342 h 1276"/>
                <a:gd name="T20" fmla="*/ 928 w 1272"/>
                <a:gd name="T21" fmla="*/ 419 h 1276"/>
                <a:gd name="T22" fmla="*/ 1097 w 1272"/>
                <a:gd name="T23" fmla="*/ 445 h 1276"/>
                <a:gd name="T24" fmla="*/ 1213 w 1272"/>
                <a:gd name="T25" fmla="*/ 399 h 1276"/>
                <a:gd name="T26" fmla="*/ 1252 w 1272"/>
                <a:gd name="T27" fmla="*/ 395 h 1276"/>
                <a:gd name="T28" fmla="*/ 1271 w 1272"/>
                <a:gd name="T29" fmla="*/ 429 h 1276"/>
                <a:gd name="T30" fmla="*/ 1256 w 1272"/>
                <a:gd name="T31" fmla="*/ 457 h 1276"/>
                <a:gd name="T32" fmla="*/ 1025 w 1272"/>
                <a:gd name="T33" fmla="*/ 523 h 1276"/>
                <a:gd name="T34" fmla="*/ 936 w 1272"/>
                <a:gd name="T35" fmla="*/ 508 h 1276"/>
                <a:gd name="T36" fmla="*/ 858 w 1272"/>
                <a:gd name="T37" fmla="*/ 857 h 1276"/>
                <a:gd name="T38" fmla="*/ 508 w 1272"/>
                <a:gd name="T39" fmla="*/ 937 h 1276"/>
                <a:gd name="T40" fmla="*/ 509 w 1272"/>
                <a:gd name="T41" fmla="*/ 945 h 1276"/>
                <a:gd name="T42" fmla="*/ 512 w 1272"/>
                <a:gd name="T43" fmla="*/ 1147 h 1276"/>
                <a:gd name="T44" fmla="*/ 458 w 1272"/>
                <a:gd name="T45" fmla="*/ 1255 h 1276"/>
                <a:gd name="T46" fmla="*/ 406 w 1272"/>
                <a:gd name="T47" fmla="*/ 1263 h 1276"/>
                <a:gd name="T48" fmla="*/ 400 w 1272"/>
                <a:gd name="T49" fmla="*/ 1211 h 1276"/>
                <a:gd name="T50" fmla="*/ 427 w 1272"/>
                <a:gd name="T51" fmla="*/ 931 h 1276"/>
                <a:gd name="T52" fmla="*/ 348 w 1272"/>
                <a:gd name="T53" fmla="*/ 855 h 1276"/>
                <a:gd name="T54" fmla="*/ 205 w 1272"/>
                <a:gd name="T55" fmla="*/ 826 h 1276"/>
                <a:gd name="T56" fmla="*/ 63 w 1272"/>
                <a:gd name="T57" fmla="*/ 875 h 1276"/>
                <a:gd name="T58" fmla="*/ 4 w 1272"/>
                <a:gd name="T59" fmla="*/ 856 h 1276"/>
                <a:gd name="T60" fmla="*/ 20 w 1272"/>
                <a:gd name="T61" fmla="*/ 817 h 1276"/>
                <a:gd name="T62" fmla="*/ 158 w 1272"/>
                <a:gd name="T63" fmla="*/ 757 h 1276"/>
                <a:gd name="T64" fmla="*/ 324 w 1272"/>
                <a:gd name="T65" fmla="*/ 765 h 1276"/>
                <a:gd name="T66" fmla="*/ 339 w 1272"/>
                <a:gd name="T67" fmla="*/ 769 h 1276"/>
                <a:gd name="T68" fmla="*/ 653 w 1272"/>
                <a:gd name="T69" fmla="*/ 392 h 1276"/>
                <a:gd name="T70" fmla="*/ 613 w 1272"/>
                <a:gd name="T71" fmla="*/ 396 h 1276"/>
                <a:gd name="T72" fmla="*/ 413 w 1272"/>
                <a:gd name="T73" fmla="*/ 550 h 1276"/>
                <a:gd name="T74" fmla="*/ 418 w 1272"/>
                <a:gd name="T75" fmla="*/ 772 h 1276"/>
                <a:gd name="T76" fmla="*/ 511 w 1272"/>
                <a:gd name="T77" fmla="*/ 861 h 1276"/>
                <a:gd name="T78" fmla="*/ 620 w 1272"/>
                <a:gd name="T79" fmla="*/ 882 h 1276"/>
                <a:gd name="T80" fmla="*/ 882 w 1272"/>
                <a:gd name="T81" fmla="*/ 623 h 1276"/>
                <a:gd name="T82" fmla="*/ 852 w 1272"/>
                <a:gd name="T83" fmla="*/ 493 h 1276"/>
                <a:gd name="T84" fmla="*/ 774 w 1272"/>
                <a:gd name="T85" fmla="*/ 419 h 1276"/>
                <a:gd name="T86" fmla="*/ 653 w 1272"/>
                <a:gd name="T87" fmla="*/ 392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2" h="1276">
                  <a:moveTo>
                    <a:pt x="339" y="769"/>
                  </a:moveTo>
                  <a:cubicBezTo>
                    <a:pt x="303" y="637"/>
                    <a:pt x="318" y="516"/>
                    <a:pt x="417" y="417"/>
                  </a:cubicBezTo>
                  <a:cubicBezTo>
                    <a:pt x="515" y="319"/>
                    <a:pt x="635" y="302"/>
                    <a:pt x="767" y="338"/>
                  </a:cubicBezTo>
                  <a:cubicBezTo>
                    <a:pt x="764" y="324"/>
                    <a:pt x="760" y="311"/>
                    <a:pt x="757" y="298"/>
                  </a:cubicBezTo>
                  <a:cubicBezTo>
                    <a:pt x="738" y="197"/>
                    <a:pt x="755" y="104"/>
                    <a:pt x="817" y="20"/>
                  </a:cubicBezTo>
                  <a:cubicBezTo>
                    <a:pt x="828" y="5"/>
                    <a:pt x="844" y="0"/>
                    <a:pt x="860" y="6"/>
                  </a:cubicBezTo>
                  <a:cubicBezTo>
                    <a:pt x="874" y="12"/>
                    <a:pt x="884" y="26"/>
                    <a:pt x="883" y="42"/>
                  </a:cubicBezTo>
                  <a:cubicBezTo>
                    <a:pt x="882" y="49"/>
                    <a:pt x="880" y="56"/>
                    <a:pt x="875" y="62"/>
                  </a:cubicBezTo>
                  <a:cubicBezTo>
                    <a:pt x="836" y="115"/>
                    <a:pt x="819" y="174"/>
                    <a:pt x="822" y="240"/>
                  </a:cubicBezTo>
                  <a:cubicBezTo>
                    <a:pt x="824" y="275"/>
                    <a:pt x="832" y="310"/>
                    <a:pt x="847" y="342"/>
                  </a:cubicBezTo>
                  <a:cubicBezTo>
                    <a:pt x="863" y="378"/>
                    <a:pt x="891" y="404"/>
                    <a:pt x="928" y="419"/>
                  </a:cubicBezTo>
                  <a:cubicBezTo>
                    <a:pt x="982" y="440"/>
                    <a:pt x="1038" y="451"/>
                    <a:pt x="1097" y="445"/>
                  </a:cubicBezTo>
                  <a:cubicBezTo>
                    <a:pt x="1140" y="440"/>
                    <a:pt x="1178" y="425"/>
                    <a:pt x="1213" y="399"/>
                  </a:cubicBezTo>
                  <a:cubicBezTo>
                    <a:pt x="1225" y="389"/>
                    <a:pt x="1239" y="388"/>
                    <a:pt x="1252" y="395"/>
                  </a:cubicBezTo>
                  <a:cubicBezTo>
                    <a:pt x="1266" y="402"/>
                    <a:pt x="1272" y="414"/>
                    <a:pt x="1271" y="429"/>
                  </a:cubicBezTo>
                  <a:cubicBezTo>
                    <a:pt x="1271" y="441"/>
                    <a:pt x="1265" y="450"/>
                    <a:pt x="1256" y="457"/>
                  </a:cubicBezTo>
                  <a:cubicBezTo>
                    <a:pt x="1187" y="508"/>
                    <a:pt x="1110" y="530"/>
                    <a:pt x="1025" y="523"/>
                  </a:cubicBezTo>
                  <a:cubicBezTo>
                    <a:pt x="995" y="520"/>
                    <a:pt x="966" y="513"/>
                    <a:pt x="936" y="508"/>
                  </a:cubicBezTo>
                  <a:cubicBezTo>
                    <a:pt x="972" y="637"/>
                    <a:pt x="957" y="758"/>
                    <a:pt x="858" y="857"/>
                  </a:cubicBezTo>
                  <a:cubicBezTo>
                    <a:pt x="760" y="956"/>
                    <a:pt x="640" y="973"/>
                    <a:pt x="508" y="937"/>
                  </a:cubicBezTo>
                  <a:cubicBezTo>
                    <a:pt x="508" y="940"/>
                    <a:pt x="509" y="943"/>
                    <a:pt x="509" y="945"/>
                  </a:cubicBezTo>
                  <a:cubicBezTo>
                    <a:pt x="529" y="1012"/>
                    <a:pt x="531" y="1080"/>
                    <a:pt x="512" y="1147"/>
                  </a:cubicBezTo>
                  <a:cubicBezTo>
                    <a:pt x="501" y="1186"/>
                    <a:pt x="482" y="1222"/>
                    <a:pt x="458" y="1255"/>
                  </a:cubicBezTo>
                  <a:cubicBezTo>
                    <a:pt x="444" y="1273"/>
                    <a:pt x="422" y="1276"/>
                    <a:pt x="406" y="1263"/>
                  </a:cubicBezTo>
                  <a:cubicBezTo>
                    <a:pt x="389" y="1251"/>
                    <a:pt x="387" y="1230"/>
                    <a:pt x="400" y="1211"/>
                  </a:cubicBezTo>
                  <a:cubicBezTo>
                    <a:pt x="463" y="1123"/>
                    <a:pt x="468" y="1029"/>
                    <a:pt x="427" y="931"/>
                  </a:cubicBezTo>
                  <a:cubicBezTo>
                    <a:pt x="412" y="895"/>
                    <a:pt x="384" y="870"/>
                    <a:pt x="348" y="855"/>
                  </a:cubicBezTo>
                  <a:cubicBezTo>
                    <a:pt x="302" y="835"/>
                    <a:pt x="255" y="825"/>
                    <a:pt x="205" y="826"/>
                  </a:cubicBezTo>
                  <a:cubicBezTo>
                    <a:pt x="152" y="827"/>
                    <a:pt x="105" y="843"/>
                    <a:pt x="63" y="875"/>
                  </a:cubicBezTo>
                  <a:cubicBezTo>
                    <a:pt x="40" y="892"/>
                    <a:pt x="11" y="883"/>
                    <a:pt x="4" y="856"/>
                  </a:cubicBezTo>
                  <a:cubicBezTo>
                    <a:pt x="0" y="840"/>
                    <a:pt x="7" y="827"/>
                    <a:pt x="20" y="817"/>
                  </a:cubicBezTo>
                  <a:cubicBezTo>
                    <a:pt x="61" y="786"/>
                    <a:pt x="107" y="766"/>
                    <a:pt x="158" y="757"/>
                  </a:cubicBezTo>
                  <a:cubicBezTo>
                    <a:pt x="214" y="746"/>
                    <a:pt x="269" y="749"/>
                    <a:pt x="324" y="765"/>
                  </a:cubicBezTo>
                  <a:cubicBezTo>
                    <a:pt x="328" y="766"/>
                    <a:pt x="333" y="768"/>
                    <a:pt x="339" y="769"/>
                  </a:cubicBezTo>
                  <a:close/>
                  <a:moveTo>
                    <a:pt x="653" y="392"/>
                  </a:moveTo>
                  <a:cubicBezTo>
                    <a:pt x="640" y="394"/>
                    <a:pt x="626" y="394"/>
                    <a:pt x="613" y="396"/>
                  </a:cubicBezTo>
                  <a:cubicBezTo>
                    <a:pt x="518" y="411"/>
                    <a:pt x="450" y="462"/>
                    <a:pt x="413" y="550"/>
                  </a:cubicBezTo>
                  <a:cubicBezTo>
                    <a:pt x="382" y="624"/>
                    <a:pt x="387" y="699"/>
                    <a:pt x="418" y="772"/>
                  </a:cubicBezTo>
                  <a:cubicBezTo>
                    <a:pt x="437" y="815"/>
                    <a:pt x="467" y="844"/>
                    <a:pt x="511" y="861"/>
                  </a:cubicBezTo>
                  <a:cubicBezTo>
                    <a:pt x="546" y="874"/>
                    <a:pt x="582" y="882"/>
                    <a:pt x="620" y="882"/>
                  </a:cubicBezTo>
                  <a:cubicBezTo>
                    <a:pt x="765" y="883"/>
                    <a:pt x="880" y="776"/>
                    <a:pt x="882" y="623"/>
                  </a:cubicBezTo>
                  <a:cubicBezTo>
                    <a:pt x="883" y="578"/>
                    <a:pt x="872" y="534"/>
                    <a:pt x="852" y="493"/>
                  </a:cubicBezTo>
                  <a:cubicBezTo>
                    <a:pt x="835" y="459"/>
                    <a:pt x="809" y="434"/>
                    <a:pt x="774" y="419"/>
                  </a:cubicBezTo>
                  <a:cubicBezTo>
                    <a:pt x="736" y="402"/>
                    <a:pt x="696" y="393"/>
                    <a:pt x="653" y="392"/>
                  </a:cubicBez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DB3D60-94EF-46BB-86FF-E7BBC7B96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2259013"/>
              <a:ext cx="1055687" cy="1173162"/>
            </a:xfrm>
            <a:custGeom>
              <a:avLst/>
              <a:gdLst>
                <a:gd name="T0" fmla="*/ 381 w 589"/>
                <a:gd name="T1" fmla="*/ 106 h 654"/>
                <a:gd name="T2" fmla="*/ 375 w 589"/>
                <a:gd name="T3" fmla="*/ 137 h 654"/>
                <a:gd name="T4" fmla="*/ 461 w 589"/>
                <a:gd name="T5" fmla="*/ 212 h 654"/>
                <a:gd name="T6" fmla="*/ 482 w 589"/>
                <a:gd name="T7" fmla="*/ 338 h 654"/>
                <a:gd name="T8" fmla="*/ 570 w 589"/>
                <a:gd name="T9" fmla="*/ 399 h 654"/>
                <a:gd name="T10" fmla="*/ 589 w 589"/>
                <a:gd name="T11" fmla="*/ 555 h 654"/>
                <a:gd name="T12" fmla="*/ 464 w 589"/>
                <a:gd name="T13" fmla="*/ 646 h 654"/>
                <a:gd name="T14" fmla="*/ 350 w 589"/>
                <a:gd name="T15" fmla="*/ 601 h 654"/>
                <a:gd name="T16" fmla="*/ 254 w 589"/>
                <a:gd name="T17" fmla="*/ 644 h 654"/>
                <a:gd name="T18" fmla="*/ 132 w 589"/>
                <a:gd name="T19" fmla="*/ 599 h 654"/>
                <a:gd name="T20" fmla="*/ 60 w 589"/>
                <a:gd name="T21" fmla="*/ 629 h 654"/>
                <a:gd name="T22" fmla="*/ 27 w 589"/>
                <a:gd name="T23" fmla="*/ 565 h 654"/>
                <a:gd name="T24" fmla="*/ 90 w 589"/>
                <a:gd name="T25" fmla="*/ 524 h 654"/>
                <a:gd name="T26" fmla="*/ 110 w 589"/>
                <a:gd name="T27" fmla="*/ 398 h 654"/>
                <a:gd name="T28" fmla="*/ 197 w 589"/>
                <a:gd name="T29" fmla="*/ 339 h 654"/>
                <a:gd name="T30" fmla="*/ 219 w 589"/>
                <a:gd name="T31" fmla="*/ 211 h 654"/>
                <a:gd name="T32" fmla="*/ 304 w 589"/>
                <a:gd name="T33" fmla="*/ 154 h 654"/>
                <a:gd name="T34" fmla="*/ 292 w 589"/>
                <a:gd name="T35" fmla="*/ 97 h 654"/>
                <a:gd name="T36" fmla="*/ 370 w 589"/>
                <a:gd name="T37" fmla="*/ 16 h 654"/>
                <a:gd name="T38" fmla="*/ 411 w 589"/>
                <a:gd name="T39" fmla="*/ 307 h 654"/>
                <a:gd name="T40" fmla="*/ 404 w 589"/>
                <a:gd name="T41" fmla="*/ 262 h 654"/>
                <a:gd name="T42" fmla="*/ 333 w 589"/>
                <a:gd name="T43" fmla="*/ 229 h 654"/>
                <a:gd name="T44" fmla="*/ 269 w 589"/>
                <a:gd name="T45" fmla="*/ 272 h 654"/>
                <a:gd name="T46" fmla="*/ 274 w 589"/>
                <a:gd name="T47" fmla="*/ 351 h 654"/>
                <a:gd name="T48" fmla="*/ 346 w 589"/>
                <a:gd name="T49" fmla="*/ 385 h 654"/>
                <a:gd name="T50" fmla="*/ 411 w 589"/>
                <a:gd name="T51" fmla="*/ 340 h 654"/>
                <a:gd name="T52" fmla="*/ 304 w 589"/>
                <a:gd name="T53" fmla="*/ 492 h 654"/>
                <a:gd name="T54" fmla="*/ 303 w 589"/>
                <a:gd name="T55" fmla="*/ 459 h 654"/>
                <a:gd name="T56" fmla="*/ 240 w 589"/>
                <a:gd name="T57" fmla="*/ 414 h 654"/>
                <a:gd name="T58" fmla="*/ 169 w 589"/>
                <a:gd name="T59" fmla="*/ 446 h 654"/>
                <a:gd name="T60" fmla="*/ 161 w 589"/>
                <a:gd name="T61" fmla="*/ 523 h 654"/>
                <a:gd name="T62" fmla="*/ 197 w 589"/>
                <a:gd name="T63" fmla="*/ 553 h 654"/>
                <a:gd name="T64" fmla="*/ 268 w 589"/>
                <a:gd name="T65" fmla="*/ 553 h 654"/>
                <a:gd name="T66" fmla="*/ 304 w 589"/>
                <a:gd name="T67" fmla="*/ 49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9" h="654">
                  <a:moveTo>
                    <a:pt x="397" y="68"/>
                  </a:moveTo>
                  <a:cubicBezTo>
                    <a:pt x="397" y="82"/>
                    <a:pt x="391" y="94"/>
                    <a:pt x="381" y="106"/>
                  </a:cubicBezTo>
                  <a:cubicBezTo>
                    <a:pt x="378" y="109"/>
                    <a:pt x="376" y="114"/>
                    <a:pt x="376" y="119"/>
                  </a:cubicBezTo>
                  <a:cubicBezTo>
                    <a:pt x="375" y="125"/>
                    <a:pt x="376" y="131"/>
                    <a:pt x="375" y="137"/>
                  </a:cubicBezTo>
                  <a:cubicBezTo>
                    <a:pt x="371" y="157"/>
                    <a:pt x="380" y="168"/>
                    <a:pt x="397" y="176"/>
                  </a:cubicBezTo>
                  <a:cubicBezTo>
                    <a:pt x="419" y="187"/>
                    <a:pt x="439" y="200"/>
                    <a:pt x="461" y="212"/>
                  </a:cubicBezTo>
                  <a:cubicBezTo>
                    <a:pt x="475" y="220"/>
                    <a:pt x="482" y="232"/>
                    <a:pt x="482" y="249"/>
                  </a:cubicBezTo>
                  <a:cubicBezTo>
                    <a:pt x="482" y="279"/>
                    <a:pt x="482" y="309"/>
                    <a:pt x="482" y="338"/>
                  </a:cubicBezTo>
                  <a:cubicBezTo>
                    <a:pt x="482" y="345"/>
                    <a:pt x="484" y="349"/>
                    <a:pt x="490" y="353"/>
                  </a:cubicBezTo>
                  <a:cubicBezTo>
                    <a:pt x="517" y="368"/>
                    <a:pt x="543" y="384"/>
                    <a:pt x="570" y="399"/>
                  </a:cubicBezTo>
                  <a:cubicBezTo>
                    <a:pt x="582" y="406"/>
                    <a:pt x="588" y="416"/>
                    <a:pt x="588" y="429"/>
                  </a:cubicBezTo>
                  <a:cubicBezTo>
                    <a:pt x="589" y="471"/>
                    <a:pt x="589" y="513"/>
                    <a:pt x="589" y="555"/>
                  </a:cubicBezTo>
                  <a:cubicBezTo>
                    <a:pt x="589" y="568"/>
                    <a:pt x="582" y="578"/>
                    <a:pt x="571" y="585"/>
                  </a:cubicBezTo>
                  <a:cubicBezTo>
                    <a:pt x="536" y="605"/>
                    <a:pt x="500" y="626"/>
                    <a:pt x="464" y="646"/>
                  </a:cubicBezTo>
                  <a:cubicBezTo>
                    <a:pt x="452" y="654"/>
                    <a:pt x="439" y="652"/>
                    <a:pt x="426" y="645"/>
                  </a:cubicBezTo>
                  <a:cubicBezTo>
                    <a:pt x="401" y="630"/>
                    <a:pt x="375" y="616"/>
                    <a:pt x="350" y="601"/>
                  </a:cubicBezTo>
                  <a:cubicBezTo>
                    <a:pt x="342" y="596"/>
                    <a:pt x="336" y="596"/>
                    <a:pt x="329" y="601"/>
                  </a:cubicBezTo>
                  <a:cubicBezTo>
                    <a:pt x="304" y="616"/>
                    <a:pt x="279" y="630"/>
                    <a:pt x="254" y="644"/>
                  </a:cubicBezTo>
                  <a:cubicBezTo>
                    <a:pt x="239" y="653"/>
                    <a:pt x="225" y="653"/>
                    <a:pt x="211" y="644"/>
                  </a:cubicBezTo>
                  <a:cubicBezTo>
                    <a:pt x="185" y="629"/>
                    <a:pt x="158" y="614"/>
                    <a:pt x="132" y="599"/>
                  </a:cubicBezTo>
                  <a:cubicBezTo>
                    <a:pt x="127" y="596"/>
                    <a:pt x="123" y="595"/>
                    <a:pt x="118" y="598"/>
                  </a:cubicBezTo>
                  <a:cubicBezTo>
                    <a:pt x="99" y="609"/>
                    <a:pt x="80" y="619"/>
                    <a:pt x="60" y="629"/>
                  </a:cubicBezTo>
                  <a:cubicBezTo>
                    <a:pt x="40" y="639"/>
                    <a:pt x="19" y="634"/>
                    <a:pt x="10" y="615"/>
                  </a:cubicBezTo>
                  <a:cubicBezTo>
                    <a:pt x="0" y="597"/>
                    <a:pt x="7" y="576"/>
                    <a:pt x="27" y="565"/>
                  </a:cubicBezTo>
                  <a:cubicBezTo>
                    <a:pt x="45" y="556"/>
                    <a:pt x="64" y="546"/>
                    <a:pt x="82" y="536"/>
                  </a:cubicBezTo>
                  <a:cubicBezTo>
                    <a:pt x="88" y="533"/>
                    <a:pt x="91" y="530"/>
                    <a:pt x="90" y="524"/>
                  </a:cubicBezTo>
                  <a:cubicBezTo>
                    <a:pt x="90" y="493"/>
                    <a:pt x="90" y="462"/>
                    <a:pt x="90" y="431"/>
                  </a:cubicBezTo>
                  <a:cubicBezTo>
                    <a:pt x="90" y="416"/>
                    <a:pt x="97" y="405"/>
                    <a:pt x="110" y="398"/>
                  </a:cubicBezTo>
                  <a:cubicBezTo>
                    <a:pt x="136" y="383"/>
                    <a:pt x="162" y="368"/>
                    <a:pt x="189" y="353"/>
                  </a:cubicBezTo>
                  <a:cubicBezTo>
                    <a:pt x="195" y="349"/>
                    <a:pt x="197" y="346"/>
                    <a:pt x="197" y="339"/>
                  </a:cubicBezTo>
                  <a:cubicBezTo>
                    <a:pt x="196" y="310"/>
                    <a:pt x="197" y="280"/>
                    <a:pt x="197" y="251"/>
                  </a:cubicBezTo>
                  <a:cubicBezTo>
                    <a:pt x="196" y="233"/>
                    <a:pt x="203" y="220"/>
                    <a:pt x="219" y="211"/>
                  </a:cubicBezTo>
                  <a:cubicBezTo>
                    <a:pt x="245" y="197"/>
                    <a:pt x="270" y="182"/>
                    <a:pt x="296" y="167"/>
                  </a:cubicBezTo>
                  <a:cubicBezTo>
                    <a:pt x="302" y="164"/>
                    <a:pt x="305" y="161"/>
                    <a:pt x="304" y="154"/>
                  </a:cubicBezTo>
                  <a:cubicBezTo>
                    <a:pt x="303" y="148"/>
                    <a:pt x="304" y="142"/>
                    <a:pt x="304" y="136"/>
                  </a:cubicBezTo>
                  <a:cubicBezTo>
                    <a:pt x="304" y="122"/>
                    <a:pt x="303" y="110"/>
                    <a:pt x="292" y="97"/>
                  </a:cubicBezTo>
                  <a:cubicBezTo>
                    <a:pt x="275" y="77"/>
                    <a:pt x="278" y="43"/>
                    <a:pt x="297" y="25"/>
                  </a:cubicBezTo>
                  <a:cubicBezTo>
                    <a:pt x="320" y="5"/>
                    <a:pt x="341" y="0"/>
                    <a:pt x="370" y="16"/>
                  </a:cubicBezTo>
                  <a:cubicBezTo>
                    <a:pt x="389" y="27"/>
                    <a:pt x="397" y="44"/>
                    <a:pt x="397" y="68"/>
                  </a:cubicBezTo>
                  <a:close/>
                  <a:moveTo>
                    <a:pt x="411" y="307"/>
                  </a:moveTo>
                  <a:cubicBezTo>
                    <a:pt x="411" y="296"/>
                    <a:pt x="411" y="285"/>
                    <a:pt x="411" y="274"/>
                  </a:cubicBezTo>
                  <a:cubicBezTo>
                    <a:pt x="410" y="270"/>
                    <a:pt x="407" y="264"/>
                    <a:pt x="404" y="262"/>
                  </a:cubicBezTo>
                  <a:cubicBezTo>
                    <a:pt x="385" y="251"/>
                    <a:pt x="365" y="239"/>
                    <a:pt x="346" y="229"/>
                  </a:cubicBezTo>
                  <a:cubicBezTo>
                    <a:pt x="342" y="227"/>
                    <a:pt x="337" y="227"/>
                    <a:pt x="333" y="229"/>
                  </a:cubicBezTo>
                  <a:cubicBezTo>
                    <a:pt x="313" y="240"/>
                    <a:pt x="294" y="251"/>
                    <a:pt x="274" y="263"/>
                  </a:cubicBezTo>
                  <a:cubicBezTo>
                    <a:pt x="271" y="265"/>
                    <a:pt x="269" y="269"/>
                    <a:pt x="269" y="272"/>
                  </a:cubicBezTo>
                  <a:cubicBezTo>
                    <a:pt x="268" y="295"/>
                    <a:pt x="268" y="318"/>
                    <a:pt x="269" y="341"/>
                  </a:cubicBezTo>
                  <a:cubicBezTo>
                    <a:pt x="269" y="344"/>
                    <a:pt x="271" y="349"/>
                    <a:pt x="274" y="351"/>
                  </a:cubicBezTo>
                  <a:cubicBezTo>
                    <a:pt x="294" y="363"/>
                    <a:pt x="313" y="374"/>
                    <a:pt x="333" y="385"/>
                  </a:cubicBezTo>
                  <a:cubicBezTo>
                    <a:pt x="337" y="387"/>
                    <a:pt x="343" y="386"/>
                    <a:pt x="346" y="385"/>
                  </a:cubicBezTo>
                  <a:cubicBezTo>
                    <a:pt x="366" y="374"/>
                    <a:pt x="385" y="363"/>
                    <a:pt x="404" y="351"/>
                  </a:cubicBezTo>
                  <a:cubicBezTo>
                    <a:pt x="407" y="349"/>
                    <a:pt x="410" y="344"/>
                    <a:pt x="411" y="340"/>
                  </a:cubicBezTo>
                  <a:cubicBezTo>
                    <a:pt x="411" y="329"/>
                    <a:pt x="411" y="318"/>
                    <a:pt x="411" y="307"/>
                  </a:cubicBezTo>
                  <a:close/>
                  <a:moveTo>
                    <a:pt x="304" y="492"/>
                  </a:moveTo>
                  <a:cubicBezTo>
                    <a:pt x="304" y="492"/>
                    <a:pt x="304" y="492"/>
                    <a:pt x="304" y="492"/>
                  </a:cubicBezTo>
                  <a:cubicBezTo>
                    <a:pt x="304" y="481"/>
                    <a:pt x="304" y="470"/>
                    <a:pt x="303" y="459"/>
                  </a:cubicBezTo>
                  <a:cubicBezTo>
                    <a:pt x="303" y="455"/>
                    <a:pt x="300" y="449"/>
                    <a:pt x="297" y="447"/>
                  </a:cubicBezTo>
                  <a:cubicBezTo>
                    <a:pt x="278" y="436"/>
                    <a:pt x="259" y="426"/>
                    <a:pt x="240" y="414"/>
                  </a:cubicBezTo>
                  <a:cubicBezTo>
                    <a:pt x="235" y="411"/>
                    <a:pt x="231" y="411"/>
                    <a:pt x="225" y="414"/>
                  </a:cubicBezTo>
                  <a:cubicBezTo>
                    <a:pt x="207" y="425"/>
                    <a:pt x="188" y="436"/>
                    <a:pt x="169" y="446"/>
                  </a:cubicBezTo>
                  <a:cubicBezTo>
                    <a:pt x="163" y="450"/>
                    <a:pt x="161" y="454"/>
                    <a:pt x="162" y="461"/>
                  </a:cubicBezTo>
                  <a:cubicBezTo>
                    <a:pt x="162" y="481"/>
                    <a:pt x="162" y="502"/>
                    <a:pt x="161" y="523"/>
                  </a:cubicBezTo>
                  <a:cubicBezTo>
                    <a:pt x="161" y="531"/>
                    <a:pt x="164" y="535"/>
                    <a:pt x="171" y="538"/>
                  </a:cubicBezTo>
                  <a:cubicBezTo>
                    <a:pt x="180" y="543"/>
                    <a:pt x="189" y="548"/>
                    <a:pt x="197" y="553"/>
                  </a:cubicBezTo>
                  <a:cubicBezTo>
                    <a:pt x="209" y="560"/>
                    <a:pt x="221" y="572"/>
                    <a:pt x="232" y="572"/>
                  </a:cubicBezTo>
                  <a:cubicBezTo>
                    <a:pt x="244" y="572"/>
                    <a:pt x="256" y="560"/>
                    <a:pt x="268" y="553"/>
                  </a:cubicBezTo>
                  <a:cubicBezTo>
                    <a:pt x="280" y="547"/>
                    <a:pt x="295" y="542"/>
                    <a:pt x="301" y="532"/>
                  </a:cubicBezTo>
                  <a:cubicBezTo>
                    <a:pt x="307" y="522"/>
                    <a:pt x="304" y="506"/>
                    <a:pt x="304" y="492"/>
                  </a:cubicBez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1B0E5B-59D9-497B-BA0A-9621C25931AF}"/>
                </a:ext>
              </a:extLst>
            </p:cNvPr>
            <p:cNvSpPr/>
            <p:nvPr/>
          </p:nvSpPr>
          <p:spPr bwMode="auto">
            <a:xfrm>
              <a:off x="642938" y="2609850"/>
              <a:ext cx="487362" cy="477837"/>
            </a:xfrm>
            <a:custGeom>
              <a:avLst/>
              <a:gdLst>
                <a:gd name="T0" fmla="*/ 250 w 272"/>
                <a:gd name="T1" fmla="*/ 267 h 267"/>
                <a:gd name="T2" fmla="*/ 0 w 272"/>
                <a:gd name="T3" fmla="*/ 17 h 267"/>
                <a:gd name="T4" fmla="*/ 37 w 272"/>
                <a:gd name="T5" fmla="*/ 5 h 267"/>
                <a:gd name="T6" fmla="*/ 99 w 272"/>
                <a:gd name="T7" fmla="*/ 0 h 267"/>
                <a:gd name="T8" fmla="*/ 110 w 272"/>
                <a:gd name="T9" fmla="*/ 5 h 267"/>
                <a:gd name="T10" fmla="*/ 267 w 272"/>
                <a:gd name="T11" fmla="*/ 162 h 267"/>
                <a:gd name="T12" fmla="*/ 272 w 272"/>
                <a:gd name="T13" fmla="*/ 172 h 267"/>
                <a:gd name="T14" fmla="*/ 251 w 272"/>
                <a:gd name="T15" fmla="*/ 266 h 267"/>
                <a:gd name="T16" fmla="*/ 250 w 272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267">
                  <a:moveTo>
                    <a:pt x="250" y="267"/>
                  </a:moveTo>
                  <a:cubicBezTo>
                    <a:pt x="167" y="184"/>
                    <a:pt x="84" y="101"/>
                    <a:pt x="0" y="17"/>
                  </a:cubicBezTo>
                  <a:cubicBezTo>
                    <a:pt x="12" y="13"/>
                    <a:pt x="24" y="7"/>
                    <a:pt x="37" y="5"/>
                  </a:cubicBezTo>
                  <a:cubicBezTo>
                    <a:pt x="57" y="2"/>
                    <a:pt x="78" y="1"/>
                    <a:pt x="99" y="0"/>
                  </a:cubicBezTo>
                  <a:cubicBezTo>
                    <a:pt x="103" y="0"/>
                    <a:pt x="107" y="2"/>
                    <a:pt x="110" y="5"/>
                  </a:cubicBezTo>
                  <a:cubicBezTo>
                    <a:pt x="163" y="57"/>
                    <a:pt x="215" y="110"/>
                    <a:pt x="267" y="162"/>
                  </a:cubicBezTo>
                  <a:cubicBezTo>
                    <a:pt x="270" y="165"/>
                    <a:pt x="272" y="169"/>
                    <a:pt x="272" y="172"/>
                  </a:cubicBezTo>
                  <a:cubicBezTo>
                    <a:pt x="272" y="205"/>
                    <a:pt x="265" y="236"/>
                    <a:pt x="251" y="266"/>
                  </a:cubicBezTo>
                  <a:cubicBezTo>
                    <a:pt x="250" y="267"/>
                    <a:pt x="250" y="267"/>
                    <a:pt x="250" y="267"/>
                  </a:cubicBez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A5826F4-FDC1-40D6-9FDD-D022F77D1392}"/>
                </a:ext>
              </a:extLst>
            </p:cNvPr>
            <p:cNvSpPr/>
            <p:nvPr/>
          </p:nvSpPr>
          <p:spPr bwMode="auto">
            <a:xfrm>
              <a:off x="1981200" y="1265238"/>
              <a:ext cx="484187" cy="477837"/>
            </a:xfrm>
            <a:custGeom>
              <a:avLst/>
              <a:gdLst>
                <a:gd name="T0" fmla="*/ 270 w 270"/>
                <a:gd name="T1" fmla="*/ 248 h 266"/>
                <a:gd name="T2" fmla="*/ 202 w 270"/>
                <a:gd name="T3" fmla="*/ 264 h 266"/>
                <a:gd name="T4" fmla="*/ 140 w 270"/>
                <a:gd name="T5" fmla="*/ 240 h 266"/>
                <a:gd name="T6" fmla="*/ 8 w 270"/>
                <a:gd name="T7" fmla="*/ 107 h 266"/>
                <a:gd name="T8" fmla="*/ 1 w 270"/>
                <a:gd name="T9" fmla="*/ 88 h 266"/>
                <a:gd name="T10" fmla="*/ 22 w 270"/>
                <a:gd name="T11" fmla="*/ 0 h 266"/>
                <a:gd name="T12" fmla="*/ 270 w 270"/>
                <a:gd name="T13" fmla="*/ 2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266">
                  <a:moveTo>
                    <a:pt x="270" y="248"/>
                  </a:moveTo>
                  <a:cubicBezTo>
                    <a:pt x="250" y="258"/>
                    <a:pt x="226" y="261"/>
                    <a:pt x="202" y="264"/>
                  </a:cubicBezTo>
                  <a:cubicBezTo>
                    <a:pt x="177" y="266"/>
                    <a:pt x="158" y="259"/>
                    <a:pt x="140" y="240"/>
                  </a:cubicBezTo>
                  <a:cubicBezTo>
                    <a:pt x="98" y="194"/>
                    <a:pt x="52" y="151"/>
                    <a:pt x="8" y="107"/>
                  </a:cubicBezTo>
                  <a:cubicBezTo>
                    <a:pt x="2" y="101"/>
                    <a:pt x="0" y="96"/>
                    <a:pt x="1" y="88"/>
                  </a:cubicBezTo>
                  <a:cubicBezTo>
                    <a:pt x="1" y="57"/>
                    <a:pt x="10" y="20"/>
                    <a:pt x="22" y="0"/>
                  </a:cubicBezTo>
                  <a:cubicBezTo>
                    <a:pt x="105" y="82"/>
                    <a:pt x="188" y="165"/>
                    <a:pt x="270" y="248"/>
                  </a:cubicBez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524830-F499-4A47-B1B4-CCAAA10F69D2}"/>
                </a:ext>
              </a:extLst>
            </p:cNvPr>
            <p:cNvSpPr/>
            <p:nvPr/>
          </p:nvSpPr>
          <p:spPr bwMode="auto">
            <a:xfrm>
              <a:off x="1400175" y="1827213"/>
              <a:ext cx="498475" cy="506412"/>
            </a:xfrm>
            <a:custGeom>
              <a:avLst/>
              <a:gdLst>
                <a:gd name="T0" fmla="*/ 253 w 278"/>
                <a:gd name="T1" fmla="*/ 282 h 282"/>
                <a:gd name="T2" fmla="*/ 0 w 278"/>
                <a:gd name="T3" fmla="*/ 29 h 282"/>
                <a:gd name="T4" fmla="*/ 56 w 278"/>
                <a:gd name="T5" fmla="*/ 8 h 282"/>
                <a:gd name="T6" fmla="*/ 121 w 278"/>
                <a:gd name="T7" fmla="*/ 27 h 282"/>
                <a:gd name="T8" fmla="*/ 272 w 278"/>
                <a:gd name="T9" fmla="*/ 178 h 282"/>
                <a:gd name="T10" fmla="*/ 278 w 278"/>
                <a:gd name="T11" fmla="*/ 193 h 282"/>
                <a:gd name="T12" fmla="*/ 253 w 278"/>
                <a:gd name="T1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82">
                  <a:moveTo>
                    <a:pt x="253" y="282"/>
                  </a:moveTo>
                  <a:cubicBezTo>
                    <a:pt x="169" y="198"/>
                    <a:pt x="85" y="113"/>
                    <a:pt x="0" y="29"/>
                  </a:cubicBezTo>
                  <a:cubicBezTo>
                    <a:pt x="17" y="19"/>
                    <a:pt x="36" y="12"/>
                    <a:pt x="56" y="8"/>
                  </a:cubicBezTo>
                  <a:cubicBezTo>
                    <a:pt x="94" y="0"/>
                    <a:pt x="94" y="0"/>
                    <a:pt x="121" y="27"/>
                  </a:cubicBezTo>
                  <a:cubicBezTo>
                    <a:pt x="172" y="78"/>
                    <a:pt x="222" y="128"/>
                    <a:pt x="272" y="178"/>
                  </a:cubicBezTo>
                  <a:cubicBezTo>
                    <a:pt x="275" y="182"/>
                    <a:pt x="278" y="188"/>
                    <a:pt x="278" y="193"/>
                  </a:cubicBezTo>
                  <a:cubicBezTo>
                    <a:pt x="277" y="225"/>
                    <a:pt x="268" y="255"/>
                    <a:pt x="253" y="282"/>
                  </a:cubicBez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DF50AE-49C2-4340-AA3D-5259A7882326}"/>
                </a:ext>
              </a:extLst>
            </p:cNvPr>
            <p:cNvSpPr/>
            <p:nvPr/>
          </p:nvSpPr>
          <p:spPr bwMode="auto">
            <a:xfrm>
              <a:off x="1214438" y="2019300"/>
              <a:ext cx="498475" cy="503237"/>
            </a:xfrm>
            <a:custGeom>
              <a:avLst/>
              <a:gdLst>
                <a:gd name="T0" fmla="*/ 25 w 278"/>
                <a:gd name="T1" fmla="*/ 0 h 281"/>
                <a:gd name="T2" fmla="*/ 278 w 278"/>
                <a:gd name="T3" fmla="*/ 253 h 281"/>
                <a:gd name="T4" fmla="*/ 207 w 278"/>
                <a:gd name="T5" fmla="*/ 277 h 281"/>
                <a:gd name="T6" fmla="*/ 162 w 278"/>
                <a:gd name="T7" fmla="*/ 261 h 281"/>
                <a:gd name="T8" fmla="*/ 6 w 278"/>
                <a:gd name="T9" fmla="*/ 104 h 281"/>
                <a:gd name="T10" fmla="*/ 0 w 278"/>
                <a:gd name="T11" fmla="*/ 88 h 281"/>
                <a:gd name="T12" fmla="*/ 20 w 278"/>
                <a:gd name="T13" fmla="*/ 8 h 281"/>
                <a:gd name="T14" fmla="*/ 25 w 278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281">
                  <a:moveTo>
                    <a:pt x="25" y="0"/>
                  </a:moveTo>
                  <a:cubicBezTo>
                    <a:pt x="109" y="84"/>
                    <a:pt x="193" y="168"/>
                    <a:pt x="278" y="253"/>
                  </a:cubicBezTo>
                  <a:cubicBezTo>
                    <a:pt x="256" y="265"/>
                    <a:pt x="232" y="271"/>
                    <a:pt x="207" y="277"/>
                  </a:cubicBezTo>
                  <a:cubicBezTo>
                    <a:pt x="189" y="281"/>
                    <a:pt x="176" y="275"/>
                    <a:pt x="162" y="261"/>
                  </a:cubicBezTo>
                  <a:cubicBezTo>
                    <a:pt x="111" y="208"/>
                    <a:pt x="58" y="156"/>
                    <a:pt x="6" y="104"/>
                  </a:cubicBezTo>
                  <a:cubicBezTo>
                    <a:pt x="1" y="99"/>
                    <a:pt x="0" y="95"/>
                    <a:pt x="0" y="88"/>
                  </a:cubicBezTo>
                  <a:cubicBezTo>
                    <a:pt x="2" y="60"/>
                    <a:pt x="8" y="34"/>
                    <a:pt x="20" y="8"/>
                  </a:cubicBezTo>
                  <a:cubicBezTo>
                    <a:pt x="22" y="5"/>
                    <a:pt x="24" y="2"/>
                    <a:pt x="25" y="0"/>
                  </a:cubicBezTo>
                  <a:close/>
                </a:path>
              </a:pathLst>
            </a:custGeom>
            <a:solidFill>
              <a:srgbClr val="39A5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45" name="Freeform 14">
            <a:extLst>
              <a:ext uri="{FF2B5EF4-FFF2-40B4-BE49-F238E27FC236}">
                <a16:creationId xmlns:a16="http://schemas.microsoft.com/office/drawing/2014/main" id="{35547239-DC5D-460D-B660-52F0FEEF8621}"/>
              </a:ext>
            </a:extLst>
          </p:cNvPr>
          <p:cNvSpPr>
            <a:spLocks noEditPoints="1"/>
          </p:cNvSpPr>
          <p:nvPr/>
        </p:nvSpPr>
        <p:spPr bwMode="auto">
          <a:xfrm>
            <a:off x="3681413" y="898525"/>
            <a:ext cx="1476375" cy="5646738"/>
          </a:xfrm>
          <a:custGeom>
            <a:avLst/>
            <a:gdLst>
              <a:gd name="T0" fmla="*/ 16 w 611"/>
              <a:gd name="T1" fmla="*/ 1150 h 2337"/>
              <a:gd name="T2" fmla="*/ 233 w 611"/>
              <a:gd name="T3" fmla="*/ 844 h 2337"/>
              <a:gd name="T4" fmla="*/ 45 w 611"/>
              <a:gd name="T5" fmla="*/ 399 h 2337"/>
              <a:gd name="T6" fmla="*/ 73 w 611"/>
              <a:gd name="T7" fmla="*/ 47 h 2337"/>
              <a:gd name="T8" fmla="*/ 289 w 611"/>
              <a:gd name="T9" fmla="*/ 143 h 2337"/>
              <a:gd name="T10" fmla="*/ 480 w 611"/>
              <a:gd name="T11" fmla="*/ 0 h 2337"/>
              <a:gd name="T12" fmla="*/ 392 w 611"/>
              <a:gd name="T13" fmla="*/ 211 h 2337"/>
              <a:gd name="T14" fmla="*/ 395 w 611"/>
              <a:gd name="T15" fmla="*/ 824 h 2337"/>
              <a:gd name="T16" fmla="*/ 538 w 611"/>
              <a:gd name="T17" fmla="*/ 1008 h 2337"/>
              <a:gd name="T18" fmla="*/ 373 w 611"/>
              <a:gd name="T19" fmla="*/ 1490 h 2337"/>
              <a:gd name="T20" fmla="*/ 542 w 611"/>
              <a:gd name="T21" fmla="*/ 1968 h 2337"/>
              <a:gd name="T22" fmla="*/ 477 w 611"/>
              <a:gd name="T23" fmla="*/ 2337 h 2337"/>
              <a:gd name="T24" fmla="*/ 290 w 611"/>
              <a:gd name="T25" fmla="*/ 2190 h 2337"/>
              <a:gd name="T26" fmla="*/ 71 w 611"/>
              <a:gd name="T27" fmla="*/ 2286 h 2337"/>
              <a:gd name="T28" fmla="*/ 216 w 611"/>
              <a:gd name="T29" fmla="*/ 2124 h 2337"/>
              <a:gd name="T30" fmla="*/ 216 w 611"/>
              <a:gd name="T31" fmla="*/ 1506 h 2337"/>
              <a:gd name="T32" fmla="*/ 487 w 611"/>
              <a:gd name="T33" fmla="*/ 417 h 2337"/>
              <a:gd name="T34" fmla="*/ 119 w 611"/>
              <a:gd name="T35" fmla="*/ 418 h 2337"/>
              <a:gd name="T36" fmla="*/ 517 w 611"/>
              <a:gd name="T37" fmla="*/ 1853 h 2337"/>
              <a:gd name="T38" fmla="*/ 136 w 611"/>
              <a:gd name="T39" fmla="*/ 1923 h 2337"/>
              <a:gd name="T40" fmla="*/ 517 w 611"/>
              <a:gd name="T41" fmla="*/ 1853 h 2337"/>
              <a:gd name="T42" fmla="*/ 118 w 611"/>
              <a:gd name="T43" fmla="*/ 619 h 2337"/>
              <a:gd name="T44" fmla="*/ 487 w 611"/>
              <a:gd name="T45" fmla="*/ 621 h 2337"/>
              <a:gd name="T46" fmla="*/ 115 w 611"/>
              <a:gd name="T47" fmla="*/ 1262 h 2337"/>
              <a:gd name="T48" fmla="*/ 486 w 611"/>
              <a:gd name="T49" fmla="*/ 1270 h 2337"/>
              <a:gd name="T50" fmla="*/ 517 w 611"/>
              <a:gd name="T51" fmla="*/ 1130 h 2337"/>
              <a:gd name="T52" fmla="*/ 134 w 611"/>
              <a:gd name="T53" fmla="*/ 1060 h 2337"/>
              <a:gd name="T54" fmla="*/ 517 w 611"/>
              <a:gd name="T55" fmla="*/ 1130 h 2337"/>
              <a:gd name="T56" fmla="*/ 471 w 611"/>
              <a:gd name="T57" fmla="*/ 1708 h 2337"/>
              <a:gd name="T58" fmla="*/ 89 w 611"/>
              <a:gd name="T59" fmla="*/ 1778 h 2337"/>
              <a:gd name="T60" fmla="*/ 421 w 611"/>
              <a:gd name="T61" fmla="*/ 1997 h 2337"/>
              <a:gd name="T62" fmla="*/ 297 w 611"/>
              <a:gd name="T63" fmla="*/ 2093 h 2337"/>
              <a:gd name="T64" fmla="*/ 421 w 611"/>
              <a:gd name="T65" fmla="*/ 338 h 2337"/>
              <a:gd name="T66" fmla="*/ 271 w 611"/>
              <a:gd name="T67" fmla="*/ 260 h 2337"/>
              <a:gd name="T68" fmla="*/ 421 w 611"/>
              <a:gd name="T69" fmla="*/ 338 h 2337"/>
              <a:gd name="T70" fmla="*/ 182 w 611"/>
              <a:gd name="T71" fmla="*/ 1348 h 2337"/>
              <a:gd name="T72" fmla="*/ 340 w 611"/>
              <a:gd name="T73" fmla="*/ 1422 h 2337"/>
              <a:gd name="T74" fmla="*/ 425 w 611"/>
              <a:gd name="T75" fmla="*/ 980 h 2337"/>
              <a:gd name="T76" fmla="*/ 202 w 611"/>
              <a:gd name="T77" fmla="*/ 965 h 2337"/>
              <a:gd name="T78" fmla="*/ 420 w 611"/>
              <a:gd name="T79" fmla="*/ 1635 h 2337"/>
              <a:gd name="T80" fmla="*/ 288 w 611"/>
              <a:gd name="T81" fmla="*/ 1544 h 2337"/>
              <a:gd name="T82" fmla="*/ 420 w 611"/>
              <a:gd name="T83" fmla="*/ 1635 h 2337"/>
              <a:gd name="T84" fmla="*/ 185 w 611"/>
              <a:gd name="T85" fmla="*/ 701 h 2337"/>
              <a:gd name="T86" fmla="*/ 310 w 611"/>
              <a:gd name="T87" fmla="*/ 795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1" h="2337">
                <a:moveTo>
                  <a:pt x="231" y="1495"/>
                </a:moveTo>
                <a:cubicBezTo>
                  <a:pt x="185" y="1450"/>
                  <a:pt x="137" y="1408"/>
                  <a:pt x="95" y="1361"/>
                </a:cubicBezTo>
                <a:cubicBezTo>
                  <a:pt x="43" y="1302"/>
                  <a:pt x="10" y="1232"/>
                  <a:pt x="16" y="1150"/>
                </a:cubicBezTo>
                <a:cubicBezTo>
                  <a:pt x="21" y="1081"/>
                  <a:pt x="51" y="1022"/>
                  <a:pt x="96" y="973"/>
                </a:cubicBezTo>
                <a:cubicBezTo>
                  <a:pt x="134" y="931"/>
                  <a:pt x="178" y="894"/>
                  <a:pt x="220" y="855"/>
                </a:cubicBezTo>
                <a:cubicBezTo>
                  <a:pt x="224" y="851"/>
                  <a:pt x="229" y="848"/>
                  <a:pt x="233" y="844"/>
                </a:cubicBezTo>
                <a:cubicBezTo>
                  <a:pt x="199" y="814"/>
                  <a:pt x="164" y="785"/>
                  <a:pt x="131" y="754"/>
                </a:cubicBezTo>
                <a:cubicBezTo>
                  <a:pt x="94" y="718"/>
                  <a:pt x="63" y="676"/>
                  <a:pt x="40" y="628"/>
                </a:cubicBezTo>
                <a:cubicBezTo>
                  <a:pt x="4" y="551"/>
                  <a:pt x="7" y="475"/>
                  <a:pt x="45" y="399"/>
                </a:cubicBezTo>
                <a:cubicBezTo>
                  <a:pt x="85" y="322"/>
                  <a:pt x="146" y="264"/>
                  <a:pt x="213" y="212"/>
                </a:cubicBezTo>
                <a:cubicBezTo>
                  <a:pt x="219" y="207"/>
                  <a:pt x="226" y="202"/>
                  <a:pt x="235" y="195"/>
                </a:cubicBezTo>
                <a:cubicBezTo>
                  <a:pt x="175" y="152"/>
                  <a:pt x="119" y="107"/>
                  <a:pt x="73" y="47"/>
                </a:cubicBezTo>
                <a:cubicBezTo>
                  <a:pt x="90" y="31"/>
                  <a:pt x="107" y="16"/>
                  <a:pt x="124" y="1"/>
                </a:cubicBezTo>
                <a:cubicBezTo>
                  <a:pt x="153" y="29"/>
                  <a:pt x="180" y="57"/>
                  <a:pt x="209" y="83"/>
                </a:cubicBezTo>
                <a:cubicBezTo>
                  <a:pt x="234" y="105"/>
                  <a:pt x="262" y="123"/>
                  <a:pt x="289" y="143"/>
                </a:cubicBezTo>
                <a:cubicBezTo>
                  <a:pt x="299" y="151"/>
                  <a:pt x="306" y="151"/>
                  <a:pt x="317" y="144"/>
                </a:cubicBezTo>
                <a:cubicBezTo>
                  <a:pt x="371" y="107"/>
                  <a:pt x="422" y="67"/>
                  <a:pt x="465" y="16"/>
                </a:cubicBezTo>
                <a:cubicBezTo>
                  <a:pt x="470" y="11"/>
                  <a:pt x="475" y="6"/>
                  <a:pt x="480" y="0"/>
                </a:cubicBezTo>
                <a:cubicBezTo>
                  <a:pt x="498" y="16"/>
                  <a:pt x="515" y="31"/>
                  <a:pt x="534" y="47"/>
                </a:cubicBezTo>
                <a:cubicBezTo>
                  <a:pt x="488" y="105"/>
                  <a:pt x="433" y="152"/>
                  <a:pt x="371" y="195"/>
                </a:cubicBezTo>
                <a:cubicBezTo>
                  <a:pt x="379" y="201"/>
                  <a:pt x="385" y="206"/>
                  <a:pt x="392" y="211"/>
                </a:cubicBezTo>
                <a:cubicBezTo>
                  <a:pt x="457" y="261"/>
                  <a:pt x="514" y="316"/>
                  <a:pt x="555" y="388"/>
                </a:cubicBezTo>
                <a:cubicBezTo>
                  <a:pt x="603" y="474"/>
                  <a:pt x="604" y="560"/>
                  <a:pt x="557" y="647"/>
                </a:cubicBezTo>
                <a:cubicBezTo>
                  <a:pt x="517" y="719"/>
                  <a:pt x="459" y="775"/>
                  <a:pt x="395" y="824"/>
                </a:cubicBezTo>
                <a:cubicBezTo>
                  <a:pt x="388" y="830"/>
                  <a:pt x="380" y="836"/>
                  <a:pt x="371" y="843"/>
                </a:cubicBezTo>
                <a:cubicBezTo>
                  <a:pt x="377" y="848"/>
                  <a:pt x="383" y="852"/>
                  <a:pt x="388" y="857"/>
                </a:cubicBezTo>
                <a:cubicBezTo>
                  <a:pt x="445" y="900"/>
                  <a:pt x="498" y="948"/>
                  <a:pt x="538" y="1008"/>
                </a:cubicBezTo>
                <a:cubicBezTo>
                  <a:pt x="609" y="1115"/>
                  <a:pt x="609" y="1220"/>
                  <a:pt x="537" y="1327"/>
                </a:cubicBezTo>
                <a:cubicBezTo>
                  <a:pt x="497" y="1386"/>
                  <a:pt x="446" y="1434"/>
                  <a:pt x="389" y="1477"/>
                </a:cubicBezTo>
                <a:cubicBezTo>
                  <a:pt x="384" y="1481"/>
                  <a:pt x="378" y="1486"/>
                  <a:pt x="373" y="1490"/>
                </a:cubicBezTo>
                <a:cubicBezTo>
                  <a:pt x="407" y="1520"/>
                  <a:pt x="443" y="1547"/>
                  <a:pt x="473" y="1580"/>
                </a:cubicBezTo>
                <a:cubicBezTo>
                  <a:pt x="504" y="1613"/>
                  <a:pt x="533" y="1650"/>
                  <a:pt x="556" y="1689"/>
                </a:cubicBezTo>
                <a:cubicBezTo>
                  <a:pt x="611" y="1784"/>
                  <a:pt x="600" y="1878"/>
                  <a:pt x="542" y="1968"/>
                </a:cubicBezTo>
                <a:cubicBezTo>
                  <a:pt x="498" y="2036"/>
                  <a:pt x="439" y="2089"/>
                  <a:pt x="371" y="2139"/>
                </a:cubicBezTo>
                <a:cubicBezTo>
                  <a:pt x="432" y="2182"/>
                  <a:pt x="487" y="2228"/>
                  <a:pt x="534" y="2287"/>
                </a:cubicBezTo>
                <a:cubicBezTo>
                  <a:pt x="516" y="2303"/>
                  <a:pt x="499" y="2318"/>
                  <a:pt x="477" y="2337"/>
                </a:cubicBezTo>
                <a:cubicBezTo>
                  <a:pt x="473" y="2331"/>
                  <a:pt x="469" y="2324"/>
                  <a:pt x="464" y="2318"/>
                </a:cubicBezTo>
                <a:cubicBezTo>
                  <a:pt x="422" y="2267"/>
                  <a:pt x="371" y="2227"/>
                  <a:pt x="316" y="2190"/>
                </a:cubicBezTo>
                <a:cubicBezTo>
                  <a:pt x="306" y="2183"/>
                  <a:pt x="299" y="2184"/>
                  <a:pt x="290" y="2190"/>
                </a:cubicBezTo>
                <a:cubicBezTo>
                  <a:pt x="238" y="2225"/>
                  <a:pt x="189" y="2264"/>
                  <a:pt x="147" y="2312"/>
                </a:cubicBezTo>
                <a:cubicBezTo>
                  <a:pt x="141" y="2319"/>
                  <a:pt x="134" y="2326"/>
                  <a:pt x="126" y="2335"/>
                </a:cubicBezTo>
                <a:cubicBezTo>
                  <a:pt x="108" y="2319"/>
                  <a:pt x="91" y="2304"/>
                  <a:pt x="71" y="2286"/>
                </a:cubicBezTo>
                <a:cubicBezTo>
                  <a:pt x="97" y="2259"/>
                  <a:pt x="121" y="2232"/>
                  <a:pt x="148" y="2208"/>
                </a:cubicBezTo>
                <a:cubicBezTo>
                  <a:pt x="174" y="2184"/>
                  <a:pt x="203" y="2163"/>
                  <a:pt x="233" y="2138"/>
                </a:cubicBezTo>
                <a:cubicBezTo>
                  <a:pt x="228" y="2134"/>
                  <a:pt x="222" y="2129"/>
                  <a:pt x="216" y="2124"/>
                </a:cubicBezTo>
                <a:cubicBezTo>
                  <a:pt x="150" y="2074"/>
                  <a:pt x="91" y="2018"/>
                  <a:pt x="51" y="1945"/>
                </a:cubicBezTo>
                <a:cubicBezTo>
                  <a:pt x="0" y="1854"/>
                  <a:pt x="4" y="1764"/>
                  <a:pt x="57" y="1675"/>
                </a:cubicBezTo>
                <a:cubicBezTo>
                  <a:pt x="97" y="1607"/>
                  <a:pt x="154" y="1554"/>
                  <a:pt x="216" y="1506"/>
                </a:cubicBezTo>
                <a:cubicBezTo>
                  <a:pt x="222" y="1502"/>
                  <a:pt x="228" y="1498"/>
                  <a:pt x="231" y="1495"/>
                </a:cubicBezTo>
                <a:close/>
                <a:moveTo>
                  <a:pt x="517" y="482"/>
                </a:moveTo>
                <a:cubicBezTo>
                  <a:pt x="506" y="458"/>
                  <a:pt x="497" y="437"/>
                  <a:pt x="487" y="417"/>
                </a:cubicBezTo>
                <a:cubicBezTo>
                  <a:pt x="485" y="413"/>
                  <a:pt x="478" y="411"/>
                  <a:pt x="473" y="411"/>
                </a:cubicBezTo>
                <a:cubicBezTo>
                  <a:pt x="360" y="411"/>
                  <a:pt x="247" y="411"/>
                  <a:pt x="133" y="411"/>
                </a:cubicBezTo>
                <a:cubicBezTo>
                  <a:pt x="128" y="412"/>
                  <a:pt x="120" y="414"/>
                  <a:pt x="119" y="418"/>
                </a:cubicBezTo>
                <a:cubicBezTo>
                  <a:pt x="108" y="438"/>
                  <a:pt x="100" y="458"/>
                  <a:pt x="89" y="482"/>
                </a:cubicBezTo>
                <a:cubicBezTo>
                  <a:pt x="233" y="482"/>
                  <a:pt x="372" y="482"/>
                  <a:pt x="517" y="482"/>
                </a:cubicBezTo>
                <a:close/>
                <a:moveTo>
                  <a:pt x="517" y="1853"/>
                </a:moveTo>
                <a:cubicBezTo>
                  <a:pt x="372" y="1853"/>
                  <a:pt x="233" y="1853"/>
                  <a:pt x="90" y="1853"/>
                </a:cubicBezTo>
                <a:cubicBezTo>
                  <a:pt x="99" y="1874"/>
                  <a:pt x="106" y="1894"/>
                  <a:pt x="116" y="1911"/>
                </a:cubicBezTo>
                <a:cubicBezTo>
                  <a:pt x="119" y="1917"/>
                  <a:pt x="129" y="1923"/>
                  <a:pt x="136" y="1923"/>
                </a:cubicBezTo>
                <a:cubicBezTo>
                  <a:pt x="248" y="1923"/>
                  <a:pt x="360" y="1923"/>
                  <a:pt x="472" y="1923"/>
                </a:cubicBezTo>
                <a:cubicBezTo>
                  <a:pt x="477" y="1923"/>
                  <a:pt x="485" y="1921"/>
                  <a:pt x="487" y="1918"/>
                </a:cubicBezTo>
                <a:cubicBezTo>
                  <a:pt x="497" y="1897"/>
                  <a:pt x="506" y="1876"/>
                  <a:pt x="517" y="1853"/>
                </a:cubicBezTo>
                <a:close/>
                <a:moveTo>
                  <a:pt x="517" y="557"/>
                </a:moveTo>
                <a:cubicBezTo>
                  <a:pt x="372" y="557"/>
                  <a:pt x="233" y="557"/>
                  <a:pt x="90" y="557"/>
                </a:cubicBezTo>
                <a:cubicBezTo>
                  <a:pt x="100" y="579"/>
                  <a:pt x="108" y="599"/>
                  <a:pt x="118" y="619"/>
                </a:cubicBezTo>
                <a:cubicBezTo>
                  <a:pt x="121" y="623"/>
                  <a:pt x="129" y="626"/>
                  <a:pt x="134" y="627"/>
                </a:cubicBezTo>
                <a:cubicBezTo>
                  <a:pt x="247" y="627"/>
                  <a:pt x="360" y="627"/>
                  <a:pt x="472" y="627"/>
                </a:cubicBezTo>
                <a:cubicBezTo>
                  <a:pt x="477" y="627"/>
                  <a:pt x="485" y="624"/>
                  <a:pt x="487" y="621"/>
                </a:cubicBezTo>
                <a:cubicBezTo>
                  <a:pt x="497" y="601"/>
                  <a:pt x="506" y="580"/>
                  <a:pt x="517" y="557"/>
                </a:cubicBezTo>
                <a:close/>
                <a:moveTo>
                  <a:pt x="90" y="1204"/>
                </a:moveTo>
                <a:cubicBezTo>
                  <a:pt x="99" y="1225"/>
                  <a:pt x="106" y="1244"/>
                  <a:pt x="115" y="1262"/>
                </a:cubicBezTo>
                <a:cubicBezTo>
                  <a:pt x="119" y="1268"/>
                  <a:pt x="129" y="1274"/>
                  <a:pt x="137" y="1275"/>
                </a:cubicBezTo>
                <a:cubicBezTo>
                  <a:pt x="248" y="1275"/>
                  <a:pt x="359" y="1275"/>
                  <a:pt x="471" y="1275"/>
                </a:cubicBezTo>
                <a:cubicBezTo>
                  <a:pt x="476" y="1275"/>
                  <a:pt x="485" y="1274"/>
                  <a:pt x="486" y="1270"/>
                </a:cubicBezTo>
                <a:cubicBezTo>
                  <a:pt x="497" y="1250"/>
                  <a:pt x="506" y="1228"/>
                  <a:pt x="517" y="1204"/>
                </a:cubicBezTo>
                <a:cubicBezTo>
                  <a:pt x="372" y="1204"/>
                  <a:pt x="233" y="1204"/>
                  <a:pt x="90" y="1204"/>
                </a:cubicBezTo>
                <a:close/>
                <a:moveTo>
                  <a:pt x="517" y="1130"/>
                </a:moveTo>
                <a:cubicBezTo>
                  <a:pt x="506" y="1106"/>
                  <a:pt x="498" y="1086"/>
                  <a:pt x="488" y="1067"/>
                </a:cubicBezTo>
                <a:cubicBezTo>
                  <a:pt x="486" y="1063"/>
                  <a:pt x="477" y="1060"/>
                  <a:pt x="471" y="1060"/>
                </a:cubicBezTo>
                <a:cubicBezTo>
                  <a:pt x="359" y="1059"/>
                  <a:pt x="246" y="1059"/>
                  <a:pt x="134" y="1060"/>
                </a:cubicBezTo>
                <a:cubicBezTo>
                  <a:pt x="129" y="1060"/>
                  <a:pt x="121" y="1061"/>
                  <a:pt x="120" y="1064"/>
                </a:cubicBezTo>
                <a:cubicBezTo>
                  <a:pt x="109" y="1085"/>
                  <a:pt x="100" y="1107"/>
                  <a:pt x="89" y="1130"/>
                </a:cubicBezTo>
                <a:cubicBezTo>
                  <a:pt x="234" y="1130"/>
                  <a:pt x="372" y="1130"/>
                  <a:pt x="517" y="1130"/>
                </a:cubicBezTo>
                <a:close/>
                <a:moveTo>
                  <a:pt x="517" y="1778"/>
                </a:moveTo>
                <a:cubicBezTo>
                  <a:pt x="506" y="1754"/>
                  <a:pt x="496" y="1733"/>
                  <a:pt x="486" y="1712"/>
                </a:cubicBezTo>
                <a:cubicBezTo>
                  <a:pt x="484" y="1709"/>
                  <a:pt x="476" y="1708"/>
                  <a:pt x="471" y="1708"/>
                </a:cubicBezTo>
                <a:cubicBezTo>
                  <a:pt x="360" y="1708"/>
                  <a:pt x="248" y="1708"/>
                  <a:pt x="136" y="1708"/>
                </a:cubicBezTo>
                <a:cubicBezTo>
                  <a:pt x="130" y="1708"/>
                  <a:pt x="122" y="1709"/>
                  <a:pt x="120" y="1713"/>
                </a:cubicBezTo>
                <a:cubicBezTo>
                  <a:pt x="109" y="1733"/>
                  <a:pt x="100" y="1755"/>
                  <a:pt x="89" y="1778"/>
                </a:cubicBezTo>
                <a:cubicBezTo>
                  <a:pt x="234" y="1778"/>
                  <a:pt x="372" y="1778"/>
                  <a:pt x="517" y="1778"/>
                </a:cubicBezTo>
                <a:close/>
                <a:moveTo>
                  <a:pt x="425" y="2003"/>
                </a:moveTo>
                <a:cubicBezTo>
                  <a:pt x="424" y="2001"/>
                  <a:pt x="422" y="1999"/>
                  <a:pt x="421" y="1997"/>
                </a:cubicBezTo>
                <a:cubicBezTo>
                  <a:pt x="342" y="1997"/>
                  <a:pt x="264" y="1997"/>
                  <a:pt x="185" y="1997"/>
                </a:cubicBezTo>
                <a:cubicBezTo>
                  <a:pt x="184" y="1999"/>
                  <a:pt x="183" y="2001"/>
                  <a:pt x="182" y="2003"/>
                </a:cubicBezTo>
                <a:cubicBezTo>
                  <a:pt x="220" y="2033"/>
                  <a:pt x="258" y="2063"/>
                  <a:pt x="297" y="2093"/>
                </a:cubicBezTo>
                <a:cubicBezTo>
                  <a:pt x="300" y="2095"/>
                  <a:pt x="307" y="2094"/>
                  <a:pt x="309" y="2092"/>
                </a:cubicBezTo>
                <a:cubicBezTo>
                  <a:pt x="348" y="2063"/>
                  <a:pt x="387" y="2033"/>
                  <a:pt x="425" y="2003"/>
                </a:cubicBezTo>
                <a:close/>
                <a:moveTo>
                  <a:pt x="421" y="338"/>
                </a:moveTo>
                <a:cubicBezTo>
                  <a:pt x="422" y="336"/>
                  <a:pt x="423" y="334"/>
                  <a:pt x="424" y="333"/>
                </a:cubicBezTo>
                <a:cubicBezTo>
                  <a:pt x="395" y="309"/>
                  <a:pt x="367" y="283"/>
                  <a:pt x="337" y="261"/>
                </a:cubicBezTo>
                <a:cubicBezTo>
                  <a:pt x="296" y="231"/>
                  <a:pt x="310" y="233"/>
                  <a:pt x="271" y="260"/>
                </a:cubicBezTo>
                <a:cubicBezTo>
                  <a:pt x="253" y="273"/>
                  <a:pt x="236" y="287"/>
                  <a:pt x="219" y="301"/>
                </a:cubicBezTo>
                <a:cubicBezTo>
                  <a:pt x="207" y="312"/>
                  <a:pt x="195" y="323"/>
                  <a:pt x="180" y="338"/>
                </a:cubicBezTo>
                <a:cubicBezTo>
                  <a:pt x="264" y="338"/>
                  <a:pt x="342" y="338"/>
                  <a:pt x="421" y="338"/>
                </a:cubicBezTo>
                <a:close/>
                <a:moveTo>
                  <a:pt x="424" y="1353"/>
                </a:moveTo>
                <a:cubicBezTo>
                  <a:pt x="423" y="1352"/>
                  <a:pt x="422" y="1350"/>
                  <a:pt x="420" y="1348"/>
                </a:cubicBezTo>
                <a:cubicBezTo>
                  <a:pt x="342" y="1348"/>
                  <a:pt x="264" y="1348"/>
                  <a:pt x="182" y="1348"/>
                </a:cubicBezTo>
                <a:cubicBezTo>
                  <a:pt x="189" y="1356"/>
                  <a:pt x="192" y="1361"/>
                  <a:pt x="197" y="1365"/>
                </a:cubicBezTo>
                <a:cubicBezTo>
                  <a:pt x="220" y="1384"/>
                  <a:pt x="242" y="1405"/>
                  <a:pt x="266" y="1422"/>
                </a:cubicBezTo>
                <a:cubicBezTo>
                  <a:pt x="312" y="1455"/>
                  <a:pt x="294" y="1455"/>
                  <a:pt x="340" y="1422"/>
                </a:cubicBezTo>
                <a:cubicBezTo>
                  <a:pt x="369" y="1401"/>
                  <a:pt x="396" y="1376"/>
                  <a:pt x="424" y="1353"/>
                </a:cubicBezTo>
                <a:close/>
                <a:moveTo>
                  <a:pt x="420" y="986"/>
                </a:moveTo>
                <a:cubicBezTo>
                  <a:pt x="422" y="984"/>
                  <a:pt x="423" y="982"/>
                  <a:pt x="425" y="980"/>
                </a:cubicBezTo>
                <a:cubicBezTo>
                  <a:pt x="386" y="950"/>
                  <a:pt x="349" y="920"/>
                  <a:pt x="310" y="891"/>
                </a:cubicBezTo>
                <a:cubicBezTo>
                  <a:pt x="306" y="888"/>
                  <a:pt x="296" y="891"/>
                  <a:pt x="291" y="894"/>
                </a:cubicBezTo>
                <a:cubicBezTo>
                  <a:pt x="261" y="917"/>
                  <a:pt x="231" y="941"/>
                  <a:pt x="202" y="965"/>
                </a:cubicBezTo>
                <a:cubicBezTo>
                  <a:pt x="195" y="970"/>
                  <a:pt x="189" y="977"/>
                  <a:pt x="181" y="986"/>
                </a:cubicBezTo>
                <a:cubicBezTo>
                  <a:pt x="264" y="986"/>
                  <a:pt x="342" y="986"/>
                  <a:pt x="420" y="986"/>
                </a:cubicBezTo>
                <a:close/>
                <a:moveTo>
                  <a:pt x="420" y="1635"/>
                </a:moveTo>
                <a:cubicBezTo>
                  <a:pt x="421" y="1633"/>
                  <a:pt x="423" y="1631"/>
                  <a:pt x="424" y="1628"/>
                </a:cubicBezTo>
                <a:cubicBezTo>
                  <a:pt x="389" y="1600"/>
                  <a:pt x="353" y="1572"/>
                  <a:pt x="318" y="1543"/>
                </a:cubicBezTo>
                <a:cubicBezTo>
                  <a:pt x="307" y="1534"/>
                  <a:pt x="298" y="1536"/>
                  <a:pt x="288" y="1544"/>
                </a:cubicBezTo>
                <a:cubicBezTo>
                  <a:pt x="258" y="1569"/>
                  <a:pt x="227" y="1593"/>
                  <a:pt x="197" y="1618"/>
                </a:cubicBezTo>
                <a:cubicBezTo>
                  <a:pt x="192" y="1622"/>
                  <a:pt x="187" y="1628"/>
                  <a:pt x="181" y="1635"/>
                </a:cubicBezTo>
                <a:cubicBezTo>
                  <a:pt x="263" y="1635"/>
                  <a:pt x="342" y="1635"/>
                  <a:pt x="420" y="1635"/>
                </a:cubicBezTo>
                <a:close/>
                <a:moveTo>
                  <a:pt x="425" y="707"/>
                </a:moveTo>
                <a:cubicBezTo>
                  <a:pt x="423" y="705"/>
                  <a:pt x="422" y="703"/>
                  <a:pt x="421" y="701"/>
                </a:cubicBezTo>
                <a:cubicBezTo>
                  <a:pt x="342" y="701"/>
                  <a:pt x="264" y="701"/>
                  <a:pt x="185" y="701"/>
                </a:cubicBezTo>
                <a:cubicBezTo>
                  <a:pt x="184" y="703"/>
                  <a:pt x="183" y="705"/>
                  <a:pt x="182" y="707"/>
                </a:cubicBezTo>
                <a:cubicBezTo>
                  <a:pt x="220" y="736"/>
                  <a:pt x="258" y="766"/>
                  <a:pt x="296" y="795"/>
                </a:cubicBezTo>
                <a:cubicBezTo>
                  <a:pt x="299" y="798"/>
                  <a:pt x="307" y="797"/>
                  <a:pt x="310" y="795"/>
                </a:cubicBezTo>
                <a:cubicBezTo>
                  <a:pt x="349" y="766"/>
                  <a:pt x="387" y="736"/>
                  <a:pt x="425" y="707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6" name="Freeform 15">
            <a:extLst>
              <a:ext uri="{FF2B5EF4-FFF2-40B4-BE49-F238E27FC236}">
                <a16:creationId xmlns:a16="http://schemas.microsoft.com/office/drawing/2014/main" id="{23A6AA0C-64AF-426A-BE15-2A40643B46E8}"/>
              </a:ext>
            </a:extLst>
          </p:cNvPr>
          <p:cNvSpPr>
            <a:spLocks noEditPoints="1"/>
          </p:cNvSpPr>
          <p:nvPr/>
        </p:nvSpPr>
        <p:spPr bwMode="auto">
          <a:xfrm>
            <a:off x="5287963" y="908050"/>
            <a:ext cx="4113212" cy="3406775"/>
          </a:xfrm>
          <a:custGeom>
            <a:avLst/>
            <a:gdLst>
              <a:gd name="T0" fmla="*/ 1316 w 1702"/>
              <a:gd name="T1" fmla="*/ 102 h 1410"/>
              <a:gd name="T2" fmla="*/ 1635 w 1702"/>
              <a:gd name="T3" fmla="*/ 850 h 1410"/>
              <a:gd name="T4" fmla="*/ 513 w 1702"/>
              <a:gd name="T5" fmla="*/ 1202 h 1410"/>
              <a:gd name="T6" fmla="*/ 274 w 1702"/>
              <a:gd name="T7" fmla="*/ 663 h 1410"/>
              <a:gd name="T8" fmla="*/ 148 w 1702"/>
              <a:gd name="T9" fmla="*/ 552 h 1410"/>
              <a:gd name="T10" fmla="*/ 0 w 1702"/>
              <a:gd name="T11" fmla="*/ 479 h 1410"/>
              <a:gd name="T12" fmla="*/ 173 w 1702"/>
              <a:gd name="T13" fmla="*/ 478 h 1410"/>
              <a:gd name="T14" fmla="*/ 295 w 1702"/>
              <a:gd name="T15" fmla="*/ 579 h 1410"/>
              <a:gd name="T16" fmla="*/ 988 w 1702"/>
              <a:gd name="T17" fmla="*/ 13 h 1410"/>
              <a:gd name="T18" fmla="*/ 970 w 1702"/>
              <a:gd name="T19" fmla="*/ 83 h 1410"/>
              <a:gd name="T20" fmla="*/ 553 w 1702"/>
              <a:gd name="T21" fmla="*/ 249 h 1410"/>
              <a:gd name="T22" fmla="*/ 618 w 1702"/>
              <a:gd name="T23" fmla="*/ 267 h 1410"/>
              <a:gd name="T24" fmla="*/ 697 w 1702"/>
              <a:gd name="T25" fmla="*/ 188 h 1410"/>
              <a:gd name="T26" fmla="*/ 913 w 1702"/>
              <a:gd name="T27" fmla="*/ 175 h 1410"/>
              <a:gd name="T28" fmla="*/ 1139 w 1702"/>
              <a:gd name="T29" fmla="*/ 62 h 1410"/>
              <a:gd name="T30" fmla="*/ 1209 w 1702"/>
              <a:gd name="T31" fmla="*/ 77 h 1410"/>
              <a:gd name="T32" fmla="*/ 1157 w 1702"/>
              <a:gd name="T33" fmla="*/ 283 h 1410"/>
              <a:gd name="T34" fmla="*/ 1039 w 1702"/>
              <a:gd name="T35" fmla="*/ 346 h 1410"/>
              <a:gd name="T36" fmla="*/ 1211 w 1702"/>
              <a:gd name="T37" fmla="*/ 592 h 1410"/>
              <a:gd name="T38" fmla="*/ 1395 w 1702"/>
              <a:gd name="T39" fmla="*/ 807 h 1410"/>
              <a:gd name="T40" fmla="*/ 1447 w 1702"/>
              <a:gd name="T41" fmla="*/ 940 h 1410"/>
              <a:gd name="T42" fmla="*/ 1138 w 1702"/>
              <a:gd name="T43" fmla="*/ 1125 h 1410"/>
              <a:gd name="T44" fmla="*/ 768 w 1702"/>
              <a:gd name="T45" fmla="*/ 1084 h 1410"/>
              <a:gd name="T46" fmla="*/ 635 w 1702"/>
              <a:gd name="T47" fmla="*/ 1072 h 1410"/>
              <a:gd name="T48" fmla="*/ 1072 w 1702"/>
              <a:gd name="T49" fmla="*/ 1297 h 1410"/>
              <a:gd name="T50" fmla="*/ 1278 w 1702"/>
              <a:gd name="T51" fmla="*/ 161 h 1410"/>
              <a:gd name="T52" fmla="*/ 601 w 1702"/>
              <a:gd name="T53" fmla="*/ 897 h 1410"/>
              <a:gd name="T54" fmla="*/ 682 w 1702"/>
              <a:gd name="T55" fmla="*/ 994 h 1410"/>
              <a:gd name="T56" fmla="*/ 1071 w 1702"/>
              <a:gd name="T57" fmla="*/ 1026 h 1410"/>
              <a:gd name="T58" fmla="*/ 1265 w 1702"/>
              <a:gd name="T59" fmla="*/ 1038 h 1410"/>
              <a:gd name="T60" fmla="*/ 1379 w 1702"/>
              <a:gd name="T61" fmla="*/ 916 h 1410"/>
              <a:gd name="T62" fmla="*/ 1341 w 1702"/>
              <a:gd name="T63" fmla="*/ 856 h 1410"/>
              <a:gd name="T64" fmla="*/ 1138 w 1702"/>
              <a:gd name="T65" fmla="*/ 588 h 1410"/>
              <a:gd name="T66" fmla="*/ 1019 w 1702"/>
              <a:gd name="T67" fmla="*/ 419 h 1410"/>
              <a:gd name="T68" fmla="*/ 793 w 1702"/>
              <a:gd name="T69" fmla="*/ 437 h 1410"/>
              <a:gd name="T70" fmla="*/ 681 w 1702"/>
              <a:gd name="T71" fmla="*/ 346 h 1410"/>
              <a:gd name="T72" fmla="*/ 818 w 1702"/>
              <a:gd name="T73" fmla="*/ 516 h 1410"/>
              <a:gd name="T74" fmla="*/ 673 w 1702"/>
              <a:gd name="T75" fmla="*/ 536 h 1410"/>
              <a:gd name="T76" fmla="*/ 502 w 1702"/>
              <a:gd name="T77" fmla="*/ 328 h 1410"/>
              <a:gd name="T78" fmla="*/ 426 w 1702"/>
              <a:gd name="T79" fmla="*/ 973 h 1410"/>
              <a:gd name="T80" fmla="*/ 591 w 1702"/>
              <a:gd name="T81" fmla="*/ 1014 h 1410"/>
              <a:gd name="T82" fmla="*/ 1141 w 1702"/>
              <a:gd name="T83" fmla="*/ 163 h 1410"/>
              <a:gd name="T84" fmla="*/ 889 w 1702"/>
              <a:gd name="T85" fmla="*/ 255 h 1410"/>
              <a:gd name="T86" fmla="*/ 949 w 1702"/>
              <a:gd name="T87" fmla="*/ 326 h 1410"/>
              <a:gd name="T88" fmla="*/ 1053 w 1702"/>
              <a:gd name="T89" fmla="*/ 258 h 1410"/>
              <a:gd name="T90" fmla="*/ 1141 w 1702"/>
              <a:gd name="T91" fmla="*/ 163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02" h="1410">
                <a:moveTo>
                  <a:pt x="1278" y="161"/>
                </a:moveTo>
                <a:cubicBezTo>
                  <a:pt x="1290" y="143"/>
                  <a:pt x="1302" y="124"/>
                  <a:pt x="1316" y="102"/>
                </a:cubicBezTo>
                <a:cubicBezTo>
                  <a:pt x="1340" y="119"/>
                  <a:pt x="1364" y="133"/>
                  <a:pt x="1385" y="150"/>
                </a:cubicBezTo>
                <a:cubicBezTo>
                  <a:pt x="1609" y="333"/>
                  <a:pt x="1702" y="569"/>
                  <a:pt x="1635" y="850"/>
                </a:cubicBezTo>
                <a:cubicBezTo>
                  <a:pt x="1568" y="1134"/>
                  <a:pt x="1381" y="1309"/>
                  <a:pt x="1094" y="1367"/>
                </a:cubicBezTo>
                <a:cubicBezTo>
                  <a:pt x="875" y="1410"/>
                  <a:pt x="679" y="1350"/>
                  <a:pt x="513" y="1202"/>
                </a:cubicBezTo>
                <a:cubicBezTo>
                  <a:pt x="361" y="1066"/>
                  <a:pt x="288" y="894"/>
                  <a:pt x="286" y="692"/>
                </a:cubicBezTo>
                <a:cubicBezTo>
                  <a:pt x="286" y="682"/>
                  <a:pt x="281" y="670"/>
                  <a:pt x="274" y="663"/>
                </a:cubicBezTo>
                <a:cubicBezTo>
                  <a:pt x="241" y="628"/>
                  <a:pt x="208" y="595"/>
                  <a:pt x="174" y="562"/>
                </a:cubicBezTo>
                <a:cubicBezTo>
                  <a:pt x="167" y="556"/>
                  <a:pt x="156" y="552"/>
                  <a:pt x="148" y="552"/>
                </a:cubicBezTo>
                <a:cubicBezTo>
                  <a:pt x="99" y="551"/>
                  <a:pt x="50" y="551"/>
                  <a:pt x="0" y="551"/>
                </a:cubicBezTo>
                <a:cubicBezTo>
                  <a:pt x="0" y="527"/>
                  <a:pt x="0" y="505"/>
                  <a:pt x="0" y="479"/>
                </a:cubicBezTo>
                <a:cubicBezTo>
                  <a:pt x="7" y="479"/>
                  <a:pt x="15" y="479"/>
                  <a:pt x="23" y="479"/>
                </a:cubicBezTo>
                <a:cubicBezTo>
                  <a:pt x="73" y="479"/>
                  <a:pt x="123" y="479"/>
                  <a:pt x="173" y="478"/>
                </a:cubicBezTo>
                <a:cubicBezTo>
                  <a:pt x="188" y="478"/>
                  <a:pt x="199" y="483"/>
                  <a:pt x="209" y="494"/>
                </a:cubicBezTo>
                <a:cubicBezTo>
                  <a:pt x="237" y="522"/>
                  <a:pt x="265" y="549"/>
                  <a:pt x="295" y="579"/>
                </a:cubicBezTo>
                <a:cubicBezTo>
                  <a:pt x="338" y="364"/>
                  <a:pt x="452" y="202"/>
                  <a:pt x="641" y="95"/>
                </a:cubicBezTo>
                <a:cubicBezTo>
                  <a:pt x="748" y="35"/>
                  <a:pt x="902" y="0"/>
                  <a:pt x="988" y="13"/>
                </a:cubicBezTo>
                <a:cubicBezTo>
                  <a:pt x="988" y="32"/>
                  <a:pt x="988" y="52"/>
                  <a:pt x="988" y="71"/>
                </a:cubicBezTo>
                <a:cubicBezTo>
                  <a:pt x="988" y="86"/>
                  <a:pt x="978" y="83"/>
                  <a:pt x="970" y="83"/>
                </a:cubicBezTo>
                <a:cubicBezTo>
                  <a:pt x="911" y="83"/>
                  <a:pt x="853" y="92"/>
                  <a:pt x="796" y="108"/>
                </a:cubicBezTo>
                <a:cubicBezTo>
                  <a:pt x="704" y="136"/>
                  <a:pt x="623" y="183"/>
                  <a:pt x="553" y="249"/>
                </a:cubicBezTo>
                <a:cubicBezTo>
                  <a:pt x="550" y="251"/>
                  <a:pt x="548" y="253"/>
                  <a:pt x="543" y="259"/>
                </a:cubicBezTo>
                <a:cubicBezTo>
                  <a:pt x="570" y="262"/>
                  <a:pt x="594" y="265"/>
                  <a:pt x="618" y="267"/>
                </a:cubicBezTo>
                <a:cubicBezTo>
                  <a:pt x="622" y="267"/>
                  <a:pt x="628" y="260"/>
                  <a:pt x="631" y="254"/>
                </a:cubicBezTo>
                <a:cubicBezTo>
                  <a:pt x="645" y="225"/>
                  <a:pt x="668" y="205"/>
                  <a:pt x="697" y="188"/>
                </a:cubicBezTo>
                <a:cubicBezTo>
                  <a:pt x="714" y="211"/>
                  <a:pt x="731" y="234"/>
                  <a:pt x="750" y="259"/>
                </a:cubicBezTo>
                <a:cubicBezTo>
                  <a:pt x="793" y="205"/>
                  <a:pt x="852" y="188"/>
                  <a:pt x="913" y="175"/>
                </a:cubicBezTo>
                <a:cubicBezTo>
                  <a:pt x="975" y="162"/>
                  <a:pt x="1034" y="143"/>
                  <a:pt x="1087" y="108"/>
                </a:cubicBezTo>
                <a:cubicBezTo>
                  <a:pt x="1106" y="95"/>
                  <a:pt x="1122" y="78"/>
                  <a:pt x="1139" y="62"/>
                </a:cubicBezTo>
                <a:cubicBezTo>
                  <a:pt x="1147" y="54"/>
                  <a:pt x="1149" y="40"/>
                  <a:pt x="1166" y="44"/>
                </a:cubicBezTo>
                <a:cubicBezTo>
                  <a:pt x="1186" y="49"/>
                  <a:pt x="1204" y="55"/>
                  <a:pt x="1209" y="77"/>
                </a:cubicBezTo>
                <a:cubicBezTo>
                  <a:pt x="1211" y="87"/>
                  <a:pt x="1212" y="97"/>
                  <a:pt x="1213" y="107"/>
                </a:cubicBezTo>
                <a:cubicBezTo>
                  <a:pt x="1220" y="174"/>
                  <a:pt x="1212" y="237"/>
                  <a:pt x="1157" y="283"/>
                </a:cubicBezTo>
                <a:cubicBezTo>
                  <a:pt x="1139" y="299"/>
                  <a:pt x="1116" y="308"/>
                  <a:pt x="1095" y="319"/>
                </a:cubicBezTo>
                <a:cubicBezTo>
                  <a:pt x="1079" y="328"/>
                  <a:pt x="1062" y="336"/>
                  <a:pt x="1039" y="346"/>
                </a:cubicBezTo>
                <a:cubicBezTo>
                  <a:pt x="1050" y="351"/>
                  <a:pt x="1056" y="354"/>
                  <a:pt x="1061" y="357"/>
                </a:cubicBezTo>
                <a:cubicBezTo>
                  <a:pt x="1149" y="394"/>
                  <a:pt x="1222" y="472"/>
                  <a:pt x="1211" y="592"/>
                </a:cubicBezTo>
                <a:cubicBezTo>
                  <a:pt x="1211" y="599"/>
                  <a:pt x="1214" y="607"/>
                  <a:pt x="1219" y="613"/>
                </a:cubicBezTo>
                <a:cubicBezTo>
                  <a:pt x="1277" y="678"/>
                  <a:pt x="1336" y="742"/>
                  <a:pt x="1395" y="807"/>
                </a:cubicBezTo>
                <a:cubicBezTo>
                  <a:pt x="1401" y="814"/>
                  <a:pt x="1409" y="819"/>
                  <a:pt x="1416" y="825"/>
                </a:cubicBezTo>
                <a:cubicBezTo>
                  <a:pt x="1454" y="854"/>
                  <a:pt x="1469" y="899"/>
                  <a:pt x="1447" y="940"/>
                </a:cubicBezTo>
                <a:cubicBezTo>
                  <a:pt x="1401" y="1025"/>
                  <a:pt x="1336" y="1091"/>
                  <a:pt x="1246" y="1129"/>
                </a:cubicBezTo>
                <a:cubicBezTo>
                  <a:pt x="1211" y="1144"/>
                  <a:pt x="1174" y="1135"/>
                  <a:pt x="1138" y="1125"/>
                </a:cubicBezTo>
                <a:cubicBezTo>
                  <a:pt x="1087" y="1109"/>
                  <a:pt x="1037" y="1091"/>
                  <a:pt x="984" y="1082"/>
                </a:cubicBezTo>
                <a:cubicBezTo>
                  <a:pt x="913" y="1070"/>
                  <a:pt x="840" y="1066"/>
                  <a:pt x="768" y="1084"/>
                </a:cubicBezTo>
                <a:cubicBezTo>
                  <a:pt x="731" y="1093"/>
                  <a:pt x="695" y="1086"/>
                  <a:pt x="662" y="1068"/>
                </a:cubicBezTo>
                <a:cubicBezTo>
                  <a:pt x="651" y="1061"/>
                  <a:pt x="644" y="1063"/>
                  <a:pt x="635" y="1072"/>
                </a:cubicBezTo>
                <a:cubicBezTo>
                  <a:pt x="610" y="1096"/>
                  <a:pt x="584" y="1119"/>
                  <a:pt x="555" y="1145"/>
                </a:cubicBezTo>
                <a:cubicBezTo>
                  <a:pt x="706" y="1274"/>
                  <a:pt x="877" y="1333"/>
                  <a:pt x="1072" y="1297"/>
                </a:cubicBezTo>
                <a:cubicBezTo>
                  <a:pt x="1328" y="1250"/>
                  <a:pt x="1500" y="1095"/>
                  <a:pt x="1562" y="843"/>
                </a:cubicBezTo>
                <a:cubicBezTo>
                  <a:pt x="1633" y="554"/>
                  <a:pt x="1521" y="328"/>
                  <a:pt x="1278" y="161"/>
                </a:cubicBezTo>
                <a:close/>
                <a:moveTo>
                  <a:pt x="538" y="935"/>
                </a:moveTo>
                <a:cubicBezTo>
                  <a:pt x="561" y="921"/>
                  <a:pt x="580" y="909"/>
                  <a:pt x="601" y="897"/>
                </a:cubicBezTo>
                <a:cubicBezTo>
                  <a:pt x="607" y="906"/>
                  <a:pt x="610" y="915"/>
                  <a:pt x="616" y="921"/>
                </a:cubicBezTo>
                <a:cubicBezTo>
                  <a:pt x="637" y="946"/>
                  <a:pt x="658" y="972"/>
                  <a:pt x="682" y="994"/>
                </a:cubicBezTo>
                <a:cubicBezTo>
                  <a:pt x="702" y="1012"/>
                  <a:pt x="728" y="1020"/>
                  <a:pt x="755" y="1013"/>
                </a:cubicBezTo>
                <a:cubicBezTo>
                  <a:pt x="861" y="989"/>
                  <a:pt x="967" y="999"/>
                  <a:pt x="1071" y="1026"/>
                </a:cubicBezTo>
                <a:cubicBezTo>
                  <a:pt x="1102" y="1034"/>
                  <a:pt x="1132" y="1045"/>
                  <a:pt x="1162" y="1056"/>
                </a:cubicBezTo>
                <a:cubicBezTo>
                  <a:pt x="1200" y="1069"/>
                  <a:pt x="1236" y="1065"/>
                  <a:pt x="1265" y="1038"/>
                </a:cubicBezTo>
                <a:cubicBezTo>
                  <a:pt x="1301" y="1005"/>
                  <a:pt x="1335" y="969"/>
                  <a:pt x="1369" y="933"/>
                </a:cubicBezTo>
                <a:cubicBezTo>
                  <a:pt x="1374" y="929"/>
                  <a:pt x="1377" y="922"/>
                  <a:pt x="1379" y="916"/>
                </a:cubicBezTo>
                <a:cubicBezTo>
                  <a:pt x="1387" y="901"/>
                  <a:pt x="1382" y="890"/>
                  <a:pt x="1369" y="880"/>
                </a:cubicBezTo>
                <a:cubicBezTo>
                  <a:pt x="1359" y="873"/>
                  <a:pt x="1349" y="865"/>
                  <a:pt x="1341" y="856"/>
                </a:cubicBezTo>
                <a:cubicBezTo>
                  <a:pt x="1281" y="790"/>
                  <a:pt x="1222" y="724"/>
                  <a:pt x="1162" y="659"/>
                </a:cubicBezTo>
                <a:cubicBezTo>
                  <a:pt x="1143" y="638"/>
                  <a:pt x="1136" y="616"/>
                  <a:pt x="1138" y="588"/>
                </a:cubicBezTo>
                <a:cubicBezTo>
                  <a:pt x="1139" y="570"/>
                  <a:pt x="1139" y="550"/>
                  <a:pt x="1135" y="532"/>
                </a:cubicBezTo>
                <a:cubicBezTo>
                  <a:pt x="1120" y="472"/>
                  <a:pt x="1076" y="436"/>
                  <a:pt x="1019" y="419"/>
                </a:cubicBezTo>
                <a:cubicBezTo>
                  <a:pt x="962" y="401"/>
                  <a:pt x="903" y="391"/>
                  <a:pt x="847" y="378"/>
                </a:cubicBezTo>
                <a:cubicBezTo>
                  <a:pt x="843" y="413"/>
                  <a:pt x="809" y="415"/>
                  <a:pt x="793" y="437"/>
                </a:cubicBezTo>
                <a:cubicBezTo>
                  <a:pt x="758" y="391"/>
                  <a:pt x="725" y="347"/>
                  <a:pt x="689" y="299"/>
                </a:cubicBezTo>
                <a:cubicBezTo>
                  <a:pt x="685" y="319"/>
                  <a:pt x="682" y="332"/>
                  <a:pt x="681" y="346"/>
                </a:cubicBezTo>
                <a:cubicBezTo>
                  <a:pt x="672" y="434"/>
                  <a:pt x="696" y="500"/>
                  <a:pt x="803" y="512"/>
                </a:cubicBezTo>
                <a:cubicBezTo>
                  <a:pt x="808" y="513"/>
                  <a:pt x="812" y="515"/>
                  <a:pt x="818" y="516"/>
                </a:cubicBezTo>
                <a:cubicBezTo>
                  <a:pt x="815" y="539"/>
                  <a:pt x="812" y="561"/>
                  <a:pt x="809" y="584"/>
                </a:cubicBezTo>
                <a:cubicBezTo>
                  <a:pt x="757" y="583"/>
                  <a:pt x="712" y="568"/>
                  <a:pt x="673" y="536"/>
                </a:cubicBezTo>
                <a:cubicBezTo>
                  <a:pt x="609" y="485"/>
                  <a:pt x="606" y="414"/>
                  <a:pt x="607" y="339"/>
                </a:cubicBezTo>
                <a:cubicBezTo>
                  <a:pt x="571" y="336"/>
                  <a:pt x="536" y="333"/>
                  <a:pt x="502" y="328"/>
                </a:cubicBezTo>
                <a:cubicBezTo>
                  <a:pt x="488" y="326"/>
                  <a:pt x="479" y="330"/>
                  <a:pt x="471" y="343"/>
                </a:cubicBezTo>
                <a:cubicBezTo>
                  <a:pt x="336" y="544"/>
                  <a:pt x="322" y="755"/>
                  <a:pt x="426" y="973"/>
                </a:cubicBezTo>
                <a:cubicBezTo>
                  <a:pt x="447" y="1016"/>
                  <a:pt x="473" y="1055"/>
                  <a:pt x="506" y="1091"/>
                </a:cubicBezTo>
                <a:cubicBezTo>
                  <a:pt x="535" y="1064"/>
                  <a:pt x="563" y="1039"/>
                  <a:pt x="591" y="1014"/>
                </a:cubicBezTo>
                <a:cubicBezTo>
                  <a:pt x="572" y="986"/>
                  <a:pt x="556" y="962"/>
                  <a:pt x="538" y="935"/>
                </a:cubicBezTo>
                <a:close/>
                <a:moveTo>
                  <a:pt x="1141" y="163"/>
                </a:moveTo>
                <a:cubicBezTo>
                  <a:pt x="1123" y="172"/>
                  <a:pt x="1108" y="182"/>
                  <a:pt x="1092" y="190"/>
                </a:cubicBezTo>
                <a:cubicBezTo>
                  <a:pt x="1028" y="222"/>
                  <a:pt x="959" y="240"/>
                  <a:pt x="889" y="255"/>
                </a:cubicBezTo>
                <a:cubicBezTo>
                  <a:pt x="862" y="261"/>
                  <a:pt x="837" y="272"/>
                  <a:pt x="815" y="296"/>
                </a:cubicBezTo>
                <a:cubicBezTo>
                  <a:pt x="862" y="307"/>
                  <a:pt x="905" y="317"/>
                  <a:pt x="949" y="326"/>
                </a:cubicBezTo>
                <a:cubicBezTo>
                  <a:pt x="954" y="327"/>
                  <a:pt x="961" y="322"/>
                  <a:pt x="967" y="318"/>
                </a:cubicBezTo>
                <a:cubicBezTo>
                  <a:pt x="996" y="298"/>
                  <a:pt x="1024" y="277"/>
                  <a:pt x="1053" y="258"/>
                </a:cubicBezTo>
                <a:cubicBezTo>
                  <a:pt x="1067" y="249"/>
                  <a:pt x="1084" y="245"/>
                  <a:pt x="1098" y="237"/>
                </a:cubicBezTo>
                <a:cubicBezTo>
                  <a:pt x="1125" y="220"/>
                  <a:pt x="1138" y="196"/>
                  <a:pt x="1141" y="163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7" name="Freeform 16">
            <a:extLst>
              <a:ext uri="{FF2B5EF4-FFF2-40B4-BE49-F238E27FC236}">
                <a16:creationId xmlns:a16="http://schemas.microsoft.com/office/drawing/2014/main" id="{37541CB4-DA3D-432A-98B3-48D33B227004}"/>
              </a:ext>
            </a:extLst>
          </p:cNvPr>
          <p:cNvSpPr>
            <a:spLocks noEditPoints="1"/>
          </p:cNvSpPr>
          <p:nvPr/>
        </p:nvSpPr>
        <p:spPr bwMode="auto">
          <a:xfrm>
            <a:off x="6935788" y="4587875"/>
            <a:ext cx="1393825" cy="523875"/>
          </a:xfrm>
          <a:custGeom>
            <a:avLst/>
            <a:gdLst>
              <a:gd name="T0" fmla="*/ 288 w 577"/>
              <a:gd name="T1" fmla="*/ 216 h 217"/>
              <a:gd name="T2" fmla="*/ 111 w 577"/>
              <a:gd name="T3" fmla="*/ 216 h 217"/>
              <a:gd name="T4" fmla="*/ 0 w 577"/>
              <a:gd name="T5" fmla="*/ 109 h 217"/>
              <a:gd name="T6" fmla="*/ 110 w 577"/>
              <a:gd name="T7" fmla="*/ 0 h 217"/>
              <a:gd name="T8" fmla="*/ 468 w 577"/>
              <a:gd name="T9" fmla="*/ 0 h 217"/>
              <a:gd name="T10" fmla="*/ 577 w 577"/>
              <a:gd name="T11" fmla="*/ 109 h 217"/>
              <a:gd name="T12" fmla="*/ 466 w 577"/>
              <a:gd name="T13" fmla="*/ 216 h 217"/>
              <a:gd name="T14" fmla="*/ 376 w 577"/>
              <a:gd name="T15" fmla="*/ 216 h 217"/>
              <a:gd name="T16" fmla="*/ 288 w 577"/>
              <a:gd name="T17" fmla="*/ 216 h 217"/>
              <a:gd name="T18" fmla="*/ 289 w 577"/>
              <a:gd name="T19" fmla="*/ 144 h 217"/>
              <a:gd name="T20" fmla="*/ 460 w 577"/>
              <a:gd name="T21" fmla="*/ 144 h 217"/>
              <a:gd name="T22" fmla="*/ 504 w 577"/>
              <a:gd name="T23" fmla="*/ 109 h 217"/>
              <a:gd name="T24" fmla="*/ 461 w 577"/>
              <a:gd name="T25" fmla="*/ 73 h 217"/>
              <a:gd name="T26" fmla="*/ 117 w 577"/>
              <a:gd name="T27" fmla="*/ 73 h 217"/>
              <a:gd name="T28" fmla="*/ 73 w 577"/>
              <a:gd name="T29" fmla="*/ 108 h 217"/>
              <a:gd name="T30" fmla="*/ 117 w 577"/>
              <a:gd name="T31" fmla="*/ 144 h 217"/>
              <a:gd name="T32" fmla="*/ 289 w 577"/>
              <a:gd name="T33" fmla="*/ 1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7" h="216">
                <a:moveTo>
                  <a:pt x="288" y="216"/>
                </a:moveTo>
                <a:cubicBezTo>
                  <a:pt x="229" y="216"/>
                  <a:pt x="170" y="217"/>
                  <a:pt x="111" y="216"/>
                </a:cubicBezTo>
                <a:cubicBezTo>
                  <a:pt x="48" y="216"/>
                  <a:pt x="0" y="169"/>
                  <a:pt x="0" y="109"/>
                </a:cubicBezTo>
                <a:cubicBezTo>
                  <a:pt x="1" y="48"/>
                  <a:pt x="48" y="0"/>
                  <a:pt x="110" y="0"/>
                </a:cubicBezTo>
                <a:cubicBezTo>
                  <a:pt x="229" y="0"/>
                  <a:pt x="349" y="0"/>
                  <a:pt x="468" y="0"/>
                </a:cubicBezTo>
                <a:cubicBezTo>
                  <a:pt x="530" y="0"/>
                  <a:pt x="577" y="48"/>
                  <a:pt x="577" y="109"/>
                </a:cubicBezTo>
                <a:cubicBezTo>
                  <a:pt x="576" y="170"/>
                  <a:pt x="529" y="216"/>
                  <a:pt x="466" y="216"/>
                </a:cubicBezTo>
                <a:cubicBezTo>
                  <a:pt x="436" y="217"/>
                  <a:pt x="406" y="216"/>
                  <a:pt x="376" y="216"/>
                </a:cubicBezTo>
                <a:cubicBezTo>
                  <a:pt x="347" y="216"/>
                  <a:pt x="318" y="216"/>
                  <a:pt x="288" y="216"/>
                </a:cubicBezTo>
                <a:close/>
                <a:moveTo>
                  <a:pt x="289" y="144"/>
                </a:moveTo>
                <a:cubicBezTo>
                  <a:pt x="346" y="144"/>
                  <a:pt x="403" y="144"/>
                  <a:pt x="460" y="144"/>
                </a:cubicBezTo>
                <a:cubicBezTo>
                  <a:pt x="488" y="144"/>
                  <a:pt x="504" y="131"/>
                  <a:pt x="504" y="109"/>
                </a:cubicBezTo>
                <a:cubicBezTo>
                  <a:pt x="505" y="87"/>
                  <a:pt x="488" y="73"/>
                  <a:pt x="461" y="73"/>
                </a:cubicBezTo>
                <a:cubicBezTo>
                  <a:pt x="346" y="72"/>
                  <a:pt x="232" y="72"/>
                  <a:pt x="117" y="73"/>
                </a:cubicBezTo>
                <a:cubicBezTo>
                  <a:pt x="90" y="73"/>
                  <a:pt x="73" y="87"/>
                  <a:pt x="73" y="108"/>
                </a:cubicBezTo>
                <a:cubicBezTo>
                  <a:pt x="73" y="130"/>
                  <a:pt x="90" y="144"/>
                  <a:pt x="117" y="144"/>
                </a:cubicBezTo>
                <a:cubicBezTo>
                  <a:pt x="174" y="144"/>
                  <a:pt x="231" y="144"/>
                  <a:pt x="289" y="144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8" name="Freeform 17">
            <a:extLst>
              <a:ext uri="{FF2B5EF4-FFF2-40B4-BE49-F238E27FC236}">
                <a16:creationId xmlns:a16="http://schemas.microsoft.com/office/drawing/2014/main" id="{37F713A1-5904-4B71-A781-188E2FA90299}"/>
              </a:ext>
            </a:extLst>
          </p:cNvPr>
          <p:cNvSpPr>
            <a:spLocks noEditPoints="1"/>
          </p:cNvSpPr>
          <p:nvPr/>
        </p:nvSpPr>
        <p:spPr bwMode="auto">
          <a:xfrm>
            <a:off x="5200650" y="5635625"/>
            <a:ext cx="1341437" cy="739775"/>
          </a:xfrm>
          <a:custGeom>
            <a:avLst/>
            <a:gdLst>
              <a:gd name="T0" fmla="*/ 178 w 555"/>
              <a:gd name="T1" fmla="*/ 215 h 306"/>
              <a:gd name="T2" fmla="*/ 178 w 555"/>
              <a:gd name="T3" fmla="*/ 72 h 306"/>
              <a:gd name="T4" fmla="*/ 0 w 555"/>
              <a:gd name="T5" fmla="*/ 72 h 306"/>
              <a:gd name="T6" fmla="*/ 0 w 555"/>
              <a:gd name="T7" fmla="*/ 0 h 306"/>
              <a:gd name="T8" fmla="*/ 250 w 555"/>
              <a:gd name="T9" fmla="*/ 0 h 306"/>
              <a:gd name="T10" fmla="*/ 250 w 555"/>
              <a:gd name="T11" fmla="*/ 142 h 306"/>
              <a:gd name="T12" fmla="*/ 321 w 555"/>
              <a:gd name="T13" fmla="*/ 141 h 306"/>
              <a:gd name="T14" fmla="*/ 335 w 555"/>
              <a:gd name="T15" fmla="*/ 127 h 306"/>
              <a:gd name="T16" fmla="*/ 490 w 555"/>
              <a:gd name="T17" fmla="*/ 88 h 306"/>
              <a:gd name="T18" fmla="*/ 514 w 555"/>
              <a:gd name="T19" fmla="*/ 247 h 306"/>
              <a:gd name="T20" fmla="*/ 337 w 555"/>
              <a:gd name="T21" fmla="*/ 232 h 306"/>
              <a:gd name="T22" fmla="*/ 306 w 555"/>
              <a:gd name="T23" fmla="*/ 214 h 306"/>
              <a:gd name="T24" fmla="*/ 178 w 555"/>
              <a:gd name="T25" fmla="*/ 215 h 306"/>
              <a:gd name="T26" fmla="*/ 466 w 555"/>
              <a:gd name="T27" fmla="*/ 178 h 306"/>
              <a:gd name="T28" fmla="*/ 430 w 555"/>
              <a:gd name="T29" fmla="*/ 143 h 306"/>
              <a:gd name="T30" fmla="*/ 395 w 555"/>
              <a:gd name="T31" fmla="*/ 179 h 306"/>
              <a:gd name="T32" fmla="*/ 431 w 555"/>
              <a:gd name="T33" fmla="*/ 214 h 306"/>
              <a:gd name="T34" fmla="*/ 466 w 555"/>
              <a:gd name="T35" fmla="*/ 178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5" h="306">
                <a:moveTo>
                  <a:pt x="178" y="215"/>
                </a:moveTo>
                <a:cubicBezTo>
                  <a:pt x="178" y="165"/>
                  <a:pt x="178" y="119"/>
                  <a:pt x="178" y="72"/>
                </a:cubicBezTo>
                <a:cubicBezTo>
                  <a:pt x="118" y="72"/>
                  <a:pt x="60" y="72"/>
                  <a:pt x="0" y="72"/>
                </a:cubicBezTo>
                <a:cubicBezTo>
                  <a:pt x="0" y="47"/>
                  <a:pt x="0" y="24"/>
                  <a:pt x="0" y="0"/>
                </a:cubicBezTo>
                <a:cubicBezTo>
                  <a:pt x="82" y="0"/>
                  <a:pt x="165" y="0"/>
                  <a:pt x="250" y="0"/>
                </a:cubicBezTo>
                <a:cubicBezTo>
                  <a:pt x="250" y="47"/>
                  <a:pt x="250" y="93"/>
                  <a:pt x="250" y="142"/>
                </a:cubicBezTo>
                <a:cubicBezTo>
                  <a:pt x="275" y="142"/>
                  <a:pt x="298" y="143"/>
                  <a:pt x="321" y="141"/>
                </a:cubicBezTo>
                <a:cubicBezTo>
                  <a:pt x="326" y="141"/>
                  <a:pt x="332" y="133"/>
                  <a:pt x="335" y="127"/>
                </a:cubicBezTo>
                <a:cubicBezTo>
                  <a:pt x="367" y="71"/>
                  <a:pt x="437" y="53"/>
                  <a:pt x="490" y="88"/>
                </a:cubicBezTo>
                <a:cubicBezTo>
                  <a:pt x="544" y="124"/>
                  <a:pt x="555" y="197"/>
                  <a:pt x="514" y="247"/>
                </a:cubicBezTo>
                <a:cubicBezTo>
                  <a:pt x="467" y="306"/>
                  <a:pt x="374" y="299"/>
                  <a:pt x="337" y="232"/>
                </a:cubicBezTo>
                <a:cubicBezTo>
                  <a:pt x="329" y="217"/>
                  <a:pt x="321" y="214"/>
                  <a:pt x="306" y="214"/>
                </a:cubicBezTo>
                <a:cubicBezTo>
                  <a:pt x="264" y="215"/>
                  <a:pt x="222" y="215"/>
                  <a:pt x="178" y="215"/>
                </a:cubicBezTo>
                <a:close/>
                <a:moveTo>
                  <a:pt x="466" y="178"/>
                </a:moveTo>
                <a:cubicBezTo>
                  <a:pt x="466" y="159"/>
                  <a:pt x="449" y="143"/>
                  <a:pt x="430" y="143"/>
                </a:cubicBezTo>
                <a:cubicBezTo>
                  <a:pt x="411" y="143"/>
                  <a:pt x="395" y="160"/>
                  <a:pt x="395" y="179"/>
                </a:cubicBezTo>
                <a:cubicBezTo>
                  <a:pt x="395" y="198"/>
                  <a:pt x="411" y="214"/>
                  <a:pt x="431" y="214"/>
                </a:cubicBezTo>
                <a:cubicBezTo>
                  <a:pt x="450" y="214"/>
                  <a:pt x="466" y="198"/>
                  <a:pt x="466" y="178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9" name="Freeform 18">
            <a:extLst>
              <a:ext uri="{FF2B5EF4-FFF2-40B4-BE49-F238E27FC236}">
                <a16:creationId xmlns:a16="http://schemas.microsoft.com/office/drawing/2014/main" id="{BEF437F6-F42B-44FC-85BB-5B61F9C41248}"/>
              </a:ext>
            </a:extLst>
          </p:cNvPr>
          <p:cNvSpPr>
            <a:spLocks noEditPoints="1"/>
          </p:cNvSpPr>
          <p:nvPr/>
        </p:nvSpPr>
        <p:spPr bwMode="auto">
          <a:xfrm>
            <a:off x="5200650" y="4217988"/>
            <a:ext cx="1304925" cy="714375"/>
          </a:xfrm>
          <a:custGeom>
            <a:avLst/>
            <a:gdLst>
              <a:gd name="T0" fmla="*/ 250 w 540"/>
              <a:gd name="T1" fmla="*/ 153 h 296"/>
              <a:gd name="T2" fmla="*/ 250 w 540"/>
              <a:gd name="T3" fmla="*/ 296 h 296"/>
              <a:gd name="T4" fmla="*/ 0 w 540"/>
              <a:gd name="T5" fmla="*/ 296 h 296"/>
              <a:gd name="T6" fmla="*/ 0 w 540"/>
              <a:gd name="T7" fmla="*/ 226 h 296"/>
              <a:gd name="T8" fmla="*/ 178 w 540"/>
              <a:gd name="T9" fmla="*/ 226 h 296"/>
              <a:gd name="T10" fmla="*/ 178 w 540"/>
              <a:gd name="T11" fmla="*/ 81 h 296"/>
              <a:gd name="T12" fmla="*/ 310 w 540"/>
              <a:gd name="T13" fmla="*/ 81 h 296"/>
              <a:gd name="T14" fmla="*/ 336 w 540"/>
              <a:gd name="T15" fmla="*/ 66 h 296"/>
              <a:gd name="T16" fmla="*/ 460 w 540"/>
              <a:gd name="T17" fmla="*/ 13 h 296"/>
              <a:gd name="T18" fmla="*/ 539 w 540"/>
              <a:gd name="T19" fmla="*/ 120 h 296"/>
              <a:gd name="T20" fmla="*/ 455 w 540"/>
              <a:gd name="T21" fmla="*/ 223 h 296"/>
              <a:gd name="T22" fmla="*/ 335 w 540"/>
              <a:gd name="T23" fmla="*/ 167 h 296"/>
              <a:gd name="T24" fmla="*/ 313 w 540"/>
              <a:gd name="T25" fmla="*/ 153 h 296"/>
              <a:gd name="T26" fmla="*/ 250 w 540"/>
              <a:gd name="T27" fmla="*/ 153 h 296"/>
              <a:gd name="T28" fmla="*/ 430 w 540"/>
              <a:gd name="T29" fmla="*/ 82 h 296"/>
              <a:gd name="T30" fmla="*/ 395 w 540"/>
              <a:gd name="T31" fmla="*/ 118 h 296"/>
              <a:gd name="T32" fmla="*/ 431 w 540"/>
              <a:gd name="T33" fmla="*/ 153 h 296"/>
              <a:gd name="T34" fmla="*/ 466 w 540"/>
              <a:gd name="T35" fmla="*/ 117 h 296"/>
              <a:gd name="T36" fmla="*/ 430 w 540"/>
              <a:gd name="T37" fmla="*/ 8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0" h="296">
                <a:moveTo>
                  <a:pt x="250" y="153"/>
                </a:moveTo>
                <a:cubicBezTo>
                  <a:pt x="250" y="203"/>
                  <a:pt x="250" y="249"/>
                  <a:pt x="250" y="296"/>
                </a:cubicBezTo>
                <a:cubicBezTo>
                  <a:pt x="166" y="296"/>
                  <a:pt x="84" y="296"/>
                  <a:pt x="0" y="296"/>
                </a:cubicBezTo>
                <a:cubicBezTo>
                  <a:pt x="0" y="274"/>
                  <a:pt x="0" y="251"/>
                  <a:pt x="0" y="226"/>
                </a:cubicBezTo>
                <a:cubicBezTo>
                  <a:pt x="58" y="226"/>
                  <a:pt x="117" y="226"/>
                  <a:pt x="178" y="226"/>
                </a:cubicBezTo>
                <a:cubicBezTo>
                  <a:pt x="178" y="177"/>
                  <a:pt x="178" y="130"/>
                  <a:pt x="178" y="81"/>
                </a:cubicBezTo>
                <a:cubicBezTo>
                  <a:pt x="223" y="81"/>
                  <a:pt x="267" y="81"/>
                  <a:pt x="310" y="81"/>
                </a:cubicBezTo>
                <a:cubicBezTo>
                  <a:pt x="323" y="82"/>
                  <a:pt x="329" y="78"/>
                  <a:pt x="336" y="66"/>
                </a:cubicBezTo>
                <a:cubicBezTo>
                  <a:pt x="361" y="20"/>
                  <a:pt x="410" y="0"/>
                  <a:pt x="460" y="13"/>
                </a:cubicBezTo>
                <a:cubicBezTo>
                  <a:pt x="507" y="26"/>
                  <a:pt x="540" y="70"/>
                  <a:pt x="539" y="120"/>
                </a:cubicBezTo>
                <a:cubicBezTo>
                  <a:pt x="538" y="169"/>
                  <a:pt x="504" y="211"/>
                  <a:pt x="455" y="223"/>
                </a:cubicBezTo>
                <a:cubicBezTo>
                  <a:pt x="407" y="234"/>
                  <a:pt x="358" y="212"/>
                  <a:pt x="335" y="167"/>
                </a:cubicBezTo>
                <a:cubicBezTo>
                  <a:pt x="330" y="157"/>
                  <a:pt x="325" y="153"/>
                  <a:pt x="313" y="153"/>
                </a:cubicBezTo>
                <a:cubicBezTo>
                  <a:pt x="294" y="154"/>
                  <a:pt x="274" y="153"/>
                  <a:pt x="250" y="153"/>
                </a:cubicBezTo>
                <a:close/>
                <a:moveTo>
                  <a:pt x="430" y="82"/>
                </a:moveTo>
                <a:cubicBezTo>
                  <a:pt x="411" y="82"/>
                  <a:pt x="395" y="99"/>
                  <a:pt x="395" y="118"/>
                </a:cubicBezTo>
                <a:cubicBezTo>
                  <a:pt x="395" y="137"/>
                  <a:pt x="412" y="153"/>
                  <a:pt x="431" y="153"/>
                </a:cubicBezTo>
                <a:cubicBezTo>
                  <a:pt x="450" y="153"/>
                  <a:pt x="466" y="136"/>
                  <a:pt x="466" y="117"/>
                </a:cubicBezTo>
                <a:cubicBezTo>
                  <a:pt x="466" y="98"/>
                  <a:pt x="449" y="82"/>
                  <a:pt x="430" y="82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0" name="Freeform 19">
            <a:extLst>
              <a:ext uri="{FF2B5EF4-FFF2-40B4-BE49-F238E27FC236}">
                <a16:creationId xmlns:a16="http://schemas.microsoft.com/office/drawing/2014/main" id="{E2C5A92A-7556-4BD2-9E98-05BEB8CC422E}"/>
              </a:ext>
            </a:extLst>
          </p:cNvPr>
          <p:cNvSpPr>
            <a:spLocks noEditPoints="1"/>
          </p:cNvSpPr>
          <p:nvPr/>
        </p:nvSpPr>
        <p:spPr bwMode="auto">
          <a:xfrm>
            <a:off x="5284788" y="5000625"/>
            <a:ext cx="1219200" cy="565150"/>
          </a:xfrm>
          <a:custGeom>
            <a:avLst/>
            <a:gdLst>
              <a:gd name="T0" fmla="*/ 0 w 504"/>
              <a:gd name="T1" fmla="*/ 154 h 234"/>
              <a:gd name="T2" fmla="*/ 0 w 504"/>
              <a:gd name="T3" fmla="*/ 81 h 234"/>
              <a:gd name="T4" fmla="*/ 22 w 504"/>
              <a:gd name="T5" fmla="*/ 81 h 234"/>
              <a:gd name="T6" fmla="*/ 273 w 504"/>
              <a:gd name="T7" fmla="*/ 81 h 234"/>
              <a:gd name="T8" fmla="*/ 301 w 504"/>
              <a:gd name="T9" fmla="*/ 66 h 234"/>
              <a:gd name="T10" fmla="*/ 423 w 504"/>
              <a:gd name="T11" fmla="*/ 13 h 234"/>
              <a:gd name="T12" fmla="*/ 504 w 504"/>
              <a:gd name="T13" fmla="*/ 119 h 234"/>
              <a:gd name="T14" fmla="*/ 420 w 504"/>
              <a:gd name="T15" fmla="*/ 223 h 234"/>
              <a:gd name="T16" fmla="*/ 301 w 504"/>
              <a:gd name="T17" fmla="*/ 168 h 234"/>
              <a:gd name="T18" fmla="*/ 274 w 504"/>
              <a:gd name="T19" fmla="*/ 153 h 234"/>
              <a:gd name="T20" fmla="*/ 0 w 504"/>
              <a:gd name="T21" fmla="*/ 154 h 234"/>
              <a:gd name="T22" fmla="*/ 431 w 504"/>
              <a:gd name="T23" fmla="*/ 117 h 234"/>
              <a:gd name="T24" fmla="*/ 395 w 504"/>
              <a:gd name="T25" fmla="*/ 82 h 234"/>
              <a:gd name="T26" fmla="*/ 360 w 504"/>
              <a:gd name="T27" fmla="*/ 118 h 234"/>
              <a:gd name="T28" fmla="*/ 396 w 504"/>
              <a:gd name="T29" fmla="*/ 153 h 234"/>
              <a:gd name="T30" fmla="*/ 431 w 504"/>
              <a:gd name="T31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3" h="234">
                <a:moveTo>
                  <a:pt x="0" y="154"/>
                </a:moveTo>
                <a:cubicBezTo>
                  <a:pt x="0" y="129"/>
                  <a:pt x="0" y="107"/>
                  <a:pt x="0" y="81"/>
                </a:cubicBezTo>
                <a:cubicBezTo>
                  <a:pt x="8" y="81"/>
                  <a:pt x="15" y="81"/>
                  <a:pt x="22" y="81"/>
                </a:cubicBezTo>
                <a:cubicBezTo>
                  <a:pt x="106" y="81"/>
                  <a:pt x="189" y="81"/>
                  <a:pt x="273" y="81"/>
                </a:cubicBezTo>
                <a:cubicBezTo>
                  <a:pt x="286" y="81"/>
                  <a:pt x="294" y="79"/>
                  <a:pt x="301" y="66"/>
                </a:cubicBezTo>
                <a:cubicBezTo>
                  <a:pt x="325" y="21"/>
                  <a:pt x="374" y="0"/>
                  <a:pt x="423" y="13"/>
                </a:cubicBezTo>
                <a:cubicBezTo>
                  <a:pt x="471" y="25"/>
                  <a:pt x="504" y="68"/>
                  <a:pt x="504" y="119"/>
                </a:cubicBezTo>
                <a:cubicBezTo>
                  <a:pt x="503" y="169"/>
                  <a:pt x="469" y="211"/>
                  <a:pt x="420" y="223"/>
                </a:cubicBezTo>
                <a:cubicBezTo>
                  <a:pt x="373" y="234"/>
                  <a:pt x="324" y="213"/>
                  <a:pt x="301" y="168"/>
                </a:cubicBezTo>
                <a:cubicBezTo>
                  <a:pt x="294" y="156"/>
                  <a:pt x="287" y="153"/>
                  <a:pt x="274" y="153"/>
                </a:cubicBezTo>
                <a:cubicBezTo>
                  <a:pt x="184" y="154"/>
                  <a:pt x="93" y="154"/>
                  <a:pt x="0" y="154"/>
                </a:cubicBezTo>
                <a:close/>
                <a:moveTo>
                  <a:pt x="431" y="117"/>
                </a:moveTo>
                <a:cubicBezTo>
                  <a:pt x="431" y="98"/>
                  <a:pt x="415" y="82"/>
                  <a:pt x="395" y="82"/>
                </a:cubicBezTo>
                <a:cubicBezTo>
                  <a:pt x="376" y="82"/>
                  <a:pt x="360" y="99"/>
                  <a:pt x="360" y="118"/>
                </a:cubicBezTo>
                <a:cubicBezTo>
                  <a:pt x="360" y="137"/>
                  <a:pt x="376" y="153"/>
                  <a:pt x="396" y="153"/>
                </a:cubicBezTo>
                <a:cubicBezTo>
                  <a:pt x="415" y="153"/>
                  <a:pt x="431" y="137"/>
                  <a:pt x="431" y="117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1" name="Freeform 20">
            <a:extLst>
              <a:ext uri="{FF2B5EF4-FFF2-40B4-BE49-F238E27FC236}">
                <a16:creationId xmlns:a16="http://schemas.microsoft.com/office/drawing/2014/main" id="{B5DA3EC5-1D37-42A6-ACE5-1C555CCAC7E0}"/>
              </a:ext>
            </a:extLst>
          </p:cNvPr>
          <p:cNvSpPr/>
          <p:nvPr/>
        </p:nvSpPr>
        <p:spPr bwMode="auto">
          <a:xfrm>
            <a:off x="6940550" y="5287963"/>
            <a:ext cx="1387475" cy="166688"/>
          </a:xfrm>
          <a:custGeom>
            <a:avLst/>
            <a:gdLst>
              <a:gd name="T0" fmla="*/ 574 w 574"/>
              <a:gd name="T1" fmla="*/ 0 h 69"/>
              <a:gd name="T2" fmla="*/ 574 w 574"/>
              <a:gd name="T3" fmla="*/ 69 h 69"/>
              <a:gd name="T4" fmla="*/ 0 w 574"/>
              <a:gd name="T5" fmla="*/ 69 h 69"/>
              <a:gd name="T6" fmla="*/ 0 w 574"/>
              <a:gd name="T7" fmla="*/ 0 h 69"/>
              <a:gd name="T8" fmla="*/ 574 w 574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69">
                <a:moveTo>
                  <a:pt x="574" y="0"/>
                </a:moveTo>
                <a:cubicBezTo>
                  <a:pt x="574" y="23"/>
                  <a:pt x="574" y="46"/>
                  <a:pt x="574" y="69"/>
                </a:cubicBezTo>
                <a:cubicBezTo>
                  <a:pt x="382" y="69"/>
                  <a:pt x="191" y="69"/>
                  <a:pt x="0" y="69"/>
                </a:cubicBezTo>
                <a:cubicBezTo>
                  <a:pt x="0" y="46"/>
                  <a:pt x="0" y="24"/>
                  <a:pt x="0" y="0"/>
                </a:cubicBezTo>
                <a:cubicBezTo>
                  <a:pt x="190" y="0"/>
                  <a:pt x="381" y="0"/>
                  <a:pt x="574" y="0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2" name="Freeform 21">
            <a:extLst>
              <a:ext uri="{FF2B5EF4-FFF2-40B4-BE49-F238E27FC236}">
                <a16:creationId xmlns:a16="http://schemas.microsoft.com/office/drawing/2014/main" id="{E39D0CAD-1255-4DBC-BAAC-9C330187FDAA}"/>
              </a:ext>
            </a:extLst>
          </p:cNvPr>
          <p:cNvSpPr/>
          <p:nvPr/>
        </p:nvSpPr>
        <p:spPr bwMode="auto">
          <a:xfrm>
            <a:off x="7200900" y="6332538"/>
            <a:ext cx="1127125" cy="168275"/>
          </a:xfrm>
          <a:custGeom>
            <a:avLst/>
            <a:gdLst>
              <a:gd name="T0" fmla="*/ 466 w 466"/>
              <a:gd name="T1" fmla="*/ 0 h 70"/>
              <a:gd name="T2" fmla="*/ 466 w 466"/>
              <a:gd name="T3" fmla="*/ 70 h 70"/>
              <a:gd name="T4" fmla="*/ 0 w 466"/>
              <a:gd name="T5" fmla="*/ 70 h 70"/>
              <a:gd name="T6" fmla="*/ 0 w 466"/>
              <a:gd name="T7" fmla="*/ 0 h 70"/>
              <a:gd name="T8" fmla="*/ 466 w 466"/>
              <a:gd name="T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70">
                <a:moveTo>
                  <a:pt x="466" y="0"/>
                </a:moveTo>
                <a:cubicBezTo>
                  <a:pt x="466" y="24"/>
                  <a:pt x="466" y="46"/>
                  <a:pt x="466" y="70"/>
                </a:cubicBezTo>
                <a:cubicBezTo>
                  <a:pt x="310" y="70"/>
                  <a:pt x="155" y="70"/>
                  <a:pt x="0" y="70"/>
                </a:cubicBezTo>
                <a:cubicBezTo>
                  <a:pt x="0" y="46"/>
                  <a:pt x="0" y="24"/>
                  <a:pt x="0" y="0"/>
                </a:cubicBezTo>
                <a:cubicBezTo>
                  <a:pt x="155" y="0"/>
                  <a:pt x="309" y="0"/>
                  <a:pt x="466" y="0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3" name="Freeform 22">
            <a:extLst>
              <a:ext uri="{FF2B5EF4-FFF2-40B4-BE49-F238E27FC236}">
                <a16:creationId xmlns:a16="http://schemas.microsoft.com/office/drawing/2014/main" id="{EF16814B-4CE5-450D-BAC1-C5588574280A}"/>
              </a:ext>
            </a:extLst>
          </p:cNvPr>
          <p:cNvSpPr/>
          <p:nvPr/>
        </p:nvSpPr>
        <p:spPr bwMode="auto">
          <a:xfrm>
            <a:off x="6938963" y="5983288"/>
            <a:ext cx="690562" cy="166688"/>
          </a:xfrm>
          <a:custGeom>
            <a:avLst/>
            <a:gdLst>
              <a:gd name="T0" fmla="*/ 0 w 286"/>
              <a:gd name="T1" fmla="*/ 69 h 69"/>
              <a:gd name="T2" fmla="*/ 0 w 286"/>
              <a:gd name="T3" fmla="*/ 0 h 69"/>
              <a:gd name="T4" fmla="*/ 286 w 286"/>
              <a:gd name="T5" fmla="*/ 0 h 69"/>
              <a:gd name="T6" fmla="*/ 286 w 286"/>
              <a:gd name="T7" fmla="*/ 69 h 69"/>
              <a:gd name="T8" fmla="*/ 0 w 286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69">
                <a:moveTo>
                  <a:pt x="0" y="69"/>
                </a:moveTo>
                <a:cubicBezTo>
                  <a:pt x="0" y="45"/>
                  <a:pt x="0" y="23"/>
                  <a:pt x="0" y="0"/>
                </a:cubicBezTo>
                <a:cubicBezTo>
                  <a:pt x="96" y="0"/>
                  <a:pt x="190" y="0"/>
                  <a:pt x="286" y="0"/>
                </a:cubicBezTo>
                <a:cubicBezTo>
                  <a:pt x="286" y="22"/>
                  <a:pt x="286" y="45"/>
                  <a:pt x="286" y="69"/>
                </a:cubicBezTo>
                <a:cubicBezTo>
                  <a:pt x="192" y="69"/>
                  <a:pt x="97" y="69"/>
                  <a:pt x="0" y="69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4" name="Freeform 23">
            <a:extLst>
              <a:ext uri="{FF2B5EF4-FFF2-40B4-BE49-F238E27FC236}">
                <a16:creationId xmlns:a16="http://schemas.microsoft.com/office/drawing/2014/main" id="{E3CB8391-C5FB-4B05-9701-053EE6950E77}"/>
              </a:ext>
            </a:extLst>
          </p:cNvPr>
          <p:cNvSpPr/>
          <p:nvPr/>
        </p:nvSpPr>
        <p:spPr bwMode="auto">
          <a:xfrm>
            <a:off x="7291388" y="5635625"/>
            <a:ext cx="685800" cy="166688"/>
          </a:xfrm>
          <a:custGeom>
            <a:avLst/>
            <a:gdLst>
              <a:gd name="T0" fmla="*/ 284 w 284"/>
              <a:gd name="T1" fmla="*/ 69 h 69"/>
              <a:gd name="T2" fmla="*/ 0 w 284"/>
              <a:gd name="T3" fmla="*/ 69 h 69"/>
              <a:gd name="T4" fmla="*/ 0 w 284"/>
              <a:gd name="T5" fmla="*/ 0 h 69"/>
              <a:gd name="T6" fmla="*/ 284 w 284"/>
              <a:gd name="T7" fmla="*/ 0 h 69"/>
              <a:gd name="T8" fmla="*/ 284 w 284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69">
                <a:moveTo>
                  <a:pt x="284" y="69"/>
                </a:moveTo>
                <a:cubicBezTo>
                  <a:pt x="189" y="69"/>
                  <a:pt x="95" y="69"/>
                  <a:pt x="0" y="69"/>
                </a:cubicBezTo>
                <a:cubicBezTo>
                  <a:pt x="0" y="45"/>
                  <a:pt x="0" y="23"/>
                  <a:pt x="0" y="0"/>
                </a:cubicBezTo>
                <a:cubicBezTo>
                  <a:pt x="95" y="0"/>
                  <a:pt x="189" y="0"/>
                  <a:pt x="284" y="0"/>
                </a:cubicBezTo>
                <a:cubicBezTo>
                  <a:pt x="284" y="24"/>
                  <a:pt x="284" y="46"/>
                  <a:pt x="284" y="69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5" name="Freeform 24">
            <a:extLst>
              <a:ext uri="{FF2B5EF4-FFF2-40B4-BE49-F238E27FC236}">
                <a16:creationId xmlns:a16="http://schemas.microsoft.com/office/drawing/2014/main" id="{3C01D813-2974-49F1-B0F5-C5589899D435}"/>
              </a:ext>
            </a:extLst>
          </p:cNvPr>
          <p:cNvSpPr/>
          <p:nvPr/>
        </p:nvSpPr>
        <p:spPr bwMode="auto">
          <a:xfrm>
            <a:off x="7808913" y="5983288"/>
            <a:ext cx="515937" cy="166688"/>
          </a:xfrm>
          <a:custGeom>
            <a:avLst/>
            <a:gdLst>
              <a:gd name="T0" fmla="*/ 0 w 214"/>
              <a:gd name="T1" fmla="*/ 69 h 69"/>
              <a:gd name="T2" fmla="*/ 0 w 214"/>
              <a:gd name="T3" fmla="*/ 0 h 69"/>
              <a:gd name="T4" fmla="*/ 214 w 214"/>
              <a:gd name="T5" fmla="*/ 0 h 69"/>
              <a:gd name="T6" fmla="*/ 214 w 214"/>
              <a:gd name="T7" fmla="*/ 69 h 69"/>
              <a:gd name="T8" fmla="*/ 0 w 214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69">
                <a:moveTo>
                  <a:pt x="0" y="69"/>
                </a:moveTo>
                <a:cubicBezTo>
                  <a:pt x="0" y="46"/>
                  <a:pt x="0" y="24"/>
                  <a:pt x="0" y="0"/>
                </a:cubicBezTo>
                <a:cubicBezTo>
                  <a:pt x="71" y="0"/>
                  <a:pt x="142" y="0"/>
                  <a:pt x="214" y="0"/>
                </a:cubicBezTo>
                <a:cubicBezTo>
                  <a:pt x="214" y="22"/>
                  <a:pt x="214" y="45"/>
                  <a:pt x="214" y="69"/>
                </a:cubicBezTo>
                <a:cubicBezTo>
                  <a:pt x="144" y="69"/>
                  <a:pt x="73" y="69"/>
                  <a:pt x="0" y="69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6" name="Freeform 25">
            <a:extLst>
              <a:ext uri="{FF2B5EF4-FFF2-40B4-BE49-F238E27FC236}">
                <a16:creationId xmlns:a16="http://schemas.microsoft.com/office/drawing/2014/main" id="{C2A8B3CF-3726-4CD2-B91F-0FE655AB0404}"/>
              </a:ext>
            </a:extLst>
          </p:cNvPr>
          <p:cNvSpPr/>
          <p:nvPr/>
        </p:nvSpPr>
        <p:spPr bwMode="auto">
          <a:xfrm>
            <a:off x="6943725" y="5638800"/>
            <a:ext cx="166687" cy="163513"/>
          </a:xfrm>
          <a:custGeom>
            <a:avLst/>
            <a:gdLst>
              <a:gd name="T0" fmla="*/ 0 w 69"/>
              <a:gd name="T1" fmla="*/ 68 h 68"/>
              <a:gd name="T2" fmla="*/ 0 w 69"/>
              <a:gd name="T3" fmla="*/ 0 h 68"/>
              <a:gd name="T4" fmla="*/ 69 w 69"/>
              <a:gd name="T5" fmla="*/ 0 h 68"/>
              <a:gd name="T6" fmla="*/ 69 w 69"/>
              <a:gd name="T7" fmla="*/ 68 h 68"/>
              <a:gd name="T8" fmla="*/ 0 w 69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8">
                <a:moveTo>
                  <a:pt x="0" y="68"/>
                </a:moveTo>
                <a:cubicBezTo>
                  <a:pt x="0" y="44"/>
                  <a:pt x="0" y="21"/>
                  <a:pt x="0" y="0"/>
                </a:cubicBezTo>
                <a:cubicBezTo>
                  <a:pt x="24" y="0"/>
                  <a:pt x="46" y="0"/>
                  <a:pt x="69" y="0"/>
                </a:cubicBezTo>
                <a:cubicBezTo>
                  <a:pt x="69" y="23"/>
                  <a:pt x="69" y="45"/>
                  <a:pt x="69" y="68"/>
                </a:cubicBezTo>
                <a:cubicBezTo>
                  <a:pt x="45" y="68"/>
                  <a:pt x="22" y="68"/>
                  <a:pt x="0" y="68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7" name="Freeform 26">
            <a:extLst>
              <a:ext uri="{FF2B5EF4-FFF2-40B4-BE49-F238E27FC236}">
                <a16:creationId xmlns:a16="http://schemas.microsoft.com/office/drawing/2014/main" id="{BF32A38B-DACF-4BEA-9146-963CFF2B221A}"/>
              </a:ext>
            </a:extLst>
          </p:cNvPr>
          <p:cNvSpPr/>
          <p:nvPr/>
        </p:nvSpPr>
        <p:spPr bwMode="auto">
          <a:xfrm>
            <a:off x="8161338" y="5635625"/>
            <a:ext cx="163512" cy="166688"/>
          </a:xfrm>
          <a:custGeom>
            <a:avLst/>
            <a:gdLst>
              <a:gd name="T0" fmla="*/ 68 w 68"/>
              <a:gd name="T1" fmla="*/ 69 h 69"/>
              <a:gd name="T2" fmla="*/ 0 w 68"/>
              <a:gd name="T3" fmla="*/ 69 h 69"/>
              <a:gd name="T4" fmla="*/ 0 w 68"/>
              <a:gd name="T5" fmla="*/ 0 h 69"/>
              <a:gd name="T6" fmla="*/ 68 w 68"/>
              <a:gd name="T7" fmla="*/ 0 h 69"/>
              <a:gd name="T8" fmla="*/ 68 w 68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9">
                <a:moveTo>
                  <a:pt x="68" y="69"/>
                </a:moveTo>
                <a:cubicBezTo>
                  <a:pt x="45" y="69"/>
                  <a:pt x="23" y="69"/>
                  <a:pt x="0" y="69"/>
                </a:cubicBezTo>
                <a:cubicBezTo>
                  <a:pt x="0" y="46"/>
                  <a:pt x="0" y="23"/>
                  <a:pt x="0" y="0"/>
                </a:cubicBezTo>
                <a:cubicBezTo>
                  <a:pt x="24" y="0"/>
                  <a:pt x="45" y="0"/>
                  <a:pt x="68" y="0"/>
                </a:cubicBezTo>
                <a:cubicBezTo>
                  <a:pt x="68" y="24"/>
                  <a:pt x="68" y="46"/>
                  <a:pt x="68" y="69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8" name="Freeform 27">
            <a:extLst>
              <a:ext uri="{FF2B5EF4-FFF2-40B4-BE49-F238E27FC236}">
                <a16:creationId xmlns:a16="http://schemas.microsoft.com/office/drawing/2014/main" id="{FD7C0655-510E-46FA-AC5C-3BFBF1F0B310}"/>
              </a:ext>
            </a:extLst>
          </p:cNvPr>
          <p:cNvSpPr/>
          <p:nvPr/>
        </p:nvSpPr>
        <p:spPr bwMode="auto">
          <a:xfrm>
            <a:off x="7616825" y="2325688"/>
            <a:ext cx="171450" cy="180975"/>
          </a:xfrm>
          <a:custGeom>
            <a:avLst/>
            <a:gdLst>
              <a:gd name="T0" fmla="*/ 71 w 71"/>
              <a:gd name="T1" fmla="*/ 3 h 75"/>
              <a:gd name="T2" fmla="*/ 71 w 71"/>
              <a:gd name="T3" fmla="*/ 75 h 75"/>
              <a:gd name="T4" fmla="*/ 0 w 71"/>
              <a:gd name="T5" fmla="*/ 72 h 75"/>
              <a:gd name="T6" fmla="*/ 0 w 71"/>
              <a:gd name="T7" fmla="*/ 0 h 75"/>
              <a:gd name="T8" fmla="*/ 71 w 71"/>
              <a:gd name="T9" fmla="*/ 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5">
                <a:moveTo>
                  <a:pt x="71" y="3"/>
                </a:moveTo>
                <a:cubicBezTo>
                  <a:pt x="71" y="28"/>
                  <a:pt x="71" y="50"/>
                  <a:pt x="71" y="75"/>
                </a:cubicBezTo>
                <a:cubicBezTo>
                  <a:pt x="46" y="74"/>
                  <a:pt x="23" y="73"/>
                  <a:pt x="0" y="72"/>
                </a:cubicBezTo>
                <a:cubicBezTo>
                  <a:pt x="0" y="48"/>
                  <a:pt x="0" y="25"/>
                  <a:pt x="0" y="0"/>
                </a:cubicBezTo>
                <a:cubicBezTo>
                  <a:pt x="26" y="1"/>
                  <a:pt x="48" y="2"/>
                  <a:pt x="71" y="3"/>
                </a:cubicBezTo>
                <a:close/>
              </a:path>
            </a:pathLst>
          </a:custGeom>
          <a:solidFill>
            <a:srgbClr val="39A5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1" name="Freeform 31">
            <a:extLst>
              <a:ext uri="{FF2B5EF4-FFF2-40B4-BE49-F238E27FC236}">
                <a16:creationId xmlns:a16="http://schemas.microsoft.com/office/drawing/2014/main" id="{412878A9-665D-45E3-A15D-ED9768A22090}"/>
              </a:ext>
            </a:extLst>
          </p:cNvPr>
          <p:cNvSpPr/>
          <p:nvPr/>
        </p:nvSpPr>
        <p:spPr bwMode="auto">
          <a:xfrm>
            <a:off x="530226" y="4375150"/>
            <a:ext cx="995363" cy="1039813"/>
          </a:xfrm>
          <a:custGeom>
            <a:avLst/>
            <a:gdLst>
              <a:gd name="T0" fmla="*/ 197 w 739"/>
              <a:gd name="T1" fmla="*/ 264 h 771"/>
              <a:gd name="T2" fmla="*/ 155 w 739"/>
              <a:gd name="T3" fmla="*/ 272 h 771"/>
              <a:gd name="T4" fmla="*/ 134 w 739"/>
              <a:gd name="T5" fmla="*/ 261 h 771"/>
              <a:gd name="T6" fmla="*/ 148 w 739"/>
              <a:gd name="T7" fmla="*/ 238 h 771"/>
              <a:gd name="T8" fmla="*/ 189 w 739"/>
              <a:gd name="T9" fmla="*/ 228 h 771"/>
              <a:gd name="T10" fmla="*/ 137 w 739"/>
              <a:gd name="T11" fmla="*/ 188 h 771"/>
              <a:gd name="T12" fmla="*/ 120 w 739"/>
              <a:gd name="T13" fmla="*/ 185 h 771"/>
              <a:gd name="T14" fmla="*/ 99 w 739"/>
              <a:gd name="T15" fmla="*/ 161 h 771"/>
              <a:gd name="T16" fmla="*/ 125 w 739"/>
              <a:gd name="T17" fmla="*/ 143 h 771"/>
              <a:gd name="T18" fmla="*/ 224 w 739"/>
              <a:gd name="T19" fmla="*/ 201 h 771"/>
              <a:gd name="T20" fmla="*/ 255 w 739"/>
              <a:gd name="T21" fmla="*/ 213 h 771"/>
              <a:gd name="T22" fmla="*/ 392 w 739"/>
              <a:gd name="T23" fmla="*/ 182 h 771"/>
              <a:gd name="T24" fmla="*/ 399 w 739"/>
              <a:gd name="T25" fmla="*/ 116 h 771"/>
              <a:gd name="T26" fmla="*/ 477 w 739"/>
              <a:gd name="T27" fmla="*/ 14 h 771"/>
              <a:gd name="T28" fmla="*/ 514 w 739"/>
              <a:gd name="T29" fmla="*/ 17 h 771"/>
              <a:gd name="T30" fmla="*/ 500 w 739"/>
              <a:gd name="T31" fmla="*/ 51 h 771"/>
              <a:gd name="T32" fmla="*/ 440 w 739"/>
              <a:gd name="T33" fmla="*/ 183 h 771"/>
              <a:gd name="T34" fmla="*/ 545 w 739"/>
              <a:gd name="T35" fmla="*/ 279 h 771"/>
              <a:gd name="T36" fmla="*/ 669 w 739"/>
              <a:gd name="T37" fmla="*/ 211 h 771"/>
              <a:gd name="T38" fmla="*/ 646 w 739"/>
              <a:gd name="T39" fmla="*/ 72 h 771"/>
              <a:gd name="T40" fmla="*/ 632 w 739"/>
              <a:gd name="T41" fmla="*/ 28 h 771"/>
              <a:gd name="T42" fmla="*/ 680 w 739"/>
              <a:gd name="T43" fmla="*/ 44 h 771"/>
              <a:gd name="T44" fmla="*/ 710 w 739"/>
              <a:gd name="T45" fmla="*/ 225 h 771"/>
              <a:gd name="T46" fmla="*/ 556 w 739"/>
              <a:gd name="T47" fmla="*/ 323 h 771"/>
              <a:gd name="T48" fmla="*/ 531 w 739"/>
              <a:gd name="T49" fmla="*/ 323 h 771"/>
              <a:gd name="T50" fmla="*/ 514 w 739"/>
              <a:gd name="T51" fmla="*/ 384 h 771"/>
              <a:gd name="T52" fmla="*/ 462 w 739"/>
              <a:gd name="T53" fmla="*/ 570 h 771"/>
              <a:gd name="T54" fmla="*/ 472 w 739"/>
              <a:gd name="T55" fmla="*/ 599 h 771"/>
              <a:gd name="T56" fmla="*/ 489 w 739"/>
              <a:gd name="T57" fmla="*/ 723 h 771"/>
              <a:gd name="T58" fmla="*/ 370 w 739"/>
              <a:gd name="T59" fmla="*/ 748 h 771"/>
              <a:gd name="T60" fmla="*/ 353 w 739"/>
              <a:gd name="T61" fmla="*/ 711 h 771"/>
              <a:gd name="T62" fmla="*/ 390 w 739"/>
              <a:gd name="T63" fmla="*/ 709 h 771"/>
              <a:gd name="T64" fmla="*/ 452 w 739"/>
              <a:gd name="T65" fmla="*/ 698 h 771"/>
              <a:gd name="T66" fmla="*/ 447 w 739"/>
              <a:gd name="T67" fmla="*/ 637 h 771"/>
              <a:gd name="T68" fmla="*/ 416 w 739"/>
              <a:gd name="T69" fmla="*/ 670 h 771"/>
              <a:gd name="T70" fmla="*/ 407 w 739"/>
              <a:gd name="T71" fmla="*/ 624 h 771"/>
              <a:gd name="T72" fmla="*/ 368 w 739"/>
              <a:gd name="T73" fmla="*/ 666 h 771"/>
              <a:gd name="T74" fmla="*/ 341 w 739"/>
              <a:gd name="T75" fmla="*/ 689 h 771"/>
              <a:gd name="T76" fmla="*/ 325 w 739"/>
              <a:gd name="T77" fmla="*/ 657 h 771"/>
              <a:gd name="T78" fmla="*/ 407 w 739"/>
              <a:gd name="T79" fmla="*/ 578 h 771"/>
              <a:gd name="T80" fmla="*/ 426 w 739"/>
              <a:gd name="T81" fmla="*/ 565 h 771"/>
              <a:gd name="T82" fmla="*/ 497 w 739"/>
              <a:gd name="T83" fmla="*/ 312 h 771"/>
              <a:gd name="T84" fmla="*/ 404 w 739"/>
              <a:gd name="T85" fmla="*/ 215 h 771"/>
              <a:gd name="T86" fmla="*/ 250 w 739"/>
              <a:gd name="T87" fmla="*/ 252 h 771"/>
              <a:gd name="T88" fmla="*/ 241 w 739"/>
              <a:gd name="T89" fmla="*/ 272 h 771"/>
              <a:gd name="T90" fmla="*/ 120 w 739"/>
              <a:gd name="T91" fmla="*/ 384 h 771"/>
              <a:gd name="T92" fmla="*/ 1 w 739"/>
              <a:gd name="T93" fmla="*/ 271 h 771"/>
              <a:gd name="T94" fmla="*/ 24 w 739"/>
              <a:gd name="T95" fmla="*/ 192 h 771"/>
              <a:gd name="T96" fmla="*/ 62 w 739"/>
              <a:gd name="T97" fmla="*/ 176 h 771"/>
              <a:gd name="T98" fmla="*/ 60 w 739"/>
              <a:gd name="T99" fmla="*/ 216 h 771"/>
              <a:gd name="T100" fmla="*/ 55 w 739"/>
              <a:gd name="T101" fmla="*/ 305 h 771"/>
              <a:gd name="T102" fmla="*/ 134 w 739"/>
              <a:gd name="T103" fmla="*/ 341 h 771"/>
              <a:gd name="T104" fmla="*/ 198 w 739"/>
              <a:gd name="T105" fmla="*/ 275 h 771"/>
              <a:gd name="T106" fmla="*/ 197 w 739"/>
              <a:gd name="T107" fmla="*/ 264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39" h="771">
                <a:moveTo>
                  <a:pt x="197" y="264"/>
                </a:moveTo>
                <a:cubicBezTo>
                  <a:pt x="182" y="267"/>
                  <a:pt x="169" y="271"/>
                  <a:pt x="155" y="272"/>
                </a:cubicBezTo>
                <a:cubicBezTo>
                  <a:pt x="148" y="272"/>
                  <a:pt x="141" y="265"/>
                  <a:pt x="134" y="261"/>
                </a:cubicBezTo>
                <a:cubicBezTo>
                  <a:pt x="138" y="253"/>
                  <a:pt x="141" y="242"/>
                  <a:pt x="148" y="238"/>
                </a:cubicBezTo>
                <a:cubicBezTo>
                  <a:pt x="159" y="233"/>
                  <a:pt x="173" y="232"/>
                  <a:pt x="189" y="228"/>
                </a:cubicBezTo>
                <a:cubicBezTo>
                  <a:pt x="177" y="204"/>
                  <a:pt x="159" y="193"/>
                  <a:pt x="137" y="188"/>
                </a:cubicBezTo>
                <a:cubicBezTo>
                  <a:pt x="131" y="186"/>
                  <a:pt x="124" y="188"/>
                  <a:pt x="120" y="185"/>
                </a:cubicBezTo>
                <a:cubicBezTo>
                  <a:pt x="112" y="178"/>
                  <a:pt x="106" y="169"/>
                  <a:pt x="99" y="161"/>
                </a:cubicBezTo>
                <a:cubicBezTo>
                  <a:pt x="108" y="155"/>
                  <a:pt x="116" y="143"/>
                  <a:pt x="125" y="143"/>
                </a:cubicBezTo>
                <a:cubicBezTo>
                  <a:pt x="167" y="144"/>
                  <a:pt x="202" y="163"/>
                  <a:pt x="224" y="201"/>
                </a:cubicBezTo>
                <a:cubicBezTo>
                  <a:pt x="232" y="215"/>
                  <a:pt x="240" y="217"/>
                  <a:pt x="255" y="213"/>
                </a:cubicBezTo>
                <a:cubicBezTo>
                  <a:pt x="301" y="202"/>
                  <a:pt x="346" y="192"/>
                  <a:pt x="392" y="182"/>
                </a:cubicBezTo>
                <a:cubicBezTo>
                  <a:pt x="394" y="159"/>
                  <a:pt x="395" y="137"/>
                  <a:pt x="399" y="116"/>
                </a:cubicBezTo>
                <a:cubicBezTo>
                  <a:pt x="410" y="71"/>
                  <a:pt x="437" y="37"/>
                  <a:pt x="477" y="14"/>
                </a:cubicBezTo>
                <a:cubicBezTo>
                  <a:pt x="490" y="6"/>
                  <a:pt x="505" y="0"/>
                  <a:pt x="514" y="17"/>
                </a:cubicBezTo>
                <a:cubicBezTo>
                  <a:pt x="523" y="33"/>
                  <a:pt x="514" y="43"/>
                  <a:pt x="500" y="51"/>
                </a:cubicBezTo>
                <a:cubicBezTo>
                  <a:pt x="450" y="82"/>
                  <a:pt x="428" y="131"/>
                  <a:pt x="440" y="183"/>
                </a:cubicBezTo>
                <a:cubicBezTo>
                  <a:pt x="451" y="235"/>
                  <a:pt x="493" y="273"/>
                  <a:pt x="545" y="279"/>
                </a:cubicBezTo>
                <a:cubicBezTo>
                  <a:pt x="596" y="285"/>
                  <a:pt x="646" y="258"/>
                  <a:pt x="669" y="211"/>
                </a:cubicBezTo>
                <a:cubicBezTo>
                  <a:pt x="692" y="165"/>
                  <a:pt x="682" y="109"/>
                  <a:pt x="646" y="72"/>
                </a:cubicBezTo>
                <a:cubicBezTo>
                  <a:pt x="634" y="60"/>
                  <a:pt x="611" y="47"/>
                  <a:pt x="632" y="28"/>
                </a:cubicBezTo>
                <a:cubicBezTo>
                  <a:pt x="653" y="9"/>
                  <a:pt x="668" y="31"/>
                  <a:pt x="680" y="44"/>
                </a:cubicBezTo>
                <a:cubicBezTo>
                  <a:pt x="727" y="98"/>
                  <a:pt x="739" y="160"/>
                  <a:pt x="710" y="225"/>
                </a:cubicBezTo>
                <a:cubicBezTo>
                  <a:pt x="681" y="290"/>
                  <a:pt x="627" y="322"/>
                  <a:pt x="556" y="323"/>
                </a:cubicBezTo>
                <a:cubicBezTo>
                  <a:pt x="549" y="323"/>
                  <a:pt x="541" y="323"/>
                  <a:pt x="531" y="323"/>
                </a:cubicBezTo>
                <a:cubicBezTo>
                  <a:pt x="525" y="343"/>
                  <a:pt x="520" y="364"/>
                  <a:pt x="514" y="384"/>
                </a:cubicBezTo>
                <a:cubicBezTo>
                  <a:pt x="497" y="446"/>
                  <a:pt x="480" y="508"/>
                  <a:pt x="462" y="570"/>
                </a:cubicBezTo>
                <a:cubicBezTo>
                  <a:pt x="459" y="582"/>
                  <a:pt x="460" y="590"/>
                  <a:pt x="472" y="599"/>
                </a:cubicBezTo>
                <a:cubicBezTo>
                  <a:pt x="510" y="630"/>
                  <a:pt x="517" y="683"/>
                  <a:pt x="489" y="723"/>
                </a:cubicBezTo>
                <a:cubicBezTo>
                  <a:pt x="463" y="759"/>
                  <a:pt x="411" y="771"/>
                  <a:pt x="370" y="748"/>
                </a:cubicBezTo>
                <a:cubicBezTo>
                  <a:pt x="355" y="740"/>
                  <a:pt x="342" y="729"/>
                  <a:pt x="353" y="711"/>
                </a:cubicBezTo>
                <a:cubicBezTo>
                  <a:pt x="362" y="695"/>
                  <a:pt x="376" y="701"/>
                  <a:pt x="390" y="709"/>
                </a:cubicBezTo>
                <a:cubicBezTo>
                  <a:pt x="414" y="723"/>
                  <a:pt x="436" y="719"/>
                  <a:pt x="452" y="698"/>
                </a:cubicBezTo>
                <a:cubicBezTo>
                  <a:pt x="467" y="679"/>
                  <a:pt x="466" y="660"/>
                  <a:pt x="447" y="637"/>
                </a:cubicBezTo>
                <a:cubicBezTo>
                  <a:pt x="435" y="647"/>
                  <a:pt x="443" y="679"/>
                  <a:pt x="416" y="670"/>
                </a:cubicBezTo>
                <a:cubicBezTo>
                  <a:pt x="390" y="663"/>
                  <a:pt x="412" y="640"/>
                  <a:pt x="407" y="624"/>
                </a:cubicBezTo>
                <a:cubicBezTo>
                  <a:pt x="383" y="628"/>
                  <a:pt x="371" y="643"/>
                  <a:pt x="368" y="666"/>
                </a:cubicBezTo>
                <a:cubicBezTo>
                  <a:pt x="366" y="682"/>
                  <a:pt x="360" y="693"/>
                  <a:pt x="341" y="689"/>
                </a:cubicBezTo>
                <a:cubicBezTo>
                  <a:pt x="323" y="685"/>
                  <a:pt x="323" y="671"/>
                  <a:pt x="325" y="657"/>
                </a:cubicBezTo>
                <a:cubicBezTo>
                  <a:pt x="330" y="615"/>
                  <a:pt x="360" y="587"/>
                  <a:pt x="407" y="578"/>
                </a:cubicBezTo>
                <a:cubicBezTo>
                  <a:pt x="414" y="577"/>
                  <a:pt x="424" y="571"/>
                  <a:pt x="426" y="565"/>
                </a:cubicBezTo>
                <a:cubicBezTo>
                  <a:pt x="450" y="482"/>
                  <a:pt x="473" y="398"/>
                  <a:pt x="497" y="312"/>
                </a:cubicBezTo>
                <a:cubicBezTo>
                  <a:pt x="454" y="292"/>
                  <a:pt x="422" y="262"/>
                  <a:pt x="404" y="215"/>
                </a:cubicBezTo>
                <a:cubicBezTo>
                  <a:pt x="352" y="227"/>
                  <a:pt x="301" y="239"/>
                  <a:pt x="250" y="252"/>
                </a:cubicBezTo>
                <a:cubicBezTo>
                  <a:pt x="246" y="253"/>
                  <a:pt x="242" y="265"/>
                  <a:pt x="241" y="272"/>
                </a:cubicBezTo>
                <a:cubicBezTo>
                  <a:pt x="235" y="339"/>
                  <a:pt x="187" y="384"/>
                  <a:pt x="120" y="384"/>
                </a:cubicBezTo>
                <a:cubicBezTo>
                  <a:pt x="56" y="385"/>
                  <a:pt x="2" y="337"/>
                  <a:pt x="1" y="271"/>
                </a:cubicBezTo>
                <a:cubicBezTo>
                  <a:pt x="0" y="245"/>
                  <a:pt x="13" y="217"/>
                  <a:pt x="24" y="192"/>
                </a:cubicBezTo>
                <a:cubicBezTo>
                  <a:pt x="30" y="177"/>
                  <a:pt x="44" y="163"/>
                  <a:pt x="62" y="176"/>
                </a:cubicBezTo>
                <a:cubicBezTo>
                  <a:pt x="80" y="188"/>
                  <a:pt x="70" y="202"/>
                  <a:pt x="60" y="216"/>
                </a:cubicBezTo>
                <a:cubicBezTo>
                  <a:pt x="39" y="243"/>
                  <a:pt x="37" y="277"/>
                  <a:pt x="55" y="305"/>
                </a:cubicBezTo>
                <a:cubicBezTo>
                  <a:pt x="71" y="332"/>
                  <a:pt x="105" y="347"/>
                  <a:pt x="134" y="341"/>
                </a:cubicBezTo>
                <a:cubicBezTo>
                  <a:pt x="167" y="334"/>
                  <a:pt x="193" y="308"/>
                  <a:pt x="198" y="275"/>
                </a:cubicBezTo>
                <a:cubicBezTo>
                  <a:pt x="199" y="272"/>
                  <a:pt x="198" y="269"/>
                  <a:pt x="197" y="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2" name="Freeform 32">
            <a:extLst>
              <a:ext uri="{FF2B5EF4-FFF2-40B4-BE49-F238E27FC236}">
                <a16:creationId xmlns:a16="http://schemas.microsoft.com/office/drawing/2014/main" id="{DE22CFFC-006F-49CF-8168-1203728C90D9}"/>
              </a:ext>
            </a:extLst>
          </p:cNvPr>
          <p:cNvSpPr/>
          <p:nvPr/>
        </p:nvSpPr>
        <p:spPr bwMode="auto">
          <a:xfrm>
            <a:off x="2468563" y="4387850"/>
            <a:ext cx="969963" cy="993775"/>
          </a:xfrm>
          <a:custGeom>
            <a:avLst/>
            <a:gdLst>
              <a:gd name="T0" fmla="*/ 132 w 720"/>
              <a:gd name="T1" fmla="*/ 208 h 738"/>
              <a:gd name="T2" fmla="*/ 121 w 720"/>
              <a:gd name="T3" fmla="*/ 160 h 738"/>
              <a:gd name="T4" fmla="*/ 132 w 720"/>
              <a:gd name="T5" fmla="*/ 138 h 738"/>
              <a:gd name="T6" fmla="*/ 154 w 720"/>
              <a:gd name="T7" fmla="*/ 152 h 738"/>
              <a:gd name="T8" fmla="*/ 167 w 720"/>
              <a:gd name="T9" fmla="*/ 198 h 738"/>
              <a:gd name="T10" fmla="*/ 209 w 720"/>
              <a:gd name="T11" fmla="*/ 139 h 738"/>
              <a:gd name="T12" fmla="*/ 213 w 720"/>
              <a:gd name="T13" fmla="*/ 120 h 738"/>
              <a:gd name="T14" fmla="*/ 235 w 720"/>
              <a:gd name="T15" fmla="*/ 110 h 738"/>
              <a:gd name="T16" fmla="*/ 251 w 720"/>
              <a:gd name="T17" fmla="*/ 134 h 738"/>
              <a:gd name="T18" fmla="*/ 179 w 720"/>
              <a:gd name="T19" fmla="*/ 244 h 738"/>
              <a:gd name="T20" fmla="*/ 218 w 720"/>
              <a:gd name="T21" fmla="*/ 398 h 738"/>
              <a:gd name="T22" fmla="*/ 386 w 720"/>
              <a:gd name="T23" fmla="*/ 452 h 738"/>
              <a:gd name="T24" fmla="*/ 529 w 720"/>
              <a:gd name="T25" fmla="*/ 359 h 738"/>
              <a:gd name="T26" fmla="*/ 535 w 720"/>
              <a:gd name="T27" fmla="*/ 337 h 738"/>
              <a:gd name="T28" fmla="*/ 609 w 720"/>
              <a:gd name="T29" fmla="*/ 230 h 738"/>
              <a:gd name="T30" fmla="*/ 645 w 720"/>
              <a:gd name="T31" fmla="*/ 247 h 738"/>
              <a:gd name="T32" fmla="*/ 619 w 720"/>
              <a:gd name="T33" fmla="*/ 273 h 738"/>
              <a:gd name="T34" fmla="*/ 579 w 720"/>
              <a:gd name="T35" fmla="*/ 320 h 738"/>
              <a:gd name="T36" fmla="*/ 624 w 720"/>
              <a:gd name="T37" fmla="*/ 320 h 738"/>
              <a:gd name="T38" fmla="*/ 608 w 720"/>
              <a:gd name="T39" fmla="*/ 364 h 738"/>
              <a:gd name="T40" fmla="*/ 655 w 720"/>
              <a:gd name="T41" fmla="*/ 355 h 738"/>
              <a:gd name="T42" fmla="*/ 668 w 720"/>
              <a:gd name="T43" fmla="*/ 302 h 738"/>
              <a:gd name="T44" fmla="*/ 662 w 720"/>
              <a:gd name="T45" fmla="*/ 289 h 738"/>
              <a:gd name="T46" fmla="*/ 667 w 720"/>
              <a:gd name="T47" fmla="*/ 258 h 738"/>
              <a:gd name="T48" fmla="*/ 699 w 720"/>
              <a:gd name="T49" fmla="*/ 269 h 738"/>
              <a:gd name="T50" fmla="*/ 707 w 720"/>
              <a:gd name="T51" fmla="*/ 357 h 738"/>
              <a:gd name="T52" fmla="*/ 633 w 720"/>
              <a:gd name="T53" fmla="*/ 408 h 738"/>
              <a:gd name="T54" fmla="*/ 549 w 720"/>
              <a:gd name="T55" fmla="*/ 391 h 738"/>
              <a:gd name="T56" fmla="*/ 408 w 720"/>
              <a:gd name="T57" fmla="*/ 480 h 738"/>
              <a:gd name="T58" fmla="*/ 423 w 720"/>
              <a:gd name="T59" fmla="*/ 543 h 738"/>
              <a:gd name="T60" fmla="*/ 406 w 720"/>
              <a:gd name="T61" fmla="*/ 580 h 738"/>
              <a:gd name="T62" fmla="*/ 380 w 720"/>
              <a:gd name="T63" fmla="*/ 549 h 738"/>
              <a:gd name="T64" fmla="*/ 277 w 720"/>
              <a:gd name="T65" fmla="*/ 439 h 738"/>
              <a:gd name="T66" fmla="*/ 143 w 720"/>
              <a:gd name="T67" fmla="*/ 520 h 738"/>
              <a:gd name="T68" fmla="*/ 172 w 720"/>
              <a:gd name="T69" fmla="*/ 645 h 738"/>
              <a:gd name="T70" fmla="*/ 296 w 720"/>
              <a:gd name="T71" fmla="*/ 676 h 738"/>
              <a:gd name="T72" fmla="*/ 312 w 720"/>
              <a:gd name="T73" fmla="*/ 670 h 738"/>
              <a:gd name="T74" fmla="*/ 342 w 720"/>
              <a:gd name="T75" fmla="*/ 681 h 738"/>
              <a:gd name="T76" fmla="*/ 327 w 720"/>
              <a:gd name="T77" fmla="*/ 710 h 738"/>
              <a:gd name="T78" fmla="*/ 151 w 720"/>
              <a:gd name="T79" fmla="*/ 686 h 738"/>
              <a:gd name="T80" fmla="*/ 168 w 720"/>
              <a:gd name="T81" fmla="*/ 421 h 738"/>
              <a:gd name="T82" fmla="*/ 180 w 720"/>
              <a:gd name="T83" fmla="*/ 391 h 738"/>
              <a:gd name="T84" fmla="*/ 150 w 720"/>
              <a:gd name="T85" fmla="*/ 275 h 738"/>
              <a:gd name="T86" fmla="*/ 121 w 720"/>
              <a:gd name="T87" fmla="*/ 250 h 738"/>
              <a:gd name="T88" fmla="*/ 16 w 720"/>
              <a:gd name="T89" fmla="*/ 167 h 738"/>
              <a:gd name="T90" fmla="*/ 52 w 720"/>
              <a:gd name="T91" fmla="*/ 38 h 738"/>
              <a:gd name="T92" fmla="*/ 188 w 720"/>
              <a:gd name="T93" fmla="*/ 23 h 738"/>
              <a:gd name="T94" fmla="*/ 199 w 720"/>
              <a:gd name="T95" fmla="*/ 29 h 738"/>
              <a:gd name="T96" fmla="*/ 214 w 720"/>
              <a:gd name="T97" fmla="*/ 67 h 738"/>
              <a:gd name="T98" fmla="*/ 175 w 720"/>
              <a:gd name="T99" fmla="*/ 66 h 738"/>
              <a:gd name="T100" fmla="*/ 88 w 720"/>
              <a:gd name="T101" fmla="*/ 66 h 738"/>
              <a:gd name="T102" fmla="*/ 54 w 720"/>
              <a:gd name="T103" fmla="*/ 143 h 738"/>
              <a:gd name="T104" fmla="*/ 112 w 720"/>
              <a:gd name="T105" fmla="*/ 206 h 738"/>
              <a:gd name="T106" fmla="*/ 132 w 720"/>
              <a:gd name="T107" fmla="*/ 20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0" h="738">
                <a:moveTo>
                  <a:pt x="132" y="208"/>
                </a:moveTo>
                <a:cubicBezTo>
                  <a:pt x="128" y="189"/>
                  <a:pt x="122" y="175"/>
                  <a:pt x="121" y="160"/>
                </a:cubicBezTo>
                <a:cubicBezTo>
                  <a:pt x="121" y="153"/>
                  <a:pt x="128" y="146"/>
                  <a:pt x="132" y="138"/>
                </a:cubicBezTo>
                <a:cubicBezTo>
                  <a:pt x="139" y="143"/>
                  <a:pt x="151" y="145"/>
                  <a:pt x="154" y="152"/>
                </a:cubicBezTo>
                <a:cubicBezTo>
                  <a:pt x="160" y="165"/>
                  <a:pt x="162" y="180"/>
                  <a:pt x="167" y="198"/>
                </a:cubicBezTo>
                <a:cubicBezTo>
                  <a:pt x="193" y="186"/>
                  <a:pt x="204" y="165"/>
                  <a:pt x="209" y="139"/>
                </a:cubicBezTo>
                <a:cubicBezTo>
                  <a:pt x="210" y="133"/>
                  <a:pt x="209" y="124"/>
                  <a:pt x="213" y="120"/>
                </a:cubicBezTo>
                <a:cubicBezTo>
                  <a:pt x="219" y="115"/>
                  <a:pt x="231" y="108"/>
                  <a:pt x="235" y="110"/>
                </a:cubicBezTo>
                <a:cubicBezTo>
                  <a:pt x="242" y="115"/>
                  <a:pt x="251" y="125"/>
                  <a:pt x="251" y="134"/>
                </a:cubicBezTo>
                <a:cubicBezTo>
                  <a:pt x="254" y="176"/>
                  <a:pt x="231" y="209"/>
                  <a:pt x="179" y="244"/>
                </a:cubicBezTo>
                <a:cubicBezTo>
                  <a:pt x="192" y="294"/>
                  <a:pt x="205" y="345"/>
                  <a:pt x="218" y="398"/>
                </a:cubicBezTo>
                <a:cubicBezTo>
                  <a:pt x="284" y="386"/>
                  <a:pt x="339" y="403"/>
                  <a:pt x="386" y="452"/>
                </a:cubicBezTo>
                <a:cubicBezTo>
                  <a:pt x="434" y="421"/>
                  <a:pt x="482" y="391"/>
                  <a:pt x="529" y="359"/>
                </a:cubicBezTo>
                <a:cubicBezTo>
                  <a:pt x="534" y="356"/>
                  <a:pt x="536" y="344"/>
                  <a:pt x="535" y="337"/>
                </a:cubicBezTo>
                <a:cubicBezTo>
                  <a:pt x="528" y="283"/>
                  <a:pt x="558" y="239"/>
                  <a:pt x="609" y="230"/>
                </a:cubicBezTo>
                <a:cubicBezTo>
                  <a:pt x="625" y="227"/>
                  <a:pt x="641" y="227"/>
                  <a:pt x="645" y="247"/>
                </a:cubicBezTo>
                <a:cubicBezTo>
                  <a:pt x="648" y="266"/>
                  <a:pt x="634" y="270"/>
                  <a:pt x="619" y="273"/>
                </a:cubicBezTo>
                <a:cubicBezTo>
                  <a:pt x="589" y="279"/>
                  <a:pt x="576" y="296"/>
                  <a:pt x="579" y="320"/>
                </a:cubicBezTo>
                <a:cubicBezTo>
                  <a:pt x="594" y="320"/>
                  <a:pt x="609" y="320"/>
                  <a:pt x="624" y="320"/>
                </a:cubicBezTo>
                <a:cubicBezTo>
                  <a:pt x="619" y="334"/>
                  <a:pt x="614" y="347"/>
                  <a:pt x="608" y="364"/>
                </a:cubicBezTo>
                <a:cubicBezTo>
                  <a:pt x="622" y="372"/>
                  <a:pt x="639" y="368"/>
                  <a:pt x="655" y="355"/>
                </a:cubicBezTo>
                <a:cubicBezTo>
                  <a:pt x="672" y="341"/>
                  <a:pt x="675" y="323"/>
                  <a:pt x="668" y="302"/>
                </a:cubicBezTo>
                <a:cubicBezTo>
                  <a:pt x="667" y="298"/>
                  <a:pt x="661" y="294"/>
                  <a:pt x="662" y="289"/>
                </a:cubicBezTo>
                <a:cubicBezTo>
                  <a:pt x="662" y="279"/>
                  <a:pt x="665" y="269"/>
                  <a:pt x="667" y="258"/>
                </a:cubicBezTo>
                <a:cubicBezTo>
                  <a:pt x="678" y="262"/>
                  <a:pt x="693" y="262"/>
                  <a:pt x="699" y="269"/>
                </a:cubicBezTo>
                <a:cubicBezTo>
                  <a:pt x="718" y="296"/>
                  <a:pt x="720" y="326"/>
                  <a:pt x="707" y="357"/>
                </a:cubicBezTo>
                <a:cubicBezTo>
                  <a:pt x="692" y="388"/>
                  <a:pt x="667" y="408"/>
                  <a:pt x="633" y="408"/>
                </a:cubicBezTo>
                <a:cubicBezTo>
                  <a:pt x="609" y="408"/>
                  <a:pt x="584" y="398"/>
                  <a:pt x="549" y="391"/>
                </a:cubicBezTo>
                <a:cubicBezTo>
                  <a:pt x="509" y="416"/>
                  <a:pt x="458" y="449"/>
                  <a:pt x="408" y="480"/>
                </a:cubicBezTo>
                <a:cubicBezTo>
                  <a:pt x="413" y="502"/>
                  <a:pt x="419" y="522"/>
                  <a:pt x="423" y="543"/>
                </a:cubicBezTo>
                <a:cubicBezTo>
                  <a:pt x="426" y="558"/>
                  <a:pt x="428" y="577"/>
                  <a:pt x="406" y="580"/>
                </a:cubicBezTo>
                <a:cubicBezTo>
                  <a:pt x="382" y="583"/>
                  <a:pt x="382" y="565"/>
                  <a:pt x="380" y="549"/>
                </a:cubicBezTo>
                <a:cubicBezTo>
                  <a:pt x="374" y="492"/>
                  <a:pt x="330" y="445"/>
                  <a:pt x="277" y="439"/>
                </a:cubicBezTo>
                <a:cubicBezTo>
                  <a:pt x="216" y="432"/>
                  <a:pt x="162" y="464"/>
                  <a:pt x="143" y="520"/>
                </a:cubicBezTo>
                <a:cubicBezTo>
                  <a:pt x="127" y="568"/>
                  <a:pt x="137" y="610"/>
                  <a:pt x="172" y="645"/>
                </a:cubicBezTo>
                <a:cubicBezTo>
                  <a:pt x="206" y="680"/>
                  <a:pt x="248" y="690"/>
                  <a:pt x="296" y="676"/>
                </a:cubicBezTo>
                <a:cubicBezTo>
                  <a:pt x="301" y="674"/>
                  <a:pt x="307" y="669"/>
                  <a:pt x="312" y="670"/>
                </a:cubicBezTo>
                <a:cubicBezTo>
                  <a:pt x="322" y="672"/>
                  <a:pt x="332" y="677"/>
                  <a:pt x="342" y="681"/>
                </a:cubicBezTo>
                <a:cubicBezTo>
                  <a:pt x="337" y="691"/>
                  <a:pt x="334" y="705"/>
                  <a:pt x="327" y="710"/>
                </a:cubicBezTo>
                <a:cubicBezTo>
                  <a:pt x="274" y="738"/>
                  <a:pt x="198" y="727"/>
                  <a:pt x="151" y="686"/>
                </a:cubicBezTo>
                <a:cubicBezTo>
                  <a:pt x="67" y="612"/>
                  <a:pt x="75" y="484"/>
                  <a:pt x="168" y="421"/>
                </a:cubicBezTo>
                <a:cubicBezTo>
                  <a:pt x="181" y="413"/>
                  <a:pt x="184" y="406"/>
                  <a:pt x="180" y="391"/>
                </a:cubicBezTo>
                <a:cubicBezTo>
                  <a:pt x="169" y="353"/>
                  <a:pt x="159" y="314"/>
                  <a:pt x="150" y="275"/>
                </a:cubicBezTo>
                <a:cubicBezTo>
                  <a:pt x="146" y="257"/>
                  <a:pt x="139" y="251"/>
                  <a:pt x="121" y="250"/>
                </a:cubicBezTo>
                <a:cubicBezTo>
                  <a:pt x="68" y="247"/>
                  <a:pt x="33" y="217"/>
                  <a:pt x="16" y="167"/>
                </a:cubicBezTo>
                <a:cubicBezTo>
                  <a:pt x="0" y="122"/>
                  <a:pt x="16" y="68"/>
                  <a:pt x="52" y="38"/>
                </a:cubicBezTo>
                <a:cubicBezTo>
                  <a:pt x="90" y="6"/>
                  <a:pt x="143" y="0"/>
                  <a:pt x="188" y="23"/>
                </a:cubicBezTo>
                <a:cubicBezTo>
                  <a:pt x="191" y="25"/>
                  <a:pt x="195" y="27"/>
                  <a:pt x="199" y="29"/>
                </a:cubicBezTo>
                <a:cubicBezTo>
                  <a:pt x="211" y="39"/>
                  <a:pt x="227" y="49"/>
                  <a:pt x="214" y="67"/>
                </a:cubicBezTo>
                <a:cubicBezTo>
                  <a:pt x="201" y="85"/>
                  <a:pt x="188" y="75"/>
                  <a:pt x="175" y="66"/>
                </a:cubicBezTo>
                <a:cubicBezTo>
                  <a:pt x="146" y="47"/>
                  <a:pt x="116" y="47"/>
                  <a:pt x="88" y="66"/>
                </a:cubicBezTo>
                <a:cubicBezTo>
                  <a:pt x="60" y="84"/>
                  <a:pt x="49" y="111"/>
                  <a:pt x="54" y="143"/>
                </a:cubicBezTo>
                <a:cubicBezTo>
                  <a:pt x="60" y="176"/>
                  <a:pt x="81" y="196"/>
                  <a:pt x="112" y="206"/>
                </a:cubicBezTo>
                <a:cubicBezTo>
                  <a:pt x="117" y="208"/>
                  <a:pt x="123" y="207"/>
                  <a:pt x="132" y="2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3" name="Freeform 33">
            <a:extLst>
              <a:ext uri="{FF2B5EF4-FFF2-40B4-BE49-F238E27FC236}">
                <a16:creationId xmlns:a16="http://schemas.microsoft.com/office/drawing/2014/main" id="{356F117D-6CDE-46FA-91BE-D5750790D7CC}"/>
              </a:ext>
            </a:extLst>
          </p:cNvPr>
          <p:cNvSpPr/>
          <p:nvPr/>
        </p:nvSpPr>
        <p:spPr bwMode="auto">
          <a:xfrm>
            <a:off x="1560513" y="4610100"/>
            <a:ext cx="614363" cy="803275"/>
          </a:xfrm>
          <a:custGeom>
            <a:avLst/>
            <a:gdLst>
              <a:gd name="T0" fmla="*/ 119 w 456"/>
              <a:gd name="T1" fmla="*/ 1 h 596"/>
              <a:gd name="T2" fmla="*/ 152 w 456"/>
              <a:gd name="T3" fmla="*/ 42 h 596"/>
              <a:gd name="T4" fmla="*/ 137 w 456"/>
              <a:gd name="T5" fmla="*/ 62 h 596"/>
              <a:gd name="T6" fmla="*/ 146 w 456"/>
              <a:gd name="T7" fmla="*/ 330 h 596"/>
              <a:gd name="T8" fmla="*/ 309 w 456"/>
              <a:gd name="T9" fmla="*/ 450 h 596"/>
              <a:gd name="T10" fmla="*/ 429 w 456"/>
              <a:gd name="T11" fmla="*/ 526 h 596"/>
              <a:gd name="T12" fmla="*/ 447 w 456"/>
              <a:gd name="T13" fmla="*/ 540 h 596"/>
              <a:gd name="T14" fmla="*/ 452 w 456"/>
              <a:gd name="T15" fmla="*/ 578 h 596"/>
              <a:gd name="T16" fmla="*/ 414 w 456"/>
              <a:gd name="T17" fmla="*/ 587 h 596"/>
              <a:gd name="T18" fmla="*/ 128 w 456"/>
              <a:gd name="T19" fmla="*/ 393 h 596"/>
              <a:gd name="T20" fmla="*/ 95 w 456"/>
              <a:gd name="T21" fmla="*/ 21 h 596"/>
              <a:gd name="T22" fmla="*/ 119 w 456"/>
              <a:gd name="T23" fmla="*/ 1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6" h="596">
                <a:moveTo>
                  <a:pt x="119" y="1"/>
                </a:moveTo>
                <a:cubicBezTo>
                  <a:pt x="148" y="0"/>
                  <a:pt x="162" y="22"/>
                  <a:pt x="152" y="42"/>
                </a:cubicBezTo>
                <a:cubicBezTo>
                  <a:pt x="149" y="50"/>
                  <a:pt x="143" y="56"/>
                  <a:pt x="137" y="62"/>
                </a:cubicBezTo>
                <a:cubicBezTo>
                  <a:pt x="72" y="146"/>
                  <a:pt x="75" y="251"/>
                  <a:pt x="146" y="330"/>
                </a:cubicBezTo>
                <a:cubicBezTo>
                  <a:pt x="192" y="381"/>
                  <a:pt x="251" y="415"/>
                  <a:pt x="309" y="450"/>
                </a:cubicBezTo>
                <a:cubicBezTo>
                  <a:pt x="349" y="475"/>
                  <a:pt x="389" y="501"/>
                  <a:pt x="429" y="526"/>
                </a:cubicBezTo>
                <a:cubicBezTo>
                  <a:pt x="436" y="530"/>
                  <a:pt x="445" y="534"/>
                  <a:pt x="447" y="540"/>
                </a:cubicBezTo>
                <a:cubicBezTo>
                  <a:pt x="451" y="552"/>
                  <a:pt x="456" y="567"/>
                  <a:pt x="452" y="578"/>
                </a:cubicBezTo>
                <a:cubicBezTo>
                  <a:pt x="446" y="594"/>
                  <a:pt x="427" y="596"/>
                  <a:pt x="414" y="587"/>
                </a:cubicBezTo>
                <a:cubicBezTo>
                  <a:pt x="318" y="524"/>
                  <a:pt x="217" y="466"/>
                  <a:pt x="128" y="393"/>
                </a:cubicBezTo>
                <a:cubicBezTo>
                  <a:pt x="10" y="296"/>
                  <a:pt x="0" y="132"/>
                  <a:pt x="95" y="21"/>
                </a:cubicBezTo>
                <a:cubicBezTo>
                  <a:pt x="103" y="12"/>
                  <a:pt x="114" y="5"/>
                  <a:pt x="11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4" name="Freeform 34">
            <a:extLst>
              <a:ext uri="{FF2B5EF4-FFF2-40B4-BE49-F238E27FC236}">
                <a16:creationId xmlns:a16="http://schemas.microsoft.com/office/drawing/2014/main" id="{93F1C15B-141E-4E57-B4D6-FC24C61C42DF}"/>
              </a:ext>
            </a:extLst>
          </p:cNvPr>
          <p:cNvSpPr/>
          <p:nvPr/>
        </p:nvSpPr>
        <p:spPr bwMode="auto">
          <a:xfrm>
            <a:off x="1409701" y="6165850"/>
            <a:ext cx="1266825" cy="139700"/>
          </a:xfrm>
          <a:custGeom>
            <a:avLst/>
            <a:gdLst>
              <a:gd name="T0" fmla="*/ 422 w 940"/>
              <a:gd name="T1" fmla="*/ 104 h 104"/>
              <a:gd name="T2" fmla="*/ 39 w 940"/>
              <a:gd name="T3" fmla="*/ 67 h 104"/>
              <a:gd name="T4" fmla="*/ 27 w 940"/>
              <a:gd name="T5" fmla="*/ 65 h 104"/>
              <a:gd name="T6" fmla="*/ 3 w 940"/>
              <a:gd name="T7" fmla="*/ 40 h 104"/>
              <a:gd name="T8" fmla="*/ 35 w 940"/>
              <a:gd name="T9" fmla="*/ 22 h 104"/>
              <a:gd name="T10" fmla="*/ 199 w 940"/>
              <a:gd name="T11" fmla="*/ 43 h 104"/>
              <a:gd name="T12" fmla="*/ 901 w 940"/>
              <a:gd name="T13" fmla="*/ 5 h 104"/>
              <a:gd name="T14" fmla="*/ 935 w 940"/>
              <a:gd name="T15" fmla="*/ 18 h 104"/>
              <a:gd name="T16" fmla="*/ 910 w 940"/>
              <a:gd name="T17" fmla="*/ 48 h 104"/>
              <a:gd name="T18" fmla="*/ 423 w 940"/>
              <a:gd name="T19" fmla="*/ 97 h 104"/>
              <a:gd name="T20" fmla="*/ 422 w 940"/>
              <a:gd name="T2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0" h="104">
                <a:moveTo>
                  <a:pt x="422" y="104"/>
                </a:moveTo>
                <a:cubicBezTo>
                  <a:pt x="295" y="91"/>
                  <a:pt x="167" y="79"/>
                  <a:pt x="39" y="67"/>
                </a:cubicBezTo>
                <a:cubicBezTo>
                  <a:pt x="35" y="67"/>
                  <a:pt x="31" y="65"/>
                  <a:pt x="27" y="65"/>
                </a:cubicBezTo>
                <a:cubicBezTo>
                  <a:pt x="12" y="62"/>
                  <a:pt x="0" y="57"/>
                  <a:pt x="3" y="40"/>
                </a:cubicBezTo>
                <a:cubicBezTo>
                  <a:pt x="5" y="20"/>
                  <a:pt x="21" y="21"/>
                  <a:pt x="35" y="22"/>
                </a:cubicBezTo>
                <a:cubicBezTo>
                  <a:pt x="90" y="29"/>
                  <a:pt x="144" y="38"/>
                  <a:pt x="199" y="43"/>
                </a:cubicBezTo>
                <a:cubicBezTo>
                  <a:pt x="435" y="64"/>
                  <a:pt x="669" y="55"/>
                  <a:pt x="901" y="5"/>
                </a:cubicBezTo>
                <a:cubicBezTo>
                  <a:pt x="916" y="2"/>
                  <a:pt x="930" y="0"/>
                  <a:pt x="935" y="18"/>
                </a:cubicBezTo>
                <a:cubicBezTo>
                  <a:pt x="940" y="39"/>
                  <a:pt x="926" y="44"/>
                  <a:pt x="910" y="48"/>
                </a:cubicBezTo>
                <a:cubicBezTo>
                  <a:pt x="749" y="83"/>
                  <a:pt x="587" y="95"/>
                  <a:pt x="423" y="97"/>
                </a:cubicBezTo>
                <a:cubicBezTo>
                  <a:pt x="423" y="99"/>
                  <a:pt x="422" y="101"/>
                  <a:pt x="422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5" name="Freeform 35">
            <a:extLst>
              <a:ext uri="{FF2B5EF4-FFF2-40B4-BE49-F238E27FC236}">
                <a16:creationId xmlns:a16="http://schemas.microsoft.com/office/drawing/2014/main" id="{BCF77779-B35E-4D9C-8A91-CC33E9754E85}"/>
              </a:ext>
            </a:extLst>
          </p:cNvPr>
          <p:cNvSpPr/>
          <p:nvPr/>
        </p:nvSpPr>
        <p:spPr bwMode="auto">
          <a:xfrm>
            <a:off x="1619251" y="4152900"/>
            <a:ext cx="585788" cy="477838"/>
          </a:xfrm>
          <a:custGeom>
            <a:avLst/>
            <a:gdLst>
              <a:gd name="T0" fmla="*/ 435 w 435"/>
              <a:gd name="T1" fmla="*/ 326 h 355"/>
              <a:gd name="T2" fmla="*/ 412 w 435"/>
              <a:gd name="T3" fmla="*/ 352 h 355"/>
              <a:gd name="T4" fmla="*/ 378 w 435"/>
              <a:gd name="T5" fmla="*/ 347 h 355"/>
              <a:gd name="T6" fmla="*/ 216 w 435"/>
              <a:gd name="T7" fmla="*/ 243 h 355"/>
              <a:gd name="T8" fmla="*/ 83 w 435"/>
              <a:gd name="T9" fmla="*/ 146 h 355"/>
              <a:gd name="T10" fmla="*/ 13 w 435"/>
              <a:gd name="T11" fmla="*/ 56 h 355"/>
              <a:gd name="T12" fmla="*/ 22 w 435"/>
              <a:gd name="T13" fmla="*/ 8 h 355"/>
              <a:gd name="T14" fmla="*/ 66 w 435"/>
              <a:gd name="T15" fmla="*/ 30 h 355"/>
              <a:gd name="T16" fmla="*/ 188 w 435"/>
              <a:gd name="T17" fmla="*/ 156 h 355"/>
              <a:gd name="T18" fmla="*/ 397 w 435"/>
              <a:gd name="T19" fmla="*/ 289 h 355"/>
              <a:gd name="T20" fmla="*/ 435 w 435"/>
              <a:gd name="T21" fmla="*/ 326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355">
                <a:moveTo>
                  <a:pt x="435" y="326"/>
                </a:moveTo>
                <a:cubicBezTo>
                  <a:pt x="425" y="338"/>
                  <a:pt x="420" y="350"/>
                  <a:pt x="412" y="352"/>
                </a:cubicBezTo>
                <a:cubicBezTo>
                  <a:pt x="402" y="355"/>
                  <a:pt x="387" y="353"/>
                  <a:pt x="378" y="347"/>
                </a:cubicBezTo>
                <a:cubicBezTo>
                  <a:pt x="323" y="314"/>
                  <a:pt x="269" y="279"/>
                  <a:pt x="216" y="243"/>
                </a:cubicBezTo>
                <a:cubicBezTo>
                  <a:pt x="170" y="213"/>
                  <a:pt x="124" y="183"/>
                  <a:pt x="83" y="146"/>
                </a:cubicBezTo>
                <a:cubicBezTo>
                  <a:pt x="55" y="122"/>
                  <a:pt x="34" y="88"/>
                  <a:pt x="13" y="56"/>
                </a:cubicBezTo>
                <a:cubicBezTo>
                  <a:pt x="0" y="35"/>
                  <a:pt x="6" y="17"/>
                  <a:pt x="22" y="8"/>
                </a:cubicBezTo>
                <a:cubicBezTo>
                  <a:pt x="39" y="0"/>
                  <a:pt x="55" y="8"/>
                  <a:pt x="66" y="30"/>
                </a:cubicBezTo>
                <a:cubicBezTo>
                  <a:pt x="93" y="85"/>
                  <a:pt x="138" y="123"/>
                  <a:pt x="188" y="156"/>
                </a:cubicBezTo>
                <a:cubicBezTo>
                  <a:pt x="257" y="201"/>
                  <a:pt x="328" y="244"/>
                  <a:pt x="397" y="289"/>
                </a:cubicBezTo>
                <a:cubicBezTo>
                  <a:pt x="411" y="297"/>
                  <a:pt x="421" y="311"/>
                  <a:pt x="435" y="3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6" name="Freeform 36">
            <a:extLst>
              <a:ext uri="{FF2B5EF4-FFF2-40B4-BE49-F238E27FC236}">
                <a16:creationId xmlns:a16="http://schemas.microsoft.com/office/drawing/2014/main" id="{B16B56B4-5727-466F-8933-CBB2639D85EF}"/>
              </a:ext>
            </a:extLst>
          </p:cNvPr>
          <p:cNvSpPr/>
          <p:nvPr/>
        </p:nvSpPr>
        <p:spPr bwMode="auto">
          <a:xfrm>
            <a:off x="2501901" y="5573713"/>
            <a:ext cx="646113" cy="623888"/>
          </a:xfrm>
          <a:custGeom>
            <a:avLst/>
            <a:gdLst>
              <a:gd name="T0" fmla="*/ 480 w 480"/>
              <a:gd name="T1" fmla="*/ 255 h 463"/>
              <a:gd name="T2" fmla="*/ 435 w 480"/>
              <a:gd name="T3" fmla="*/ 334 h 463"/>
              <a:gd name="T4" fmla="*/ 263 w 480"/>
              <a:gd name="T5" fmla="*/ 438 h 463"/>
              <a:gd name="T6" fmla="*/ 212 w 480"/>
              <a:gd name="T7" fmla="*/ 456 h 463"/>
              <a:gd name="T8" fmla="*/ 176 w 480"/>
              <a:gd name="T9" fmla="*/ 445 h 463"/>
              <a:gd name="T10" fmla="*/ 198 w 480"/>
              <a:gd name="T11" fmla="*/ 415 h 463"/>
              <a:gd name="T12" fmla="*/ 324 w 480"/>
              <a:gd name="T13" fmla="*/ 362 h 463"/>
              <a:gd name="T14" fmla="*/ 402 w 480"/>
              <a:gd name="T15" fmla="*/ 304 h 463"/>
              <a:gd name="T16" fmla="*/ 397 w 480"/>
              <a:gd name="T17" fmla="*/ 170 h 463"/>
              <a:gd name="T18" fmla="*/ 200 w 480"/>
              <a:gd name="T19" fmla="*/ 71 h 463"/>
              <a:gd name="T20" fmla="*/ 18 w 480"/>
              <a:gd name="T21" fmla="*/ 26 h 463"/>
              <a:gd name="T22" fmla="*/ 0 w 480"/>
              <a:gd name="T23" fmla="*/ 10 h 463"/>
              <a:gd name="T24" fmla="*/ 23 w 480"/>
              <a:gd name="T25" fmla="*/ 2 h 463"/>
              <a:gd name="T26" fmla="*/ 330 w 480"/>
              <a:gd name="T27" fmla="*/ 95 h 463"/>
              <a:gd name="T28" fmla="*/ 425 w 480"/>
              <a:gd name="T29" fmla="*/ 163 h 463"/>
              <a:gd name="T30" fmla="*/ 480 w 480"/>
              <a:gd name="T31" fmla="*/ 25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462">
                <a:moveTo>
                  <a:pt x="480" y="255"/>
                </a:moveTo>
                <a:cubicBezTo>
                  <a:pt x="464" y="283"/>
                  <a:pt x="453" y="312"/>
                  <a:pt x="435" y="334"/>
                </a:cubicBezTo>
                <a:cubicBezTo>
                  <a:pt x="389" y="387"/>
                  <a:pt x="327" y="414"/>
                  <a:pt x="263" y="438"/>
                </a:cubicBezTo>
                <a:cubicBezTo>
                  <a:pt x="246" y="445"/>
                  <a:pt x="229" y="450"/>
                  <a:pt x="212" y="456"/>
                </a:cubicBezTo>
                <a:cubicBezTo>
                  <a:pt x="197" y="462"/>
                  <a:pt x="182" y="463"/>
                  <a:pt x="176" y="445"/>
                </a:cubicBezTo>
                <a:cubicBezTo>
                  <a:pt x="170" y="427"/>
                  <a:pt x="183" y="421"/>
                  <a:pt x="198" y="415"/>
                </a:cubicBezTo>
                <a:cubicBezTo>
                  <a:pt x="240" y="398"/>
                  <a:pt x="284" y="383"/>
                  <a:pt x="324" y="362"/>
                </a:cubicBezTo>
                <a:cubicBezTo>
                  <a:pt x="353" y="347"/>
                  <a:pt x="381" y="328"/>
                  <a:pt x="402" y="304"/>
                </a:cubicBezTo>
                <a:cubicBezTo>
                  <a:pt x="442" y="261"/>
                  <a:pt x="448" y="214"/>
                  <a:pt x="397" y="170"/>
                </a:cubicBezTo>
                <a:cubicBezTo>
                  <a:pt x="339" y="121"/>
                  <a:pt x="271" y="92"/>
                  <a:pt x="200" y="71"/>
                </a:cubicBezTo>
                <a:cubicBezTo>
                  <a:pt x="140" y="53"/>
                  <a:pt x="79" y="41"/>
                  <a:pt x="18" y="26"/>
                </a:cubicBezTo>
                <a:cubicBezTo>
                  <a:pt x="11" y="24"/>
                  <a:pt x="6" y="16"/>
                  <a:pt x="0" y="10"/>
                </a:cubicBezTo>
                <a:cubicBezTo>
                  <a:pt x="8" y="7"/>
                  <a:pt x="16" y="0"/>
                  <a:pt x="23" y="2"/>
                </a:cubicBezTo>
                <a:cubicBezTo>
                  <a:pt x="129" y="21"/>
                  <a:pt x="234" y="44"/>
                  <a:pt x="330" y="95"/>
                </a:cubicBezTo>
                <a:cubicBezTo>
                  <a:pt x="364" y="113"/>
                  <a:pt x="398" y="136"/>
                  <a:pt x="425" y="163"/>
                </a:cubicBezTo>
                <a:cubicBezTo>
                  <a:pt x="448" y="187"/>
                  <a:pt x="461" y="221"/>
                  <a:pt x="480" y="2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7" name="Freeform 37">
            <a:extLst>
              <a:ext uri="{FF2B5EF4-FFF2-40B4-BE49-F238E27FC236}">
                <a16:creationId xmlns:a16="http://schemas.microsoft.com/office/drawing/2014/main" id="{AE1664B3-0519-4D8A-B449-BB14B84C0BA0}"/>
              </a:ext>
            </a:extLst>
          </p:cNvPr>
          <p:cNvSpPr/>
          <p:nvPr/>
        </p:nvSpPr>
        <p:spPr bwMode="auto">
          <a:xfrm>
            <a:off x="2052638" y="4638675"/>
            <a:ext cx="320675" cy="590550"/>
          </a:xfrm>
          <a:custGeom>
            <a:avLst/>
            <a:gdLst>
              <a:gd name="T0" fmla="*/ 156 w 237"/>
              <a:gd name="T1" fmla="*/ 169 h 437"/>
              <a:gd name="T2" fmla="*/ 125 w 237"/>
              <a:gd name="T3" fmla="*/ 60 h 437"/>
              <a:gd name="T4" fmla="*/ 128 w 237"/>
              <a:gd name="T5" fmla="*/ 12 h 437"/>
              <a:gd name="T6" fmla="*/ 175 w 237"/>
              <a:gd name="T7" fmla="*/ 29 h 437"/>
              <a:gd name="T8" fmla="*/ 151 w 237"/>
              <a:gd name="T9" fmla="*/ 340 h 437"/>
              <a:gd name="T10" fmla="*/ 58 w 237"/>
              <a:gd name="T11" fmla="*/ 423 h 437"/>
              <a:gd name="T12" fmla="*/ 12 w 237"/>
              <a:gd name="T13" fmla="*/ 420 h 437"/>
              <a:gd name="T14" fmla="*/ 24 w 237"/>
              <a:gd name="T15" fmla="*/ 374 h 437"/>
              <a:gd name="T16" fmla="*/ 118 w 237"/>
              <a:gd name="T17" fmla="*/ 285 h 437"/>
              <a:gd name="T18" fmla="*/ 156 w 237"/>
              <a:gd name="T19" fmla="*/ 169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437">
                <a:moveTo>
                  <a:pt x="156" y="169"/>
                </a:moveTo>
                <a:cubicBezTo>
                  <a:pt x="157" y="129"/>
                  <a:pt x="146" y="93"/>
                  <a:pt x="125" y="60"/>
                </a:cubicBezTo>
                <a:cubicBezTo>
                  <a:pt x="113" y="43"/>
                  <a:pt x="109" y="26"/>
                  <a:pt x="128" y="12"/>
                </a:cubicBezTo>
                <a:cubicBezTo>
                  <a:pt x="144" y="0"/>
                  <a:pt x="160" y="7"/>
                  <a:pt x="175" y="29"/>
                </a:cubicBezTo>
                <a:cubicBezTo>
                  <a:pt x="237" y="124"/>
                  <a:pt x="228" y="253"/>
                  <a:pt x="151" y="340"/>
                </a:cubicBezTo>
                <a:cubicBezTo>
                  <a:pt x="124" y="371"/>
                  <a:pt x="90" y="396"/>
                  <a:pt x="58" y="423"/>
                </a:cubicBezTo>
                <a:cubicBezTo>
                  <a:pt x="43" y="435"/>
                  <a:pt x="26" y="437"/>
                  <a:pt x="12" y="420"/>
                </a:cubicBezTo>
                <a:cubicBezTo>
                  <a:pt x="0" y="405"/>
                  <a:pt x="6" y="390"/>
                  <a:pt x="24" y="374"/>
                </a:cubicBezTo>
                <a:cubicBezTo>
                  <a:pt x="57" y="345"/>
                  <a:pt x="90" y="317"/>
                  <a:pt x="118" y="285"/>
                </a:cubicBezTo>
                <a:cubicBezTo>
                  <a:pt x="146" y="253"/>
                  <a:pt x="158" y="212"/>
                  <a:pt x="156" y="1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9" name="Freeform 38">
            <a:extLst>
              <a:ext uri="{FF2B5EF4-FFF2-40B4-BE49-F238E27FC236}">
                <a16:creationId xmlns:a16="http://schemas.microsoft.com/office/drawing/2014/main" id="{0CA9D576-9F1F-4721-AB85-C8296795844E}"/>
              </a:ext>
            </a:extLst>
          </p:cNvPr>
          <p:cNvSpPr/>
          <p:nvPr/>
        </p:nvSpPr>
        <p:spPr bwMode="auto">
          <a:xfrm>
            <a:off x="1157288" y="6310313"/>
            <a:ext cx="1325563" cy="133350"/>
          </a:xfrm>
          <a:custGeom>
            <a:avLst/>
            <a:gdLst>
              <a:gd name="T0" fmla="*/ 608 w 984"/>
              <a:gd name="T1" fmla="*/ 99 h 99"/>
              <a:gd name="T2" fmla="*/ 37 w 984"/>
              <a:gd name="T3" fmla="*/ 31 h 99"/>
              <a:gd name="T4" fmla="*/ 15 w 984"/>
              <a:gd name="T5" fmla="*/ 25 h 99"/>
              <a:gd name="T6" fmla="*/ 0 w 984"/>
              <a:gd name="T7" fmla="*/ 9 h 99"/>
              <a:gd name="T8" fmla="*/ 20 w 984"/>
              <a:gd name="T9" fmla="*/ 1 h 99"/>
              <a:gd name="T10" fmla="*/ 96 w 984"/>
              <a:gd name="T11" fmla="*/ 18 h 99"/>
              <a:gd name="T12" fmla="*/ 793 w 984"/>
              <a:gd name="T13" fmla="*/ 62 h 99"/>
              <a:gd name="T14" fmla="*/ 957 w 984"/>
              <a:gd name="T15" fmla="*/ 46 h 99"/>
              <a:gd name="T16" fmla="*/ 981 w 984"/>
              <a:gd name="T17" fmla="*/ 56 h 99"/>
              <a:gd name="T18" fmla="*/ 959 w 984"/>
              <a:gd name="T19" fmla="*/ 71 h 99"/>
              <a:gd name="T20" fmla="*/ 608 w 984"/>
              <a:gd name="T2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84" h="99">
                <a:moveTo>
                  <a:pt x="608" y="99"/>
                </a:moveTo>
                <a:cubicBezTo>
                  <a:pt x="415" y="93"/>
                  <a:pt x="224" y="76"/>
                  <a:pt x="37" y="31"/>
                </a:cubicBezTo>
                <a:cubicBezTo>
                  <a:pt x="29" y="29"/>
                  <a:pt x="21" y="29"/>
                  <a:pt x="15" y="25"/>
                </a:cubicBezTo>
                <a:cubicBezTo>
                  <a:pt x="9" y="21"/>
                  <a:pt x="5" y="14"/>
                  <a:pt x="0" y="9"/>
                </a:cubicBezTo>
                <a:cubicBezTo>
                  <a:pt x="7" y="6"/>
                  <a:pt x="14" y="0"/>
                  <a:pt x="20" y="1"/>
                </a:cubicBezTo>
                <a:cubicBezTo>
                  <a:pt x="46" y="5"/>
                  <a:pt x="71" y="13"/>
                  <a:pt x="96" y="18"/>
                </a:cubicBezTo>
                <a:cubicBezTo>
                  <a:pt x="326" y="66"/>
                  <a:pt x="559" y="76"/>
                  <a:pt x="793" y="62"/>
                </a:cubicBezTo>
                <a:cubicBezTo>
                  <a:pt x="848" y="58"/>
                  <a:pt x="903" y="51"/>
                  <a:pt x="957" y="46"/>
                </a:cubicBezTo>
                <a:cubicBezTo>
                  <a:pt x="965" y="46"/>
                  <a:pt x="980" y="51"/>
                  <a:pt x="981" y="56"/>
                </a:cubicBezTo>
                <a:cubicBezTo>
                  <a:pt x="984" y="72"/>
                  <a:pt x="970" y="71"/>
                  <a:pt x="959" y="71"/>
                </a:cubicBezTo>
                <a:cubicBezTo>
                  <a:pt x="842" y="81"/>
                  <a:pt x="725" y="90"/>
                  <a:pt x="608" y="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" name="Freeform 39">
            <a:extLst>
              <a:ext uri="{FF2B5EF4-FFF2-40B4-BE49-F238E27FC236}">
                <a16:creationId xmlns:a16="http://schemas.microsoft.com/office/drawing/2014/main" id="{D65C1158-C521-4BA4-B352-36AD8D80DB6B}"/>
              </a:ext>
            </a:extLst>
          </p:cNvPr>
          <p:cNvSpPr/>
          <p:nvPr/>
        </p:nvSpPr>
        <p:spPr bwMode="auto">
          <a:xfrm>
            <a:off x="801688" y="5762625"/>
            <a:ext cx="577850" cy="479425"/>
          </a:xfrm>
          <a:custGeom>
            <a:avLst/>
            <a:gdLst>
              <a:gd name="T0" fmla="*/ 408 w 429"/>
              <a:gd name="T1" fmla="*/ 356 h 356"/>
              <a:gd name="T2" fmla="*/ 188 w 429"/>
              <a:gd name="T3" fmla="*/ 283 h 356"/>
              <a:gd name="T4" fmla="*/ 92 w 429"/>
              <a:gd name="T5" fmla="*/ 230 h 356"/>
              <a:gd name="T6" fmla="*/ 51 w 429"/>
              <a:gd name="T7" fmla="*/ 194 h 356"/>
              <a:gd name="T8" fmla="*/ 82 w 429"/>
              <a:gd name="T9" fmla="*/ 3 h 356"/>
              <a:gd name="T10" fmla="*/ 101 w 429"/>
              <a:gd name="T11" fmla="*/ 2 h 356"/>
              <a:gd name="T12" fmla="*/ 99 w 429"/>
              <a:gd name="T13" fmla="*/ 22 h 356"/>
              <a:gd name="T14" fmla="*/ 83 w 429"/>
              <a:gd name="T15" fmla="*/ 37 h 356"/>
              <a:gd name="T16" fmla="*/ 79 w 429"/>
              <a:gd name="T17" fmla="*/ 156 h 356"/>
              <a:gd name="T18" fmla="*/ 169 w 429"/>
              <a:gd name="T19" fmla="*/ 225 h 356"/>
              <a:gd name="T20" fmla="*/ 402 w 429"/>
              <a:gd name="T21" fmla="*/ 306 h 356"/>
              <a:gd name="T22" fmla="*/ 416 w 429"/>
              <a:gd name="T23" fmla="*/ 309 h 356"/>
              <a:gd name="T24" fmla="*/ 429 w 429"/>
              <a:gd name="T25" fmla="*/ 335 h 356"/>
              <a:gd name="T26" fmla="*/ 408 w 429"/>
              <a:gd name="T27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9" h="356">
                <a:moveTo>
                  <a:pt x="408" y="356"/>
                </a:moveTo>
                <a:cubicBezTo>
                  <a:pt x="333" y="332"/>
                  <a:pt x="260" y="310"/>
                  <a:pt x="188" y="283"/>
                </a:cubicBezTo>
                <a:cubicBezTo>
                  <a:pt x="154" y="270"/>
                  <a:pt x="123" y="249"/>
                  <a:pt x="92" y="230"/>
                </a:cubicBezTo>
                <a:cubicBezTo>
                  <a:pt x="77" y="220"/>
                  <a:pt x="64" y="207"/>
                  <a:pt x="51" y="194"/>
                </a:cubicBezTo>
                <a:cubicBezTo>
                  <a:pt x="0" y="139"/>
                  <a:pt x="17" y="40"/>
                  <a:pt x="82" y="3"/>
                </a:cubicBezTo>
                <a:cubicBezTo>
                  <a:pt x="87" y="0"/>
                  <a:pt x="94" y="2"/>
                  <a:pt x="101" y="2"/>
                </a:cubicBezTo>
                <a:cubicBezTo>
                  <a:pt x="100" y="8"/>
                  <a:pt x="102" y="16"/>
                  <a:pt x="99" y="22"/>
                </a:cubicBezTo>
                <a:cubicBezTo>
                  <a:pt x="96" y="28"/>
                  <a:pt x="89" y="32"/>
                  <a:pt x="83" y="37"/>
                </a:cubicBezTo>
                <a:cubicBezTo>
                  <a:pt x="41" y="75"/>
                  <a:pt x="46" y="117"/>
                  <a:pt x="79" y="156"/>
                </a:cubicBezTo>
                <a:cubicBezTo>
                  <a:pt x="103" y="184"/>
                  <a:pt x="136" y="207"/>
                  <a:pt x="169" y="225"/>
                </a:cubicBezTo>
                <a:cubicBezTo>
                  <a:pt x="242" y="266"/>
                  <a:pt x="322" y="287"/>
                  <a:pt x="402" y="306"/>
                </a:cubicBezTo>
                <a:cubicBezTo>
                  <a:pt x="407" y="307"/>
                  <a:pt x="414" y="306"/>
                  <a:pt x="416" y="309"/>
                </a:cubicBezTo>
                <a:cubicBezTo>
                  <a:pt x="422" y="317"/>
                  <a:pt x="429" y="327"/>
                  <a:pt x="429" y="335"/>
                </a:cubicBezTo>
                <a:cubicBezTo>
                  <a:pt x="428" y="342"/>
                  <a:pt x="417" y="348"/>
                  <a:pt x="408" y="3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" name="Freeform 40">
            <a:extLst>
              <a:ext uri="{FF2B5EF4-FFF2-40B4-BE49-F238E27FC236}">
                <a16:creationId xmlns:a16="http://schemas.microsoft.com/office/drawing/2014/main" id="{06C91A82-39FC-47DC-98BB-AA25043E4550}"/>
              </a:ext>
            </a:extLst>
          </p:cNvPr>
          <p:cNvSpPr/>
          <p:nvPr/>
        </p:nvSpPr>
        <p:spPr bwMode="auto">
          <a:xfrm>
            <a:off x="1603376" y="5389563"/>
            <a:ext cx="173038" cy="307975"/>
          </a:xfrm>
          <a:custGeom>
            <a:avLst/>
            <a:gdLst>
              <a:gd name="T0" fmla="*/ 1 w 129"/>
              <a:gd name="T1" fmla="*/ 186 h 228"/>
              <a:gd name="T2" fmla="*/ 68 w 129"/>
              <a:gd name="T3" fmla="*/ 21 h 228"/>
              <a:gd name="T4" fmla="*/ 116 w 129"/>
              <a:gd name="T5" fmla="*/ 11 h 228"/>
              <a:gd name="T6" fmla="*/ 113 w 129"/>
              <a:gd name="T7" fmla="*/ 59 h 228"/>
              <a:gd name="T8" fmla="*/ 59 w 129"/>
              <a:gd name="T9" fmla="*/ 190 h 228"/>
              <a:gd name="T10" fmla="*/ 28 w 129"/>
              <a:gd name="T11" fmla="*/ 226 h 228"/>
              <a:gd name="T12" fmla="*/ 1 w 129"/>
              <a:gd name="T13" fmla="*/ 18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28">
                <a:moveTo>
                  <a:pt x="1" y="186"/>
                </a:moveTo>
                <a:cubicBezTo>
                  <a:pt x="3" y="123"/>
                  <a:pt x="26" y="68"/>
                  <a:pt x="68" y="21"/>
                </a:cubicBezTo>
                <a:cubicBezTo>
                  <a:pt x="83" y="4"/>
                  <a:pt x="103" y="0"/>
                  <a:pt x="116" y="11"/>
                </a:cubicBezTo>
                <a:cubicBezTo>
                  <a:pt x="129" y="22"/>
                  <a:pt x="129" y="42"/>
                  <a:pt x="113" y="59"/>
                </a:cubicBezTo>
                <a:cubicBezTo>
                  <a:pt x="80" y="97"/>
                  <a:pt x="60" y="139"/>
                  <a:pt x="59" y="190"/>
                </a:cubicBezTo>
                <a:cubicBezTo>
                  <a:pt x="59" y="215"/>
                  <a:pt x="47" y="228"/>
                  <a:pt x="28" y="226"/>
                </a:cubicBezTo>
                <a:cubicBezTo>
                  <a:pt x="9" y="225"/>
                  <a:pt x="0" y="211"/>
                  <a:pt x="1" y="1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2" name="Freeform 41">
            <a:extLst>
              <a:ext uri="{FF2B5EF4-FFF2-40B4-BE49-F238E27FC236}">
                <a16:creationId xmlns:a16="http://schemas.microsoft.com/office/drawing/2014/main" id="{C2EBA0D1-3AFF-47D9-A797-32E0D7F7D17B}"/>
              </a:ext>
            </a:extLst>
          </p:cNvPr>
          <p:cNvSpPr/>
          <p:nvPr/>
        </p:nvSpPr>
        <p:spPr bwMode="auto">
          <a:xfrm>
            <a:off x="2182813" y="5405438"/>
            <a:ext cx="161925" cy="290513"/>
          </a:xfrm>
          <a:custGeom>
            <a:avLst/>
            <a:gdLst>
              <a:gd name="T0" fmla="*/ 120 w 120"/>
              <a:gd name="T1" fmla="*/ 187 h 216"/>
              <a:gd name="T2" fmla="*/ 90 w 120"/>
              <a:gd name="T3" fmla="*/ 215 h 216"/>
              <a:gd name="T4" fmla="*/ 60 w 120"/>
              <a:gd name="T5" fmla="*/ 183 h 216"/>
              <a:gd name="T6" fmla="*/ 15 w 120"/>
              <a:gd name="T7" fmla="*/ 59 h 216"/>
              <a:gd name="T8" fmla="*/ 17 w 120"/>
              <a:gd name="T9" fmla="*/ 13 h 216"/>
              <a:gd name="T10" fmla="*/ 62 w 120"/>
              <a:gd name="T11" fmla="*/ 23 h 216"/>
              <a:gd name="T12" fmla="*/ 120 w 120"/>
              <a:gd name="T13" fmla="*/ 18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216">
                <a:moveTo>
                  <a:pt x="120" y="187"/>
                </a:moveTo>
                <a:cubicBezTo>
                  <a:pt x="119" y="199"/>
                  <a:pt x="113" y="214"/>
                  <a:pt x="90" y="215"/>
                </a:cubicBezTo>
                <a:cubicBezTo>
                  <a:pt x="70" y="216"/>
                  <a:pt x="61" y="202"/>
                  <a:pt x="60" y="183"/>
                </a:cubicBezTo>
                <a:cubicBezTo>
                  <a:pt x="60" y="136"/>
                  <a:pt x="44" y="95"/>
                  <a:pt x="15" y="59"/>
                </a:cubicBezTo>
                <a:cubicBezTo>
                  <a:pt x="3" y="43"/>
                  <a:pt x="0" y="26"/>
                  <a:pt x="17" y="13"/>
                </a:cubicBezTo>
                <a:cubicBezTo>
                  <a:pt x="35" y="0"/>
                  <a:pt x="50" y="7"/>
                  <a:pt x="62" y="23"/>
                </a:cubicBezTo>
                <a:cubicBezTo>
                  <a:pt x="99" y="69"/>
                  <a:pt x="117" y="121"/>
                  <a:pt x="120" y="1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3" name="Freeform 42">
            <a:extLst>
              <a:ext uri="{FF2B5EF4-FFF2-40B4-BE49-F238E27FC236}">
                <a16:creationId xmlns:a16="http://schemas.microsoft.com/office/drawing/2014/main" id="{42C8359D-CD0F-4AFD-9BA2-B1D3A4ED91B4}"/>
              </a:ext>
            </a:extLst>
          </p:cNvPr>
          <p:cNvSpPr/>
          <p:nvPr/>
        </p:nvSpPr>
        <p:spPr bwMode="auto">
          <a:xfrm>
            <a:off x="2062163" y="4232275"/>
            <a:ext cx="230188" cy="201613"/>
          </a:xfrm>
          <a:custGeom>
            <a:avLst/>
            <a:gdLst>
              <a:gd name="T0" fmla="*/ 126 w 170"/>
              <a:gd name="T1" fmla="*/ 0 h 150"/>
              <a:gd name="T2" fmla="*/ 154 w 170"/>
              <a:gd name="T3" fmla="*/ 43 h 150"/>
              <a:gd name="T4" fmla="*/ 39 w 170"/>
              <a:gd name="T5" fmla="*/ 145 h 150"/>
              <a:gd name="T6" fmla="*/ 5 w 170"/>
              <a:gd name="T7" fmla="*/ 135 h 150"/>
              <a:gd name="T8" fmla="*/ 8 w 170"/>
              <a:gd name="T9" fmla="*/ 100 h 150"/>
              <a:gd name="T10" fmla="*/ 111 w 170"/>
              <a:gd name="T11" fmla="*/ 6 h 150"/>
              <a:gd name="T12" fmla="*/ 126 w 170"/>
              <a:gd name="T13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150">
                <a:moveTo>
                  <a:pt x="126" y="0"/>
                </a:moveTo>
                <a:cubicBezTo>
                  <a:pt x="153" y="0"/>
                  <a:pt x="170" y="27"/>
                  <a:pt x="154" y="43"/>
                </a:cubicBezTo>
                <a:cubicBezTo>
                  <a:pt x="118" y="80"/>
                  <a:pt x="79" y="113"/>
                  <a:pt x="39" y="145"/>
                </a:cubicBezTo>
                <a:cubicBezTo>
                  <a:pt x="33" y="150"/>
                  <a:pt x="11" y="143"/>
                  <a:pt x="5" y="135"/>
                </a:cubicBezTo>
                <a:cubicBezTo>
                  <a:pt x="0" y="127"/>
                  <a:pt x="1" y="107"/>
                  <a:pt x="8" y="100"/>
                </a:cubicBezTo>
                <a:cubicBezTo>
                  <a:pt x="41" y="67"/>
                  <a:pt x="76" y="37"/>
                  <a:pt x="111" y="6"/>
                </a:cubicBezTo>
                <a:cubicBezTo>
                  <a:pt x="116" y="2"/>
                  <a:pt x="123" y="1"/>
                  <a:pt x="12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4" name="Freeform 43">
            <a:extLst>
              <a:ext uri="{FF2B5EF4-FFF2-40B4-BE49-F238E27FC236}">
                <a16:creationId xmlns:a16="http://schemas.microsoft.com/office/drawing/2014/main" id="{4A902376-C60B-4A2F-81BE-1336D397E136}"/>
              </a:ext>
            </a:extLst>
          </p:cNvPr>
          <p:cNvSpPr/>
          <p:nvPr/>
        </p:nvSpPr>
        <p:spPr bwMode="auto">
          <a:xfrm>
            <a:off x="2919413" y="5938838"/>
            <a:ext cx="417513" cy="354013"/>
          </a:xfrm>
          <a:custGeom>
            <a:avLst/>
            <a:gdLst>
              <a:gd name="T0" fmla="*/ 310 w 310"/>
              <a:gd name="T1" fmla="*/ 12 h 263"/>
              <a:gd name="T2" fmla="*/ 263 w 310"/>
              <a:gd name="T3" fmla="*/ 122 h 263"/>
              <a:gd name="T4" fmla="*/ 97 w 310"/>
              <a:gd name="T5" fmla="*/ 232 h 263"/>
              <a:gd name="T6" fmla="*/ 28 w 310"/>
              <a:gd name="T7" fmla="*/ 260 h 263"/>
              <a:gd name="T8" fmla="*/ 0 w 310"/>
              <a:gd name="T9" fmla="*/ 258 h 263"/>
              <a:gd name="T10" fmla="*/ 18 w 310"/>
              <a:gd name="T11" fmla="*/ 237 h 263"/>
              <a:gd name="T12" fmla="*/ 198 w 310"/>
              <a:gd name="T13" fmla="*/ 144 h 263"/>
              <a:gd name="T14" fmla="*/ 285 w 310"/>
              <a:gd name="T15" fmla="*/ 12 h 263"/>
              <a:gd name="T16" fmla="*/ 299 w 310"/>
              <a:gd name="T17" fmla="*/ 0 h 263"/>
              <a:gd name="T18" fmla="*/ 310 w 310"/>
              <a:gd name="T19" fmla="*/ 1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0" h="263">
                <a:moveTo>
                  <a:pt x="310" y="12"/>
                </a:moveTo>
                <a:cubicBezTo>
                  <a:pt x="307" y="57"/>
                  <a:pt x="290" y="92"/>
                  <a:pt x="263" y="122"/>
                </a:cubicBezTo>
                <a:cubicBezTo>
                  <a:pt x="217" y="172"/>
                  <a:pt x="158" y="205"/>
                  <a:pt x="97" y="232"/>
                </a:cubicBezTo>
                <a:cubicBezTo>
                  <a:pt x="75" y="243"/>
                  <a:pt x="51" y="252"/>
                  <a:pt x="28" y="260"/>
                </a:cubicBezTo>
                <a:cubicBezTo>
                  <a:pt x="19" y="263"/>
                  <a:pt x="9" y="259"/>
                  <a:pt x="0" y="258"/>
                </a:cubicBezTo>
                <a:cubicBezTo>
                  <a:pt x="6" y="251"/>
                  <a:pt x="11" y="240"/>
                  <a:pt x="18" y="237"/>
                </a:cubicBezTo>
                <a:cubicBezTo>
                  <a:pt x="82" y="212"/>
                  <a:pt x="144" y="186"/>
                  <a:pt x="198" y="144"/>
                </a:cubicBezTo>
                <a:cubicBezTo>
                  <a:pt x="242" y="110"/>
                  <a:pt x="279" y="72"/>
                  <a:pt x="285" y="12"/>
                </a:cubicBezTo>
                <a:cubicBezTo>
                  <a:pt x="285" y="8"/>
                  <a:pt x="295" y="0"/>
                  <a:pt x="299" y="0"/>
                </a:cubicBezTo>
                <a:cubicBezTo>
                  <a:pt x="304" y="1"/>
                  <a:pt x="308" y="9"/>
                  <a:pt x="310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5" name="Freeform 44">
            <a:extLst>
              <a:ext uri="{FF2B5EF4-FFF2-40B4-BE49-F238E27FC236}">
                <a16:creationId xmlns:a16="http://schemas.microsoft.com/office/drawing/2014/main" id="{FBAD5B93-D05A-4513-A16B-500CD3923106}"/>
              </a:ext>
            </a:extLst>
          </p:cNvPr>
          <p:cNvSpPr/>
          <p:nvPr/>
        </p:nvSpPr>
        <p:spPr bwMode="auto">
          <a:xfrm>
            <a:off x="617538" y="6283325"/>
            <a:ext cx="827088" cy="349250"/>
          </a:xfrm>
          <a:custGeom>
            <a:avLst/>
            <a:gdLst>
              <a:gd name="T0" fmla="*/ 612 w 614"/>
              <a:gd name="T1" fmla="*/ 234 h 259"/>
              <a:gd name="T2" fmla="*/ 0 w 614"/>
              <a:gd name="T3" fmla="*/ 6 h 259"/>
              <a:gd name="T4" fmla="*/ 4 w 614"/>
              <a:gd name="T5" fmla="*/ 0 h 259"/>
              <a:gd name="T6" fmla="*/ 78 w 614"/>
              <a:gd name="T7" fmla="*/ 50 h 259"/>
              <a:gd name="T8" fmla="*/ 162 w 614"/>
              <a:gd name="T9" fmla="*/ 95 h 259"/>
              <a:gd name="T10" fmla="*/ 249 w 614"/>
              <a:gd name="T11" fmla="*/ 133 h 259"/>
              <a:gd name="T12" fmla="*/ 339 w 614"/>
              <a:gd name="T13" fmla="*/ 164 h 259"/>
              <a:gd name="T14" fmla="*/ 430 w 614"/>
              <a:gd name="T15" fmla="*/ 189 h 259"/>
              <a:gd name="T16" fmla="*/ 523 w 614"/>
              <a:gd name="T17" fmla="*/ 209 h 259"/>
              <a:gd name="T18" fmla="*/ 614 w 614"/>
              <a:gd name="T19" fmla="*/ 227 h 259"/>
              <a:gd name="T20" fmla="*/ 612 w 614"/>
              <a:gd name="T21" fmla="*/ 234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4" h="259">
                <a:moveTo>
                  <a:pt x="612" y="234"/>
                </a:moveTo>
                <a:cubicBezTo>
                  <a:pt x="506" y="259"/>
                  <a:pt x="53" y="91"/>
                  <a:pt x="0" y="6"/>
                </a:cubicBezTo>
                <a:cubicBezTo>
                  <a:pt x="2" y="4"/>
                  <a:pt x="3" y="2"/>
                  <a:pt x="4" y="0"/>
                </a:cubicBezTo>
                <a:cubicBezTo>
                  <a:pt x="29" y="17"/>
                  <a:pt x="53" y="35"/>
                  <a:pt x="78" y="50"/>
                </a:cubicBezTo>
                <a:cubicBezTo>
                  <a:pt x="106" y="66"/>
                  <a:pt x="133" y="82"/>
                  <a:pt x="162" y="95"/>
                </a:cubicBezTo>
                <a:cubicBezTo>
                  <a:pt x="190" y="109"/>
                  <a:pt x="220" y="122"/>
                  <a:pt x="249" y="133"/>
                </a:cubicBezTo>
                <a:cubicBezTo>
                  <a:pt x="279" y="144"/>
                  <a:pt x="309" y="155"/>
                  <a:pt x="339" y="164"/>
                </a:cubicBezTo>
                <a:cubicBezTo>
                  <a:pt x="369" y="173"/>
                  <a:pt x="400" y="181"/>
                  <a:pt x="430" y="189"/>
                </a:cubicBezTo>
                <a:cubicBezTo>
                  <a:pt x="461" y="197"/>
                  <a:pt x="492" y="203"/>
                  <a:pt x="523" y="209"/>
                </a:cubicBezTo>
                <a:cubicBezTo>
                  <a:pt x="553" y="216"/>
                  <a:pt x="584" y="221"/>
                  <a:pt x="614" y="227"/>
                </a:cubicBezTo>
                <a:cubicBezTo>
                  <a:pt x="614" y="229"/>
                  <a:pt x="613" y="231"/>
                  <a:pt x="612" y="2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6" name="Freeform 45">
            <a:extLst>
              <a:ext uri="{FF2B5EF4-FFF2-40B4-BE49-F238E27FC236}">
                <a16:creationId xmlns:a16="http://schemas.microsoft.com/office/drawing/2014/main" id="{DCB40934-1BD5-47E7-9CBF-C20A1B7BDA74}"/>
              </a:ext>
            </a:extLst>
          </p:cNvPr>
          <p:cNvSpPr/>
          <p:nvPr/>
        </p:nvSpPr>
        <p:spPr bwMode="auto">
          <a:xfrm>
            <a:off x="739776" y="6124575"/>
            <a:ext cx="392113" cy="201613"/>
          </a:xfrm>
          <a:custGeom>
            <a:avLst/>
            <a:gdLst>
              <a:gd name="T0" fmla="*/ 13 w 291"/>
              <a:gd name="T1" fmla="*/ 0 h 149"/>
              <a:gd name="T2" fmla="*/ 27 w 291"/>
              <a:gd name="T3" fmla="*/ 8 h 149"/>
              <a:gd name="T4" fmla="*/ 262 w 291"/>
              <a:gd name="T5" fmla="*/ 117 h 149"/>
              <a:gd name="T6" fmla="*/ 280 w 291"/>
              <a:gd name="T7" fmla="*/ 124 h 149"/>
              <a:gd name="T8" fmla="*/ 291 w 291"/>
              <a:gd name="T9" fmla="*/ 140 h 149"/>
              <a:gd name="T10" fmla="*/ 275 w 291"/>
              <a:gd name="T11" fmla="*/ 148 h 149"/>
              <a:gd name="T12" fmla="*/ 268 w 291"/>
              <a:gd name="T13" fmla="*/ 147 h 149"/>
              <a:gd name="T14" fmla="*/ 20 w 291"/>
              <a:gd name="T15" fmla="*/ 36 h 149"/>
              <a:gd name="T16" fmla="*/ 3 w 291"/>
              <a:gd name="T17" fmla="*/ 21 h 149"/>
              <a:gd name="T18" fmla="*/ 2 w 291"/>
              <a:gd name="T19" fmla="*/ 8 h 149"/>
              <a:gd name="T20" fmla="*/ 13 w 291"/>
              <a:gd name="T2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" h="149">
                <a:moveTo>
                  <a:pt x="13" y="0"/>
                </a:moveTo>
                <a:cubicBezTo>
                  <a:pt x="19" y="3"/>
                  <a:pt x="23" y="5"/>
                  <a:pt x="27" y="8"/>
                </a:cubicBezTo>
                <a:cubicBezTo>
                  <a:pt x="98" y="60"/>
                  <a:pt x="179" y="91"/>
                  <a:pt x="262" y="117"/>
                </a:cubicBezTo>
                <a:cubicBezTo>
                  <a:pt x="268" y="119"/>
                  <a:pt x="276" y="120"/>
                  <a:pt x="280" y="124"/>
                </a:cubicBezTo>
                <a:cubicBezTo>
                  <a:pt x="285" y="128"/>
                  <a:pt x="288" y="135"/>
                  <a:pt x="291" y="140"/>
                </a:cubicBezTo>
                <a:cubicBezTo>
                  <a:pt x="286" y="143"/>
                  <a:pt x="281" y="146"/>
                  <a:pt x="275" y="148"/>
                </a:cubicBezTo>
                <a:cubicBezTo>
                  <a:pt x="273" y="149"/>
                  <a:pt x="270" y="147"/>
                  <a:pt x="268" y="147"/>
                </a:cubicBezTo>
                <a:cubicBezTo>
                  <a:pt x="181" y="120"/>
                  <a:pt x="96" y="88"/>
                  <a:pt x="20" y="36"/>
                </a:cubicBezTo>
                <a:cubicBezTo>
                  <a:pt x="14" y="31"/>
                  <a:pt x="7" y="27"/>
                  <a:pt x="3" y="21"/>
                </a:cubicBezTo>
                <a:cubicBezTo>
                  <a:pt x="0" y="18"/>
                  <a:pt x="0" y="11"/>
                  <a:pt x="2" y="8"/>
                </a:cubicBezTo>
                <a:cubicBezTo>
                  <a:pt x="3" y="4"/>
                  <a:pt x="9" y="3"/>
                  <a:pt x="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7" name="Freeform 46">
            <a:extLst>
              <a:ext uri="{FF2B5EF4-FFF2-40B4-BE49-F238E27FC236}">
                <a16:creationId xmlns:a16="http://schemas.microsoft.com/office/drawing/2014/main" id="{C1F0D4D0-8885-43B8-84AD-224949838A6A}"/>
              </a:ext>
            </a:extLst>
          </p:cNvPr>
          <p:cNvSpPr/>
          <p:nvPr/>
        </p:nvSpPr>
        <p:spPr bwMode="auto">
          <a:xfrm>
            <a:off x="1635126" y="5757863"/>
            <a:ext cx="160338" cy="176213"/>
          </a:xfrm>
          <a:custGeom>
            <a:avLst/>
            <a:gdLst>
              <a:gd name="T0" fmla="*/ 118 w 118"/>
              <a:gd name="T1" fmla="*/ 105 h 130"/>
              <a:gd name="T2" fmla="*/ 100 w 118"/>
              <a:gd name="T3" fmla="*/ 126 h 130"/>
              <a:gd name="T4" fmla="*/ 68 w 118"/>
              <a:gd name="T5" fmla="*/ 123 h 130"/>
              <a:gd name="T6" fmla="*/ 4 w 118"/>
              <a:gd name="T7" fmla="*/ 38 h 130"/>
              <a:gd name="T8" fmla="*/ 14 w 118"/>
              <a:gd name="T9" fmla="*/ 5 h 130"/>
              <a:gd name="T10" fmla="*/ 51 w 118"/>
              <a:gd name="T11" fmla="*/ 8 h 130"/>
              <a:gd name="T12" fmla="*/ 111 w 118"/>
              <a:gd name="T13" fmla="*/ 87 h 130"/>
              <a:gd name="T14" fmla="*/ 118 w 118"/>
              <a:gd name="T15" fmla="*/ 10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" h="130">
                <a:moveTo>
                  <a:pt x="118" y="105"/>
                </a:moveTo>
                <a:cubicBezTo>
                  <a:pt x="112" y="111"/>
                  <a:pt x="108" y="123"/>
                  <a:pt x="100" y="126"/>
                </a:cubicBezTo>
                <a:cubicBezTo>
                  <a:pt x="90" y="130"/>
                  <a:pt x="73" y="129"/>
                  <a:pt x="68" y="123"/>
                </a:cubicBezTo>
                <a:cubicBezTo>
                  <a:pt x="45" y="97"/>
                  <a:pt x="23" y="68"/>
                  <a:pt x="4" y="38"/>
                </a:cubicBezTo>
                <a:cubicBezTo>
                  <a:pt x="0" y="31"/>
                  <a:pt x="6" y="9"/>
                  <a:pt x="14" y="5"/>
                </a:cubicBezTo>
                <a:cubicBezTo>
                  <a:pt x="23" y="0"/>
                  <a:pt x="44" y="1"/>
                  <a:pt x="51" y="8"/>
                </a:cubicBezTo>
                <a:cubicBezTo>
                  <a:pt x="73" y="32"/>
                  <a:pt x="91" y="60"/>
                  <a:pt x="111" y="87"/>
                </a:cubicBezTo>
                <a:cubicBezTo>
                  <a:pt x="114" y="90"/>
                  <a:pt x="114" y="96"/>
                  <a:pt x="118" y="1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8" name="Freeform 47">
            <a:extLst>
              <a:ext uri="{FF2B5EF4-FFF2-40B4-BE49-F238E27FC236}">
                <a16:creationId xmlns:a16="http://schemas.microsoft.com/office/drawing/2014/main" id="{12AA89BE-5F7C-4C1D-96A8-02071D4CE1A6}"/>
              </a:ext>
            </a:extLst>
          </p:cNvPr>
          <p:cNvSpPr/>
          <p:nvPr/>
        </p:nvSpPr>
        <p:spPr bwMode="auto">
          <a:xfrm>
            <a:off x="958851" y="5597525"/>
            <a:ext cx="387350" cy="163513"/>
          </a:xfrm>
          <a:custGeom>
            <a:avLst/>
            <a:gdLst>
              <a:gd name="T0" fmla="*/ 10 w 287"/>
              <a:gd name="T1" fmla="*/ 121 h 121"/>
              <a:gd name="T2" fmla="*/ 1 w 287"/>
              <a:gd name="T3" fmla="*/ 112 h 121"/>
              <a:gd name="T4" fmla="*/ 5 w 287"/>
              <a:gd name="T5" fmla="*/ 97 h 121"/>
              <a:gd name="T6" fmla="*/ 24 w 287"/>
              <a:gd name="T7" fmla="*/ 85 h 121"/>
              <a:gd name="T8" fmla="*/ 264 w 287"/>
              <a:gd name="T9" fmla="*/ 1 h 121"/>
              <a:gd name="T10" fmla="*/ 287 w 287"/>
              <a:gd name="T11" fmla="*/ 7 h 121"/>
              <a:gd name="T12" fmla="*/ 271 w 287"/>
              <a:gd name="T13" fmla="*/ 25 h 121"/>
              <a:gd name="T14" fmla="*/ 21 w 287"/>
              <a:gd name="T15" fmla="*/ 116 h 121"/>
              <a:gd name="T16" fmla="*/ 10 w 287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7" h="120">
                <a:moveTo>
                  <a:pt x="10" y="121"/>
                </a:moveTo>
                <a:cubicBezTo>
                  <a:pt x="7" y="118"/>
                  <a:pt x="1" y="115"/>
                  <a:pt x="1" y="112"/>
                </a:cubicBezTo>
                <a:cubicBezTo>
                  <a:pt x="0" y="107"/>
                  <a:pt x="2" y="100"/>
                  <a:pt x="5" y="97"/>
                </a:cubicBezTo>
                <a:cubicBezTo>
                  <a:pt x="10" y="92"/>
                  <a:pt x="17" y="88"/>
                  <a:pt x="24" y="85"/>
                </a:cubicBezTo>
                <a:cubicBezTo>
                  <a:pt x="99" y="45"/>
                  <a:pt x="180" y="19"/>
                  <a:pt x="264" y="1"/>
                </a:cubicBezTo>
                <a:cubicBezTo>
                  <a:pt x="270" y="0"/>
                  <a:pt x="279" y="5"/>
                  <a:pt x="287" y="7"/>
                </a:cubicBezTo>
                <a:cubicBezTo>
                  <a:pt x="281" y="13"/>
                  <a:pt x="277" y="23"/>
                  <a:pt x="271" y="25"/>
                </a:cubicBezTo>
                <a:cubicBezTo>
                  <a:pt x="184" y="46"/>
                  <a:pt x="99" y="71"/>
                  <a:pt x="21" y="116"/>
                </a:cubicBezTo>
                <a:cubicBezTo>
                  <a:pt x="18" y="118"/>
                  <a:pt x="15" y="119"/>
                  <a:pt x="10" y="1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9" name="Freeform 48">
            <a:extLst>
              <a:ext uri="{FF2B5EF4-FFF2-40B4-BE49-F238E27FC236}">
                <a16:creationId xmlns:a16="http://schemas.microsoft.com/office/drawing/2014/main" id="{5F6A75AB-CA40-47C5-A675-6D73E1AB2E15}"/>
              </a:ext>
            </a:extLst>
          </p:cNvPr>
          <p:cNvSpPr/>
          <p:nvPr/>
        </p:nvSpPr>
        <p:spPr bwMode="auto">
          <a:xfrm>
            <a:off x="2249488" y="4037013"/>
            <a:ext cx="95250" cy="176213"/>
          </a:xfrm>
          <a:custGeom>
            <a:avLst/>
            <a:gdLst>
              <a:gd name="T0" fmla="*/ 70 w 71"/>
              <a:gd name="T1" fmla="*/ 51 h 131"/>
              <a:gd name="T2" fmla="*/ 59 w 71"/>
              <a:gd name="T3" fmla="*/ 106 h 131"/>
              <a:gd name="T4" fmla="*/ 23 w 71"/>
              <a:gd name="T5" fmla="*/ 126 h 131"/>
              <a:gd name="T6" fmla="*/ 3 w 71"/>
              <a:gd name="T7" fmla="*/ 91 h 131"/>
              <a:gd name="T8" fmla="*/ 11 w 71"/>
              <a:gd name="T9" fmla="*/ 40 h 131"/>
              <a:gd name="T10" fmla="*/ 44 w 71"/>
              <a:gd name="T11" fmla="*/ 2 h 131"/>
              <a:gd name="T12" fmla="*/ 70 w 71"/>
              <a:gd name="T13" fmla="*/ 5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131">
                <a:moveTo>
                  <a:pt x="70" y="51"/>
                </a:moveTo>
                <a:cubicBezTo>
                  <a:pt x="68" y="64"/>
                  <a:pt x="65" y="85"/>
                  <a:pt x="59" y="106"/>
                </a:cubicBezTo>
                <a:cubicBezTo>
                  <a:pt x="55" y="124"/>
                  <a:pt x="40" y="131"/>
                  <a:pt x="23" y="126"/>
                </a:cubicBezTo>
                <a:cubicBezTo>
                  <a:pt x="6" y="122"/>
                  <a:pt x="0" y="109"/>
                  <a:pt x="3" y="91"/>
                </a:cubicBezTo>
                <a:cubicBezTo>
                  <a:pt x="6" y="74"/>
                  <a:pt x="9" y="57"/>
                  <a:pt x="11" y="40"/>
                </a:cubicBezTo>
                <a:cubicBezTo>
                  <a:pt x="13" y="13"/>
                  <a:pt x="24" y="0"/>
                  <a:pt x="44" y="2"/>
                </a:cubicBezTo>
                <a:cubicBezTo>
                  <a:pt x="68" y="5"/>
                  <a:pt x="71" y="22"/>
                  <a:pt x="70" y="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0" name="Freeform 49">
            <a:extLst>
              <a:ext uri="{FF2B5EF4-FFF2-40B4-BE49-F238E27FC236}">
                <a16:creationId xmlns:a16="http://schemas.microsoft.com/office/drawing/2014/main" id="{2CFA69C1-9275-41B4-BFFF-32C34BE79A81}"/>
              </a:ext>
            </a:extLst>
          </p:cNvPr>
          <p:cNvSpPr/>
          <p:nvPr/>
        </p:nvSpPr>
        <p:spPr bwMode="auto">
          <a:xfrm>
            <a:off x="833438" y="5524500"/>
            <a:ext cx="581025" cy="195263"/>
          </a:xfrm>
          <a:custGeom>
            <a:avLst/>
            <a:gdLst>
              <a:gd name="T0" fmla="*/ 431 w 431"/>
              <a:gd name="T1" fmla="*/ 12 h 145"/>
              <a:gd name="T2" fmla="*/ 4 w 431"/>
              <a:gd name="T3" fmla="*/ 145 h 145"/>
              <a:gd name="T4" fmla="*/ 0 w 431"/>
              <a:gd name="T5" fmla="*/ 132 h 145"/>
              <a:gd name="T6" fmla="*/ 428 w 431"/>
              <a:gd name="T7" fmla="*/ 0 h 145"/>
              <a:gd name="T8" fmla="*/ 431 w 431"/>
              <a:gd name="T9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" h="145">
                <a:moveTo>
                  <a:pt x="431" y="12"/>
                </a:moveTo>
                <a:cubicBezTo>
                  <a:pt x="284" y="39"/>
                  <a:pt x="138" y="73"/>
                  <a:pt x="4" y="145"/>
                </a:cubicBezTo>
                <a:cubicBezTo>
                  <a:pt x="3" y="140"/>
                  <a:pt x="2" y="136"/>
                  <a:pt x="0" y="132"/>
                </a:cubicBezTo>
                <a:cubicBezTo>
                  <a:pt x="134" y="59"/>
                  <a:pt x="279" y="25"/>
                  <a:pt x="428" y="0"/>
                </a:cubicBezTo>
                <a:cubicBezTo>
                  <a:pt x="429" y="4"/>
                  <a:pt x="430" y="8"/>
                  <a:pt x="431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1" name="Freeform 50">
            <a:extLst>
              <a:ext uri="{FF2B5EF4-FFF2-40B4-BE49-F238E27FC236}">
                <a16:creationId xmlns:a16="http://schemas.microsoft.com/office/drawing/2014/main" id="{79714B1F-8F1C-432A-989C-8BDF73DCCCD0}"/>
              </a:ext>
            </a:extLst>
          </p:cNvPr>
          <p:cNvSpPr/>
          <p:nvPr/>
        </p:nvSpPr>
        <p:spPr bwMode="auto">
          <a:xfrm>
            <a:off x="2830513" y="5591175"/>
            <a:ext cx="488950" cy="323850"/>
          </a:xfrm>
          <a:custGeom>
            <a:avLst/>
            <a:gdLst>
              <a:gd name="T0" fmla="*/ 2 w 363"/>
              <a:gd name="T1" fmla="*/ 1 h 240"/>
              <a:gd name="T2" fmla="*/ 16 w 363"/>
              <a:gd name="T3" fmla="*/ 1 h 240"/>
              <a:gd name="T4" fmla="*/ 293 w 363"/>
              <a:gd name="T5" fmla="*/ 134 h 240"/>
              <a:gd name="T6" fmla="*/ 357 w 363"/>
              <a:gd name="T7" fmla="*/ 213 h 240"/>
              <a:gd name="T8" fmla="*/ 363 w 363"/>
              <a:gd name="T9" fmla="*/ 240 h 240"/>
              <a:gd name="T10" fmla="*/ 351 w 363"/>
              <a:gd name="T11" fmla="*/ 232 h 240"/>
              <a:gd name="T12" fmla="*/ 193 w 363"/>
              <a:gd name="T13" fmla="*/ 86 h 240"/>
              <a:gd name="T14" fmla="*/ 24 w 363"/>
              <a:gd name="T15" fmla="*/ 18 h 240"/>
              <a:gd name="T16" fmla="*/ 0 w 363"/>
              <a:gd name="T17" fmla="*/ 8 h 240"/>
              <a:gd name="T18" fmla="*/ 2 w 363"/>
              <a:gd name="T19" fmla="*/ 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240">
                <a:moveTo>
                  <a:pt x="2" y="1"/>
                </a:moveTo>
                <a:cubicBezTo>
                  <a:pt x="7" y="1"/>
                  <a:pt x="12" y="0"/>
                  <a:pt x="16" y="1"/>
                </a:cubicBezTo>
                <a:cubicBezTo>
                  <a:pt x="115" y="30"/>
                  <a:pt x="213" y="65"/>
                  <a:pt x="293" y="134"/>
                </a:cubicBezTo>
                <a:cubicBezTo>
                  <a:pt x="318" y="155"/>
                  <a:pt x="336" y="186"/>
                  <a:pt x="357" y="213"/>
                </a:cubicBezTo>
                <a:cubicBezTo>
                  <a:pt x="361" y="218"/>
                  <a:pt x="360" y="227"/>
                  <a:pt x="363" y="240"/>
                </a:cubicBezTo>
                <a:cubicBezTo>
                  <a:pt x="356" y="235"/>
                  <a:pt x="352" y="234"/>
                  <a:pt x="351" y="232"/>
                </a:cubicBezTo>
                <a:cubicBezTo>
                  <a:pt x="320" y="160"/>
                  <a:pt x="260" y="118"/>
                  <a:pt x="193" y="86"/>
                </a:cubicBezTo>
                <a:cubicBezTo>
                  <a:pt x="139" y="60"/>
                  <a:pt x="81" y="40"/>
                  <a:pt x="24" y="18"/>
                </a:cubicBezTo>
                <a:cubicBezTo>
                  <a:pt x="16" y="15"/>
                  <a:pt x="8" y="12"/>
                  <a:pt x="0" y="8"/>
                </a:cubicBezTo>
                <a:cubicBezTo>
                  <a:pt x="1" y="6"/>
                  <a:pt x="2" y="3"/>
                  <a:pt x="2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2" name="Freeform 51">
            <a:extLst>
              <a:ext uri="{FF2B5EF4-FFF2-40B4-BE49-F238E27FC236}">
                <a16:creationId xmlns:a16="http://schemas.microsoft.com/office/drawing/2014/main" id="{EAC1911C-CD90-4B10-965D-A77670B1698A}"/>
              </a:ext>
            </a:extLst>
          </p:cNvPr>
          <p:cNvSpPr/>
          <p:nvPr/>
        </p:nvSpPr>
        <p:spPr bwMode="auto">
          <a:xfrm>
            <a:off x="625476" y="5745163"/>
            <a:ext cx="158750" cy="371475"/>
          </a:xfrm>
          <a:custGeom>
            <a:avLst/>
            <a:gdLst>
              <a:gd name="T0" fmla="*/ 118 w 118"/>
              <a:gd name="T1" fmla="*/ 6 h 276"/>
              <a:gd name="T2" fmla="*/ 64 w 118"/>
              <a:gd name="T3" fmla="*/ 56 h 276"/>
              <a:gd name="T4" fmla="*/ 61 w 118"/>
              <a:gd name="T5" fmla="*/ 243 h 276"/>
              <a:gd name="T6" fmla="*/ 68 w 118"/>
              <a:gd name="T7" fmla="*/ 251 h 276"/>
              <a:gd name="T8" fmla="*/ 72 w 118"/>
              <a:gd name="T9" fmla="*/ 276 h 276"/>
              <a:gd name="T10" fmla="*/ 49 w 118"/>
              <a:gd name="T11" fmla="*/ 269 h 276"/>
              <a:gd name="T12" fmla="*/ 1 w 118"/>
              <a:gd name="T13" fmla="*/ 170 h 276"/>
              <a:gd name="T14" fmla="*/ 18 w 118"/>
              <a:gd name="T15" fmla="*/ 99 h 276"/>
              <a:gd name="T16" fmla="*/ 102 w 118"/>
              <a:gd name="T17" fmla="*/ 2 h 276"/>
              <a:gd name="T18" fmla="*/ 115 w 118"/>
              <a:gd name="T19" fmla="*/ 0 h 276"/>
              <a:gd name="T20" fmla="*/ 118 w 118"/>
              <a:gd name="T21" fmla="*/ 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276">
                <a:moveTo>
                  <a:pt x="118" y="6"/>
                </a:moveTo>
                <a:cubicBezTo>
                  <a:pt x="100" y="22"/>
                  <a:pt x="82" y="39"/>
                  <a:pt x="64" y="56"/>
                </a:cubicBezTo>
                <a:cubicBezTo>
                  <a:pt x="2" y="115"/>
                  <a:pt x="14" y="183"/>
                  <a:pt x="61" y="243"/>
                </a:cubicBezTo>
                <a:cubicBezTo>
                  <a:pt x="63" y="246"/>
                  <a:pt x="67" y="248"/>
                  <a:pt x="68" y="251"/>
                </a:cubicBezTo>
                <a:cubicBezTo>
                  <a:pt x="70" y="259"/>
                  <a:pt x="71" y="268"/>
                  <a:pt x="72" y="276"/>
                </a:cubicBezTo>
                <a:cubicBezTo>
                  <a:pt x="65" y="274"/>
                  <a:pt x="54" y="274"/>
                  <a:pt x="49" y="269"/>
                </a:cubicBezTo>
                <a:cubicBezTo>
                  <a:pt x="22" y="242"/>
                  <a:pt x="1" y="209"/>
                  <a:pt x="1" y="170"/>
                </a:cubicBezTo>
                <a:cubicBezTo>
                  <a:pt x="0" y="146"/>
                  <a:pt x="9" y="121"/>
                  <a:pt x="18" y="99"/>
                </a:cubicBezTo>
                <a:cubicBezTo>
                  <a:pt x="34" y="57"/>
                  <a:pt x="67" y="28"/>
                  <a:pt x="102" y="2"/>
                </a:cubicBezTo>
                <a:cubicBezTo>
                  <a:pt x="106" y="0"/>
                  <a:pt x="111" y="1"/>
                  <a:pt x="115" y="0"/>
                </a:cubicBezTo>
                <a:cubicBezTo>
                  <a:pt x="116" y="2"/>
                  <a:pt x="117" y="4"/>
                  <a:pt x="118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3" name="Freeform 52">
            <a:extLst>
              <a:ext uri="{FF2B5EF4-FFF2-40B4-BE49-F238E27FC236}">
                <a16:creationId xmlns:a16="http://schemas.microsoft.com/office/drawing/2014/main" id="{15DBFE6A-40A5-4B8B-A505-13C1C1298169}"/>
              </a:ext>
            </a:extLst>
          </p:cNvPr>
          <p:cNvSpPr/>
          <p:nvPr/>
        </p:nvSpPr>
        <p:spPr bwMode="auto">
          <a:xfrm>
            <a:off x="1635126" y="3816350"/>
            <a:ext cx="134938" cy="139700"/>
          </a:xfrm>
          <a:custGeom>
            <a:avLst/>
            <a:gdLst>
              <a:gd name="T0" fmla="*/ 40 w 100"/>
              <a:gd name="T1" fmla="*/ 102 h 103"/>
              <a:gd name="T2" fmla="*/ 10 w 100"/>
              <a:gd name="T3" fmla="*/ 63 h 103"/>
              <a:gd name="T4" fmla="*/ 52 w 100"/>
              <a:gd name="T5" fmla="*/ 6 h 103"/>
              <a:gd name="T6" fmla="*/ 88 w 100"/>
              <a:gd name="T7" fmla="*/ 5 h 103"/>
              <a:gd name="T8" fmla="*/ 96 w 100"/>
              <a:gd name="T9" fmla="*/ 37 h 103"/>
              <a:gd name="T10" fmla="*/ 55 w 100"/>
              <a:gd name="T11" fmla="*/ 96 h 103"/>
              <a:gd name="T12" fmla="*/ 40 w 100"/>
              <a:gd name="T13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03">
                <a:moveTo>
                  <a:pt x="40" y="102"/>
                </a:moveTo>
                <a:cubicBezTo>
                  <a:pt x="15" y="103"/>
                  <a:pt x="0" y="83"/>
                  <a:pt x="10" y="63"/>
                </a:cubicBezTo>
                <a:cubicBezTo>
                  <a:pt x="21" y="42"/>
                  <a:pt x="35" y="22"/>
                  <a:pt x="52" y="6"/>
                </a:cubicBezTo>
                <a:cubicBezTo>
                  <a:pt x="59" y="0"/>
                  <a:pt x="79" y="0"/>
                  <a:pt x="88" y="5"/>
                </a:cubicBezTo>
                <a:cubicBezTo>
                  <a:pt x="95" y="10"/>
                  <a:pt x="100" y="29"/>
                  <a:pt x="96" y="37"/>
                </a:cubicBezTo>
                <a:cubicBezTo>
                  <a:pt x="85" y="58"/>
                  <a:pt x="70" y="77"/>
                  <a:pt x="55" y="96"/>
                </a:cubicBezTo>
                <a:cubicBezTo>
                  <a:pt x="51" y="100"/>
                  <a:pt x="43" y="101"/>
                  <a:pt x="40" y="1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4" name="Freeform 53">
            <a:extLst>
              <a:ext uri="{FF2B5EF4-FFF2-40B4-BE49-F238E27FC236}">
                <a16:creationId xmlns:a16="http://schemas.microsoft.com/office/drawing/2014/main" id="{B8BF332A-A86E-48B6-83E9-A3E1D58DEA95}"/>
              </a:ext>
            </a:extLst>
          </p:cNvPr>
          <p:cNvSpPr/>
          <p:nvPr/>
        </p:nvSpPr>
        <p:spPr bwMode="auto">
          <a:xfrm>
            <a:off x="1452563" y="6597650"/>
            <a:ext cx="569913" cy="63500"/>
          </a:xfrm>
          <a:custGeom>
            <a:avLst/>
            <a:gdLst>
              <a:gd name="T0" fmla="*/ 423 w 423"/>
              <a:gd name="T1" fmla="*/ 27 h 47"/>
              <a:gd name="T2" fmla="*/ 0 w 423"/>
              <a:gd name="T3" fmla="*/ 0 h 47"/>
              <a:gd name="T4" fmla="*/ 423 w 423"/>
              <a:gd name="T5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2" h="47">
                <a:moveTo>
                  <a:pt x="423" y="27"/>
                </a:moveTo>
                <a:cubicBezTo>
                  <a:pt x="404" y="47"/>
                  <a:pt x="44" y="26"/>
                  <a:pt x="0" y="0"/>
                </a:cubicBezTo>
                <a:cubicBezTo>
                  <a:pt x="144" y="9"/>
                  <a:pt x="283" y="18"/>
                  <a:pt x="423" y="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5" name="Freeform 54">
            <a:extLst>
              <a:ext uri="{FF2B5EF4-FFF2-40B4-BE49-F238E27FC236}">
                <a16:creationId xmlns:a16="http://schemas.microsoft.com/office/drawing/2014/main" id="{50A003E4-DE81-47D8-9C79-1C6B3D6AE29C}"/>
              </a:ext>
            </a:extLst>
          </p:cNvPr>
          <p:cNvSpPr/>
          <p:nvPr/>
        </p:nvSpPr>
        <p:spPr bwMode="auto">
          <a:xfrm>
            <a:off x="3255963" y="5829300"/>
            <a:ext cx="266700" cy="522288"/>
          </a:xfrm>
          <a:custGeom>
            <a:avLst/>
            <a:gdLst>
              <a:gd name="T0" fmla="*/ 104 w 197"/>
              <a:gd name="T1" fmla="*/ 0 h 387"/>
              <a:gd name="T2" fmla="*/ 113 w 197"/>
              <a:gd name="T3" fmla="*/ 5 h 387"/>
              <a:gd name="T4" fmla="*/ 148 w 197"/>
              <a:gd name="T5" fmla="*/ 251 h 387"/>
              <a:gd name="T6" fmla="*/ 18 w 197"/>
              <a:gd name="T7" fmla="*/ 384 h 387"/>
              <a:gd name="T8" fmla="*/ 9 w 197"/>
              <a:gd name="T9" fmla="*/ 387 h 387"/>
              <a:gd name="T10" fmla="*/ 0 w 197"/>
              <a:gd name="T11" fmla="*/ 383 h 387"/>
              <a:gd name="T12" fmla="*/ 21 w 197"/>
              <a:gd name="T13" fmla="*/ 364 h 387"/>
              <a:gd name="T14" fmla="*/ 127 w 197"/>
              <a:gd name="T15" fmla="*/ 255 h 387"/>
              <a:gd name="T16" fmla="*/ 122 w 197"/>
              <a:gd name="T17" fmla="*/ 31 h 387"/>
              <a:gd name="T18" fmla="*/ 101 w 197"/>
              <a:gd name="T19" fmla="*/ 3 h 387"/>
              <a:gd name="T20" fmla="*/ 104 w 197"/>
              <a:gd name="T21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7" h="387">
                <a:moveTo>
                  <a:pt x="104" y="0"/>
                </a:moveTo>
                <a:cubicBezTo>
                  <a:pt x="107" y="1"/>
                  <a:pt x="111" y="3"/>
                  <a:pt x="113" y="5"/>
                </a:cubicBezTo>
                <a:cubicBezTo>
                  <a:pt x="168" y="70"/>
                  <a:pt x="197" y="165"/>
                  <a:pt x="148" y="251"/>
                </a:cubicBezTo>
                <a:cubicBezTo>
                  <a:pt x="116" y="306"/>
                  <a:pt x="71" y="348"/>
                  <a:pt x="18" y="384"/>
                </a:cubicBezTo>
                <a:cubicBezTo>
                  <a:pt x="16" y="385"/>
                  <a:pt x="12" y="386"/>
                  <a:pt x="9" y="387"/>
                </a:cubicBezTo>
                <a:cubicBezTo>
                  <a:pt x="8" y="387"/>
                  <a:pt x="6" y="386"/>
                  <a:pt x="0" y="383"/>
                </a:cubicBezTo>
                <a:cubicBezTo>
                  <a:pt x="8" y="376"/>
                  <a:pt x="15" y="370"/>
                  <a:pt x="21" y="364"/>
                </a:cubicBezTo>
                <a:cubicBezTo>
                  <a:pt x="57" y="328"/>
                  <a:pt x="97" y="295"/>
                  <a:pt x="127" y="255"/>
                </a:cubicBezTo>
                <a:cubicBezTo>
                  <a:pt x="177" y="185"/>
                  <a:pt x="172" y="102"/>
                  <a:pt x="122" y="31"/>
                </a:cubicBezTo>
                <a:cubicBezTo>
                  <a:pt x="115" y="22"/>
                  <a:pt x="108" y="12"/>
                  <a:pt x="101" y="3"/>
                </a:cubicBezTo>
                <a:cubicBezTo>
                  <a:pt x="102" y="2"/>
                  <a:pt x="103" y="1"/>
                  <a:pt x="1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6" name="Freeform 55">
            <a:extLst>
              <a:ext uri="{FF2B5EF4-FFF2-40B4-BE49-F238E27FC236}">
                <a16:creationId xmlns:a16="http://schemas.microsoft.com/office/drawing/2014/main" id="{8A3F2E7C-8AFD-4DCF-B486-1A53FED83948}"/>
              </a:ext>
            </a:extLst>
          </p:cNvPr>
          <p:cNvSpPr/>
          <p:nvPr/>
        </p:nvSpPr>
        <p:spPr bwMode="auto">
          <a:xfrm>
            <a:off x="2209801" y="5738813"/>
            <a:ext cx="115888" cy="133350"/>
          </a:xfrm>
          <a:custGeom>
            <a:avLst/>
            <a:gdLst>
              <a:gd name="T0" fmla="*/ 47 w 86"/>
              <a:gd name="T1" fmla="*/ 0 h 98"/>
              <a:gd name="T2" fmla="*/ 80 w 86"/>
              <a:gd name="T3" fmla="*/ 34 h 98"/>
              <a:gd name="T4" fmla="*/ 48 w 86"/>
              <a:gd name="T5" fmla="*/ 90 h 98"/>
              <a:gd name="T6" fmla="*/ 13 w 86"/>
              <a:gd name="T7" fmla="*/ 93 h 98"/>
              <a:gd name="T8" fmla="*/ 3 w 86"/>
              <a:gd name="T9" fmla="*/ 59 h 98"/>
              <a:gd name="T10" fmla="*/ 28 w 86"/>
              <a:gd name="T11" fmla="*/ 13 h 98"/>
              <a:gd name="T12" fmla="*/ 47 w 86"/>
              <a:gd name="T13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98">
                <a:moveTo>
                  <a:pt x="47" y="0"/>
                </a:moveTo>
                <a:cubicBezTo>
                  <a:pt x="71" y="1"/>
                  <a:pt x="86" y="17"/>
                  <a:pt x="80" y="34"/>
                </a:cubicBezTo>
                <a:cubicBezTo>
                  <a:pt x="72" y="54"/>
                  <a:pt x="62" y="74"/>
                  <a:pt x="48" y="90"/>
                </a:cubicBezTo>
                <a:cubicBezTo>
                  <a:pt x="43" y="97"/>
                  <a:pt x="22" y="98"/>
                  <a:pt x="13" y="93"/>
                </a:cubicBezTo>
                <a:cubicBezTo>
                  <a:pt x="5" y="87"/>
                  <a:pt x="0" y="69"/>
                  <a:pt x="3" y="59"/>
                </a:cubicBezTo>
                <a:cubicBezTo>
                  <a:pt x="7" y="43"/>
                  <a:pt x="17" y="27"/>
                  <a:pt x="28" y="13"/>
                </a:cubicBezTo>
                <a:cubicBezTo>
                  <a:pt x="33" y="6"/>
                  <a:pt x="43" y="3"/>
                  <a:pt x="4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7" name="Freeform 56">
            <a:extLst>
              <a:ext uri="{FF2B5EF4-FFF2-40B4-BE49-F238E27FC236}">
                <a16:creationId xmlns:a16="http://schemas.microsoft.com/office/drawing/2014/main" id="{6F80D701-9B4B-4EAB-8F5B-5432B10AFD5A}"/>
              </a:ext>
            </a:extLst>
          </p:cNvPr>
          <p:cNvSpPr/>
          <p:nvPr/>
        </p:nvSpPr>
        <p:spPr bwMode="auto">
          <a:xfrm>
            <a:off x="1831976" y="4976813"/>
            <a:ext cx="188913" cy="49213"/>
          </a:xfrm>
          <a:custGeom>
            <a:avLst/>
            <a:gdLst>
              <a:gd name="T0" fmla="*/ 71 w 140"/>
              <a:gd name="T1" fmla="*/ 1 h 37"/>
              <a:gd name="T2" fmla="*/ 121 w 140"/>
              <a:gd name="T3" fmla="*/ 2 h 37"/>
              <a:gd name="T4" fmla="*/ 140 w 140"/>
              <a:gd name="T5" fmla="*/ 17 h 37"/>
              <a:gd name="T6" fmla="*/ 122 w 140"/>
              <a:gd name="T7" fmla="*/ 36 h 37"/>
              <a:gd name="T8" fmla="*/ 17 w 140"/>
              <a:gd name="T9" fmla="*/ 36 h 37"/>
              <a:gd name="T10" fmla="*/ 0 w 140"/>
              <a:gd name="T11" fmla="*/ 19 h 37"/>
              <a:gd name="T12" fmla="*/ 19 w 140"/>
              <a:gd name="T13" fmla="*/ 2 h 37"/>
              <a:gd name="T14" fmla="*/ 71 w 140"/>
              <a:gd name="T15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37">
                <a:moveTo>
                  <a:pt x="71" y="1"/>
                </a:moveTo>
                <a:cubicBezTo>
                  <a:pt x="88" y="1"/>
                  <a:pt x="105" y="0"/>
                  <a:pt x="121" y="2"/>
                </a:cubicBezTo>
                <a:cubicBezTo>
                  <a:pt x="128" y="3"/>
                  <a:pt x="134" y="12"/>
                  <a:pt x="140" y="17"/>
                </a:cubicBezTo>
                <a:cubicBezTo>
                  <a:pt x="134" y="24"/>
                  <a:pt x="128" y="35"/>
                  <a:pt x="122" y="36"/>
                </a:cubicBezTo>
                <a:cubicBezTo>
                  <a:pt x="87" y="37"/>
                  <a:pt x="52" y="37"/>
                  <a:pt x="17" y="36"/>
                </a:cubicBezTo>
                <a:cubicBezTo>
                  <a:pt x="11" y="35"/>
                  <a:pt x="6" y="25"/>
                  <a:pt x="0" y="19"/>
                </a:cubicBezTo>
                <a:cubicBezTo>
                  <a:pt x="6" y="13"/>
                  <a:pt x="12" y="3"/>
                  <a:pt x="19" y="2"/>
                </a:cubicBezTo>
                <a:cubicBezTo>
                  <a:pt x="36" y="0"/>
                  <a:pt x="54" y="1"/>
                  <a:pt x="71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8" name="Freeform 57">
            <a:extLst>
              <a:ext uri="{FF2B5EF4-FFF2-40B4-BE49-F238E27FC236}">
                <a16:creationId xmlns:a16="http://schemas.microsoft.com/office/drawing/2014/main" id="{DF69C41A-BB24-4B07-80F3-6FCB97CE84C7}"/>
              </a:ext>
            </a:extLst>
          </p:cNvPr>
          <p:cNvSpPr/>
          <p:nvPr/>
        </p:nvSpPr>
        <p:spPr bwMode="auto">
          <a:xfrm>
            <a:off x="1831976" y="4705350"/>
            <a:ext cx="188913" cy="52388"/>
          </a:xfrm>
          <a:custGeom>
            <a:avLst/>
            <a:gdLst>
              <a:gd name="T0" fmla="*/ 71 w 140"/>
              <a:gd name="T1" fmla="*/ 2 h 39"/>
              <a:gd name="T2" fmla="*/ 120 w 140"/>
              <a:gd name="T3" fmla="*/ 3 h 39"/>
              <a:gd name="T4" fmla="*/ 140 w 140"/>
              <a:gd name="T5" fmla="*/ 21 h 39"/>
              <a:gd name="T6" fmla="*/ 120 w 140"/>
              <a:gd name="T7" fmla="*/ 37 h 39"/>
              <a:gd name="T8" fmla="*/ 21 w 140"/>
              <a:gd name="T9" fmla="*/ 37 h 39"/>
              <a:gd name="T10" fmla="*/ 0 w 140"/>
              <a:gd name="T11" fmla="*/ 21 h 39"/>
              <a:gd name="T12" fmla="*/ 21 w 140"/>
              <a:gd name="T13" fmla="*/ 3 h 39"/>
              <a:gd name="T14" fmla="*/ 71 w 140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39">
                <a:moveTo>
                  <a:pt x="71" y="2"/>
                </a:moveTo>
                <a:cubicBezTo>
                  <a:pt x="87" y="3"/>
                  <a:pt x="104" y="1"/>
                  <a:pt x="120" y="3"/>
                </a:cubicBezTo>
                <a:cubicBezTo>
                  <a:pt x="128" y="5"/>
                  <a:pt x="134" y="15"/>
                  <a:pt x="140" y="21"/>
                </a:cubicBezTo>
                <a:cubicBezTo>
                  <a:pt x="133" y="26"/>
                  <a:pt x="127" y="37"/>
                  <a:pt x="120" y="37"/>
                </a:cubicBezTo>
                <a:cubicBezTo>
                  <a:pt x="87" y="39"/>
                  <a:pt x="54" y="39"/>
                  <a:pt x="21" y="37"/>
                </a:cubicBezTo>
                <a:cubicBezTo>
                  <a:pt x="13" y="37"/>
                  <a:pt x="7" y="27"/>
                  <a:pt x="0" y="21"/>
                </a:cubicBezTo>
                <a:cubicBezTo>
                  <a:pt x="7" y="15"/>
                  <a:pt x="13" y="5"/>
                  <a:pt x="21" y="3"/>
                </a:cubicBezTo>
                <a:cubicBezTo>
                  <a:pt x="37" y="0"/>
                  <a:pt x="54" y="2"/>
                  <a:pt x="71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9" name="Freeform 58">
            <a:extLst>
              <a:ext uri="{FF2B5EF4-FFF2-40B4-BE49-F238E27FC236}">
                <a16:creationId xmlns:a16="http://schemas.microsoft.com/office/drawing/2014/main" id="{46C446CE-49E9-49CC-9F46-D98AE09E19CD}"/>
              </a:ext>
            </a:extLst>
          </p:cNvPr>
          <p:cNvSpPr/>
          <p:nvPr/>
        </p:nvSpPr>
        <p:spPr bwMode="auto">
          <a:xfrm>
            <a:off x="1831976" y="5495925"/>
            <a:ext cx="188913" cy="52388"/>
          </a:xfrm>
          <a:custGeom>
            <a:avLst/>
            <a:gdLst>
              <a:gd name="T0" fmla="*/ 70 w 140"/>
              <a:gd name="T1" fmla="*/ 37 h 38"/>
              <a:gd name="T2" fmla="*/ 20 w 140"/>
              <a:gd name="T3" fmla="*/ 36 h 38"/>
              <a:gd name="T4" fmla="*/ 0 w 140"/>
              <a:gd name="T5" fmla="*/ 18 h 38"/>
              <a:gd name="T6" fmla="*/ 20 w 140"/>
              <a:gd name="T7" fmla="*/ 2 h 38"/>
              <a:gd name="T8" fmla="*/ 120 w 140"/>
              <a:gd name="T9" fmla="*/ 2 h 38"/>
              <a:gd name="T10" fmla="*/ 140 w 140"/>
              <a:gd name="T11" fmla="*/ 19 h 38"/>
              <a:gd name="T12" fmla="*/ 120 w 140"/>
              <a:gd name="T13" fmla="*/ 36 h 38"/>
              <a:gd name="T14" fmla="*/ 70 w 140"/>
              <a:gd name="T15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38">
                <a:moveTo>
                  <a:pt x="70" y="37"/>
                </a:moveTo>
                <a:cubicBezTo>
                  <a:pt x="53" y="37"/>
                  <a:pt x="36" y="38"/>
                  <a:pt x="20" y="36"/>
                </a:cubicBezTo>
                <a:cubicBezTo>
                  <a:pt x="12" y="35"/>
                  <a:pt x="6" y="24"/>
                  <a:pt x="0" y="18"/>
                </a:cubicBezTo>
                <a:cubicBezTo>
                  <a:pt x="6" y="13"/>
                  <a:pt x="13" y="2"/>
                  <a:pt x="20" y="2"/>
                </a:cubicBezTo>
                <a:cubicBezTo>
                  <a:pt x="53" y="0"/>
                  <a:pt x="87" y="0"/>
                  <a:pt x="120" y="2"/>
                </a:cubicBezTo>
                <a:cubicBezTo>
                  <a:pt x="127" y="2"/>
                  <a:pt x="133" y="13"/>
                  <a:pt x="140" y="19"/>
                </a:cubicBezTo>
                <a:cubicBezTo>
                  <a:pt x="133" y="25"/>
                  <a:pt x="127" y="35"/>
                  <a:pt x="120" y="36"/>
                </a:cubicBezTo>
                <a:cubicBezTo>
                  <a:pt x="103" y="38"/>
                  <a:pt x="86" y="37"/>
                  <a:pt x="70" y="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0" name="Freeform 59">
            <a:extLst>
              <a:ext uri="{FF2B5EF4-FFF2-40B4-BE49-F238E27FC236}">
                <a16:creationId xmlns:a16="http://schemas.microsoft.com/office/drawing/2014/main" id="{52B0634F-32A5-4CC0-9811-EAA893E493D3}"/>
              </a:ext>
            </a:extLst>
          </p:cNvPr>
          <p:cNvSpPr/>
          <p:nvPr/>
        </p:nvSpPr>
        <p:spPr bwMode="auto">
          <a:xfrm>
            <a:off x="1751013" y="4841875"/>
            <a:ext cx="155575" cy="49213"/>
          </a:xfrm>
          <a:custGeom>
            <a:avLst/>
            <a:gdLst>
              <a:gd name="T0" fmla="*/ 58 w 116"/>
              <a:gd name="T1" fmla="*/ 1 h 37"/>
              <a:gd name="T2" fmla="*/ 100 w 116"/>
              <a:gd name="T3" fmla="*/ 2 h 37"/>
              <a:gd name="T4" fmla="*/ 115 w 116"/>
              <a:gd name="T5" fmla="*/ 17 h 37"/>
              <a:gd name="T6" fmla="*/ 101 w 116"/>
              <a:gd name="T7" fmla="*/ 36 h 37"/>
              <a:gd name="T8" fmla="*/ 14 w 116"/>
              <a:gd name="T9" fmla="*/ 36 h 37"/>
              <a:gd name="T10" fmla="*/ 0 w 116"/>
              <a:gd name="T11" fmla="*/ 19 h 37"/>
              <a:gd name="T12" fmla="*/ 16 w 116"/>
              <a:gd name="T13" fmla="*/ 2 h 37"/>
              <a:gd name="T14" fmla="*/ 58 w 116"/>
              <a:gd name="T15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37">
                <a:moveTo>
                  <a:pt x="58" y="1"/>
                </a:moveTo>
                <a:cubicBezTo>
                  <a:pt x="72" y="1"/>
                  <a:pt x="87" y="0"/>
                  <a:pt x="100" y="2"/>
                </a:cubicBezTo>
                <a:cubicBezTo>
                  <a:pt x="106" y="3"/>
                  <a:pt x="116" y="13"/>
                  <a:pt x="115" y="17"/>
                </a:cubicBezTo>
                <a:cubicBezTo>
                  <a:pt x="114" y="24"/>
                  <a:pt x="106" y="35"/>
                  <a:pt x="101" y="36"/>
                </a:cubicBezTo>
                <a:cubicBezTo>
                  <a:pt x="72" y="37"/>
                  <a:pt x="43" y="37"/>
                  <a:pt x="14" y="36"/>
                </a:cubicBezTo>
                <a:cubicBezTo>
                  <a:pt x="9" y="35"/>
                  <a:pt x="0" y="24"/>
                  <a:pt x="0" y="19"/>
                </a:cubicBezTo>
                <a:cubicBezTo>
                  <a:pt x="1" y="13"/>
                  <a:pt x="9" y="4"/>
                  <a:pt x="16" y="2"/>
                </a:cubicBezTo>
                <a:cubicBezTo>
                  <a:pt x="29" y="0"/>
                  <a:pt x="44" y="1"/>
                  <a:pt x="58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1" name="Freeform 60">
            <a:extLst>
              <a:ext uri="{FF2B5EF4-FFF2-40B4-BE49-F238E27FC236}">
                <a16:creationId xmlns:a16="http://schemas.microsoft.com/office/drawing/2014/main" id="{563E3FDA-545D-4128-B15E-E00A432C6587}"/>
              </a:ext>
            </a:extLst>
          </p:cNvPr>
          <p:cNvSpPr/>
          <p:nvPr/>
        </p:nvSpPr>
        <p:spPr bwMode="auto">
          <a:xfrm>
            <a:off x="1944688" y="4841875"/>
            <a:ext cx="136525" cy="52388"/>
          </a:xfrm>
          <a:custGeom>
            <a:avLst/>
            <a:gdLst>
              <a:gd name="T0" fmla="*/ 51 w 102"/>
              <a:gd name="T1" fmla="*/ 37 h 39"/>
              <a:gd name="T2" fmla="*/ 16 w 102"/>
              <a:gd name="T3" fmla="*/ 36 h 39"/>
              <a:gd name="T4" fmla="*/ 0 w 102"/>
              <a:gd name="T5" fmla="*/ 19 h 39"/>
              <a:gd name="T6" fmla="*/ 16 w 102"/>
              <a:gd name="T7" fmla="*/ 2 h 39"/>
              <a:gd name="T8" fmla="*/ 86 w 102"/>
              <a:gd name="T9" fmla="*/ 2 h 39"/>
              <a:gd name="T10" fmla="*/ 102 w 102"/>
              <a:gd name="T11" fmla="*/ 19 h 39"/>
              <a:gd name="T12" fmla="*/ 86 w 102"/>
              <a:gd name="T13" fmla="*/ 36 h 39"/>
              <a:gd name="T14" fmla="*/ 51 w 102"/>
              <a:gd name="T15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39">
                <a:moveTo>
                  <a:pt x="51" y="37"/>
                </a:moveTo>
                <a:cubicBezTo>
                  <a:pt x="39" y="37"/>
                  <a:pt x="27" y="39"/>
                  <a:pt x="16" y="36"/>
                </a:cubicBezTo>
                <a:cubicBezTo>
                  <a:pt x="9" y="34"/>
                  <a:pt x="0" y="25"/>
                  <a:pt x="0" y="19"/>
                </a:cubicBezTo>
                <a:cubicBezTo>
                  <a:pt x="0" y="13"/>
                  <a:pt x="10" y="3"/>
                  <a:pt x="16" y="2"/>
                </a:cubicBezTo>
                <a:cubicBezTo>
                  <a:pt x="40" y="0"/>
                  <a:pt x="63" y="0"/>
                  <a:pt x="86" y="2"/>
                </a:cubicBezTo>
                <a:cubicBezTo>
                  <a:pt x="92" y="3"/>
                  <a:pt x="102" y="13"/>
                  <a:pt x="102" y="19"/>
                </a:cubicBezTo>
                <a:cubicBezTo>
                  <a:pt x="102" y="25"/>
                  <a:pt x="93" y="34"/>
                  <a:pt x="86" y="36"/>
                </a:cubicBezTo>
                <a:cubicBezTo>
                  <a:pt x="75" y="39"/>
                  <a:pt x="62" y="37"/>
                  <a:pt x="51" y="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2" name="Freeform 61">
            <a:extLst>
              <a:ext uri="{FF2B5EF4-FFF2-40B4-BE49-F238E27FC236}">
                <a16:creationId xmlns:a16="http://schemas.microsoft.com/office/drawing/2014/main" id="{A2FBFFD7-532F-4AF4-B940-04E9B8D5DE59}"/>
              </a:ext>
            </a:extLst>
          </p:cNvPr>
          <p:cNvSpPr/>
          <p:nvPr/>
        </p:nvSpPr>
        <p:spPr bwMode="auto">
          <a:xfrm>
            <a:off x="1603376" y="4038600"/>
            <a:ext cx="79375" cy="96838"/>
          </a:xfrm>
          <a:custGeom>
            <a:avLst/>
            <a:gdLst>
              <a:gd name="T0" fmla="*/ 59 w 59"/>
              <a:gd name="T1" fmla="*/ 39 h 72"/>
              <a:gd name="T2" fmla="*/ 31 w 59"/>
              <a:gd name="T3" fmla="*/ 71 h 72"/>
              <a:gd name="T4" fmla="*/ 0 w 59"/>
              <a:gd name="T5" fmla="*/ 34 h 72"/>
              <a:gd name="T6" fmla="*/ 31 w 59"/>
              <a:gd name="T7" fmla="*/ 1 h 72"/>
              <a:gd name="T8" fmla="*/ 59 w 59"/>
              <a:gd name="T9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2">
                <a:moveTo>
                  <a:pt x="59" y="39"/>
                </a:moveTo>
                <a:cubicBezTo>
                  <a:pt x="59" y="56"/>
                  <a:pt x="52" y="70"/>
                  <a:pt x="31" y="71"/>
                </a:cubicBezTo>
                <a:cubicBezTo>
                  <a:pt x="12" y="72"/>
                  <a:pt x="0" y="57"/>
                  <a:pt x="0" y="34"/>
                </a:cubicBezTo>
                <a:cubicBezTo>
                  <a:pt x="1" y="13"/>
                  <a:pt x="12" y="0"/>
                  <a:pt x="31" y="1"/>
                </a:cubicBezTo>
                <a:cubicBezTo>
                  <a:pt x="53" y="3"/>
                  <a:pt x="59" y="18"/>
                  <a:pt x="59" y="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3" name="Freeform 62">
            <a:extLst>
              <a:ext uri="{FF2B5EF4-FFF2-40B4-BE49-F238E27FC236}">
                <a16:creationId xmlns:a16="http://schemas.microsoft.com/office/drawing/2014/main" id="{1ECCA672-A199-46BC-9949-375C9282A657}"/>
              </a:ext>
            </a:extLst>
          </p:cNvPr>
          <p:cNvSpPr/>
          <p:nvPr/>
        </p:nvSpPr>
        <p:spPr bwMode="auto">
          <a:xfrm>
            <a:off x="1789113" y="5300663"/>
            <a:ext cx="96838" cy="92075"/>
          </a:xfrm>
          <a:custGeom>
            <a:avLst/>
            <a:gdLst>
              <a:gd name="T0" fmla="*/ 72 w 72"/>
              <a:gd name="T1" fmla="*/ 27 h 69"/>
              <a:gd name="T2" fmla="*/ 30 w 72"/>
              <a:gd name="T3" fmla="*/ 68 h 69"/>
              <a:gd name="T4" fmla="*/ 0 w 72"/>
              <a:gd name="T5" fmla="*/ 40 h 69"/>
              <a:gd name="T6" fmla="*/ 40 w 72"/>
              <a:gd name="T7" fmla="*/ 4 h 69"/>
              <a:gd name="T8" fmla="*/ 72 w 72"/>
              <a:gd name="T9" fmla="*/ 2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69">
                <a:moveTo>
                  <a:pt x="72" y="27"/>
                </a:moveTo>
                <a:cubicBezTo>
                  <a:pt x="68" y="51"/>
                  <a:pt x="50" y="68"/>
                  <a:pt x="30" y="68"/>
                </a:cubicBezTo>
                <a:cubicBezTo>
                  <a:pt x="11" y="69"/>
                  <a:pt x="1" y="59"/>
                  <a:pt x="0" y="40"/>
                </a:cubicBezTo>
                <a:cubicBezTo>
                  <a:pt x="0" y="22"/>
                  <a:pt x="23" y="0"/>
                  <a:pt x="40" y="4"/>
                </a:cubicBezTo>
                <a:cubicBezTo>
                  <a:pt x="52" y="7"/>
                  <a:pt x="61" y="19"/>
                  <a:pt x="72" y="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4" name="Freeform 63">
            <a:extLst>
              <a:ext uri="{FF2B5EF4-FFF2-40B4-BE49-F238E27FC236}">
                <a16:creationId xmlns:a16="http://schemas.microsoft.com/office/drawing/2014/main" id="{7058B292-D52D-4C46-85A4-4E2032133940}"/>
              </a:ext>
            </a:extLst>
          </p:cNvPr>
          <p:cNvSpPr/>
          <p:nvPr/>
        </p:nvSpPr>
        <p:spPr bwMode="auto">
          <a:xfrm>
            <a:off x="2208213" y="3851275"/>
            <a:ext cx="84138" cy="88900"/>
          </a:xfrm>
          <a:custGeom>
            <a:avLst/>
            <a:gdLst>
              <a:gd name="T0" fmla="*/ 0 w 62"/>
              <a:gd name="T1" fmla="*/ 29 h 66"/>
              <a:gd name="T2" fmla="*/ 29 w 62"/>
              <a:gd name="T3" fmla="*/ 1 h 66"/>
              <a:gd name="T4" fmla="*/ 62 w 62"/>
              <a:gd name="T5" fmla="*/ 37 h 66"/>
              <a:gd name="T6" fmla="*/ 34 w 62"/>
              <a:gd name="T7" fmla="*/ 65 h 66"/>
              <a:gd name="T8" fmla="*/ 0 w 62"/>
              <a:gd name="T9" fmla="*/ 2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66">
                <a:moveTo>
                  <a:pt x="0" y="29"/>
                </a:moveTo>
                <a:cubicBezTo>
                  <a:pt x="1" y="11"/>
                  <a:pt x="12" y="2"/>
                  <a:pt x="29" y="1"/>
                </a:cubicBezTo>
                <a:cubicBezTo>
                  <a:pt x="46" y="0"/>
                  <a:pt x="62" y="18"/>
                  <a:pt x="62" y="37"/>
                </a:cubicBezTo>
                <a:cubicBezTo>
                  <a:pt x="61" y="55"/>
                  <a:pt x="51" y="65"/>
                  <a:pt x="34" y="65"/>
                </a:cubicBezTo>
                <a:cubicBezTo>
                  <a:pt x="15" y="66"/>
                  <a:pt x="0" y="49"/>
                  <a:pt x="0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5" name="Freeform 64">
            <a:extLst>
              <a:ext uri="{FF2B5EF4-FFF2-40B4-BE49-F238E27FC236}">
                <a16:creationId xmlns:a16="http://schemas.microsoft.com/office/drawing/2014/main" id="{9E66ABB9-C4D4-475B-8AD3-99DE4FAC0494}"/>
              </a:ext>
            </a:extLst>
          </p:cNvPr>
          <p:cNvSpPr/>
          <p:nvPr/>
        </p:nvSpPr>
        <p:spPr bwMode="auto">
          <a:xfrm>
            <a:off x="1787526" y="4518025"/>
            <a:ext cx="87313" cy="85725"/>
          </a:xfrm>
          <a:custGeom>
            <a:avLst/>
            <a:gdLst>
              <a:gd name="T0" fmla="*/ 29 w 65"/>
              <a:gd name="T1" fmla="*/ 64 h 64"/>
              <a:gd name="T2" fmla="*/ 1 w 65"/>
              <a:gd name="T3" fmla="*/ 33 h 64"/>
              <a:gd name="T4" fmla="*/ 37 w 65"/>
              <a:gd name="T5" fmla="*/ 1 h 64"/>
              <a:gd name="T6" fmla="*/ 65 w 65"/>
              <a:gd name="T7" fmla="*/ 33 h 64"/>
              <a:gd name="T8" fmla="*/ 29 w 65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9" y="64"/>
                </a:moveTo>
                <a:cubicBezTo>
                  <a:pt x="10" y="62"/>
                  <a:pt x="0" y="52"/>
                  <a:pt x="1" y="33"/>
                </a:cubicBezTo>
                <a:cubicBezTo>
                  <a:pt x="2" y="17"/>
                  <a:pt x="20" y="0"/>
                  <a:pt x="37" y="1"/>
                </a:cubicBezTo>
                <a:cubicBezTo>
                  <a:pt x="55" y="3"/>
                  <a:pt x="65" y="14"/>
                  <a:pt x="65" y="33"/>
                </a:cubicBezTo>
                <a:cubicBezTo>
                  <a:pt x="65" y="49"/>
                  <a:pt x="46" y="64"/>
                  <a:pt x="29" y="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6" name="Freeform 65">
            <a:extLst>
              <a:ext uri="{FF2B5EF4-FFF2-40B4-BE49-F238E27FC236}">
                <a16:creationId xmlns:a16="http://schemas.microsoft.com/office/drawing/2014/main" id="{1310929C-5078-4079-A951-5B8F28E516DC}"/>
              </a:ext>
            </a:extLst>
          </p:cNvPr>
          <p:cNvSpPr/>
          <p:nvPr/>
        </p:nvSpPr>
        <p:spPr bwMode="auto">
          <a:xfrm>
            <a:off x="2111376" y="5884863"/>
            <a:ext cx="92075" cy="88900"/>
          </a:xfrm>
          <a:custGeom>
            <a:avLst/>
            <a:gdLst>
              <a:gd name="T0" fmla="*/ 68 w 68"/>
              <a:gd name="T1" fmla="*/ 27 h 66"/>
              <a:gd name="T2" fmla="*/ 29 w 68"/>
              <a:gd name="T3" fmla="*/ 65 h 66"/>
              <a:gd name="T4" fmla="*/ 1 w 68"/>
              <a:gd name="T5" fmla="*/ 35 h 66"/>
              <a:gd name="T6" fmla="*/ 36 w 68"/>
              <a:gd name="T7" fmla="*/ 5 h 66"/>
              <a:gd name="T8" fmla="*/ 68 w 68"/>
              <a:gd name="T9" fmla="*/ 2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6">
                <a:moveTo>
                  <a:pt x="68" y="27"/>
                </a:moveTo>
                <a:cubicBezTo>
                  <a:pt x="63" y="50"/>
                  <a:pt x="46" y="66"/>
                  <a:pt x="29" y="65"/>
                </a:cubicBezTo>
                <a:cubicBezTo>
                  <a:pt x="9" y="64"/>
                  <a:pt x="0" y="53"/>
                  <a:pt x="1" y="35"/>
                </a:cubicBezTo>
                <a:cubicBezTo>
                  <a:pt x="1" y="17"/>
                  <a:pt x="18" y="0"/>
                  <a:pt x="36" y="5"/>
                </a:cubicBezTo>
                <a:cubicBezTo>
                  <a:pt x="48" y="8"/>
                  <a:pt x="57" y="19"/>
                  <a:pt x="68" y="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7" name="Freeform 66">
            <a:extLst>
              <a:ext uri="{FF2B5EF4-FFF2-40B4-BE49-F238E27FC236}">
                <a16:creationId xmlns:a16="http://schemas.microsoft.com/office/drawing/2014/main" id="{0C5A4C66-EF5F-4ACD-8534-99F5E0D74889}"/>
              </a:ext>
            </a:extLst>
          </p:cNvPr>
          <p:cNvSpPr/>
          <p:nvPr/>
        </p:nvSpPr>
        <p:spPr bwMode="auto">
          <a:xfrm>
            <a:off x="2065338" y="6607175"/>
            <a:ext cx="319088" cy="41275"/>
          </a:xfrm>
          <a:custGeom>
            <a:avLst/>
            <a:gdLst>
              <a:gd name="T0" fmla="*/ 0 w 237"/>
              <a:gd name="T1" fmla="*/ 16 h 30"/>
              <a:gd name="T2" fmla="*/ 237 w 237"/>
              <a:gd name="T3" fmla="*/ 0 h 30"/>
              <a:gd name="T4" fmla="*/ 225 w 237"/>
              <a:gd name="T5" fmla="*/ 13 h 30"/>
              <a:gd name="T6" fmla="*/ 0 w 237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6" h="30">
                <a:moveTo>
                  <a:pt x="0" y="16"/>
                </a:moveTo>
                <a:cubicBezTo>
                  <a:pt x="82" y="11"/>
                  <a:pt x="157" y="6"/>
                  <a:pt x="237" y="0"/>
                </a:cubicBezTo>
                <a:cubicBezTo>
                  <a:pt x="231" y="7"/>
                  <a:pt x="229" y="12"/>
                  <a:pt x="225" y="13"/>
                </a:cubicBezTo>
                <a:cubicBezTo>
                  <a:pt x="187" y="25"/>
                  <a:pt x="23" y="30"/>
                  <a:pt x="0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8" name="Freeform 67">
            <a:extLst>
              <a:ext uri="{FF2B5EF4-FFF2-40B4-BE49-F238E27FC236}">
                <a16:creationId xmlns:a16="http://schemas.microsoft.com/office/drawing/2014/main" id="{34602401-63D5-4B43-9F6D-36636C703309}"/>
              </a:ext>
            </a:extLst>
          </p:cNvPr>
          <p:cNvSpPr/>
          <p:nvPr/>
        </p:nvSpPr>
        <p:spPr bwMode="auto">
          <a:xfrm>
            <a:off x="438151" y="6021388"/>
            <a:ext cx="152400" cy="238125"/>
          </a:xfrm>
          <a:custGeom>
            <a:avLst/>
            <a:gdLst>
              <a:gd name="T0" fmla="*/ 113 w 113"/>
              <a:gd name="T1" fmla="*/ 177 h 177"/>
              <a:gd name="T2" fmla="*/ 37 w 113"/>
              <a:gd name="T3" fmla="*/ 0 h 177"/>
              <a:gd name="T4" fmla="*/ 113 w 11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177">
                <a:moveTo>
                  <a:pt x="113" y="177"/>
                </a:moveTo>
                <a:cubicBezTo>
                  <a:pt x="67" y="165"/>
                  <a:pt x="0" y="25"/>
                  <a:pt x="37" y="0"/>
                </a:cubicBezTo>
                <a:cubicBezTo>
                  <a:pt x="34" y="72"/>
                  <a:pt x="74" y="124"/>
                  <a:pt x="113" y="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9" name="Freeform 68">
            <a:extLst>
              <a:ext uri="{FF2B5EF4-FFF2-40B4-BE49-F238E27FC236}">
                <a16:creationId xmlns:a16="http://schemas.microsoft.com/office/drawing/2014/main" id="{7E42FE61-7080-430C-9883-32B521B2835A}"/>
              </a:ext>
            </a:extLst>
          </p:cNvPr>
          <p:cNvSpPr/>
          <p:nvPr/>
        </p:nvSpPr>
        <p:spPr bwMode="auto">
          <a:xfrm>
            <a:off x="1793876" y="3717925"/>
            <a:ext cx="80963" cy="85725"/>
          </a:xfrm>
          <a:custGeom>
            <a:avLst/>
            <a:gdLst>
              <a:gd name="T0" fmla="*/ 61 w 61"/>
              <a:gd name="T1" fmla="*/ 23 h 63"/>
              <a:gd name="T2" fmla="*/ 31 w 61"/>
              <a:gd name="T3" fmla="*/ 62 h 63"/>
              <a:gd name="T4" fmla="*/ 2 w 61"/>
              <a:gd name="T5" fmla="*/ 35 h 63"/>
              <a:gd name="T6" fmla="*/ 32 w 61"/>
              <a:gd name="T7" fmla="*/ 4 h 63"/>
              <a:gd name="T8" fmla="*/ 61 w 61"/>
              <a:gd name="T9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2">
                <a:moveTo>
                  <a:pt x="61" y="23"/>
                </a:moveTo>
                <a:cubicBezTo>
                  <a:pt x="60" y="51"/>
                  <a:pt x="49" y="62"/>
                  <a:pt x="31" y="62"/>
                </a:cubicBezTo>
                <a:cubicBezTo>
                  <a:pt x="14" y="63"/>
                  <a:pt x="3" y="53"/>
                  <a:pt x="2" y="35"/>
                </a:cubicBezTo>
                <a:cubicBezTo>
                  <a:pt x="0" y="17"/>
                  <a:pt x="15" y="0"/>
                  <a:pt x="32" y="4"/>
                </a:cubicBezTo>
                <a:cubicBezTo>
                  <a:pt x="44" y="7"/>
                  <a:pt x="54" y="18"/>
                  <a:pt x="61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0" name="Freeform 69">
            <a:extLst>
              <a:ext uri="{FF2B5EF4-FFF2-40B4-BE49-F238E27FC236}">
                <a16:creationId xmlns:a16="http://schemas.microsoft.com/office/drawing/2014/main" id="{5AC89CDE-4658-4684-AC14-8BB2C38D01FE}"/>
              </a:ext>
            </a:extLst>
          </p:cNvPr>
          <p:cNvSpPr/>
          <p:nvPr/>
        </p:nvSpPr>
        <p:spPr bwMode="auto">
          <a:xfrm>
            <a:off x="2960688" y="5576888"/>
            <a:ext cx="382588" cy="200025"/>
          </a:xfrm>
          <a:custGeom>
            <a:avLst/>
            <a:gdLst>
              <a:gd name="T0" fmla="*/ 0 w 284"/>
              <a:gd name="T1" fmla="*/ 0 h 149"/>
              <a:gd name="T2" fmla="*/ 284 w 284"/>
              <a:gd name="T3" fmla="*/ 149 h 149"/>
              <a:gd name="T4" fmla="*/ 147 w 284"/>
              <a:gd name="T5" fmla="*/ 66 h 149"/>
              <a:gd name="T6" fmla="*/ 0 w 284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149">
                <a:moveTo>
                  <a:pt x="0" y="0"/>
                </a:moveTo>
                <a:cubicBezTo>
                  <a:pt x="105" y="31"/>
                  <a:pt x="202" y="75"/>
                  <a:pt x="284" y="149"/>
                </a:cubicBezTo>
                <a:cubicBezTo>
                  <a:pt x="238" y="121"/>
                  <a:pt x="194" y="91"/>
                  <a:pt x="147" y="66"/>
                </a:cubicBezTo>
                <a:cubicBezTo>
                  <a:pt x="99" y="41"/>
                  <a:pt x="49" y="22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1" name="Freeform 70">
            <a:extLst>
              <a:ext uri="{FF2B5EF4-FFF2-40B4-BE49-F238E27FC236}">
                <a16:creationId xmlns:a16="http://schemas.microsoft.com/office/drawing/2014/main" id="{DCA56EEE-FA94-4FAC-B292-0D8F10676400}"/>
              </a:ext>
            </a:extLst>
          </p:cNvPr>
          <p:cNvSpPr/>
          <p:nvPr/>
        </p:nvSpPr>
        <p:spPr bwMode="auto">
          <a:xfrm>
            <a:off x="2547938" y="5526088"/>
            <a:ext cx="266700" cy="69850"/>
          </a:xfrm>
          <a:custGeom>
            <a:avLst/>
            <a:gdLst>
              <a:gd name="T0" fmla="*/ 2 w 198"/>
              <a:gd name="T1" fmla="*/ 0 h 52"/>
              <a:gd name="T2" fmla="*/ 198 w 198"/>
              <a:gd name="T3" fmla="*/ 42 h 52"/>
              <a:gd name="T4" fmla="*/ 195 w 198"/>
              <a:gd name="T5" fmla="*/ 52 h 52"/>
              <a:gd name="T6" fmla="*/ 0 w 198"/>
              <a:gd name="T7" fmla="*/ 10 h 52"/>
              <a:gd name="T8" fmla="*/ 2 w 198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52">
                <a:moveTo>
                  <a:pt x="2" y="0"/>
                </a:moveTo>
                <a:cubicBezTo>
                  <a:pt x="69" y="8"/>
                  <a:pt x="134" y="22"/>
                  <a:pt x="198" y="42"/>
                </a:cubicBezTo>
                <a:cubicBezTo>
                  <a:pt x="197" y="45"/>
                  <a:pt x="196" y="49"/>
                  <a:pt x="195" y="52"/>
                </a:cubicBezTo>
                <a:cubicBezTo>
                  <a:pt x="130" y="38"/>
                  <a:pt x="65" y="24"/>
                  <a:pt x="0" y="10"/>
                </a:cubicBezTo>
                <a:cubicBezTo>
                  <a:pt x="1" y="7"/>
                  <a:pt x="1" y="3"/>
                  <a:pt x="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2" name="Freeform 71">
            <a:extLst>
              <a:ext uri="{FF2B5EF4-FFF2-40B4-BE49-F238E27FC236}">
                <a16:creationId xmlns:a16="http://schemas.microsoft.com/office/drawing/2014/main" id="{DEA5C36E-AC15-4A69-8BCB-951A619F7908}"/>
              </a:ext>
            </a:extLst>
          </p:cNvPr>
          <p:cNvSpPr/>
          <p:nvPr/>
        </p:nvSpPr>
        <p:spPr bwMode="auto">
          <a:xfrm>
            <a:off x="1749426" y="5619750"/>
            <a:ext cx="112713" cy="71438"/>
          </a:xfrm>
          <a:custGeom>
            <a:avLst/>
            <a:gdLst>
              <a:gd name="T0" fmla="*/ 38 w 84"/>
              <a:gd name="T1" fmla="*/ 45 h 53"/>
              <a:gd name="T2" fmla="*/ 1 w 84"/>
              <a:gd name="T3" fmla="*/ 28 h 53"/>
              <a:gd name="T4" fmla="*/ 39 w 84"/>
              <a:gd name="T5" fmla="*/ 10 h 53"/>
              <a:gd name="T6" fmla="*/ 64 w 84"/>
              <a:gd name="T7" fmla="*/ 11 h 53"/>
              <a:gd name="T8" fmla="*/ 84 w 84"/>
              <a:gd name="T9" fmla="*/ 27 h 53"/>
              <a:gd name="T10" fmla="*/ 65 w 84"/>
              <a:gd name="T11" fmla="*/ 44 h 53"/>
              <a:gd name="T12" fmla="*/ 38 w 84"/>
              <a:gd name="T13" fmla="*/ 4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52">
                <a:moveTo>
                  <a:pt x="38" y="45"/>
                </a:moveTo>
                <a:cubicBezTo>
                  <a:pt x="26" y="42"/>
                  <a:pt x="2" y="53"/>
                  <a:pt x="1" y="28"/>
                </a:cubicBezTo>
                <a:cubicBezTo>
                  <a:pt x="0" y="0"/>
                  <a:pt x="25" y="12"/>
                  <a:pt x="39" y="10"/>
                </a:cubicBezTo>
                <a:cubicBezTo>
                  <a:pt x="47" y="9"/>
                  <a:pt x="56" y="8"/>
                  <a:pt x="64" y="11"/>
                </a:cubicBezTo>
                <a:cubicBezTo>
                  <a:pt x="71" y="14"/>
                  <a:pt x="77" y="21"/>
                  <a:pt x="84" y="27"/>
                </a:cubicBezTo>
                <a:cubicBezTo>
                  <a:pt x="78" y="33"/>
                  <a:pt x="72" y="41"/>
                  <a:pt x="65" y="44"/>
                </a:cubicBezTo>
                <a:cubicBezTo>
                  <a:pt x="58" y="47"/>
                  <a:pt x="48" y="45"/>
                  <a:pt x="38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3" name="Freeform 72">
            <a:extLst>
              <a:ext uri="{FF2B5EF4-FFF2-40B4-BE49-F238E27FC236}">
                <a16:creationId xmlns:a16="http://schemas.microsoft.com/office/drawing/2014/main" id="{CFD4E7D9-C479-4C9F-8157-01C059CB9D8F}"/>
              </a:ext>
            </a:extLst>
          </p:cNvPr>
          <p:cNvSpPr/>
          <p:nvPr/>
        </p:nvSpPr>
        <p:spPr bwMode="auto">
          <a:xfrm>
            <a:off x="1831976" y="4178300"/>
            <a:ext cx="109538" cy="68263"/>
          </a:xfrm>
          <a:custGeom>
            <a:avLst/>
            <a:gdLst>
              <a:gd name="T0" fmla="*/ 37 w 81"/>
              <a:gd name="T1" fmla="*/ 43 h 51"/>
              <a:gd name="T2" fmla="*/ 1 w 81"/>
              <a:gd name="T3" fmla="*/ 25 h 51"/>
              <a:gd name="T4" fmla="*/ 40 w 81"/>
              <a:gd name="T5" fmla="*/ 8 h 51"/>
              <a:gd name="T6" fmla="*/ 62 w 81"/>
              <a:gd name="T7" fmla="*/ 8 h 51"/>
              <a:gd name="T8" fmla="*/ 81 w 81"/>
              <a:gd name="T9" fmla="*/ 26 h 51"/>
              <a:gd name="T10" fmla="*/ 61 w 81"/>
              <a:gd name="T11" fmla="*/ 42 h 51"/>
              <a:gd name="T12" fmla="*/ 37 w 81"/>
              <a:gd name="T13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51">
                <a:moveTo>
                  <a:pt x="37" y="43"/>
                </a:moveTo>
                <a:cubicBezTo>
                  <a:pt x="24" y="40"/>
                  <a:pt x="0" y="51"/>
                  <a:pt x="1" y="25"/>
                </a:cubicBezTo>
                <a:cubicBezTo>
                  <a:pt x="1" y="0"/>
                  <a:pt x="25" y="9"/>
                  <a:pt x="40" y="8"/>
                </a:cubicBezTo>
                <a:cubicBezTo>
                  <a:pt x="47" y="7"/>
                  <a:pt x="56" y="5"/>
                  <a:pt x="62" y="8"/>
                </a:cubicBezTo>
                <a:cubicBezTo>
                  <a:pt x="69" y="12"/>
                  <a:pt x="74" y="20"/>
                  <a:pt x="81" y="26"/>
                </a:cubicBezTo>
                <a:cubicBezTo>
                  <a:pt x="74" y="32"/>
                  <a:pt x="68" y="39"/>
                  <a:pt x="61" y="42"/>
                </a:cubicBezTo>
                <a:cubicBezTo>
                  <a:pt x="55" y="45"/>
                  <a:pt x="46" y="43"/>
                  <a:pt x="37" y="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4" name="Freeform 73">
            <a:extLst>
              <a:ext uri="{FF2B5EF4-FFF2-40B4-BE49-F238E27FC236}">
                <a16:creationId xmlns:a16="http://schemas.microsoft.com/office/drawing/2014/main" id="{EA80271B-4123-4530-9A76-8700F65A05E7}"/>
              </a:ext>
            </a:extLst>
          </p:cNvPr>
          <p:cNvSpPr/>
          <p:nvPr/>
        </p:nvSpPr>
        <p:spPr bwMode="auto">
          <a:xfrm>
            <a:off x="1749426" y="4043363"/>
            <a:ext cx="106363" cy="73025"/>
          </a:xfrm>
          <a:custGeom>
            <a:avLst/>
            <a:gdLst>
              <a:gd name="T0" fmla="*/ 38 w 79"/>
              <a:gd name="T1" fmla="*/ 44 h 54"/>
              <a:gd name="T2" fmla="*/ 1 w 79"/>
              <a:gd name="T3" fmla="*/ 27 h 54"/>
              <a:gd name="T4" fmla="*/ 39 w 79"/>
              <a:gd name="T5" fmla="*/ 8 h 54"/>
              <a:gd name="T6" fmla="*/ 78 w 79"/>
              <a:gd name="T7" fmla="*/ 25 h 54"/>
              <a:gd name="T8" fmla="*/ 38 w 79"/>
              <a:gd name="T9" fmla="*/ 4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54">
                <a:moveTo>
                  <a:pt x="38" y="44"/>
                </a:moveTo>
                <a:cubicBezTo>
                  <a:pt x="25" y="39"/>
                  <a:pt x="2" y="53"/>
                  <a:pt x="1" y="27"/>
                </a:cubicBezTo>
                <a:cubicBezTo>
                  <a:pt x="0" y="1"/>
                  <a:pt x="24" y="8"/>
                  <a:pt x="39" y="8"/>
                </a:cubicBezTo>
                <a:cubicBezTo>
                  <a:pt x="54" y="8"/>
                  <a:pt x="78" y="0"/>
                  <a:pt x="78" y="25"/>
                </a:cubicBezTo>
                <a:cubicBezTo>
                  <a:pt x="79" y="54"/>
                  <a:pt x="53" y="39"/>
                  <a:pt x="38" y="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5" name="Freeform 74">
            <a:extLst>
              <a:ext uri="{FF2B5EF4-FFF2-40B4-BE49-F238E27FC236}">
                <a16:creationId xmlns:a16="http://schemas.microsoft.com/office/drawing/2014/main" id="{1E8626E5-500D-4272-8218-EE1797B3C53C}"/>
              </a:ext>
            </a:extLst>
          </p:cNvPr>
          <p:cNvSpPr/>
          <p:nvPr/>
        </p:nvSpPr>
        <p:spPr bwMode="auto">
          <a:xfrm>
            <a:off x="1900238" y="5630863"/>
            <a:ext cx="92075" cy="52388"/>
          </a:xfrm>
          <a:custGeom>
            <a:avLst/>
            <a:gdLst>
              <a:gd name="T0" fmla="*/ 35 w 69"/>
              <a:gd name="T1" fmla="*/ 37 h 39"/>
              <a:gd name="T2" fmla="*/ 15 w 69"/>
              <a:gd name="T3" fmla="*/ 36 h 39"/>
              <a:gd name="T4" fmla="*/ 0 w 69"/>
              <a:gd name="T5" fmla="*/ 19 h 39"/>
              <a:gd name="T6" fmla="*/ 16 w 69"/>
              <a:gd name="T7" fmla="*/ 3 h 39"/>
              <a:gd name="T8" fmla="*/ 46 w 69"/>
              <a:gd name="T9" fmla="*/ 2 h 39"/>
              <a:gd name="T10" fmla="*/ 69 w 69"/>
              <a:gd name="T11" fmla="*/ 18 h 39"/>
              <a:gd name="T12" fmla="*/ 45 w 69"/>
              <a:gd name="T13" fmla="*/ 37 h 39"/>
              <a:gd name="T14" fmla="*/ 35 w 69"/>
              <a:gd name="T15" fmla="*/ 37 h 39"/>
              <a:gd name="T16" fmla="*/ 35 w 69"/>
              <a:gd name="T17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39">
                <a:moveTo>
                  <a:pt x="35" y="37"/>
                </a:moveTo>
                <a:cubicBezTo>
                  <a:pt x="28" y="37"/>
                  <a:pt x="20" y="39"/>
                  <a:pt x="15" y="36"/>
                </a:cubicBezTo>
                <a:cubicBezTo>
                  <a:pt x="9" y="32"/>
                  <a:pt x="0" y="25"/>
                  <a:pt x="0" y="19"/>
                </a:cubicBezTo>
                <a:cubicBezTo>
                  <a:pt x="0" y="13"/>
                  <a:pt x="9" y="5"/>
                  <a:pt x="16" y="3"/>
                </a:cubicBezTo>
                <a:cubicBezTo>
                  <a:pt x="25" y="0"/>
                  <a:pt x="37" y="0"/>
                  <a:pt x="46" y="2"/>
                </a:cubicBezTo>
                <a:cubicBezTo>
                  <a:pt x="54" y="5"/>
                  <a:pt x="61" y="13"/>
                  <a:pt x="69" y="18"/>
                </a:cubicBezTo>
                <a:cubicBezTo>
                  <a:pt x="61" y="25"/>
                  <a:pt x="53" y="31"/>
                  <a:pt x="45" y="37"/>
                </a:cubicBezTo>
                <a:cubicBezTo>
                  <a:pt x="43" y="38"/>
                  <a:pt x="38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6" name="Freeform 75">
            <a:extLst>
              <a:ext uri="{FF2B5EF4-FFF2-40B4-BE49-F238E27FC236}">
                <a16:creationId xmlns:a16="http://schemas.microsoft.com/office/drawing/2014/main" id="{D9F5EDC2-B384-44AE-9F2D-8C18CC0A05DB}"/>
              </a:ext>
            </a:extLst>
          </p:cNvPr>
          <p:cNvSpPr/>
          <p:nvPr/>
        </p:nvSpPr>
        <p:spPr bwMode="auto">
          <a:xfrm>
            <a:off x="781051" y="5541963"/>
            <a:ext cx="325438" cy="125413"/>
          </a:xfrm>
          <a:custGeom>
            <a:avLst/>
            <a:gdLst>
              <a:gd name="T0" fmla="*/ 241 w 241"/>
              <a:gd name="T1" fmla="*/ 0 h 94"/>
              <a:gd name="T2" fmla="*/ 0 w 241"/>
              <a:gd name="T3" fmla="*/ 94 h 94"/>
              <a:gd name="T4" fmla="*/ 241 w 241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" h="94">
                <a:moveTo>
                  <a:pt x="241" y="0"/>
                </a:moveTo>
                <a:cubicBezTo>
                  <a:pt x="160" y="31"/>
                  <a:pt x="80" y="63"/>
                  <a:pt x="0" y="94"/>
                </a:cubicBezTo>
                <a:cubicBezTo>
                  <a:pt x="75" y="50"/>
                  <a:pt x="156" y="19"/>
                  <a:pt x="2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7" name="Freeform 76">
            <a:extLst>
              <a:ext uri="{FF2B5EF4-FFF2-40B4-BE49-F238E27FC236}">
                <a16:creationId xmlns:a16="http://schemas.microsoft.com/office/drawing/2014/main" id="{C78BB8D8-BF8E-4D37-946D-DA463C45E1E5}"/>
              </a:ext>
            </a:extLst>
          </p:cNvPr>
          <p:cNvSpPr/>
          <p:nvPr/>
        </p:nvSpPr>
        <p:spPr bwMode="auto">
          <a:xfrm>
            <a:off x="1154113" y="4613275"/>
            <a:ext cx="101600" cy="106363"/>
          </a:xfrm>
          <a:custGeom>
            <a:avLst/>
            <a:gdLst>
              <a:gd name="T0" fmla="*/ 6 w 76"/>
              <a:gd name="T1" fmla="*/ 0 h 79"/>
              <a:gd name="T2" fmla="*/ 19 w 76"/>
              <a:gd name="T3" fmla="*/ 14 h 79"/>
              <a:gd name="T4" fmla="*/ 67 w 76"/>
              <a:gd name="T5" fmla="*/ 59 h 79"/>
              <a:gd name="T6" fmla="*/ 76 w 76"/>
              <a:gd name="T7" fmla="*/ 74 h 79"/>
              <a:gd name="T8" fmla="*/ 60 w 76"/>
              <a:gd name="T9" fmla="*/ 77 h 79"/>
              <a:gd name="T10" fmla="*/ 3 w 76"/>
              <a:gd name="T11" fmla="*/ 25 h 79"/>
              <a:gd name="T12" fmla="*/ 6 w 76"/>
              <a:gd name="T1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79">
                <a:moveTo>
                  <a:pt x="6" y="0"/>
                </a:moveTo>
                <a:cubicBezTo>
                  <a:pt x="14" y="8"/>
                  <a:pt x="16" y="11"/>
                  <a:pt x="19" y="14"/>
                </a:cubicBezTo>
                <a:cubicBezTo>
                  <a:pt x="35" y="29"/>
                  <a:pt x="51" y="44"/>
                  <a:pt x="67" y="59"/>
                </a:cubicBezTo>
                <a:cubicBezTo>
                  <a:pt x="71" y="63"/>
                  <a:pt x="73" y="69"/>
                  <a:pt x="76" y="74"/>
                </a:cubicBezTo>
                <a:cubicBezTo>
                  <a:pt x="71" y="75"/>
                  <a:pt x="64" y="79"/>
                  <a:pt x="60" y="77"/>
                </a:cubicBezTo>
                <a:cubicBezTo>
                  <a:pt x="33" y="69"/>
                  <a:pt x="14" y="51"/>
                  <a:pt x="3" y="25"/>
                </a:cubicBezTo>
                <a:cubicBezTo>
                  <a:pt x="0" y="20"/>
                  <a:pt x="4" y="12"/>
                  <a:pt x="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8" name="Freeform 77">
            <a:extLst>
              <a:ext uri="{FF2B5EF4-FFF2-40B4-BE49-F238E27FC236}">
                <a16:creationId xmlns:a16="http://schemas.microsoft.com/office/drawing/2014/main" id="{7F5FC050-6893-4505-8981-32290C0954A0}"/>
              </a:ext>
            </a:extLst>
          </p:cNvPr>
          <p:cNvSpPr/>
          <p:nvPr/>
        </p:nvSpPr>
        <p:spPr bwMode="auto">
          <a:xfrm>
            <a:off x="2846388" y="5005388"/>
            <a:ext cx="100013" cy="100013"/>
          </a:xfrm>
          <a:custGeom>
            <a:avLst/>
            <a:gdLst>
              <a:gd name="T0" fmla="*/ 7 w 75"/>
              <a:gd name="T1" fmla="*/ 2 h 75"/>
              <a:gd name="T2" fmla="*/ 75 w 75"/>
              <a:gd name="T3" fmla="*/ 65 h 75"/>
              <a:gd name="T4" fmla="*/ 70 w 75"/>
              <a:gd name="T5" fmla="*/ 75 h 75"/>
              <a:gd name="T6" fmla="*/ 57 w 75"/>
              <a:gd name="T7" fmla="*/ 71 h 75"/>
              <a:gd name="T8" fmla="*/ 5 w 75"/>
              <a:gd name="T9" fmla="*/ 20 h 75"/>
              <a:gd name="T10" fmla="*/ 1 w 75"/>
              <a:gd name="T11" fmla="*/ 8 h 75"/>
              <a:gd name="T12" fmla="*/ 7 w 75"/>
              <a:gd name="T13" fmla="*/ 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75">
                <a:moveTo>
                  <a:pt x="7" y="2"/>
                </a:moveTo>
                <a:cubicBezTo>
                  <a:pt x="29" y="0"/>
                  <a:pt x="75" y="44"/>
                  <a:pt x="75" y="65"/>
                </a:cubicBezTo>
                <a:cubicBezTo>
                  <a:pt x="75" y="68"/>
                  <a:pt x="72" y="75"/>
                  <a:pt x="70" y="75"/>
                </a:cubicBezTo>
                <a:cubicBezTo>
                  <a:pt x="66" y="75"/>
                  <a:pt x="60" y="74"/>
                  <a:pt x="57" y="71"/>
                </a:cubicBezTo>
                <a:cubicBezTo>
                  <a:pt x="40" y="55"/>
                  <a:pt x="22" y="37"/>
                  <a:pt x="5" y="20"/>
                </a:cubicBezTo>
                <a:cubicBezTo>
                  <a:pt x="3" y="17"/>
                  <a:pt x="0" y="12"/>
                  <a:pt x="1" y="8"/>
                </a:cubicBezTo>
                <a:cubicBezTo>
                  <a:pt x="1" y="5"/>
                  <a:pt x="6" y="3"/>
                  <a:pt x="7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9" name="Freeform 78">
            <a:extLst>
              <a:ext uri="{FF2B5EF4-FFF2-40B4-BE49-F238E27FC236}">
                <a16:creationId xmlns:a16="http://schemas.microsoft.com/office/drawing/2014/main" id="{709374B1-BE08-4A34-8505-E0D960E612AA}"/>
              </a:ext>
            </a:extLst>
          </p:cNvPr>
          <p:cNvSpPr/>
          <p:nvPr/>
        </p:nvSpPr>
        <p:spPr bwMode="auto">
          <a:xfrm>
            <a:off x="1249363" y="4365625"/>
            <a:ext cx="63500" cy="61913"/>
          </a:xfrm>
          <a:custGeom>
            <a:avLst/>
            <a:gdLst>
              <a:gd name="T0" fmla="*/ 19 w 47"/>
              <a:gd name="T1" fmla="*/ 46 h 46"/>
              <a:gd name="T2" fmla="*/ 0 w 47"/>
              <a:gd name="T3" fmla="*/ 21 h 46"/>
              <a:gd name="T4" fmla="*/ 20 w 47"/>
              <a:gd name="T5" fmla="*/ 0 h 46"/>
              <a:gd name="T6" fmla="*/ 45 w 47"/>
              <a:gd name="T7" fmla="*/ 19 h 46"/>
              <a:gd name="T8" fmla="*/ 29 w 47"/>
              <a:gd name="T9" fmla="*/ 46 h 46"/>
              <a:gd name="T10" fmla="*/ 19 w 47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6">
                <a:moveTo>
                  <a:pt x="19" y="46"/>
                </a:moveTo>
                <a:cubicBezTo>
                  <a:pt x="12" y="38"/>
                  <a:pt x="0" y="30"/>
                  <a:pt x="0" y="21"/>
                </a:cubicBezTo>
                <a:cubicBezTo>
                  <a:pt x="0" y="14"/>
                  <a:pt x="13" y="0"/>
                  <a:pt x="20" y="0"/>
                </a:cubicBezTo>
                <a:cubicBezTo>
                  <a:pt x="29" y="1"/>
                  <a:pt x="43" y="11"/>
                  <a:pt x="45" y="19"/>
                </a:cubicBezTo>
                <a:cubicBezTo>
                  <a:pt x="47" y="26"/>
                  <a:pt x="35" y="37"/>
                  <a:pt x="29" y="46"/>
                </a:cubicBezTo>
                <a:cubicBezTo>
                  <a:pt x="26" y="46"/>
                  <a:pt x="22" y="46"/>
                  <a:pt x="19" y="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0" name="Freeform 79">
            <a:extLst>
              <a:ext uri="{FF2B5EF4-FFF2-40B4-BE49-F238E27FC236}">
                <a16:creationId xmlns:a16="http://schemas.microsoft.com/office/drawing/2014/main" id="{2BC3D51B-53E5-4EEC-A8AB-B914C6770748}"/>
              </a:ext>
            </a:extLst>
          </p:cNvPr>
          <p:cNvSpPr/>
          <p:nvPr/>
        </p:nvSpPr>
        <p:spPr bwMode="auto">
          <a:xfrm>
            <a:off x="484188" y="5762625"/>
            <a:ext cx="150813" cy="214313"/>
          </a:xfrm>
          <a:custGeom>
            <a:avLst/>
            <a:gdLst>
              <a:gd name="T0" fmla="*/ 0 w 112"/>
              <a:gd name="T1" fmla="*/ 159 h 159"/>
              <a:gd name="T2" fmla="*/ 112 w 112"/>
              <a:gd name="T3" fmla="*/ 0 h 159"/>
              <a:gd name="T4" fmla="*/ 0 w 112"/>
              <a:gd name="T5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159">
                <a:moveTo>
                  <a:pt x="0" y="159"/>
                </a:moveTo>
                <a:cubicBezTo>
                  <a:pt x="12" y="89"/>
                  <a:pt x="57" y="41"/>
                  <a:pt x="112" y="0"/>
                </a:cubicBezTo>
                <a:cubicBezTo>
                  <a:pt x="65" y="46"/>
                  <a:pt x="20" y="94"/>
                  <a:pt x="0" y="1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1" name="Freeform 80">
            <a:extLst>
              <a:ext uri="{FF2B5EF4-FFF2-40B4-BE49-F238E27FC236}">
                <a16:creationId xmlns:a16="http://schemas.microsoft.com/office/drawing/2014/main" id="{26EEF982-194B-4779-B687-C41B514CD6BE}"/>
              </a:ext>
            </a:extLst>
          </p:cNvPr>
          <p:cNvSpPr/>
          <p:nvPr/>
        </p:nvSpPr>
        <p:spPr bwMode="auto">
          <a:xfrm>
            <a:off x="2936876" y="5230813"/>
            <a:ext cx="76200" cy="63500"/>
          </a:xfrm>
          <a:custGeom>
            <a:avLst/>
            <a:gdLst>
              <a:gd name="T0" fmla="*/ 56 w 56"/>
              <a:gd name="T1" fmla="*/ 22 h 47"/>
              <a:gd name="T2" fmla="*/ 20 w 56"/>
              <a:gd name="T3" fmla="*/ 46 h 47"/>
              <a:gd name="T4" fmla="*/ 2 w 56"/>
              <a:gd name="T5" fmla="*/ 27 h 47"/>
              <a:gd name="T6" fmla="*/ 26 w 56"/>
              <a:gd name="T7" fmla="*/ 2 h 47"/>
              <a:gd name="T8" fmla="*/ 56 w 56"/>
              <a:gd name="T9" fmla="*/ 2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7">
                <a:moveTo>
                  <a:pt x="56" y="22"/>
                </a:moveTo>
                <a:cubicBezTo>
                  <a:pt x="40" y="34"/>
                  <a:pt x="31" y="43"/>
                  <a:pt x="20" y="46"/>
                </a:cubicBezTo>
                <a:cubicBezTo>
                  <a:pt x="15" y="47"/>
                  <a:pt x="0" y="30"/>
                  <a:pt x="2" y="27"/>
                </a:cubicBezTo>
                <a:cubicBezTo>
                  <a:pt x="7" y="17"/>
                  <a:pt x="16" y="6"/>
                  <a:pt x="26" y="2"/>
                </a:cubicBezTo>
                <a:cubicBezTo>
                  <a:pt x="30" y="0"/>
                  <a:pt x="41" y="12"/>
                  <a:pt x="56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2" name="Freeform 81">
            <a:extLst>
              <a:ext uri="{FF2B5EF4-FFF2-40B4-BE49-F238E27FC236}">
                <a16:creationId xmlns:a16="http://schemas.microsoft.com/office/drawing/2014/main" id="{0EFC8B25-22EF-48E5-B50C-5F27EA9C4C55}"/>
              </a:ext>
            </a:extLst>
          </p:cNvPr>
          <p:cNvSpPr/>
          <p:nvPr/>
        </p:nvSpPr>
        <p:spPr bwMode="auto">
          <a:xfrm>
            <a:off x="1831976" y="5754688"/>
            <a:ext cx="71438" cy="63500"/>
          </a:xfrm>
          <a:custGeom>
            <a:avLst/>
            <a:gdLst>
              <a:gd name="T0" fmla="*/ 26 w 53"/>
              <a:gd name="T1" fmla="*/ 0 h 47"/>
              <a:gd name="T2" fmla="*/ 51 w 53"/>
              <a:gd name="T3" fmla="*/ 26 h 47"/>
              <a:gd name="T4" fmla="*/ 26 w 53"/>
              <a:gd name="T5" fmla="*/ 44 h 47"/>
              <a:gd name="T6" fmla="*/ 0 w 53"/>
              <a:gd name="T7" fmla="*/ 27 h 47"/>
              <a:gd name="T8" fmla="*/ 26 w 53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7">
                <a:moveTo>
                  <a:pt x="26" y="0"/>
                </a:moveTo>
                <a:cubicBezTo>
                  <a:pt x="38" y="12"/>
                  <a:pt x="50" y="18"/>
                  <a:pt x="51" y="26"/>
                </a:cubicBezTo>
                <a:cubicBezTo>
                  <a:pt x="53" y="43"/>
                  <a:pt x="38" y="47"/>
                  <a:pt x="26" y="44"/>
                </a:cubicBezTo>
                <a:cubicBezTo>
                  <a:pt x="16" y="42"/>
                  <a:pt x="8" y="33"/>
                  <a:pt x="0" y="27"/>
                </a:cubicBezTo>
                <a:cubicBezTo>
                  <a:pt x="7" y="20"/>
                  <a:pt x="14" y="12"/>
                  <a:pt x="2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3" name="Freeform 82">
            <a:extLst>
              <a:ext uri="{FF2B5EF4-FFF2-40B4-BE49-F238E27FC236}">
                <a16:creationId xmlns:a16="http://schemas.microsoft.com/office/drawing/2014/main" id="{C0F23DF1-837B-4937-AA7D-EAE73E689BEA}"/>
              </a:ext>
            </a:extLst>
          </p:cNvPr>
          <p:cNvSpPr/>
          <p:nvPr/>
        </p:nvSpPr>
        <p:spPr bwMode="auto">
          <a:xfrm>
            <a:off x="3098801" y="6357938"/>
            <a:ext cx="133350" cy="79375"/>
          </a:xfrm>
          <a:custGeom>
            <a:avLst/>
            <a:gdLst>
              <a:gd name="T0" fmla="*/ 0 w 99"/>
              <a:gd name="T1" fmla="*/ 52 h 59"/>
              <a:gd name="T2" fmla="*/ 99 w 99"/>
              <a:gd name="T3" fmla="*/ 0 h 59"/>
              <a:gd name="T4" fmla="*/ 0 w 99"/>
              <a:gd name="T5" fmla="*/ 5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59">
                <a:moveTo>
                  <a:pt x="0" y="52"/>
                </a:moveTo>
                <a:cubicBezTo>
                  <a:pt x="31" y="35"/>
                  <a:pt x="62" y="19"/>
                  <a:pt x="99" y="0"/>
                </a:cubicBezTo>
                <a:cubicBezTo>
                  <a:pt x="89" y="26"/>
                  <a:pt x="27" y="59"/>
                  <a:pt x="0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4" name="Freeform 83">
            <a:extLst>
              <a:ext uri="{FF2B5EF4-FFF2-40B4-BE49-F238E27FC236}">
                <a16:creationId xmlns:a16="http://schemas.microsoft.com/office/drawing/2014/main" id="{78627BF2-3781-4AE2-B820-C2456D6D852A}"/>
              </a:ext>
            </a:extLst>
          </p:cNvPr>
          <p:cNvSpPr/>
          <p:nvPr/>
        </p:nvSpPr>
        <p:spPr bwMode="auto">
          <a:xfrm>
            <a:off x="1371601" y="5568950"/>
            <a:ext cx="79375" cy="53975"/>
          </a:xfrm>
          <a:custGeom>
            <a:avLst/>
            <a:gdLst>
              <a:gd name="T0" fmla="*/ 16 w 59"/>
              <a:gd name="T1" fmla="*/ 41 h 41"/>
              <a:gd name="T2" fmla="*/ 0 w 59"/>
              <a:gd name="T3" fmla="*/ 26 h 41"/>
              <a:gd name="T4" fmla="*/ 42 w 59"/>
              <a:gd name="T5" fmla="*/ 6 h 41"/>
              <a:gd name="T6" fmla="*/ 59 w 59"/>
              <a:gd name="T7" fmla="*/ 19 h 41"/>
              <a:gd name="T8" fmla="*/ 16 w 59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41">
                <a:moveTo>
                  <a:pt x="16" y="41"/>
                </a:moveTo>
                <a:cubicBezTo>
                  <a:pt x="9" y="34"/>
                  <a:pt x="0" y="29"/>
                  <a:pt x="0" y="26"/>
                </a:cubicBezTo>
                <a:cubicBezTo>
                  <a:pt x="4" y="0"/>
                  <a:pt x="28" y="12"/>
                  <a:pt x="42" y="6"/>
                </a:cubicBezTo>
                <a:cubicBezTo>
                  <a:pt x="45" y="5"/>
                  <a:pt x="53" y="14"/>
                  <a:pt x="59" y="19"/>
                </a:cubicBezTo>
                <a:cubicBezTo>
                  <a:pt x="45" y="26"/>
                  <a:pt x="31" y="33"/>
                  <a:pt x="16" y="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5" name="Freeform 84">
            <a:extLst>
              <a:ext uri="{FF2B5EF4-FFF2-40B4-BE49-F238E27FC236}">
                <a16:creationId xmlns:a16="http://schemas.microsoft.com/office/drawing/2014/main" id="{1CDCFD7D-B7A3-41C6-8622-6F8FA7629553}"/>
              </a:ext>
            </a:extLst>
          </p:cNvPr>
          <p:cNvSpPr/>
          <p:nvPr/>
        </p:nvSpPr>
        <p:spPr bwMode="auto">
          <a:xfrm>
            <a:off x="1871663" y="5969000"/>
            <a:ext cx="65088" cy="76200"/>
          </a:xfrm>
          <a:custGeom>
            <a:avLst/>
            <a:gdLst>
              <a:gd name="T0" fmla="*/ 0 w 49"/>
              <a:gd name="T1" fmla="*/ 50 h 57"/>
              <a:gd name="T2" fmla="*/ 31 w 49"/>
              <a:gd name="T3" fmla="*/ 0 h 57"/>
              <a:gd name="T4" fmla="*/ 44 w 49"/>
              <a:gd name="T5" fmla="*/ 37 h 57"/>
              <a:gd name="T6" fmla="*/ 0 w 49"/>
              <a:gd name="T7" fmla="*/ 5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57">
                <a:moveTo>
                  <a:pt x="0" y="50"/>
                </a:moveTo>
                <a:cubicBezTo>
                  <a:pt x="11" y="32"/>
                  <a:pt x="21" y="17"/>
                  <a:pt x="31" y="0"/>
                </a:cubicBezTo>
                <a:cubicBezTo>
                  <a:pt x="47" y="10"/>
                  <a:pt x="49" y="23"/>
                  <a:pt x="44" y="37"/>
                </a:cubicBezTo>
                <a:cubicBezTo>
                  <a:pt x="36" y="54"/>
                  <a:pt x="21" y="57"/>
                  <a:pt x="0" y="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6" name="Freeform 85">
            <a:extLst>
              <a:ext uri="{FF2B5EF4-FFF2-40B4-BE49-F238E27FC236}">
                <a16:creationId xmlns:a16="http://schemas.microsoft.com/office/drawing/2014/main" id="{BE3E9446-328C-483D-9E0C-02933FAEEE41}"/>
              </a:ext>
            </a:extLst>
          </p:cNvPr>
          <p:cNvSpPr/>
          <p:nvPr/>
        </p:nvSpPr>
        <p:spPr bwMode="auto">
          <a:xfrm>
            <a:off x="601663" y="4718050"/>
            <a:ext cx="61913" cy="80963"/>
          </a:xfrm>
          <a:custGeom>
            <a:avLst/>
            <a:gdLst>
              <a:gd name="T0" fmla="*/ 14 w 45"/>
              <a:gd name="T1" fmla="*/ 0 h 60"/>
              <a:gd name="T2" fmla="*/ 18 w 45"/>
              <a:gd name="T3" fmla="*/ 0 h 60"/>
              <a:gd name="T4" fmla="*/ 45 w 45"/>
              <a:gd name="T5" fmla="*/ 55 h 60"/>
              <a:gd name="T6" fmla="*/ 35 w 45"/>
              <a:gd name="T7" fmla="*/ 59 h 60"/>
              <a:gd name="T8" fmla="*/ 6 w 45"/>
              <a:gd name="T9" fmla="*/ 6 h 60"/>
              <a:gd name="T10" fmla="*/ 14 w 45"/>
              <a:gd name="T1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60">
                <a:moveTo>
                  <a:pt x="14" y="0"/>
                </a:moveTo>
                <a:cubicBezTo>
                  <a:pt x="17" y="0"/>
                  <a:pt x="18" y="0"/>
                  <a:pt x="18" y="0"/>
                </a:cubicBezTo>
                <a:cubicBezTo>
                  <a:pt x="27" y="18"/>
                  <a:pt x="36" y="37"/>
                  <a:pt x="45" y="55"/>
                </a:cubicBezTo>
                <a:cubicBezTo>
                  <a:pt x="42" y="56"/>
                  <a:pt x="38" y="60"/>
                  <a:pt x="35" y="59"/>
                </a:cubicBezTo>
                <a:cubicBezTo>
                  <a:pt x="20" y="58"/>
                  <a:pt x="0" y="20"/>
                  <a:pt x="6" y="6"/>
                </a:cubicBezTo>
                <a:cubicBezTo>
                  <a:pt x="8" y="3"/>
                  <a:pt x="12" y="1"/>
                  <a:pt x="1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7" name="Freeform 86">
            <a:extLst>
              <a:ext uri="{FF2B5EF4-FFF2-40B4-BE49-F238E27FC236}">
                <a16:creationId xmlns:a16="http://schemas.microsoft.com/office/drawing/2014/main" id="{4FBD511E-24E6-4923-A833-8F47EF9FF56B}"/>
              </a:ext>
            </a:extLst>
          </p:cNvPr>
          <p:cNvSpPr/>
          <p:nvPr/>
        </p:nvSpPr>
        <p:spPr bwMode="auto">
          <a:xfrm>
            <a:off x="2573338" y="4471988"/>
            <a:ext cx="85725" cy="60325"/>
          </a:xfrm>
          <a:custGeom>
            <a:avLst/>
            <a:gdLst>
              <a:gd name="T0" fmla="*/ 63 w 63"/>
              <a:gd name="T1" fmla="*/ 14 h 45"/>
              <a:gd name="T2" fmla="*/ 56 w 63"/>
              <a:gd name="T3" fmla="*/ 24 h 45"/>
              <a:gd name="T4" fmla="*/ 4 w 63"/>
              <a:gd name="T5" fmla="*/ 45 h 45"/>
              <a:gd name="T6" fmla="*/ 1 w 63"/>
              <a:gd name="T7" fmla="*/ 34 h 45"/>
              <a:gd name="T8" fmla="*/ 54 w 63"/>
              <a:gd name="T9" fmla="*/ 6 h 45"/>
              <a:gd name="T10" fmla="*/ 63 w 63"/>
              <a:gd name="T11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45">
                <a:moveTo>
                  <a:pt x="63" y="14"/>
                </a:moveTo>
                <a:cubicBezTo>
                  <a:pt x="60" y="18"/>
                  <a:pt x="59" y="23"/>
                  <a:pt x="56" y="24"/>
                </a:cubicBezTo>
                <a:cubicBezTo>
                  <a:pt x="39" y="31"/>
                  <a:pt x="21" y="38"/>
                  <a:pt x="4" y="45"/>
                </a:cubicBezTo>
                <a:cubicBezTo>
                  <a:pt x="3" y="42"/>
                  <a:pt x="0" y="38"/>
                  <a:pt x="1" y="34"/>
                </a:cubicBezTo>
                <a:cubicBezTo>
                  <a:pt x="3" y="21"/>
                  <a:pt x="41" y="0"/>
                  <a:pt x="54" y="6"/>
                </a:cubicBezTo>
                <a:cubicBezTo>
                  <a:pt x="57" y="7"/>
                  <a:pt x="60" y="11"/>
                  <a:pt x="63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8" name="Freeform 87">
            <a:extLst>
              <a:ext uri="{FF2B5EF4-FFF2-40B4-BE49-F238E27FC236}">
                <a16:creationId xmlns:a16="http://schemas.microsoft.com/office/drawing/2014/main" id="{D8C3D666-B7DD-4E56-9735-AB214AC7B70F}"/>
              </a:ext>
            </a:extLst>
          </p:cNvPr>
          <p:cNvSpPr/>
          <p:nvPr/>
        </p:nvSpPr>
        <p:spPr bwMode="auto">
          <a:xfrm>
            <a:off x="2060576" y="4708525"/>
            <a:ext cx="58738" cy="46038"/>
          </a:xfrm>
          <a:custGeom>
            <a:avLst/>
            <a:gdLst>
              <a:gd name="T0" fmla="*/ 44 w 44"/>
              <a:gd name="T1" fmla="*/ 22 h 35"/>
              <a:gd name="T2" fmla="*/ 22 w 44"/>
              <a:gd name="T3" fmla="*/ 35 h 35"/>
              <a:gd name="T4" fmla="*/ 0 w 44"/>
              <a:gd name="T5" fmla="*/ 21 h 35"/>
              <a:gd name="T6" fmla="*/ 20 w 44"/>
              <a:gd name="T7" fmla="*/ 2 h 35"/>
              <a:gd name="T8" fmla="*/ 43 w 44"/>
              <a:gd name="T9" fmla="*/ 12 h 35"/>
              <a:gd name="T10" fmla="*/ 44 w 44"/>
              <a:gd name="T11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5">
                <a:moveTo>
                  <a:pt x="44" y="22"/>
                </a:moveTo>
                <a:cubicBezTo>
                  <a:pt x="37" y="26"/>
                  <a:pt x="29" y="35"/>
                  <a:pt x="22" y="35"/>
                </a:cubicBezTo>
                <a:cubicBezTo>
                  <a:pt x="15" y="35"/>
                  <a:pt x="8" y="26"/>
                  <a:pt x="0" y="21"/>
                </a:cubicBezTo>
                <a:cubicBezTo>
                  <a:pt x="7" y="14"/>
                  <a:pt x="13" y="4"/>
                  <a:pt x="20" y="2"/>
                </a:cubicBezTo>
                <a:cubicBezTo>
                  <a:pt x="27" y="0"/>
                  <a:pt x="36" y="8"/>
                  <a:pt x="43" y="12"/>
                </a:cubicBezTo>
                <a:cubicBezTo>
                  <a:pt x="44" y="16"/>
                  <a:pt x="44" y="19"/>
                  <a:pt x="44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9" name="Freeform 88">
            <a:extLst>
              <a:ext uri="{FF2B5EF4-FFF2-40B4-BE49-F238E27FC236}">
                <a16:creationId xmlns:a16="http://schemas.microsoft.com/office/drawing/2014/main" id="{05358025-39CB-4460-8AF8-FF7A148F7942}"/>
              </a:ext>
            </a:extLst>
          </p:cNvPr>
          <p:cNvSpPr/>
          <p:nvPr/>
        </p:nvSpPr>
        <p:spPr bwMode="auto">
          <a:xfrm>
            <a:off x="2060576" y="4967288"/>
            <a:ext cx="55563" cy="57150"/>
          </a:xfrm>
          <a:custGeom>
            <a:avLst/>
            <a:gdLst>
              <a:gd name="T0" fmla="*/ 22 w 41"/>
              <a:gd name="T1" fmla="*/ 0 h 43"/>
              <a:gd name="T2" fmla="*/ 40 w 41"/>
              <a:gd name="T3" fmla="*/ 26 h 43"/>
              <a:gd name="T4" fmla="*/ 21 w 41"/>
              <a:gd name="T5" fmla="*/ 42 h 43"/>
              <a:gd name="T6" fmla="*/ 2 w 41"/>
              <a:gd name="T7" fmla="*/ 23 h 43"/>
              <a:gd name="T8" fmla="*/ 22 w 41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3">
                <a:moveTo>
                  <a:pt x="22" y="0"/>
                </a:moveTo>
                <a:cubicBezTo>
                  <a:pt x="31" y="12"/>
                  <a:pt x="41" y="20"/>
                  <a:pt x="40" y="26"/>
                </a:cubicBezTo>
                <a:cubicBezTo>
                  <a:pt x="38" y="33"/>
                  <a:pt x="27" y="43"/>
                  <a:pt x="21" y="42"/>
                </a:cubicBezTo>
                <a:cubicBezTo>
                  <a:pt x="13" y="41"/>
                  <a:pt x="4" y="31"/>
                  <a:pt x="2" y="23"/>
                </a:cubicBezTo>
                <a:cubicBezTo>
                  <a:pt x="0" y="19"/>
                  <a:pt x="12" y="11"/>
                  <a:pt x="2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0" name="Freeform 89">
            <a:extLst>
              <a:ext uri="{FF2B5EF4-FFF2-40B4-BE49-F238E27FC236}">
                <a16:creationId xmlns:a16="http://schemas.microsoft.com/office/drawing/2014/main" id="{D00DB269-57AD-4148-8A41-F853DB85661B}"/>
              </a:ext>
            </a:extLst>
          </p:cNvPr>
          <p:cNvSpPr/>
          <p:nvPr/>
        </p:nvSpPr>
        <p:spPr bwMode="auto">
          <a:xfrm>
            <a:off x="1816101" y="3921125"/>
            <a:ext cx="55563" cy="57150"/>
          </a:xfrm>
          <a:custGeom>
            <a:avLst/>
            <a:gdLst>
              <a:gd name="T0" fmla="*/ 21 w 41"/>
              <a:gd name="T1" fmla="*/ 43 h 43"/>
              <a:gd name="T2" fmla="*/ 2 w 41"/>
              <a:gd name="T3" fmla="*/ 18 h 43"/>
              <a:gd name="T4" fmla="*/ 22 w 41"/>
              <a:gd name="T5" fmla="*/ 1 h 43"/>
              <a:gd name="T6" fmla="*/ 41 w 41"/>
              <a:gd name="T7" fmla="*/ 17 h 43"/>
              <a:gd name="T8" fmla="*/ 21 w 41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3">
                <a:moveTo>
                  <a:pt x="21" y="43"/>
                </a:moveTo>
                <a:cubicBezTo>
                  <a:pt x="11" y="31"/>
                  <a:pt x="0" y="22"/>
                  <a:pt x="2" y="18"/>
                </a:cubicBezTo>
                <a:cubicBezTo>
                  <a:pt x="5" y="11"/>
                  <a:pt x="14" y="2"/>
                  <a:pt x="22" y="1"/>
                </a:cubicBezTo>
                <a:cubicBezTo>
                  <a:pt x="28" y="0"/>
                  <a:pt x="41" y="11"/>
                  <a:pt x="41" y="17"/>
                </a:cubicBezTo>
                <a:cubicBezTo>
                  <a:pt x="41" y="24"/>
                  <a:pt x="31" y="31"/>
                  <a:pt x="21" y="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1" name="Freeform 90">
            <a:extLst>
              <a:ext uri="{FF2B5EF4-FFF2-40B4-BE49-F238E27FC236}">
                <a16:creationId xmlns:a16="http://schemas.microsoft.com/office/drawing/2014/main" id="{FCC4D956-1158-4070-9893-561647ADAD51}"/>
              </a:ext>
            </a:extLst>
          </p:cNvPr>
          <p:cNvSpPr/>
          <p:nvPr/>
        </p:nvSpPr>
        <p:spPr bwMode="auto">
          <a:xfrm>
            <a:off x="2060576" y="5499100"/>
            <a:ext cx="58738" cy="47625"/>
          </a:xfrm>
          <a:custGeom>
            <a:avLst/>
            <a:gdLst>
              <a:gd name="T0" fmla="*/ 44 w 44"/>
              <a:gd name="T1" fmla="*/ 22 h 35"/>
              <a:gd name="T2" fmla="*/ 21 w 44"/>
              <a:gd name="T3" fmla="*/ 33 h 35"/>
              <a:gd name="T4" fmla="*/ 0 w 44"/>
              <a:gd name="T5" fmla="*/ 15 h 35"/>
              <a:gd name="T6" fmla="*/ 22 w 44"/>
              <a:gd name="T7" fmla="*/ 0 h 35"/>
              <a:gd name="T8" fmla="*/ 44 w 44"/>
              <a:gd name="T9" fmla="*/ 13 h 35"/>
              <a:gd name="T10" fmla="*/ 44 w 44"/>
              <a:gd name="T11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35">
                <a:moveTo>
                  <a:pt x="44" y="22"/>
                </a:moveTo>
                <a:cubicBezTo>
                  <a:pt x="36" y="26"/>
                  <a:pt x="27" y="35"/>
                  <a:pt x="21" y="33"/>
                </a:cubicBezTo>
                <a:cubicBezTo>
                  <a:pt x="13" y="32"/>
                  <a:pt x="7" y="21"/>
                  <a:pt x="0" y="15"/>
                </a:cubicBezTo>
                <a:cubicBezTo>
                  <a:pt x="7" y="10"/>
                  <a:pt x="14" y="1"/>
                  <a:pt x="22" y="0"/>
                </a:cubicBezTo>
                <a:cubicBezTo>
                  <a:pt x="29" y="0"/>
                  <a:pt x="36" y="8"/>
                  <a:pt x="44" y="13"/>
                </a:cubicBezTo>
                <a:cubicBezTo>
                  <a:pt x="44" y="16"/>
                  <a:pt x="44" y="19"/>
                  <a:pt x="44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2" name="Freeform 91">
            <a:extLst>
              <a:ext uri="{FF2B5EF4-FFF2-40B4-BE49-F238E27FC236}">
                <a16:creationId xmlns:a16="http://schemas.microsoft.com/office/drawing/2014/main" id="{8F082613-8CAF-4B34-BDB1-D6F761D0F0CE}"/>
              </a:ext>
            </a:extLst>
          </p:cNvPr>
          <p:cNvSpPr/>
          <p:nvPr/>
        </p:nvSpPr>
        <p:spPr bwMode="auto">
          <a:xfrm>
            <a:off x="2144713" y="4843463"/>
            <a:ext cx="57150" cy="47625"/>
          </a:xfrm>
          <a:custGeom>
            <a:avLst/>
            <a:gdLst>
              <a:gd name="T0" fmla="*/ 42 w 42"/>
              <a:gd name="T1" fmla="*/ 24 h 36"/>
              <a:gd name="T2" fmla="*/ 20 w 42"/>
              <a:gd name="T3" fmla="*/ 35 h 36"/>
              <a:gd name="T4" fmla="*/ 0 w 42"/>
              <a:gd name="T5" fmla="*/ 18 h 36"/>
              <a:gd name="T6" fmla="*/ 22 w 42"/>
              <a:gd name="T7" fmla="*/ 1 h 36"/>
              <a:gd name="T8" fmla="*/ 42 w 42"/>
              <a:gd name="T9" fmla="*/ 14 h 36"/>
              <a:gd name="T10" fmla="*/ 42 w 42"/>
              <a:gd name="T11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6">
                <a:moveTo>
                  <a:pt x="42" y="24"/>
                </a:moveTo>
                <a:cubicBezTo>
                  <a:pt x="35" y="28"/>
                  <a:pt x="26" y="36"/>
                  <a:pt x="20" y="35"/>
                </a:cubicBezTo>
                <a:cubicBezTo>
                  <a:pt x="12" y="34"/>
                  <a:pt x="6" y="24"/>
                  <a:pt x="0" y="18"/>
                </a:cubicBezTo>
                <a:cubicBezTo>
                  <a:pt x="7" y="12"/>
                  <a:pt x="14" y="3"/>
                  <a:pt x="22" y="1"/>
                </a:cubicBezTo>
                <a:cubicBezTo>
                  <a:pt x="28" y="0"/>
                  <a:pt x="35" y="10"/>
                  <a:pt x="42" y="14"/>
                </a:cubicBezTo>
                <a:cubicBezTo>
                  <a:pt x="42" y="18"/>
                  <a:pt x="42" y="21"/>
                  <a:pt x="42" y="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3" name="Freeform 92">
            <a:extLst>
              <a:ext uri="{FF2B5EF4-FFF2-40B4-BE49-F238E27FC236}">
                <a16:creationId xmlns:a16="http://schemas.microsoft.com/office/drawing/2014/main" id="{717C8026-3E9E-4E5A-95C0-1C008D695DEB}"/>
              </a:ext>
            </a:extLst>
          </p:cNvPr>
          <p:cNvSpPr/>
          <p:nvPr/>
        </p:nvSpPr>
        <p:spPr bwMode="auto">
          <a:xfrm>
            <a:off x="2757488" y="5510213"/>
            <a:ext cx="168275" cy="57150"/>
          </a:xfrm>
          <a:custGeom>
            <a:avLst/>
            <a:gdLst>
              <a:gd name="T0" fmla="*/ 122 w 125"/>
              <a:gd name="T1" fmla="*/ 42 h 42"/>
              <a:gd name="T2" fmla="*/ 0 w 125"/>
              <a:gd name="T3" fmla="*/ 7 h 42"/>
              <a:gd name="T4" fmla="*/ 2 w 125"/>
              <a:gd name="T5" fmla="*/ 0 h 42"/>
              <a:gd name="T6" fmla="*/ 125 w 125"/>
              <a:gd name="T7" fmla="*/ 34 h 42"/>
              <a:gd name="T8" fmla="*/ 122 w 125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42">
                <a:moveTo>
                  <a:pt x="122" y="42"/>
                </a:moveTo>
                <a:cubicBezTo>
                  <a:pt x="81" y="30"/>
                  <a:pt x="41" y="19"/>
                  <a:pt x="0" y="7"/>
                </a:cubicBezTo>
                <a:cubicBezTo>
                  <a:pt x="1" y="5"/>
                  <a:pt x="2" y="2"/>
                  <a:pt x="2" y="0"/>
                </a:cubicBezTo>
                <a:cubicBezTo>
                  <a:pt x="43" y="11"/>
                  <a:pt x="84" y="22"/>
                  <a:pt x="125" y="34"/>
                </a:cubicBezTo>
                <a:cubicBezTo>
                  <a:pt x="124" y="37"/>
                  <a:pt x="123" y="39"/>
                  <a:pt x="122" y="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4" name="Freeform 93">
            <a:extLst>
              <a:ext uri="{FF2B5EF4-FFF2-40B4-BE49-F238E27FC236}">
                <a16:creationId xmlns:a16="http://schemas.microsoft.com/office/drawing/2014/main" id="{2167D795-A95A-4536-8475-FA636FE1C31C}"/>
              </a:ext>
            </a:extLst>
          </p:cNvPr>
          <p:cNvSpPr/>
          <p:nvPr/>
        </p:nvSpPr>
        <p:spPr bwMode="auto">
          <a:xfrm>
            <a:off x="2035176" y="5634038"/>
            <a:ext cx="46038" cy="58738"/>
          </a:xfrm>
          <a:custGeom>
            <a:avLst/>
            <a:gdLst>
              <a:gd name="T0" fmla="*/ 16 w 35"/>
              <a:gd name="T1" fmla="*/ 44 h 44"/>
              <a:gd name="T2" fmla="*/ 1 w 35"/>
              <a:gd name="T3" fmla="*/ 14 h 44"/>
              <a:gd name="T4" fmla="*/ 19 w 35"/>
              <a:gd name="T5" fmla="*/ 0 h 44"/>
              <a:gd name="T6" fmla="*/ 35 w 35"/>
              <a:gd name="T7" fmla="*/ 16 h 44"/>
              <a:gd name="T8" fmla="*/ 16 w 35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44">
                <a:moveTo>
                  <a:pt x="16" y="44"/>
                </a:moveTo>
                <a:cubicBezTo>
                  <a:pt x="8" y="29"/>
                  <a:pt x="0" y="21"/>
                  <a:pt x="1" y="14"/>
                </a:cubicBezTo>
                <a:cubicBezTo>
                  <a:pt x="1" y="9"/>
                  <a:pt x="12" y="0"/>
                  <a:pt x="19" y="0"/>
                </a:cubicBezTo>
                <a:cubicBezTo>
                  <a:pt x="25" y="1"/>
                  <a:pt x="35" y="10"/>
                  <a:pt x="35" y="16"/>
                </a:cubicBezTo>
                <a:cubicBezTo>
                  <a:pt x="35" y="23"/>
                  <a:pt x="26" y="30"/>
                  <a:pt x="16" y="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5" name="Freeform 94">
            <a:extLst>
              <a:ext uri="{FF2B5EF4-FFF2-40B4-BE49-F238E27FC236}">
                <a16:creationId xmlns:a16="http://schemas.microsoft.com/office/drawing/2014/main" id="{FD38B216-B790-4A0F-9D54-2ECFA75CA776}"/>
              </a:ext>
            </a:extLst>
          </p:cNvPr>
          <p:cNvSpPr/>
          <p:nvPr/>
        </p:nvSpPr>
        <p:spPr bwMode="auto">
          <a:xfrm>
            <a:off x="1981201" y="4189413"/>
            <a:ext cx="57150" cy="46038"/>
          </a:xfrm>
          <a:custGeom>
            <a:avLst/>
            <a:gdLst>
              <a:gd name="T0" fmla="*/ 43 w 43"/>
              <a:gd name="T1" fmla="*/ 17 h 34"/>
              <a:gd name="T2" fmla="*/ 18 w 43"/>
              <a:gd name="T3" fmla="*/ 34 h 34"/>
              <a:gd name="T4" fmla="*/ 0 w 43"/>
              <a:gd name="T5" fmla="*/ 18 h 34"/>
              <a:gd name="T6" fmla="*/ 17 w 43"/>
              <a:gd name="T7" fmla="*/ 1 h 34"/>
              <a:gd name="T8" fmla="*/ 43 w 43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4">
                <a:moveTo>
                  <a:pt x="43" y="17"/>
                </a:moveTo>
                <a:cubicBezTo>
                  <a:pt x="31" y="25"/>
                  <a:pt x="24" y="34"/>
                  <a:pt x="18" y="34"/>
                </a:cubicBezTo>
                <a:cubicBezTo>
                  <a:pt x="12" y="33"/>
                  <a:pt x="6" y="24"/>
                  <a:pt x="0" y="18"/>
                </a:cubicBezTo>
                <a:cubicBezTo>
                  <a:pt x="6" y="12"/>
                  <a:pt x="11" y="2"/>
                  <a:pt x="17" y="1"/>
                </a:cubicBezTo>
                <a:cubicBezTo>
                  <a:pt x="23" y="0"/>
                  <a:pt x="31" y="9"/>
                  <a:pt x="43" y="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6" name="Freeform 95">
            <a:extLst>
              <a:ext uri="{FF2B5EF4-FFF2-40B4-BE49-F238E27FC236}">
                <a16:creationId xmlns:a16="http://schemas.microsoft.com/office/drawing/2014/main" id="{305B4B13-1A48-44C6-AA45-DF5622190EBB}"/>
              </a:ext>
            </a:extLst>
          </p:cNvPr>
          <p:cNvSpPr/>
          <p:nvPr/>
        </p:nvSpPr>
        <p:spPr bwMode="auto">
          <a:xfrm>
            <a:off x="2801938" y="6292850"/>
            <a:ext cx="57150" cy="50800"/>
          </a:xfrm>
          <a:custGeom>
            <a:avLst/>
            <a:gdLst>
              <a:gd name="T0" fmla="*/ 8 w 42"/>
              <a:gd name="T1" fmla="*/ 38 h 38"/>
              <a:gd name="T2" fmla="*/ 2 w 42"/>
              <a:gd name="T3" fmla="*/ 18 h 38"/>
              <a:gd name="T4" fmla="*/ 28 w 42"/>
              <a:gd name="T5" fmla="*/ 1 h 38"/>
              <a:gd name="T6" fmla="*/ 42 w 42"/>
              <a:gd name="T7" fmla="*/ 14 h 38"/>
              <a:gd name="T8" fmla="*/ 20 w 42"/>
              <a:gd name="T9" fmla="*/ 32 h 38"/>
              <a:gd name="T10" fmla="*/ 8 w 42"/>
              <a:gd name="T1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8">
                <a:moveTo>
                  <a:pt x="8" y="38"/>
                </a:moveTo>
                <a:cubicBezTo>
                  <a:pt x="6" y="31"/>
                  <a:pt x="0" y="21"/>
                  <a:pt x="2" y="18"/>
                </a:cubicBezTo>
                <a:cubicBezTo>
                  <a:pt x="9" y="11"/>
                  <a:pt x="19" y="5"/>
                  <a:pt x="28" y="1"/>
                </a:cubicBezTo>
                <a:cubicBezTo>
                  <a:pt x="31" y="0"/>
                  <a:pt x="38" y="9"/>
                  <a:pt x="42" y="14"/>
                </a:cubicBezTo>
                <a:cubicBezTo>
                  <a:pt x="35" y="20"/>
                  <a:pt x="27" y="26"/>
                  <a:pt x="20" y="32"/>
                </a:cubicBezTo>
                <a:cubicBezTo>
                  <a:pt x="16" y="34"/>
                  <a:pt x="12" y="36"/>
                  <a:pt x="8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7" name="Freeform 96">
            <a:extLst>
              <a:ext uri="{FF2B5EF4-FFF2-40B4-BE49-F238E27FC236}">
                <a16:creationId xmlns:a16="http://schemas.microsoft.com/office/drawing/2014/main" id="{76F26EDB-56B8-4EF7-8701-42CE8F9C681A}"/>
              </a:ext>
            </a:extLst>
          </p:cNvPr>
          <p:cNvSpPr/>
          <p:nvPr/>
        </p:nvSpPr>
        <p:spPr bwMode="auto">
          <a:xfrm>
            <a:off x="2586038" y="6337300"/>
            <a:ext cx="52388" cy="44450"/>
          </a:xfrm>
          <a:custGeom>
            <a:avLst/>
            <a:gdLst>
              <a:gd name="T0" fmla="*/ 23 w 39"/>
              <a:gd name="T1" fmla="*/ 0 h 34"/>
              <a:gd name="T2" fmla="*/ 39 w 39"/>
              <a:gd name="T3" fmla="*/ 19 h 34"/>
              <a:gd name="T4" fmla="*/ 16 w 39"/>
              <a:gd name="T5" fmla="*/ 33 h 34"/>
              <a:gd name="T6" fmla="*/ 0 w 39"/>
              <a:gd name="T7" fmla="*/ 21 h 34"/>
              <a:gd name="T8" fmla="*/ 23 w 39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4">
                <a:moveTo>
                  <a:pt x="23" y="0"/>
                </a:moveTo>
                <a:cubicBezTo>
                  <a:pt x="30" y="9"/>
                  <a:pt x="34" y="14"/>
                  <a:pt x="39" y="19"/>
                </a:cubicBezTo>
                <a:cubicBezTo>
                  <a:pt x="31" y="24"/>
                  <a:pt x="24" y="31"/>
                  <a:pt x="16" y="33"/>
                </a:cubicBezTo>
                <a:cubicBezTo>
                  <a:pt x="12" y="34"/>
                  <a:pt x="6" y="25"/>
                  <a:pt x="0" y="21"/>
                </a:cubicBezTo>
                <a:cubicBezTo>
                  <a:pt x="7" y="15"/>
                  <a:pt x="13" y="9"/>
                  <a:pt x="2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8" name="Freeform 97">
            <a:extLst>
              <a:ext uri="{FF2B5EF4-FFF2-40B4-BE49-F238E27FC236}">
                <a16:creationId xmlns:a16="http://schemas.microsoft.com/office/drawing/2014/main" id="{BB315C51-17AC-40C4-A9E7-E5E453E3C25A}"/>
              </a:ext>
            </a:extLst>
          </p:cNvPr>
          <p:cNvSpPr/>
          <p:nvPr/>
        </p:nvSpPr>
        <p:spPr bwMode="auto">
          <a:xfrm>
            <a:off x="1487488" y="5561013"/>
            <a:ext cx="47625" cy="42863"/>
          </a:xfrm>
          <a:custGeom>
            <a:avLst/>
            <a:gdLst>
              <a:gd name="T0" fmla="*/ 14 w 35"/>
              <a:gd name="T1" fmla="*/ 32 h 32"/>
              <a:gd name="T2" fmla="*/ 0 w 35"/>
              <a:gd name="T3" fmla="*/ 13 h 32"/>
              <a:gd name="T4" fmla="*/ 23 w 35"/>
              <a:gd name="T5" fmla="*/ 1 h 32"/>
              <a:gd name="T6" fmla="*/ 35 w 35"/>
              <a:gd name="T7" fmla="*/ 14 h 32"/>
              <a:gd name="T8" fmla="*/ 14 w 35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2">
                <a:moveTo>
                  <a:pt x="14" y="32"/>
                </a:moveTo>
                <a:cubicBezTo>
                  <a:pt x="8" y="23"/>
                  <a:pt x="4" y="18"/>
                  <a:pt x="0" y="13"/>
                </a:cubicBezTo>
                <a:cubicBezTo>
                  <a:pt x="8" y="9"/>
                  <a:pt x="15" y="3"/>
                  <a:pt x="23" y="1"/>
                </a:cubicBezTo>
                <a:cubicBezTo>
                  <a:pt x="26" y="0"/>
                  <a:pt x="31" y="9"/>
                  <a:pt x="35" y="14"/>
                </a:cubicBezTo>
                <a:cubicBezTo>
                  <a:pt x="29" y="19"/>
                  <a:pt x="23" y="24"/>
                  <a:pt x="14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9" name="Freeform 98">
            <a:extLst>
              <a:ext uri="{FF2B5EF4-FFF2-40B4-BE49-F238E27FC236}">
                <a16:creationId xmlns:a16="http://schemas.microsoft.com/office/drawing/2014/main" id="{477CB764-380A-4591-AB48-A85F060AFA08}"/>
              </a:ext>
            </a:extLst>
          </p:cNvPr>
          <p:cNvSpPr/>
          <p:nvPr/>
        </p:nvSpPr>
        <p:spPr bwMode="auto">
          <a:xfrm>
            <a:off x="1277938" y="4695825"/>
            <a:ext cx="49213" cy="38100"/>
          </a:xfrm>
          <a:custGeom>
            <a:avLst/>
            <a:gdLst>
              <a:gd name="T0" fmla="*/ 13 w 37"/>
              <a:gd name="T1" fmla="*/ 28 h 28"/>
              <a:gd name="T2" fmla="*/ 0 w 37"/>
              <a:gd name="T3" fmla="*/ 13 h 28"/>
              <a:gd name="T4" fmla="*/ 25 w 37"/>
              <a:gd name="T5" fmla="*/ 1 h 28"/>
              <a:gd name="T6" fmla="*/ 37 w 37"/>
              <a:gd name="T7" fmla="*/ 10 h 28"/>
              <a:gd name="T8" fmla="*/ 13 w 37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8">
                <a:moveTo>
                  <a:pt x="13" y="28"/>
                </a:moveTo>
                <a:cubicBezTo>
                  <a:pt x="8" y="21"/>
                  <a:pt x="4" y="17"/>
                  <a:pt x="0" y="13"/>
                </a:cubicBezTo>
                <a:cubicBezTo>
                  <a:pt x="9" y="8"/>
                  <a:pt x="17" y="3"/>
                  <a:pt x="25" y="1"/>
                </a:cubicBezTo>
                <a:cubicBezTo>
                  <a:pt x="28" y="0"/>
                  <a:pt x="33" y="7"/>
                  <a:pt x="37" y="10"/>
                </a:cubicBezTo>
                <a:cubicBezTo>
                  <a:pt x="30" y="15"/>
                  <a:pt x="23" y="20"/>
                  <a:pt x="13" y="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0" name="Freeform 99">
            <a:extLst>
              <a:ext uri="{FF2B5EF4-FFF2-40B4-BE49-F238E27FC236}">
                <a16:creationId xmlns:a16="http://schemas.microsoft.com/office/drawing/2014/main" id="{46C081F3-8A74-47D1-B49C-0FD09E8A1040}"/>
              </a:ext>
            </a:extLst>
          </p:cNvPr>
          <p:cNvSpPr/>
          <p:nvPr/>
        </p:nvSpPr>
        <p:spPr bwMode="auto">
          <a:xfrm>
            <a:off x="2409826" y="5559425"/>
            <a:ext cx="50800" cy="34925"/>
          </a:xfrm>
          <a:custGeom>
            <a:avLst/>
            <a:gdLst>
              <a:gd name="T0" fmla="*/ 0 w 38"/>
              <a:gd name="T1" fmla="*/ 13 h 25"/>
              <a:gd name="T2" fmla="*/ 24 w 38"/>
              <a:gd name="T3" fmla="*/ 1 h 25"/>
              <a:gd name="T4" fmla="*/ 38 w 38"/>
              <a:gd name="T5" fmla="*/ 14 h 25"/>
              <a:gd name="T6" fmla="*/ 23 w 38"/>
              <a:gd name="T7" fmla="*/ 25 h 25"/>
              <a:gd name="T8" fmla="*/ 0 w 38"/>
              <a:gd name="T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5">
                <a:moveTo>
                  <a:pt x="0" y="13"/>
                </a:moveTo>
                <a:cubicBezTo>
                  <a:pt x="12" y="7"/>
                  <a:pt x="18" y="0"/>
                  <a:pt x="24" y="1"/>
                </a:cubicBezTo>
                <a:cubicBezTo>
                  <a:pt x="29" y="2"/>
                  <a:pt x="33" y="10"/>
                  <a:pt x="38" y="14"/>
                </a:cubicBezTo>
                <a:cubicBezTo>
                  <a:pt x="33" y="18"/>
                  <a:pt x="28" y="25"/>
                  <a:pt x="23" y="25"/>
                </a:cubicBezTo>
                <a:cubicBezTo>
                  <a:pt x="17" y="25"/>
                  <a:pt x="12" y="19"/>
                  <a:pt x="0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1" name="Freeform 100">
            <a:extLst>
              <a:ext uri="{FF2B5EF4-FFF2-40B4-BE49-F238E27FC236}">
                <a16:creationId xmlns:a16="http://schemas.microsoft.com/office/drawing/2014/main" id="{01859C0A-DBD5-40CF-8EB7-AC30B4A5F057}"/>
              </a:ext>
            </a:extLst>
          </p:cNvPr>
          <p:cNvSpPr/>
          <p:nvPr/>
        </p:nvSpPr>
        <p:spPr bwMode="auto">
          <a:xfrm>
            <a:off x="2774951" y="4999038"/>
            <a:ext cx="49213" cy="34925"/>
          </a:xfrm>
          <a:custGeom>
            <a:avLst/>
            <a:gdLst>
              <a:gd name="T0" fmla="*/ 14 w 36"/>
              <a:gd name="T1" fmla="*/ 26 h 26"/>
              <a:gd name="T2" fmla="*/ 0 w 36"/>
              <a:gd name="T3" fmla="*/ 12 h 26"/>
              <a:gd name="T4" fmla="*/ 22 w 36"/>
              <a:gd name="T5" fmla="*/ 1 h 26"/>
              <a:gd name="T6" fmla="*/ 36 w 36"/>
              <a:gd name="T7" fmla="*/ 10 h 26"/>
              <a:gd name="T8" fmla="*/ 14 w 3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6">
                <a:moveTo>
                  <a:pt x="14" y="26"/>
                </a:moveTo>
                <a:cubicBezTo>
                  <a:pt x="8" y="19"/>
                  <a:pt x="4" y="16"/>
                  <a:pt x="0" y="12"/>
                </a:cubicBezTo>
                <a:cubicBezTo>
                  <a:pt x="8" y="8"/>
                  <a:pt x="15" y="2"/>
                  <a:pt x="22" y="1"/>
                </a:cubicBezTo>
                <a:cubicBezTo>
                  <a:pt x="26" y="0"/>
                  <a:pt x="31" y="7"/>
                  <a:pt x="36" y="10"/>
                </a:cubicBezTo>
                <a:cubicBezTo>
                  <a:pt x="30" y="15"/>
                  <a:pt x="23" y="19"/>
                  <a:pt x="14" y="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2" name="Freeform 101">
            <a:extLst>
              <a:ext uri="{FF2B5EF4-FFF2-40B4-BE49-F238E27FC236}">
                <a16:creationId xmlns:a16="http://schemas.microsoft.com/office/drawing/2014/main" id="{0EB4D712-4103-4574-8896-97E3555D9E2C}"/>
              </a:ext>
            </a:extLst>
          </p:cNvPr>
          <p:cNvSpPr/>
          <p:nvPr/>
        </p:nvSpPr>
        <p:spPr bwMode="auto">
          <a:xfrm>
            <a:off x="1212851" y="5486400"/>
            <a:ext cx="100013" cy="30163"/>
          </a:xfrm>
          <a:custGeom>
            <a:avLst/>
            <a:gdLst>
              <a:gd name="T0" fmla="*/ 74 w 74"/>
              <a:gd name="T1" fmla="*/ 8 h 23"/>
              <a:gd name="T2" fmla="*/ 2 w 74"/>
              <a:gd name="T3" fmla="*/ 23 h 23"/>
              <a:gd name="T4" fmla="*/ 0 w 74"/>
              <a:gd name="T5" fmla="*/ 16 h 23"/>
              <a:gd name="T6" fmla="*/ 72 w 74"/>
              <a:gd name="T7" fmla="*/ 0 h 23"/>
              <a:gd name="T8" fmla="*/ 74 w 74"/>
              <a:gd name="T9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23">
                <a:moveTo>
                  <a:pt x="74" y="8"/>
                </a:moveTo>
                <a:cubicBezTo>
                  <a:pt x="50" y="13"/>
                  <a:pt x="26" y="18"/>
                  <a:pt x="2" y="23"/>
                </a:cubicBezTo>
                <a:cubicBezTo>
                  <a:pt x="1" y="21"/>
                  <a:pt x="1" y="18"/>
                  <a:pt x="0" y="16"/>
                </a:cubicBezTo>
                <a:cubicBezTo>
                  <a:pt x="24" y="10"/>
                  <a:pt x="48" y="5"/>
                  <a:pt x="72" y="0"/>
                </a:cubicBezTo>
                <a:cubicBezTo>
                  <a:pt x="73" y="2"/>
                  <a:pt x="73" y="5"/>
                  <a:pt x="74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7280B80B-FAF0-486A-8027-A2ACC6FC38BA}"/>
              </a:ext>
            </a:extLst>
          </p:cNvPr>
          <p:cNvSpPr>
            <a:spLocks noEditPoints="1"/>
          </p:cNvSpPr>
          <p:nvPr/>
        </p:nvSpPr>
        <p:spPr bwMode="auto">
          <a:xfrm>
            <a:off x="9072121" y="3851275"/>
            <a:ext cx="2686856" cy="2673350"/>
          </a:xfrm>
          <a:custGeom>
            <a:avLst/>
            <a:gdLst>
              <a:gd name="T0" fmla="*/ 11 w 1766"/>
              <a:gd name="T1" fmla="*/ 803 h 1757"/>
              <a:gd name="T2" fmla="*/ 796 w 1766"/>
              <a:gd name="T3" fmla="*/ 29 h 1757"/>
              <a:gd name="T4" fmla="*/ 1728 w 1766"/>
              <a:gd name="T5" fmla="*/ 814 h 1757"/>
              <a:gd name="T6" fmla="*/ 1004 w 1766"/>
              <a:gd name="T7" fmla="*/ 1739 h 1757"/>
              <a:gd name="T8" fmla="*/ 565 w 1766"/>
              <a:gd name="T9" fmla="*/ 1750 h 1757"/>
              <a:gd name="T10" fmla="*/ 155 w 1766"/>
              <a:gd name="T11" fmla="*/ 1377 h 1757"/>
              <a:gd name="T12" fmla="*/ 249 w 1766"/>
              <a:gd name="T13" fmla="*/ 1249 h 1757"/>
              <a:gd name="T14" fmla="*/ 222 w 1766"/>
              <a:gd name="T15" fmla="*/ 963 h 1757"/>
              <a:gd name="T16" fmla="*/ 399 w 1766"/>
              <a:gd name="T17" fmla="*/ 807 h 1757"/>
              <a:gd name="T18" fmla="*/ 215 w 1766"/>
              <a:gd name="T19" fmla="*/ 744 h 1757"/>
              <a:gd name="T20" fmla="*/ 377 w 1766"/>
              <a:gd name="T21" fmla="*/ 511 h 1757"/>
              <a:gd name="T22" fmla="*/ 710 w 1766"/>
              <a:gd name="T23" fmla="*/ 192 h 1757"/>
              <a:gd name="T24" fmla="*/ 782 w 1766"/>
              <a:gd name="T25" fmla="*/ 371 h 1757"/>
              <a:gd name="T26" fmla="*/ 790 w 1766"/>
              <a:gd name="T27" fmla="*/ 428 h 1757"/>
              <a:gd name="T28" fmla="*/ 470 w 1766"/>
              <a:gd name="T29" fmla="*/ 774 h 1757"/>
              <a:gd name="T30" fmla="*/ 490 w 1766"/>
              <a:gd name="T31" fmla="*/ 875 h 1757"/>
              <a:gd name="T32" fmla="*/ 465 w 1766"/>
              <a:gd name="T33" fmla="*/ 975 h 1757"/>
              <a:gd name="T34" fmla="*/ 575 w 1766"/>
              <a:gd name="T35" fmla="*/ 1398 h 1757"/>
              <a:gd name="T36" fmla="*/ 632 w 1766"/>
              <a:gd name="T37" fmla="*/ 1141 h 1757"/>
              <a:gd name="T38" fmla="*/ 866 w 1766"/>
              <a:gd name="T39" fmla="*/ 1027 h 1757"/>
              <a:gd name="T40" fmla="*/ 795 w 1766"/>
              <a:gd name="T41" fmla="*/ 756 h 1757"/>
              <a:gd name="T42" fmla="*/ 1052 w 1766"/>
              <a:gd name="T43" fmla="*/ 917 h 1757"/>
              <a:gd name="T44" fmla="*/ 1050 w 1766"/>
              <a:gd name="T45" fmla="*/ 845 h 1757"/>
              <a:gd name="T46" fmla="*/ 1182 w 1766"/>
              <a:gd name="T47" fmla="*/ 571 h 1757"/>
              <a:gd name="T48" fmla="*/ 1387 w 1766"/>
              <a:gd name="T49" fmla="*/ 1114 h 1757"/>
              <a:gd name="T50" fmla="*/ 1001 w 1766"/>
              <a:gd name="T51" fmla="*/ 1494 h 1757"/>
              <a:gd name="T52" fmla="*/ 735 w 1766"/>
              <a:gd name="T53" fmla="*/ 1396 h 1757"/>
              <a:gd name="T54" fmla="*/ 1311 w 1766"/>
              <a:gd name="T55" fmla="*/ 211 h 1757"/>
              <a:gd name="T56" fmla="*/ 723 w 1766"/>
              <a:gd name="T57" fmla="*/ 1247 h 1757"/>
              <a:gd name="T58" fmla="*/ 1069 w 1766"/>
              <a:gd name="T59" fmla="*/ 1439 h 1757"/>
              <a:gd name="T60" fmla="*/ 1262 w 1766"/>
              <a:gd name="T61" fmla="*/ 1071 h 1757"/>
              <a:gd name="T62" fmla="*/ 1525 w 1766"/>
              <a:gd name="T63" fmla="*/ 720 h 1757"/>
              <a:gd name="T64" fmla="*/ 1117 w 1766"/>
              <a:gd name="T65" fmla="*/ 765 h 1757"/>
              <a:gd name="T66" fmla="*/ 1115 w 1766"/>
              <a:gd name="T67" fmla="*/ 889 h 1757"/>
              <a:gd name="T68" fmla="*/ 919 w 1766"/>
              <a:gd name="T69" fmla="*/ 905 h 1757"/>
              <a:gd name="T70" fmla="*/ 849 w 1766"/>
              <a:gd name="T71" fmla="*/ 897 h 1757"/>
              <a:gd name="T72" fmla="*/ 988 w 1766"/>
              <a:gd name="T73" fmla="*/ 1170 h 1757"/>
              <a:gd name="T74" fmla="*/ 701 w 1766"/>
              <a:gd name="T75" fmla="*/ 1171 h 1757"/>
              <a:gd name="T76" fmla="*/ 613 w 1766"/>
              <a:gd name="T77" fmla="*/ 1439 h 1757"/>
              <a:gd name="T78" fmla="*/ 561 w 1766"/>
              <a:gd name="T79" fmla="*/ 1696 h 1757"/>
              <a:gd name="T80" fmla="*/ 418 w 1766"/>
              <a:gd name="T81" fmla="*/ 1292 h 1757"/>
              <a:gd name="T82" fmla="*/ 62 w 1766"/>
              <a:gd name="T83" fmla="*/ 1627 h 1757"/>
              <a:gd name="T84" fmla="*/ 304 w 1766"/>
              <a:gd name="T85" fmla="*/ 1237 h 1757"/>
              <a:gd name="T86" fmla="*/ 674 w 1766"/>
              <a:gd name="T87" fmla="*/ 695 h 1757"/>
              <a:gd name="T88" fmla="*/ 474 w 1766"/>
              <a:gd name="T89" fmla="*/ 569 h 1757"/>
              <a:gd name="T90" fmla="*/ 716 w 1766"/>
              <a:gd name="T91" fmla="*/ 657 h 1757"/>
              <a:gd name="T92" fmla="*/ 532 w 1766"/>
              <a:gd name="T93" fmla="*/ 414 h 1757"/>
              <a:gd name="T94" fmla="*/ 437 w 1766"/>
              <a:gd name="T95" fmla="*/ 884 h 1757"/>
              <a:gd name="T96" fmla="*/ 277 w 1766"/>
              <a:gd name="T97" fmla="*/ 914 h 1757"/>
              <a:gd name="T98" fmla="*/ 726 w 1766"/>
              <a:gd name="T99" fmla="*/ 414 h 1757"/>
              <a:gd name="T100" fmla="*/ 551 w 1766"/>
              <a:gd name="T101" fmla="*/ 726 h 1757"/>
              <a:gd name="T102" fmla="*/ 440 w 1766"/>
              <a:gd name="T103" fmla="*/ 714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6" h="1756">
                <a:moveTo>
                  <a:pt x="156" y="1376"/>
                </a:moveTo>
                <a:cubicBezTo>
                  <a:pt x="138" y="1344"/>
                  <a:pt x="119" y="1314"/>
                  <a:pt x="103" y="1283"/>
                </a:cubicBezTo>
                <a:cubicBezTo>
                  <a:pt x="59" y="1199"/>
                  <a:pt x="30" y="1110"/>
                  <a:pt x="16" y="1016"/>
                </a:cubicBezTo>
                <a:cubicBezTo>
                  <a:pt x="6" y="945"/>
                  <a:pt x="4" y="874"/>
                  <a:pt x="11" y="803"/>
                </a:cubicBezTo>
                <a:cubicBezTo>
                  <a:pt x="21" y="697"/>
                  <a:pt x="50" y="596"/>
                  <a:pt x="98" y="500"/>
                </a:cubicBezTo>
                <a:cubicBezTo>
                  <a:pt x="142" y="414"/>
                  <a:pt x="198" y="336"/>
                  <a:pt x="268" y="269"/>
                </a:cubicBezTo>
                <a:cubicBezTo>
                  <a:pt x="362" y="178"/>
                  <a:pt x="471" y="111"/>
                  <a:pt x="595" y="70"/>
                </a:cubicBezTo>
                <a:cubicBezTo>
                  <a:pt x="660" y="48"/>
                  <a:pt x="727" y="35"/>
                  <a:pt x="796" y="29"/>
                </a:cubicBezTo>
                <a:cubicBezTo>
                  <a:pt x="898" y="20"/>
                  <a:pt x="999" y="29"/>
                  <a:pt x="1098" y="56"/>
                </a:cubicBezTo>
                <a:cubicBezTo>
                  <a:pt x="1273" y="105"/>
                  <a:pt x="1418" y="199"/>
                  <a:pt x="1534" y="339"/>
                </a:cubicBezTo>
                <a:cubicBezTo>
                  <a:pt x="1612" y="432"/>
                  <a:pt x="1666" y="537"/>
                  <a:pt x="1699" y="654"/>
                </a:cubicBezTo>
                <a:cubicBezTo>
                  <a:pt x="1714" y="706"/>
                  <a:pt x="1723" y="760"/>
                  <a:pt x="1728" y="814"/>
                </a:cubicBezTo>
                <a:cubicBezTo>
                  <a:pt x="1736" y="913"/>
                  <a:pt x="1728" y="1010"/>
                  <a:pt x="1703" y="1106"/>
                </a:cubicBezTo>
                <a:cubicBezTo>
                  <a:pt x="1680" y="1195"/>
                  <a:pt x="1643" y="1279"/>
                  <a:pt x="1593" y="1357"/>
                </a:cubicBezTo>
                <a:cubicBezTo>
                  <a:pt x="1511" y="1483"/>
                  <a:pt x="1403" y="1581"/>
                  <a:pt x="1270" y="1651"/>
                </a:cubicBezTo>
                <a:cubicBezTo>
                  <a:pt x="1186" y="1695"/>
                  <a:pt x="1098" y="1724"/>
                  <a:pt x="1004" y="1739"/>
                </a:cubicBezTo>
                <a:cubicBezTo>
                  <a:pt x="941" y="1749"/>
                  <a:pt x="877" y="1752"/>
                  <a:pt x="813" y="1748"/>
                </a:cubicBezTo>
                <a:cubicBezTo>
                  <a:pt x="761" y="1745"/>
                  <a:pt x="709" y="1737"/>
                  <a:pt x="659" y="1724"/>
                </a:cubicBezTo>
                <a:cubicBezTo>
                  <a:pt x="653" y="1722"/>
                  <a:pt x="649" y="1723"/>
                  <a:pt x="645" y="1726"/>
                </a:cubicBezTo>
                <a:cubicBezTo>
                  <a:pt x="620" y="1742"/>
                  <a:pt x="594" y="1750"/>
                  <a:pt x="565" y="1750"/>
                </a:cubicBezTo>
                <a:cubicBezTo>
                  <a:pt x="426" y="1750"/>
                  <a:pt x="288" y="1750"/>
                  <a:pt x="149" y="1750"/>
                </a:cubicBezTo>
                <a:cubicBezTo>
                  <a:pt x="84" y="1750"/>
                  <a:pt x="27" y="1708"/>
                  <a:pt x="11" y="1647"/>
                </a:cubicBezTo>
                <a:cubicBezTo>
                  <a:pt x="0" y="1605"/>
                  <a:pt x="8" y="1567"/>
                  <a:pt x="35" y="1532"/>
                </a:cubicBezTo>
                <a:cubicBezTo>
                  <a:pt x="75" y="1481"/>
                  <a:pt x="115" y="1429"/>
                  <a:pt x="155" y="1377"/>
                </a:cubicBezTo>
                <a:cubicBezTo>
                  <a:pt x="155" y="1376"/>
                  <a:pt x="156" y="1375"/>
                  <a:pt x="156" y="1376"/>
                </a:cubicBezTo>
                <a:close/>
                <a:moveTo>
                  <a:pt x="192" y="1329"/>
                </a:moveTo>
                <a:cubicBezTo>
                  <a:pt x="211" y="1305"/>
                  <a:pt x="229" y="1281"/>
                  <a:pt x="247" y="1258"/>
                </a:cubicBezTo>
                <a:cubicBezTo>
                  <a:pt x="249" y="1255"/>
                  <a:pt x="249" y="1252"/>
                  <a:pt x="249" y="1249"/>
                </a:cubicBezTo>
                <a:cubicBezTo>
                  <a:pt x="249" y="1158"/>
                  <a:pt x="249" y="1068"/>
                  <a:pt x="249" y="978"/>
                </a:cubicBezTo>
                <a:cubicBezTo>
                  <a:pt x="249" y="975"/>
                  <a:pt x="249" y="972"/>
                  <a:pt x="249" y="969"/>
                </a:cubicBezTo>
                <a:cubicBezTo>
                  <a:pt x="240" y="969"/>
                  <a:pt x="231" y="969"/>
                  <a:pt x="223" y="969"/>
                </a:cubicBezTo>
                <a:cubicBezTo>
                  <a:pt x="222" y="966"/>
                  <a:pt x="222" y="965"/>
                  <a:pt x="222" y="963"/>
                </a:cubicBezTo>
                <a:cubicBezTo>
                  <a:pt x="222" y="937"/>
                  <a:pt x="222" y="910"/>
                  <a:pt x="222" y="884"/>
                </a:cubicBezTo>
                <a:cubicBezTo>
                  <a:pt x="223" y="847"/>
                  <a:pt x="252" y="813"/>
                  <a:pt x="289" y="808"/>
                </a:cubicBezTo>
                <a:cubicBezTo>
                  <a:pt x="309" y="806"/>
                  <a:pt x="330" y="807"/>
                  <a:pt x="350" y="807"/>
                </a:cubicBezTo>
                <a:cubicBezTo>
                  <a:pt x="366" y="806"/>
                  <a:pt x="382" y="807"/>
                  <a:pt x="399" y="807"/>
                </a:cubicBezTo>
                <a:cubicBezTo>
                  <a:pt x="396" y="792"/>
                  <a:pt x="393" y="779"/>
                  <a:pt x="391" y="766"/>
                </a:cubicBezTo>
                <a:cubicBezTo>
                  <a:pt x="390" y="759"/>
                  <a:pt x="387" y="757"/>
                  <a:pt x="381" y="756"/>
                </a:cubicBezTo>
                <a:cubicBezTo>
                  <a:pt x="332" y="746"/>
                  <a:pt x="283" y="740"/>
                  <a:pt x="232" y="744"/>
                </a:cubicBezTo>
                <a:cubicBezTo>
                  <a:pt x="226" y="744"/>
                  <a:pt x="221" y="744"/>
                  <a:pt x="215" y="744"/>
                </a:cubicBezTo>
                <a:cubicBezTo>
                  <a:pt x="213" y="726"/>
                  <a:pt x="212" y="709"/>
                  <a:pt x="211" y="691"/>
                </a:cubicBezTo>
                <a:cubicBezTo>
                  <a:pt x="267" y="685"/>
                  <a:pt x="321" y="689"/>
                  <a:pt x="376" y="699"/>
                </a:cubicBezTo>
                <a:cubicBezTo>
                  <a:pt x="374" y="682"/>
                  <a:pt x="371" y="665"/>
                  <a:pt x="370" y="649"/>
                </a:cubicBezTo>
                <a:cubicBezTo>
                  <a:pt x="365" y="602"/>
                  <a:pt x="367" y="557"/>
                  <a:pt x="377" y="511"/>
                </a:cubicBezTo>
                <a:cubicBezTo>
                  <a:pt x="397" y="430"/>
                  <a:pt x="447" y="379"/>
                  <a:pt x="529" y="359"/>
                </a:cubicBezTo>
                <a:cubicBezTo>
                  <a:pt x="585" y="345"/>
                  <a:pt x="642" y="346"/>
                  <a:pt x="698" y="354"/>
                </a:cubicBezTo>
                <a:cubicBezTo>
                  <a:pt x="705" y="355"/>
                  <a:pt x="711" y="356"/>
                  <a:pt x="719" y="357"/>
                </a:cubicBezTo>
                <a:cubicBezTo>
                  <a:pt x="708" y="302"/>
                  <a:pt x="704" y="247"/>
                  <a:pt x="710" y="192"/>
                </a:cubicBezTo>
                <a:cubicBezTo>
                  <a:pt x="729" y="193"/>
                  <a:pt x="746" y="194"/>
                  <a:pt x="764" y="195"/>
                </a:cubicBezTo>
                <a:cubicBezTo>
                  <a:pt x="764" y="199"/>
                  <a:pt x="764" y="201"/>
                  <a:pt x="764" y="204"/>
                </a:cubicBezTo>
                <a:cubicBezTo>
                  <a:pt x="759" y="258"/>
                  <a:pt x="764" y="312"/>
                  <a:pt x="776" y="365"/>
                </a:cubicBezTo>
                <a:cubicBezTo>
                  <a:pt x="777" y="367"/>
                  <a:pt x="780" y="370"/>
                  <a:pt x="782" y="371"/>
                </a:cubicBezTo>
                <a:cubicBezTo>
                  <a:pt x="821" y="380"/>
                  <a:pt x="861" y="385"/>
                  <a:pt x="902" y="385"/>
                </a:cubicBezTo>
                <a:cubicBezTo>
                  <a:pt x="918" y="385"/>
                  <a:pt x="934" y="385"/>
                  <a:pt x="952" y="385"/>
                </a:cubicBezTo>
                <a:cubicBezTo>
                  <a:pt x="952" y="401"/>
                  <a:pt x="954" y="418"/>
                  <a:pt x="955" y="436"/>
                </a:cubicBezTo>
                <a:cubicBezTo>
                  <a:pt x="899" y="443"/>
                  <a:pt x="845" y="438"/>
                  <a:pt x="790" y="428"/>
                </a:cubicBezTo>
                <a:cubicBezTo>
                  <a:pt x="792" y="444"/>
                  <a:pt x="794" y="459"/>
                  <a:pt x="796" y="474"/>
                </a:cubicBezTo>
                <a:cubicBezTo>
                  <a:pt x="801" y="521"/>
                  <a:pt x="800" y="569"/>
                  <a:pt x="789" y="615"/>
                </a:cubicBezTo>
                <a:cubicBezTo>
                  <a:pt x="770" y="694"/>
                  <a:pt x="723" y="745"/>
                  <a:pt x="645" y="767"/>
                </a:cubicBezTo>
                <a:cubicBezTo>
                  <a:pt x="587" y="782"/>
                  <a:pt x="529" y="781"/>
                  <a:pt x="470" y="774"/>
                </a:cubicBezTo>
                <a:cubicBezTo>
                  <a:pt x="463" y="773"/>
                  <a:pt x="455" y="772"/>
                  <a:pt x="448" y="771"/>
                </a:cubicBezTo>
                <a:cubicBezTo>
                  <a:pt x="450" y="786"/>
                  <a:pt x="452" y="799"/>
                  <a:pt x="454" y="813"/>
                </a:cubicBezTo>
                <a:cubicBezTo>
                  <a:pt x="455" y="817"/>
                  <a:pt x="457" y="821"/>
                  <a:pt x="460" y="823"/>
                </a:cubicBezTo>
                <a:cubicBezTo>
                  <a:pt x="477" y="837"/>
                  <a:pt x="489" y="854"/>
                  <a:pt x="490" y="875"/>
                </a:cubicBezTo>
                <a:cubicBezTo>
                  <a:pt x="492" y="899"/>
                  <a:pt x="492" y="923"/>
                  <a:pt x="492" y="947"/>
                </a:cubicBezTo>
                <a:cubicBezTo>
                  <a:pt x="492" y="954"/>
                  <a:pt x="492" y="961"/>
                  <a:pt x="492" y="969"/>
                </a:cubicBezTo>
                <a:cubicBezTo>
                  <a:pt x="482" y="969"/>
                  <a:pt x="474" y="969"/>
                  <a:pt x="465" y="969"/>
                </a:cubicBezTo>
                <a:cubicBezTo>
                  <a:pt x="465" y="972"/>
                  <a:pt x="465" y="974"/>
                  <a:pt x="465" y="975"/>
                </a:cubicBezTo>
                <a:cubicBezTo>
                  <a:pt x="465" y="1067"/>
                  <a:pt x="465" y="1158"/>
                  <a:pt x="465" y="1250"/>
                </a:cubicBezTo>
                <a:cubicBezTo>
                  <a:pt x="465" y="1254"/>
                  <a:pt x="467" y="1258"/>
                  <a:pt x="469" y="1261"/>
                </a:cubicBezTo>
                <a:cubicBezTo>
                  <a:pt x="494" y="1294"/>
                  <a:pt x="520" y="1327"/>
                  <a:pt x="545" y="1360"/>
                </a:cubicBezTo>
                <a:cubicBezTo>
                  <a:pt x="555" y="1372"/>
                  <a:pt x="564" y="1384"/>
                  <a:pt x="575" y="1398"/>
                </a:cubicBezTo>
                <a:cubicBezTo>
                  <a:pt x="575" y="1393"/>
                  <a:pt x="574" y="1391"/>
                  <a:pt x="574" y="1388"/>
                </a:cubicBezTo>
                <a:cubicBezTo>
                  <a:pt x="573" y="1356"/>
                  <a:pt x="572" y="1325"/>
                  <a:pt x="572" y="1293"/>
                </a:cubicBezTo>
                <a:cubicBezTo>
                  <a:pt x="573" y="1261"/>
                  <a:pt x="577" y="1229"/>
                  <a:pt x="589" y="1198"/>
                </a:cubicBezTo>
                <a:cubicBezTo>
                  <a:pt x="598" y="1175"/>
                  <a:pt x="610" y="1154"/>
                  <a:pt x="632" y="1141"/>
                </a:cubicBezTo>
                <a:cubicBezTo>
                  <a:pt x="663" y="1121"/>
                  <a:pt x="697" y="1112"/>
                  <a:pt x="734" y="1113"/>
                </a:cubicBezTo>
                <a:cubicBezTo>
                  <a:pt x="755" y="1114"/>
                  <a:pt x="776" y="1116"/>
                  <a:pt x="797" y="1118"/>
                </a:cubicBezTo>
                <a:cubicBezTo>
                  <a:pt x="803" y="1118"/>
                  <a:pt x="805" y="1117"/>
                  <a:pt x="807" y="1112"/>
                </a:cubicBezTo>
                <a:cubicBezTo>
                  <a:pt x="822" y="1080"/>
                  <a:pt x="842" y="1052"/>
                  <a:pt x="866" y="1027"/>
                </a:cubicBezTo>
                <a:cubicBezTo>
                  <a:pt x="869" y="1024"/>
                  <a:pt x="871" y="1021"/>
                  <a:pt x="874" y="1018"/>
                </a:cubicBezTo>
                <a:cubicBezTo>
                  <a:pt x="854" y="1001"/>
                  <a:pt x="835" y="984"/>
                  <a:pt x="823" y="961"/>
                </a:cubicBezTo>
                <a:cubicBezTo>
                  <a:pt x="803" y="925"/>
                  <a:pt x="783" y="887"/>
                  <a:pt x="766" y="849"/>
                </a:cubicBezTo>
                <a:cubicBezTo>
                  <a:pt x="749" y="814"/>
                  <a:pt x="763" y="774"/>
                  <a:pt x="795" y="756"/>
                </a:cubicBezTo>
                <a:cubicBezTo>
                  <a:pt x="828" y="737"/>
                  <a:pt x="867" y="746"/>
                  <a:pt x="891" y="777"/>
                </a:cubicBezTo>
                <a:cubicBezTo>
                  <a:pt x="913" y="807"/>
                  <a:pt x="935" y="836"/>
                  <a:pt x="957" y="865"/>
                </a:cubicBezTo>
                <a:cubicBezTo>
                  <a:pt x="960" y="868"/>
                  <a:pt x="963" y="871"/>
                  <a:pt x="967" y="873"/>
                </a:cubicBezTo>
                <a:cubicBezTo>
                  <a:pt x="995" y="888"/>
                  <a:pt x="1024" y="903"/>
                  <a:pt x="1052" y="917"/>
                </a:cubicBezTo>
                <a:cubicBezTo>
                  <a:pt x="1054" y="918"/>
                  <a:pt x="1057" y="919"/>
                  <a:pt x="1060" y="921"/>
                </a:cubicBezTo>
                <a:cubicBezTo>
                  <a:pt x="1061" y="914"/>
                  <a:pt x="1062" y="908"/>
                  <a:pt x="1062" y="902"/>
                </a:cubicBezTo>
                <a:cubicBezTo>
                  <a:pt x="1062" y="892"/>
                  <a:pt x="1060" y="881"/>
                  <a:pt x="1060" y="870"/>
                </a:cubicBezTo>
                <a:cubicBezTo>
                  <a:pt x="1061" y="860"/>
                  <a:pt x="1058" y="852"/>
                  <a:pt x="1050" y="845"/>
                </a:cubicBezTo>
                <a:cubicBezTo>
                  <a:pt x="1035" y="831"/>
                  <a:pt x="1031" y="814"/>
                  <a:pt x="1036" y="795"/>
                </a:cubicBezTo>
                <a:cubicBezTo>
                  <a:pt x="1041" y="776"/>
                  <a:pt x="1051" y="760"/>
                  <a:pt x="1064" y="745"/>
                </a:cubicBezTo>
                <a:cubicBezTo>
                  <a:pt x="1076" y="729"/>
                  <a:pt x="1085" y="712"/>
                  <a:pt x="1091" y="692"/>
                </a:cubicBezTo>
                <a:cubicBezTo>
                  <a:pt x="1106" y="641"/>
                  <a:pt x="1136" y="600"/>
                  <a:pt x="1182" y="571"/>
                </a:cubicBezTo>
                <a:cubicBezTo>
                  <a:pt x="1241" y="535"/>
                  <a:pt x="1306" y="526"/>
                  <a:pt x="1374" y="536"/>
                </a:cubicBezTo>
                <a:cubicBezTo>
                  <a:pt x="1444" y="547"/>
                  <a:pt x="1501" y="583"/>
                  <a:pt x="1542" y="641"/>
                </a:cubicBezTo>
                <a:cubicBezTo>
                  <a:pt x="1602" y="727"/>
                  <a:pt x="1618" y="823"/>
                  <a:pt x="1585" y="924"/>
                </a:cubicBezTo>
                <a:cubicBezTo>
                  <a:pt x="1553" y="1021"/>
                  <a:pt x="1485" y="1084"/>
                  <a:pt x="1387" y="1114"/>
                </a:cubicBezTo>
                <a:cubicBezTo>
                  <a:pt x="1371" y="1119"/>
                  <a:pt x="1355" y="1122"/>
                  <a:pt x="1338" y="1125"/>
                </a:cubicBezTo>
                <a:cubicBezTo>
                  <a:pt x="1338" y="1127"/>
                  <a:pt x="1338" y="1128"/>
                  <a:pt x="1339" y="1130"/>
                </a:cubicBezTo>
                <a:cubicBezTo>
                  <a:pt x="1347" y="1168"/>
                  <a:pt x="1347" y="1206"/>
                  <a:pt x="1339" y="1244"/>
                </a:cubicBezTo>
                <a:cubicBezTo>
                  <a:pt x="1308" y="1396"/>
                  <a:pt x="1160" y="1513"/>
                  <a:pt x="1001" y="1494"/>
                </a:cubicBezTo>
                <a:cubicBezTo>
                  <a:pt x="958" y="1489"/>
                  <a:pt x="918" y="1476"/>
                  <a:pt x="884" y="1449"/>
                </a:cubicBezTo>
                <a:cubicBezTo>
                  <a:pt x="854" y="1427"/>
                  <a:pt x="825" y="1401"/>
                  <a:pt x="796" y="1377"/>
                </a:cubicBezTo>
                <a:cubicBezTo>
                  <a:pt x="782" y="1365"/>
                  <a:pt x="767" y="1353"/>
                  <a:pt x="752" y="1341"/>
                </a:cubicBezTo>
                <a:cubicBezTo>
                  <a:pt x="746" y="1360"/>
                  <a:pt x="741" y="1378"/>
                  <a:pt x="735" y="1396"/>
                </a:cubicBezTo>
                <a:cubicBezTo>
                  <a:pt x="719" y="1442"/>
                  <a:pt x="705" y="1488"/>
                  <a:pt x="677" y="1529"/>
                </a:cubicBezTo>
                <a:cubicBezTo>
                  <a:pt x="713" y="1574"/>
                  <a:pt x="716" y="1624"/>
                  <a:pt x="692" y="1676"/>
                </a:cubicBezTo>
                <a:cubicBezTo>
                  <a:pt x="1054" y="1757"/>
                  <a:pt x="1443" y="1582"/>
                  <a:pt x="1606" y="1218"/>
                </a:cubicBezTo>
                <a:cubicBezTo>
                  <a:pt x="1766" y="861"/>
                  <a:pt x="1650" y="433"/>
                  <a:pt x="1311" y="211"/>
                </a:cubicBezTo>
                <a:cubicBezTo>
                  <a:pt x="990" y="0"/>
                  <a:pt x="554" y="44"/>
                  <a:pt x="282" y="332"/>
                </a:cubicBezTo>
                <a:cubicBezTo>
                  <a:pt x="10" y="620"/>
                  <a:pt x="0" y="1039"/>
                  <a:pt x="192" y="1329"/>
                </a:cubicBezTo>
                <a:close/>
                <a:moveTo>
                  <a:pt x="642" y="1485"/>
                </a:moveTo>
                <a:cubicBezTo>
                  <a:pt x="677" y="1407"/>
                  <a:pt x="699" y="1327"/>
                  <a:pt x="723" y="1247"/>
                </a:cubicBezTo>
                <a:cubicBezTo>
                  <a:pt x="726" y="1249"/>
                  <a:pt x="728" y="1250"/>
                  <a:pt x="730" y="1252"/>
                </a:cubicBezTo>
                <a:cubicBezTo>
                  <a:pt x="749" y="1267"/>
                  <a:pt x="768" y="1283"/>
                  <a:pt x="787" y="1299"/>
                </a:cubicBezTo>
                <a:cubicBezTo>
                  <a:pt x="821" y="1328"/>
                  <a:pt x="857" y="1355"/>
                  <a:pt x="890" y="1385"/>
                </a:cubicBezTo>
                <a:cubicBezTo>
                  <a:pt x="942" y="1432"/>
                  <a:pt x="1001" y="1449"/>
                  <a:pt x="1069" y="1439"/>
                </a:cubicBezTo>
                <a:cubicBezTo>
                  <a:pt x="1135" y="1429"/>
                  <a:pt x="1188" y="1397"/>
                  <a:pt x="1230" y="1346"/>
                </a:cubicBezTo>
                <a:cubicBezTo>
                  <a:pt x="1275" y="1292"/>
                  <a:pt x="1297" y="1229"/>
                  <a:pt x="1289" y="1158"/>
                </a:cubicBezTo>
                <a:cubicBezTo>
                  <a:pt x="1286" y="1131"/>
                  <a:pt x="1275" y="1106"/>
                  <a:pt x="1265" y="1081"/>
                </a:cubicBezTo>
                <a:cubicBezTo>
                  <a:pt x="1264" y="1078"/>
                  <a:pt x="1263" y="1075"/>
                  <a:pt x="1262" y="1071"/>
                </a:cubicBezTo>
                <a:cubicBezTo>
                  <a:pt x="1266" y="1071"/>
                  <a:pt x="1270" y="1071"/>
                  <a:pt x="1273" y="1071"/>
                </a:cubicBezTo>
                <a:cubicBezTo>
                  <a:pt x="1293" y="1071"/>
                  <a:pt x="1314" y="1072"/>
                  <a:pt x="1334" y="1069"/>
                </a:cubicBezTo>
                <a:cubicBezTo>
                  <a:pt x="1434" y="1055"/>
                  <a:pt x="1501" y="999"/>
                  <a:pt x="1535" y="905"/>
                </a:cubicBezTo>
                <a:cubicBezTo>
                  <a:pt x="1557" y="842"/>
                  <a:pt x="1550" y="780"/>
                  <a:pt x="1525" y="720"/>
                </a:cubicBezTo>
                <a:cubicBezTo>
                  <a:pt x="1499" y="657"/>
                  <a:pt x="1454" y="615"/>
                  <a:pt x="1389" y="595"/>
                </a:cubicBezTo>
                <a:cubicBezTo>
                  <a:pt x="1351" y="583"/>
                  <a:pt x="1312" y="585"/>
                  <a:pt x="1274" y="593"/>
                </a:cubicBezTo>
                <a:cubicBezTo>
                  <a:pt x="1205" y="607"/>
                  <a:pt x="1159" y="647"/>
                  <a:pt x="1140" y="716"/>
                </a:cubicBezTo>
                <a:cubicBezTo>
                  <a:pt x="1136" y="734"/>
                  <a:pt x="1128" y="750"/>
                  <a:pt x="1117" y="765"/>
                </a:cubicBezTo>
                <a:cubicBezTo>
                  <a:pt x="1108" y="776"/>
                  <a:pt x="1100" y="787"/>
                  <a:pt x="1092" y="798"/>
                </a:cubicBezTo>
                <a:cubicBezTo>
                  <a:pt x="1089" y="804"/>
                  <a:pt x="1089" y="808"/>
                  <a:pt x="1095" y="813"/>
                </a:cubicBezTo>
                <a:cubicBezTo>
                  <a:pt x="1109" y="826"/>
                  <a:pt x="1116" y="841"/>
                  <a:pt x="1114" y="861"/>
                </a:cubicBezTo>
                <a:cubicBezTo>
                  <a:pt x="1114" y="870"/>
                  <a:pt x="1114" y="879"/>
                  <a:pt x="1115" y="889"/>
                </a:cubicBezTo>
                <a:cubicBezTo>
                  <a:pt x="1121" y="931"/>
                  <a:pt x="1107" y="960"/>
                  <a:pt x="1070" y="981"/>
                </a:cubicBezTo>
                <a:cubicBezTo>
                  <a:pt x="1065" y="984"/>
                  <a:pt x="1062" y="984"/>
                  <a:pt x="1058" y="981"/>
                </a:cubicBezTo>
                <a:cubicBezTo>
                  <a:pt x="1017" y="960"/>
                  <a:pt x="975" y="939"/>
                  <a:pt x="934" y="917"/>
                </a:cubicBezTo>
                <a:cubicBezTo>
                  <a:pt x="928" y="914"/>
                  <a:pt x="923" y="910"/>
                  <a:pt x="919" y="905"/>
                </a:cubicBezTo>
                <a:cubicBezTo>
                  <a:pt x="895" y="873"/>
                  <a:pt x="871" y="841"/>
                  <a:pt x="847" y="810"/>
                </a:cubicBezTo>
                <a:cubicBezTo>
                  <a:pt x="838" y="799"/>
                  <a:pt x="826" y="797"/>
                  <a:pt x="818" y="806"/>
                </a:cubicBezTo>
                <a:cubicBezTo>
                  <a:pt x="811" y="814"/>
                  <a:pt x="813" y="822"/>
                  <a:pt x="817" y="831"/>
                </a:cubicBezTo>
                <a:cubicBezTo>
                  <a:pt x="827" y="853"/>
                  <a:pt x="839" y="874"/>
                  <a:pt x="849" y="897"/>
                </a:cubicBezTo>
                <a:cubicBezTo>
                  <a:pt x="867" y="938"/>
                  <a:pt x="895" y="970"/>
                  <a:pt x="934" y="993"/>
                </a:cubicBezTo>
                <a:cubicBezTo>
                  <a:pt x="945" y="999"/>
                  <a:pt x="955" y="1006"/>
                  <a:pt x="967" y="1014"/>
                </a:cubicBezTo>
                <a:cubicBezTo>
                  <a:pt x="922" y="1045"/>
                  <a:pt x="883" y="1080"/>
                  <a:pt x="859" y="1130"/>
                </a:cubicBezTo>
                <a:cubicBezTo>
                  <a:pt x="903" y="1140"/>
                  <a:pt x="946" y="1153"/>
                  <a:pt x="988" y="1170"/>
                </a:cubicBezTo>
                <a:cubicBezTo>
                  <a:pt x="982" y="1188"/>
                  <a:pt x="975" y="1204"/>
                  <a:pt x="969" y="1221"/>
                </a:cubicBezTo>
                <a:cubicBezTo>
                  <a:pt x="967" y="1220"/>
                  <a:pt x="966" y="1219"/>
                  <a:pt x="965" y="1219"/>
                </a:cubicBezTo>
                <a:cubicBezTo>
                  <a:pt x="913" y="1199"/>
                  <a:pt x="860" y="1184"/>
                  <a:pt x="806" y="1174"/>
                </a:cubicBezTo>
                <a:cubicBezTo>
                  <a:pt x="771" y="1168"/>
                  <a:pt x="736" y="1163"/>
                  <a:pt x="701" y="1171"/>
                </a:cubicBezTo>
                <a:cubicBezTo>
                  <a:pt x="674" y="1177"/>
                  <a:pt x="649" y="1187"/>
                  <a:pt x="640" y="1217"/>
                </a:cubicBezTo>
                <a:cubicBezTo>
                  <a:pt x="638" y="1223"/>
                  <a:pt x="636" y="1230"/>
                  <a:pt x="634" y="1236"/>
                </a:cubicBezTo>
                <a:cubicBezTo>
                  <a:pt x="624" y="1280"/>
                  <a:pt x="623" y="1324"/>
                  <a:pt x="628" y="1369"/>
                </a:cubicBezTo>
                <a:cubicBezTo>
                  <a:pt x="630" y="1394"/>
                  <a:pt x="630" y="1418"/>
                  <a:pt x="613" y="1439"/>
                </a:cubicBezTo>
                <a:cubicBezTo>
                  <a:pt x="612" y="1441"/>
                  <a:pt x="613" y="1446"/>
                  <a:pt x="614" y="1448"/>
                </a:cubicBezTo>
                <a:cubicBezTo>
                  <a:pt x="623" y="1460"/>
                  <a:pt x="632" y="1471"/>
                  <a:pt x="642" y="1485"/>
                </a:cubicBezTo>
                <a:close/>
                <a:moveTo>
                  <a:pt x="356" y="1696"/>
                </a:moveTo>
                <a:cubicBezTo>
                  <a:pt x="425" y="1696"/>
                  <a:pt x="493" y="1696"/>
                  <a:pt x="561" y="1696"/>
                </a:cubicBezTo>
                <a:cubicBezTo>
                  <a:pt x="577" y="1696"/>
                  <a:pt x="592" y="1693"/>
                  <a:pt x="606" y="1686"/>
                </a:cubicBezTo>
                <a:cubicBezTo>
                  <a:pt x="652" y="1663"/>
                  <a:pt x="668" y="1606"/>
                  <a:pt x="635" y="1564"/>
                </a:cubicBezTo>
                <a:cubicBezTo>
                  <a:pt x="565" y="1475"/>
                  <a:pt x="497" y="1386"/>
                  <a:pt x="428" y="1297"/>
                </a:cubicBezTo>
                <a:cubicBezTo>
                  <a:pt x="426" y="1294"/>
                  <a:pt x="421" y="1292"/>
                  <a:pt x="418" y="1292"/>
                </a:cubicBezTo>
                <a:cubicBezTo>
                  <a:pt x="378" y="1292"/>
                  <a:pt x="338" y="1292"/>
                  <a:pt x="298" y="1292"/>
                </a:cubicBezTo>
                <a:cubicBezTo>
                  <a:pt x="292" y="1292"/>
                  <a:pt x="288" y="1294"/>
                  <a:pt x="284" y="1298"/>
                </a:cubicBezTo>
                <a:cubicBezTo>
                  <a:pt x="214" y="1389"/>
                  <a:pt x="144" y="1480"/>
                  <a:pt x="74" y="1571"/>
                </a:cubicBezTo>
                <a:cubicBezTo>
                  <a:pt x="61" y="1587"/>
                  <a:pt x="58" y="1607"/>
                  <a:pt x="62" y="1627"/>
                </a:cubicBezTo>
                <a:cubicBezTo>
                  <a:pt x="71" y="1668"/>
                  <a:pt x="106" y="1696"/>
                  <a:pt x="148" y="1696"/>
                </a:cubicBezTo>
                <a:cubicBezTo>
                  <a:pt x="217" y="1696"/>
                  <a:pt x="287" y="1696"/>
                  <a:pt x="356" y="1696"/>
                </a:cubicBezTo>
                <a:close/>
                <a:moveTo>
                  <a:pt x="304" y="969"/>
                </a:moveTo>
                <a:cubicBezTo>
                  <a:pt x="304" y="1059"/>
                  <a:pt x="304" y="1148"/>
                  <a:pt x="304" y="1237"/>
                </a:cubicBezTo>
                <a:cubicBezTo>
                  <a:pt x="340" y="1237"/>
                  <a:pt x="375" y="1237"/>
                  <a:pt x="410" y="1237"/>
                </a:cubicBezTo>
                <a:cubicBezTo>
                  <a:pt x="410" y="1148"/>
                  <a:pt x="410" y="1059"/>
                  <a:pt x="410" y="969"/>
                </a:cubicBezTo>
                <a:cubicBezTo>
                  <a:pt x="375" y="969"/>
                  <a:pt x="339" y="969"/>
                  <a:pt x="304" y="969"/>
                </a:cubicBezTo>
                <a:close/>
                <a:moveTo>
                  <a:pt x="674" y="695"/>
                </a:moveTo>
                <a:cubicBezTo>
                  <a:pt x="600" y="621"/>
                  <a:pt x="526" y="547"/>
                  <a:pt x="451" y="472"/>
                </a:cubicBezTo>
                <a:cubicBezTo>
                  <a:pt x="442" y="488"/>
                  <a:pt x="435" y="504"/>
                  <a:pt x="431" y="522"/>
                </a:cubicBezTo>
                <a:cubicBezTo>
                  <a:pt x="431" y="524"/>
                  <a:pt x="433" y="527"/>
                  <a:pt x="434" y="529"/>
                </a:cubicBezTo>
                <a:cubicBezTo>
                  <a:pt x="448" y="543"/>
                  <a:pt x="461" y="556"/>
                  <a:pt x="474" y="569"/>
                </a:cubicBezTo>
                <a:cubicBezTo>
                  <a:pt x="522" y="617"/>
                  <a:pt x="569" y="664"/>
                  <a:pt x="616" y="711"/>
                </a:cubicBezTo>
                <a:cubicBezTo>
                  <a:pt x="619" y="713"/>
                  <a:pt x="622" y="716"/>
                  <a:pt x="625" y="716"/>
                </a:cubicBezTo>
                <a:cubicBezTo>
                  <a:pt x="643" y="712"/>
                  <a:pt x="659" y="705"/>
                  <a:pt x="674" y="695"/>
                </a:cubicBezTo>
                <a:close/>
                <a:moveTo>
                  <a:pt x="716" y="657"/>
                </a:moveTo>
                <a:cubicBezTo>
                  <a:pt x="722" y="640"/>
                  <a:pt x="728" y="625"/>
                  <a:pt x="734" y="609"/>
                </a:cubicBezTo>
                <a:cubicBezTo>
                  <a:pt x="736" y="604"/>
                  <a:pt x="734" y="601"/>
                  <a:pt x="731" y="597"/>
                </a:cubicBezTo>
                <a:cubicBezTo>
                  <a:pt x="671" y="538"/>
                  <a:pt x="612" y="479"/>
                  <a:pt x="553" y="419"/>
                </a:cubicBezTo>
                <a:cubicBezTo>
                  <a:pt x="546" y="412"/>
                  <a:pt x="540" y="411"/>
                  <a:pt x="532" y="414"/>
                </a:cubicBezTo>
                <a:cubicBezTo>
                  <a:pt x="518" y="419"/>
                  <a:pt x="503" y="424"/>
                  <a:pt x="491" y="433"/>
                </a:cubicBezTo>
                <a:cubicBezTo>
                  <a:pt x="565" y="507"/>
                  <a:pt x="639" y="581"/>
                  <a:pt x="716" y="657"/>
                </a:cubicBezTo>
                <a:close/>
                <a:moveTo>
                  <a:pt x="437" y="914"/>
                </a:moveTo>
                <a:cubicBezTo>
                  <a:pt x="437" y="904"/>
                  <a:pt x="438" y="894"/>
                  <a:pt x="437" y="884"/>
                </a:cubicBezTo>
                <a:cubicBezTo>
                  <a:pt x="436" y="871"/>
                  <a:pt x="425" y="861"/>
                  <a:pt x="411" y="861"/>
                </a:cubicBezTo>
                <a:cubicBezTo>
                  <a:pt x="375" y="861"/>
                  <a:pt x="339" y="861"/>
                  <a:pt x="303" y="861"/>
                </a:cubicBezTo>
                <a:cubicBezTo>
                  <a:pt x="290" y="861"/>
                  <a:pt x="278" y="870"/>
                  <a:pt x="277" y="883"/>
                </a:cubicBezTo>
                <a:cubicBezTo>
                  <a:pt x="276" y="893"/>
                  <a:pt x="277" y="903"/>
                  <a:pt x="277" y="914"/>
                </a:cubicBezTo>
                <a:cubicBezTo>
                  <a:pt x="330" y="914"/>
                  <a:pt x="384" y="914"/>
                  <a:pt x="437" y="914"/>
                </a:cubicBezTo>
                <a:close/>
                <a:moveTo>
                  <a:pt x="744" y="531"/>
                </a:moveTo>
                <a:cubicBezTo>
                  <a:pt x="746" y="508"/>
                  <a:pt x="740" y="443"/>
                  <a:pt x="733" y="419"/>
                </a:cubicBezTo>
                <a:cubicBezTo>
                  <a:pt x="732" y="417"/>
                  <a:pt x="728" y="414"/>
                  <a:pt x="726" y="414"/>
                </a:cubicBezTo>
                <a:cubicBezTo>
                  <a:pt x="705" y="410"/>
                  <a:pt x="685" y="407"/>
                  <a:pt x="664" y="405"/>
                </a:cubicBezTo>
                <a:cubicBezTo>
                  <a:pt x="648" y="403"/>
                  <a:pt x="631" y="403"/>
                  <a:pt x="614" y="402"/>
                </a:cubicBezTo>
                <a:cubicBezTo>
                  <a:pt x="658" y="446"/>
                  <a:pt x="701" y="488"/>
                  <a:pt x="744" y="531"/>
                </a:cubicBezTo>
                <a:close/>
                <a:moveTo>
                  <a:pt x="551" y="726"/>
                </a:moveTo>
                <a:cubicBezTo>
                  <a:pt x="507" y="682"/>
                  <a:pt x="465" y="640"/>
                  <a:pt x="422" y="597"/>
                </a:cubicBezTo>
                <a:cubicBezTo>
                  <a:pt x="422" y="598"/>
                  <a:pt x="422" y="600"/>
                  <a:pt x="422" y="602"/>
                </a:cubicBezTo>
                <a:cubicBezTo>
                  <a:pt x="422" y="637"/>
                  <a:pt x="426" y="672"/>
                  <a:pt x="432" y="706"/>
                </a:cubicBezTo>
                <a:cubicBezTo>
                  <a:pt x="433" y="711"/>
                  <a:pt x="436" y="713"/>
                  <a:pt x="440" y="714"/>
                </a:cubicBezTo>
                <a:cubicBezTo>
                  <a:pt x="456" y="716"/>
                  <a:pt x="471" y="719"/>
                  <a:pt x="486" y="721"/>
                </a:cubicBezTo>
                <a:cubicBezTo>
                  <a:pt x="508" y="723"/>
                  <a:pt x="529" y="724"/>
                  <a:pt x="551" y="7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A3F8A77C-889B-4BD7-B191-05C7307580CF}"/>
              </a:ext>
            </a:extLst>
          </p:cNvPr>
          <p:cNvGrpSpPr/>
          <p:nvPr/>
        </p:nvGrpSpPr>
        <p:grpSpPr>
          <a:xfrm>
            <a:off x="9973357" y="704610"/>
            <a:ext cx="1575705" cy="2945292"/>
            <a:chOff x="2471366" y="1982301"/>
            <a:chExt cx="2086392" cy="3899863"/>
          </a:xfrm>
        </p:grpSpPr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A78A8C1C-CCE0-4B0B-9D96-937AAD40BF3C}"/>
                </a:ext>
              </a:extLst>
            </p:cNvPr>
            <p:cNvSpPr/>
            <p:nvPr/>
          </p:nvSpPr>
          <p:spPr bwMode="auto">
            <a:xfrm>
              <a:off x="2471366" y="3183502"/>
              <a:ext cx="2070232" cy="2698662"/>
            </a:xfrm>
            <a:custGeom>
              <a:avLst/>
              <a:gdLst>
                <a:gd name="T0" fmla="*/ 941 w 1152"/>
                <a:gd name="T1" fmla="*/ 1298 h 1503"/>
                <a:gd name="T2" fmla="*/ 907 w 1152"/>
                <a:gd name="T3" fmla="*/ 1220 h 1503"/>
                <a:gd name="T4" fmla="*/ 879 w 1152"/>
                <a:gd name="T5" fmla="*/ 1207 h 1503"/>
                <a:gd name="T6" fmla="*/ 473 w 1152"/>
                <a:gd name="T7" fmla="*/ 1207 h 1503"/>
                <a:gd name="T8" fmla="*/ 448 w 1152"/>
                <a:gd name="T9" fmla="*/ 1207 h 1503"/>
                <a:gd name="T10" fmla="*/ 536 w 1152"/>
                <a:gd name="T11" fmla="*/ 1145 h 1503"/>
                <a:gd name="T12" fmla="*/ 649 w 1152"/>
                <a:gd name="T13" fmla="*/ 1114 h 1503"/>
                <a:gd name="T14" fmla="*/ 798 w 1152"/>
                <a:gd name="T15" fmla="*/ 1114 h 1503"/>
                <a:gd name="T16" fmla="*/ 740 w 1152"/>
                <a:gd name="T17" fmla="*/ 1074 h 1503"/>
                <a:gd name="T18" fmla="*/ 478 w 1152"/>
                <a:gd name="T19" fmla="*/ 941 h 1503"/>
                <a:gd name="T20" fmla="*/ 149 w 1152"/>
                <a:gd name="T21" fmla="*/ 708 h 1503"/>
                <a:gd name="T22" fmla="*/ 93 w 1152"/>
                <a:gd name="T23" fmla="*/ 207 h 1503"/>
                <a:gd name="T24" fmla="*/ 236 w 1152"/>
                <a:gd name="T25" fmla="*/ 51 h 1503"/>
                <a:gd name="T26" fmla="*/ 290 w 1152"/>
                <a:gd name="T27" fmla="*/ 8 h 1503"/>
                <a:gd name="T28" fmla="*/ 310 w 1152"/>
                <a:gd name="T29" fmla="*/ 5 h 1503"/>
                <a:gd name="T30" fmla="*/ 474 w 1152"/>
                <a:gd name="T31" fmla="*/ 90 h 1503"/>
                <a:gd name="T32" fmla="*/ 483 w 1152"/>
                <a:gd name="T33" fmla="*/ 96 h 1503"/>
                <a:gd name="T34" fmla="*/ 357 w 1152"/>
                <a:gd name="T35" fmla="*/ 189 h 1503"/>
                <a:gd name="T36" fmla="*/ 412 w 1152"/>
                <a:gd name="T37" fmla="*/ 189 h 1503"/>
                <a:gd name="T38" fmla="*/ 642 w 1152"/>
                <a:gd name="T39" fmla="*/ 189 h 1503"/>
                <a:gd name="T40" fmla="*/ 668 w 1152"/>
                <a:gd name="T41" fmla="*/ 197 h 1503"/>
                <a:gd name="T42" fmla="*/ 775 w 1152"/>
                <a:gd name="T43" fmla="*/ 279 h 1503"/>
                <a:gd name="T44" fmla="*/ 751 w 1152"/>
                <a:gd name="T45" fmla="*/ 282 h 1503"/>
                <a:gd name="T46" fmla="*/ 285 w 1152"/>
                <a:gd name="T47" fmla="*/ 281 h 1503"/>
                <a:gd name="T48" fmla="*/ 251 w 1152"/>
                <a:gd name="T49" fmla="*/ 302 h 1503"/>
                <a:gd name="T50" fmla="*/ 233 w 1152"/>
                <a:gd name="T51" fmla="*/ 348 h 1503"/>
                <a:gd name="T52" fmla="*/ 250 w 1152"/>
                <a:gd name="T53" fmla="*/ 372 h 1503"/>
                <a:gd name="T54" fmla="*/ 829 w 1152"/>
                <a:gd name="T55" fmla="*/ 372 h 1503"/>
                <a:gd name="T56" fmla="*/ 859 w 1152"/>
                <a:gd name="T57" fmla="*/ 400 h 1503"/>
                <a:gd name="T58" fmla="*/ 859 w 1152"/>
                <a:gd name="T59" fmla="*/ 402 h 1503"/>
                <a:gd name="T60" fmla="*/ 800 w 1152"/>
                <a:gd name="T61" fmla="*/ 465 h 1503"/>
                <a:gd name="T62" fmla="*/ 252 w 1152"/>
                <a:gd name="T63" fmla="*/ 465 h 1503"/>
                <a:gd name="T64" fmla="*/ 235 w 1152"/>
                <a:gd name="T65" fmla="*/ 488 h 1503"/>
                <a:gd name="T66" fmla="*/ 322 w 1152"/>
                <a:gd name="T67" fmla="*/ 555 h 1503"/>
                <a:gd name="T68" fmla="*/ 758 w 1152"/>
                <a:gd name="T69" fmla="*/ 555 h 1503"/>
                <a:gd name="T70" fmla="*/ 781 w 1152"/>
                <a:gd name="T71" fmla="*/ 555 h 1503"/>
                <a:gd name="T72" fmla="*/ 767 w 1152"/>
                <a:gd name="T73" fmla="*/ 572 h 1503"/>
                <a:gd name="T74" fmla="*/ 652 w 1152"/>
                <a:gd name="T75" fmla="*/ 644 h 1503"/>
                <a:gd name="T76" fmla="*/ 629 w 1152"/>
                <a:gd name="T77" fmla="*/ 648 h 1503"/>
                <a:gd name="T78" fmla="*/ 354 w 1152"/>
                <a:gd name="T79" fmla="*/ 648 h 1503"/>
                <a:gd name="T80" fmla="*/ 389 w 1152"/>
                <a:gd name="T81" fmla="*/ 676 h 1503"/>
                <a:gd name="T82" fmla="*/ 640 w 1152"/>
                <a:gd name="T83" fmla="*/ 814 h 1503"/>
                <a:gd name="T84" fmla="*/ 928 w 1152"/>
                <a:gd name="T85" fmla="*/ 978 h 1503"/>
                <a:gd name="T86" fmla="*/ 1149 w 1152"/>
                <a:gd name="T87" fmla="*/ 1401 h 1503"/>
                <a:gd name="T88" fmla="*/ 1065 w 1152"/>
                <a:gd name="T89" fmla="*/ 1499 h 1503"/>
                <a:gd name="T90" fmla="*/ 966 w 1152"/>
                <a:gd name="T91" fmla="*/ 1416 h 1503"/>
                <a:gd name="T92" fmla="*/ 936 w 1152"/>
                <a:gd name="T93" fmla="*/ 1390 h 1503"/>
                <a:gd name="T94" fmla="*/ 358 w 1152"/>
                <a:gd name="T95" fmla="*/ 1391 h 1503"/>
                <a:gd name="T96" fmla="*/ 340 w 1152"/>
                <a:gd name="T97" fmla="*/ 1368 h 1503"/>
                <a:gd name="T98" fmla="*/ 362 w 1152"/>
                <a:gd name="T99" fmla="*/ 1302 h 1503"/>
                <a:gd name="T100" fmla="*/ 427 w 1152"/>
                <a:gd name="T101" fmla="*/ 1298 h 1503"/>
                <a:gd name="T102" fmla="*/ 922 w 1152"/>
                <a:gd name="T103" fmla="*/ 1298 h 1503"/>
                <a:gd name="T104" fmla="*/ 941 w 1152"/>
                <a:gd name="T105" fmla="*/ 1298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2" h="1503">
                  <a:moveTo>
                    <a:pt x="941" y="1298"/>
                  </a:moveTo>
                  <a:cubicBezTo>
                    <a:pt x="932" y="1269"/>
                    <a:pt x="919" y="1245"/>
                    <a:pt x="907" y="1220"/>
                  </a:cubicBezTo>
                  <a:cubicBezTo>
                    <a:pt x="900" y="1208"/>
                    <a:pt x="891" y="1207"/>
                    <a:pt x="879" y="1207"/>
                  </a:cubicBezTo>
                  <a:cubicBezTo>
                    <a:pt x="743" y="1207"/>
                    <a:pt x="608" y="1207"/>
                    <a:pt x="473" y="1207"/>
                  </a:cubicBezTo>
                  <a:cubicBezTo>
                    <a:pt x="466" y="1207"/>
                    <a:pt x="460" y="1207"/>
                    <a:pt x="448" y="1207"/>
                  </a:cubicBezTo>
                  <a:cubicBezTo>
                    <a:pt x="478" y="1181"/>
                    <a:pt x="508" y="1164"/>
                    <a:pt x="536" y="1145"/>
                  </a:cubicBezTo>
                  <a:cubicBezTo>
                    <a:pt x="571" y="1122"/>
                    <a:pt x="607" y="1111"/>
                    <a:pt x="649" y="1114"/>
                  </a:cubicBezTo>
                  <a:cubicBezTo>
                    <a:pt x="697" y="1117"/>
                    <a:pt x="746" y="1114"/>
                    <a:pt x="798" y="1114"/>
                  </a:cubicBezTo>
                  <a:cubicBezTo>
                    <a:pt x="779" y="1096"/>
                    <a:pt x="759" y="1085"/>
                    <a:pt x="740" y="1074"/>
                  </a:cubicBezTo>
                  <a:cubicBezTo>
                    <a:pt x="656" y="1023"/>
                    <a:pt x="566" y="983"/>
                    <a:pt x="478" y="941"/>
                  </a:cubicBezTo>
                  <a:cubicBezTo>
                    <a:pt x="355" y="882"/>
                    <a:pt x="243" y="808"/>
                    <a:pt x="149" y="708"/>
                  </a:cubicBezTo>
                  <a:cubicBezTo>
                    <a:pt x="25" y="574"/>
                    <a:pt x="0" y="365"/>
                    <a:pt x="93" y="207"/>
                  </a:cubicBezTo>
                  <a:cubicBezTo>
                    <a:pt x="130" y="146"/>
                    <a:pt x="182" y="98"/>
                    <a:pt x="236" y="51"/>
                  </a:cubicBezTo>
                  <a:cubicBezTo>
                    <a:pt x="253" y="36"/>
                    <a:pt x="272" y="22"/>
                    <a:pt x="290" y="8"/>
                  </a:cubicBezTo>
                  <a:cubicBezTo>
                    <a:pt x="296" y="2"/>
                    <a:pt x="302" y="0"/>
                    <a:pt x="310" y="5"/>
                  </a:cubicBezTo>
                  <a:cubicBezTo>
                    <a:pt x="362" y="39"/>
                    <a:pt x="419" y="62"/>
                    <a:pt x="474" y="90"/>
                  </a:cubicBezTo>
                  <a:cubicBezTo>
                    <a:pt x="477" y="91"/>
                    <a:pt x="479" y="93"/>
                    <a:pt x="483" y="96"/>
                  </a:cubicBezTo>
                  <a:cubicBezTo>
                    <a:pt x="441" y="126"/>
                    <a:pt x="397" y="152"/>
                    <a:pt x="357" y="189"/>
                  </a:cubicBezTo>
                  <a:cubicBezTo>
                    <a:pt x="378" y="189"/>
                    <a:pt x="395" y="189"/>
                    <a:pt x="412" y="189"/>
                  </a:cubicBezTo>
                  <a:cubicBezTo>
                    <a:pt x="489" y="189"/>
                    <a:pt x="566" y="189"/>
                    <a:pt x="642" y="189"/>
                  </a:cubicBezTo>
                  <a:cubicBezTo>
                    <a:pt x="652" y="189"/>
                    <a:pt x="660" y="191"/>
                    <a:pt x="668" y="197"/>
                  </a:cubicBezTo>
                  <a:cubicBezTo>
                    <a:pt x="706" y="221"/>
                    <a:pt x="742" y="246"/>
                    <a:pt x="775" y="279"/>
                  </a:cubicBezTo>
                  <a:cubicBezTo>
                    <a:pt x="767" y="284"/>
                    <a:pt x="759" y="282"/>
                    <a:pt x="751" y="282"/>
                  </a:cubicBezTo>
                  <a:cubicBezTo>
                    <a:pt x="596" y="282"/>
                    <a:pt x="441" y="282"/>
                    <a:pt x="285" y="281"/>
                  </a:cubicBezTo>
                  <a:cubicBezTo>
                    <a:pt x="268" y="281"/>
                    <a:pt x="258" y="288"/>
                    <a:pt x="251" y="302"/>
                  </a:cubicBezTo>
                  <a:cubicBezTo>
                    <a:pt x="243" y="317"/>
                    <a:pt x="237" y="332"/>
                    <a:pt x="233" y="348"/>
                  </a:cubicBezTo>
                  <a:cubicBezTo>
                    <a:pt x="226" y="371"/>
                    <a:pt x="226" y="372"/>
                    <a:pt x="250" y="372"/>
                  </a:cubicBezTo>
                  <a:cubicBezTo>
                    <a:pt x="443" y="372"/>
                    <a:pt x="636" y="372"/>
                    <a:pt x="829" y="372"/>
                  </a:cubicBezTo>
                  <a:cubicBezTo>
                    <a:pt x="855" y="372"/>
                    <a:pt x="857" y="374"/>
                    <a:pt x="859" y="400"/>
                  </a:cubicBezTo>
                  <a:cubicBezTo>
                    <a:pt x="859" y="401"/>
                    <a:pt x="859" y="401"/>
                    <a:pt x="859" y="402"/>
                  </a:cubicBezTo>
                  <a:cubicBezTo>
                    <a:pt x="861" y="461"/>
                    <a:pt x="857" y="465"/>
                    <a:pt x="800" y="465"/>
                  </a:cubicBezTo>
                  <a:cubicBezTo>
                    <a:pt x="617" y="465"/>
                    <a:pt x="435" y="465"/>
                    <a:pt x="252" y="465"/>
                  </a:cubicBezTo>
                  <a:cubicBezTo>
                    <a:pt x="229" y="465"/>
                    <a:pt x="229" y="465"/>
                    <a:pt x="235" y="488"/>
                  </a:cubicBezTo>
                  <a:cubicBezTo>
                    <a:pt x="253" y="554"/>
                    <a:pt x="254" y="555"/>
                    <a:pt x="322" y="555"/>
                  </a:cubicBezTo>
                  <a:cubicBezTo>
                    <a:pt x="467" y="555"/>
                    <a:pt x="612" y="555"/>
                    <a:pt x="758" y="555"/>
                  </a:cubicBezTo>
                  <a:cubicBezTo>
                    <a:pt x="765" y="555"/>
                    <a:pt x="772" y="555"/>
                    <a:pt x="781" y="555"/>
                  </a:cubicBezTo>
                  <a:cubicBezTo>
                    <a:pt x="780" y="565"/>
                    <a:pt x="772" y="567"/>
                    <a:pt x="767" y="572"/>
                  </a:cubicBezTo>
                  <a:cubicBezTo>
                    <a:pt x="731" y="600"/>
                    <a:pt x="691" y="620"/>
                    <a:pt x="652" y="644"/>
                  </a:cubicBezTo>
                  <a:cubicBezTo>
                    <a:pt x="645" y="648"/>
                    <a:pt x="637" y="648"/>
                    <a:pt x="629" y="648"/>
                  </a:cubicBezTo>
                  <a:cubicBezTo>
                    <a:pt x="539" y="648"/>
                    <a:pt x="449" y="648"/>
                    <a:pt x="354" y="648"/>
                  </a:cubicBezTo>
                  <a:cubicBezTo>
                    <a:pt x="368" y="659"/>
                    <a:pt x="378" y="668"/>
                    <a:pt x="389" y="676"/>
                  </a:cubicBezTo>
                  <a:cubicBezTo>
                    <a:pt x="467" y="732"/>
                    <a:pt x="554" y="773"/>
                    <a:pt x="640" y="814"/>
                  </a:cubicBezTo>
                  <a:cubicBezTo>
                    <a:pt x="740" y="862"/>
                    <a:pt x="840" y="910"/>
                    <a:pt x="928" y="978"/>
                  </a:cubicBezTo>
                  <a:cubicBezTo>
                    <a:pt x="1067" y="1085"/>
                    <a:pt x="1139" y="1227"/>
                    <a:pt x="1149" y="1401"/>
                  </a:cubicBezTo>
                  <a:cubicBezTo>
                    <a:pt x="1152" y="1451"/>
                    <a:pt x="1113" y="1495"/>
                    <a:pt x="1065" y="1499"/>
                  </a:cubicBezTo>
                  <a:cubicBezTo>
                    <a:pt x="1014" y="1503"/>
                    <a:pt x="969" y="1467"/>
                    <a:pt x="966" y="1416"/>
                  </a:cubicBezTo>
                  <a:cubicBezTo>
                    <a:pt x="964" y="1394"/>
                    <a:pt x="956" y="1390"/>
                    <a:pt x="936" y="1390"/>
                  </a:cubicBezTo>
                  <a:cubicBezTo>
                    <a:pt x="743" y="1391"/>
                    <a:pt x="550" y="1390"/>
                    <a:pt x="358" y="1391"/>
                  </a:cubicBezTo>
                  <a:cubicBezTo>
                    <a:pt x="339" y="1391"/>
                    <a:pt x="335" y="1386"/>
                    <a:pt x="340" y="1368"/>
                  </a:cubicBezTo>
                  <a:cubicBezTo>
                    <a:pt x="346" y="1345"/>
                    <a:pt x="345" y="1316"/>
                    <a:pt x="362" y="1302"/>
                  </a:cubicBezTo>
                  <a:cubicBezTo>
                    <a:pt x="378" y="1289"/>
                    <a:pt x="405" y="1298"/>
                    <a:pt x="427" y="1298"/>
                  </a:cubicBezTo>
                  <a:cubicBezTo>
                    <a:pt x="592" y="1298"/>
                    <a:pt x="757" y="1298"/>
                    <a:pt x="922" y="1298"/>
                  </a:cubicBezTo>
                  <a:cubicBezTo>
                    <a:pt x="928" y="1298"/>
                    <a:pt x="933" y="1298"/>
                    <a:pt x="941" y="1298"/>
                  </a:cubicBezTo>
                  <a:close/>
                </a:path>
              </a:pathLst>
            </a:custGeom>
            <a:solidFill>
              <a:srgbClr val="84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E465C4C1-C095-49E6-8766-2D4B2C07D8BD}"/>
                </a:ext>
              </a:extLst>
            </p:cNvPr>
            <p:cNvSpPr/>
            <p:nvPr/>
          </p:nvSpPr>
          <p:spPr bwMode="auto">
            <a:xfrm>
              <a:off x="2537801" y="1987688"/>
              <a:ext cx="2019957" cy="2689685"/>
            </a:xfrm>
            <a:custGeom>
              <a:avLst/>
              <a:gdLst>
                <a:gd name="T0" fmla="*/ 678 w 1124"/>
                <a:gd name="T1" fmla="*/ 1396 h 1498"/>
                <a:gd name="T2" fmla="*/ 853 w 1124"/>
                <a:gd name="T3" fmla="*/ 1266 h 1498"/>
                <a:gd name="T4" fmla="*/ 904 w 1124"/>
                <a:gd name="T5" fmla="*/ 973 h 1498"/>
                <a:gd name="T6" fmla="*/ 796 w 1124"/>
                <a:gd name="T7" fmla="*/ 853 h 1498"/>
                <a:gd name="T8" fmla="*/ 502 w 1124"/>
                <a:gd name="T9" fmla="*/ 669 h 1498"/>
                <a:gd name="T10" fmla="*/ 275 w 1124"/>
                <a:gd name="T11" fmla="*/ 545 h 1498"/>
                <a:gd name="T12" fmla="*/ 12 w 1124"/>
                <a:gd name="T13" fmla="*/ 176 h 1498"/>
                <a:gd name="T14" fmla="*/ 1 w 1124"/>
                <a:gd name="T15" fmla="*/ 97 h 1498"/>
                <a:gd name="T16" fmla="*/ 82 w 1124"/>
                <a:gd name="T17" fmla="*/ 5 h 1498"/>
                <a:gd name="T18" fmla="*/ 182 w 1124"/>
                <a:gd name="T19" fmla="*/ 82 h 1498"/>
                <a:gd name="T20" fmla="*/ 437 w 1124"/>
                <a:gd name="T21" fmla="*/ 427 h 1498"/>
                <a:gd name="T22" fmla="*/ 766 w 1124"/>
                <a:gd name="T23" fmla="*/ 608 h 1498"/>
                <a:gd name="T24" fmla="*/ 1046 w 1124"/>
                <a:gd name="T25" fmla="*/ 854 h 1498"/>
                <a:gd name="T26" fmla="*/ 1111 w 1124"/>
                <a:gd name="T27" fmla="*/ 1140 h 1498"/>
                <a:gd name="T28" fmla="*/ 969 w 1124"/>
                <a:gd name="T29" fmla="*/ 1407 h 1498"/>
                <a:gd name="T30" fmla="*/ 876 w 1124"/>
                <a:gd name="T31" fmla="*/ 1488 h 1498"/>
                <a:gd name="T32" fmla="*/ 857 w 1124"/>
                <a:gd name="T33" fmla="*/ 1492 h 1498"/>
                <a:gd name="T34" fmla="*/ 678 w 1124"/>
                <a:gd name="T35" fmla="*/ 1396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1498">
                  <a:moveTo>
                    <a:pt x="678" y="1396"/>
                  </a:moveTo>
                  <a:cubicBezTo>
                    <a:pt x="746" y="1360"/>
                    <a:pt x="800" y="1314"/>
                    <a:pt x="853" y="1266"/>
                  </a:cubicBezTo>
                  <a:cubicBezTo>
                    <a:pt x="927" y="1197"/>
                    <a:pt x="953" y="1062"/>
                    <a:pt x="904" y="973"/>
                  </a:cubicBezTo>
                  <a:cubicBezTo>
                    <a:pt x="878" y="925"/>
                    <a:pt x="837" y="889"/>
                    <a:pt x="796" y="853"/>
                  </a:cubicBezTo>
                  <a:cubicBezTo>
                    <a:pt x="707" y="778"/>
                    <a:pt x="605" y="723"/>
                    <a:pt x="502" y="669"/>
                  </a:cubicBezTo>
                  <a:cubicBezTo>
                    <a:pt x="426" y="628"/>
                    <a:pt x="346" y="594"/>
                    <a:pt x="275" y="545"/>
                  </a:cubicBezTo>
                  <a:cubicBezTo>
                    <a:pt x="144" y="453"/>
                    <a:pt x="50" y="334"/>
                    <a:pt x="12" y="176"/>
                  </a:cubicBezTo>
                  <a:cubicBezTo>
                    <a:pt x="5" y="150"/>
                    <a:pt x="1" y="124"/>
                    <a:pt x="1" y="97"/>
                  </a:cubicBezTo>
                  <a:cubicBezTo>
                    <a:pt x="0" y="49"/>
                    <a:pt x="36" y="9"/>
                    <a:pt x="82" y="5"/>
                  </a:cubicBezTo>
                  <a:cubicBezTo>
                    <a:pt x="132" y="0"/>
                    <a:pt x="174" y="32"/>
                    <a:pt x="182" y="82"/>
                  </a:cubicBezTo>
                  <a:cubicBezTo>
                    <a:pt x="208" y="241"/>
                    <a:pt x="302" y="351"/>
                    <a:pt x="437" y="427"/>
                  </a:cubicBezTo>
                  <a:cubicBezTo>
                    <a:pt x="546" y="489"/>
                    <a:pt x="660" y="540"/>
                    <a:pt x="766" y="608"/>
                  </a:cubicBezTo>
                  <a:cubicBezTo>
                    <a:pt x="872" y="675"/>
                    <a:pt x="972" y="751"/>
                    <a:pt x="1046" y="854"/>
                  </a:cubicBezTo>
                  <a:cubicBezTo>
                    <a:pt x="1107" y="940"/>
                    <a:pt x="1124" y="1037"/>
                    <a:pt x="1111" y="1140"/>
                  </a:cubicBezTo>
                  <a:cubicBezTo>
                    <a:pt x="1097" y="1246"/>
                    <a:pt x="1049" y="1335"/>
                    <a:pt x="969" y="1407"/>
                  </a:cubicBezTo>
                  <a:cubicBezTo>
                    <a:pt x="938" y="1434"/>
                    <a:pt x="909" y="1463"/>
                    <a:pt x="876" y="1488"/>
                  </a:cubicBezTo>
                  <a:cubicBezTo>
                    <a:pt x="870" y="1492"/>
                    <a:pt x="866" y="1498"/>
                    <a:pt x="857" y="1492"/>
                  </a:cubicBezTo>
                  <a:cubicBezTo>
                    <a:pt x="800" y="1457"/>
                    <a:pt x="741" y="1427"/>
                    <a:pt x="678" y="1396"/>
                  </a:cubicBezTo>
                  <a:close/>
                </a:path>
              </a:pathLst>
            </a:custGeom>
            <a:solidFill>
              <a:srgbClr val="3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1C5EC282-36D4-44D6-A878-A8709DD60B0A}"/>
                </a:ext>
              </a:extLst>
            </p:cNvPr>
            <p:cNvSpPr/>
            <p:nvPr/>
          </p:nvSpPr>
          <p:spPr bwMode="auto">
            <a:xfrm>
              <a:off x="3071967" y="1982301"/>
              <a:ext cx="1473222" cy="967784"/>
            </a:xfrm>
            <a:custGeom>
              <a:avLst/>
              <a:gdLst>
                <a:gd name="T0" fmla="*/ 374 w 820"/>
                <a:gd name="T1" fmla="*/ 436 h 539"/>
                <a:gd name="T2" fmla="*/ 442 w 820"/>
                <a:gd name="T3" fmla="*/ 391 h 539"/>
                <a:gd name="T4" fmla="*/ 317 w 820"/>
                <a:gd name="T5" fmla="*/ 392 h 539"/>
                <a:gd name="T6" fmla="*/ 266 w 820"/>
                <a:gd name="T7" fmla="*/ 378 h 539"/>
                <a:gd name="T8" fmla="*/ 147 w 820"/>
                <a:gd name="T9" fmla="*/ 299 h 539"/>
                <a:gd name="T10" fmla="*/ 167 w 820"/>
                <a:gd name="T11" fmla="*/ 299 h 539"/>
                <a:gd name="T12" fmla="*/ 519 w 820"/>
                <a:gd name="T13" fmla="*/ 299 h 539"/>
                <a:gd name="T14" fmla="*/ 551 w 820"/>
                <a:gd name="T15" fmla="*/ 283 h 539"/>
                <a:gd name="T16" fmla="*/ 592 w 820"/>
                <a:gd name="T17" fmla="*/ 220 h 539"/>
                <a:gd name="T18" fmla="*/ 586 w 820"/>
                <a:gd name="T19" fmla="*/ 208 h 539"/>
                <a:gd name="T20" fmla="*/ 564 w 820"/>
                <a:gd name="T21" fmla="*/ 208 h 539"/>
                <a:gd name="T22" fmla="*/ 66 w 820"/>
                <a:gd name="T23" fmla="*/ 209 h 539"/>
                <a:gd name="T24" fmla="*/ 35 w 820"/>
                <a:gd name="T25" fmla="*/ 190 h 539"/>
                <a:gd name="T26" fmla="*/ 8 w 820"/>
                <a:gd name="T27" fmla="*/ 134 h 539"/>
                <a:gd name="T28" fmla="*/ 23 w 820"/>
                <a:gd name="T29" fmla="*/ 115 h 539"/>
                <a:gd name="T30" fmla="*/ 454 w 820"/>
                <a:gd name="T31" fmla="*/ 115 h 539"/>
                <a:gd name="T32" fmla="*/ 610 w 820"/>
                <a:gd name="T33" fmla="*/ 116 h 539"/>
                <a:gd name="T34" fmla="*/ 635 w 820"/>
                <a:gd name="T35" fmla="*/ 93 h 539"/>
                <a:gd name="T36" fmla="*/ 667 w 820"/>
                <a:gd name="T37" fmla="*/ 29 h 539"/>
                <a:gd name="T38" fmla="*/ 770 w 820"/>
                <a:gd name="T39" fmla="*/ 18 h 539"/>
                <a:gd name="T40" fmla="*/ 818 w 820"/>
                <a:gd name="T41" fmla="*/ 107 h 539"/>
                <a:gd name="T42" fmla="*/ 683 w 820"/>
                <a:gd name="T43" fmla="*/ 422 h 539"/>
                <a:gd name="T44" fmla="*/ 569 w 820"/>
                <a:gd name="T45" fmla="*/ 530 h 539"/>
                <a:gd name="T46" fmla="*/ 543 w 820"/>
                <a:gd name="T47" fmla="*/ 532 h 539"/>
                <a:gd name="T48" fmla="*/ 374 w 820"/>
                <a:gd name="T49" fmla="*/ 43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0" h="539">
                  <a:moveTo>
                    <a:pt x="374" y="436"/>
                  </a:moveTo>
                  <a:cubicBezTo>
                    <a:pt x="397" y="421"/>
                    <a:pt x="420" y="412"/>
                    <a:pt x="442" y="391"/>
                  </a:cubicBezTo>
                  <a:cubicBezTo>
                    <a:pt x="397" y="391"/>
                    <a:pt x="357" y="391"/>
                    <a:pt x="317" y="392"/>
                  </a:cubicBezTo>
                  <a:cubicBezTo>
                    <a:pt x="298" y="392"/>
                    <a:pt x="282" y="388"/>
                    <a:pt x="266" y="378"/>
                  </a:cubicBezTo>
                  <a:cubicBezTo>
                    <a:pt x="226" y="354"/>
                    <a:pt x="185" y="331"/>
                    <a:pt x="147" y="299"/>
                  </a:cubicBezTo>
                  <a:cubicBezTo>
                    <a:pt x="154" y="299"/>
                    <a:pt x="161" y="299"/>
                    <a:pt x="167" y="299"/>
                  </a:cubicBezTo>
                  <a:cubicBezTo>
                    <a:pt x="285" y="299"/>
                    <a:pt x="402" y="299"/>
                    <a:pt x="519" y="299"/>
                  </a:cubicBezTo>
                  <a:cubicBezTo>
                    <a:pt x="533" y="299"/>
                    <a:pt x="543" y="295"/>
                    <a:pt x="551" y="283"/>
                  </a:cubicBezTo>
                  <a:cubicBezTo>
                    <a:pt x="565" y="263"/>
                    <a:pt x="580" y="242"/>
                    <a:pt x="592" y="220"/>
                  </a:cubicBezTo>
                  <a:cubicBezTo>
                    <a:pt x="596" y="212"/>
                    <a:pt x="596" y="208"/>
                    <a:pt x="586" y="208"/>
                  </a:cubicBezTo>
                  <a:cubicBezTo>
                    <a:pt x="578" y="209"/>
                    <a:pt x="571" y="208"/>
                    <a:pt x="564" y="208"/>
                  </a:cubicBezTo>
                  <a:cubicBezTo>
                    <a:pt x="398" y="208"/>
                    <a:pt x="232" y="208"/>
                    <a:pt x="66" y="209"/>
                  </a:cubicBezTo>
                  <a:cubicBezTo>
                    <a:pt x="50" y="209"/>
                    <a:pt x="41" y="205"/>
                    <a:pt x="35" y="190"/>
                  </a:cubicBezTo>
                  <a:cubicBezTo>
                    <a:pt x="27" y="171"/>
                    <a:pt x="18" y="153"/>
                    <a:pt x="8" y="134"/>
                  </a:cubicBezTo>
                  <a:cubicBezTo>
                    <a:pt x="0" y="118"/>
                    <a:pt x="6" y="115"/>
                    <a:pt x="23" y="115"/>
                  </a:cubicBezTo>
                  <a:cubicBezTo>
                    <a:pt x="166" y="116"/>
                    <a:pt x="310" y="115"/>
                    <a:pt x="454" y="115"/>
                  </a:cubicBezTo>
                  <a:cubicBezTo>
                    <a:pt x="506" y="115"/>
                    <a:pt x="558" y="114"/>
                    <a:pt x="610" y="116"/>
                  </a:cubicBezTo>
                  <a:cubicBezTo>
                    <a:pt x="629" y="117"/>
                    <a:pt x="634" y="109"/>
                    <a:pt x="635" y="93"/>
                  </a:cubicBezTo>
                  <a:cubicBezTo>
                    <a:pt x="636" y="67"/>
                    <a:pt x="647" y="45"/>
                    <a:pt x="667" y="29"/>
                  </a:cubicBezTo>
                  <a:cubicBezTo>
                    <a:pt x="697" y="4"/>
                    <a:pt x="736" y="0"/>
                    <a:pt x="770" y="18"/>
                  </a:cubicBezTo>
                  <a:cubicBezTo>
                    <a:pt x="805" y="37"/>
                    <a:pt x="820" y="68"/>
                    <a:pt x="818" y="107"/>
                  </a:cubicBezTo>
                  <a:cubicBezTo>
                    <a:pt x="809" y="228"/>
                    <a:pt x="759" y="330"/>
                    <a:pt x="683" y="422"/>
                  </a:cubicBezTo>
                  <a:cubicBezTo>
                    <a:pt x="650" y="462"/>
                    <a:pt x="611" y="498"/>
                    <a:pt x="569" y="530"/>
                  </a:cubicBezTo>
                  <a:cubicBezTo>
                    <a:pt x="560" y="537"/>
                    <a:pt x="554" y="539"/>
                    <a:pt x="543" y="532"/>
                  </a:cubicBezTo>
                  <a:cubicBezTo>
                    <a:pt x="490" y="498"/>
                    <a:pt x="433" y="468"/>
                    <a:pt x="374" y="436"/>
                  </a:cubicBezTo>
                  <a:close/>
                </a:path>
              </a:pathLst>
            </a:custGeom>
            <a:solidFill>
              <a:srgbClr val="84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FAE7BFE0-41A7-4A0B-9F3E-8A57349120A3}"/>
                </a:ext>
              </a:extLst>
            </p:cNvPr>
            <p:cNvSpPr/>
            <p:nvPr/>
          </p:nvSpPr>
          <p:spPr bwMode="auto">
            <a:xfrm>
              <a:off x="2543187" y="4905403"/>
              <a:ext cx="783743" cy="969579"/>
            </a:xfrm>
            <a:custGeom>
              <a:avLst/>
              <a:gdLst>
                <a:gd name="T0" fmla="*/ 436 w 436"/>
                <a:gd name="T1" fmla="*/ 97 h 540"/>
                <a:gd name="T2" fmla="*/ 336 w 436"/>
                <a:gd name="T3" fmla="*/ 164 h 540"/>
                <a:gd name="T4" fmla="*/ 186 w 436"/>
                <a:gd name="T5" fmla="*/ 441 h 540"/>
                <a:gd name="T6" fmla="*/ 92 w 436"/>
                <a:gd name="T7" fmla="*/ 539 h 540"/>
                <a:gd name="T8" fmla="*/ 2 w 436"/>
                <a:gd name="T9" fmla="*/ 448 h 540"/>
                <a:gd name="T10" fmla="*/ 147 w 436"/>
                <a:gd name="T11" fmla="*/ 88 h 540"/>
                <a:gd name="T12" fmla="*/ 235 w 436"/>
                <a:gd name="T13" fmla="*/ 9 h 540"/>
                <a:gd name="T14" fmla="*/ 256 w 436"/>
                <a:gd name="T15" fmla="*/ 6 h 540"/>
                <a:gd name="T16" fmla="*/ 436 w 436"/>
                <a:gd name="T17" fmla="*/ 9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540">
                  <a:moveTo>
                    <a:pt x="436" y="97"/>
                  </a:moveTo>
                  <a:cubicBezTo>
                    <a:pt x="401" y="119"/>
                    <a:pt x="368" y="141"/>
                    <a:pt x="336" y="164"/>
                  </a:cubicBezTo>
                  <a:cubicBezTo>
                    <a:pt x="242" y="233"/>
                    <a:pt x="197" y="327"/>
                    <a:pt x="186" y="441"/>
                  </a:cubicBezTo>
                  <a:cubicBezTo>
                    <a:pt x="180" y="503"/>
                    <a:pt x="146" y="540"/>
                    <a:pt x="92" y="539"/>
                  </a:cubicBezTo>
                  <a:cubicBezTo>
                    <a:pt x="42" y="539"/>
                    <a:pt x="0" y="499"/>
                    <a:pt x="2" y="448"/>
                  </a:cubicBezTo>
                  <a:cubicBezTo>
                    <a:pt x="7" y="310"/>
                    <a:pt x="51" y="189"/>
                    <a:pt x="147" y="88"/>
                  </a:cubicBezTo>
                  <a:cubicBezTo>
                    <a:pt x="174" y="59"/>
                    <a:pt x="203" y="33"/>
                    <a:pt x="235" y="9"/>
                  </a:cubicBezTo>
                  <a:cubicBezTo>
                    <a:pt x="241" y="5"/>
                    <a:pt x="246" y="0"/>
                    <a:pt x="256" y="6"/>
                  </a:cubicBezTo>
                  <a:cubicBezTo>
                    <a:pt x="313" y="40"/>
                    <a:pt x="373" y="68"/>
                    <a:pt x="436" y="97"/>
                  </a:cubicBezTo>
                  <a:close/>
                </a:path>
              </a:pathLst>
            </a:custGeom>
            <a:solidFill>
              <a:srgbClr val="3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886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6" y="3221750"/>
            <a:chExt cx="228425" cy="316650"/>
          </a:xfrm>
          <a:solidFill>
            <a:srgbClr val="00B0F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00B0F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00B0F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1" y="3605525"/>
            <a:chExt cx="324500" cy="317500"/>
          </a:xfrm>
          <a:solidFill>
            <a:srgbClr val="00B0F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299" y="3587775"/>
            <a:chExt cx="306950" cy="310875"/>
          </a:xfrm>
          <a:solidFill>
            <a:srgbClr val="00B0F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00B0F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00B0F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00B0F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1" y="3653375"/>
            <a:chExt cx="315875" cy="247350"/>
          </a:xfrm>
          <a:solidFill>
            <a:srgbClr val="00B0F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4" y="3217825"/>
            <a:chExt cx="275675" cy="317125"/>
          </a:xfrm>
          <a:solidFill>
            <a:srgbClr val="00B0F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00B0F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00B0F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6" y="3238700"/>
            <a:chExt cx="322600" cy="316950"/>
          </a:xfrm>
          <a:solidFill>
            <a:srgbClr val="00B0F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00B0F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00B0F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00B0F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00B0F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00B0F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00B0F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00B0F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458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/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7" y="1656596"/>
            <a:ext cx="553873" cy="65229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8" y="1671113"/>
            <a:ext cx="581790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6" y="1656596"/>
            <a:ext cx="553873" cy="652294"/>
            <a:chOff x="4835382" y="73243"/>
            <a:chExt cx="2920830" cy="3227535"/>
          </a:xfrm>
          <a:solidFill>
            <a:srgbClr val="00B0F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0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7"/>
            <a:ext cx="584726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9" y="5441798"/>
            <a:ext cx="573086" cy="61078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9" y="5441798"/>
            <a:ext cx="573150" cy="610786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59" y="5441798"/>
            <a:ext cx="573086" cy="61078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6" cy="61078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9" y="5429392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4"/>
            <a:ext cx="539149" cy="580270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1" y="5417611"/>
            <a:ext cx="547794" cy="583829"/>
            <a:chOff x="-65145698" y="3727425"/>
            <a:chExt cx="317425" cy="317425"/>
          </a:xfrm>
          <a:solidFill>
            <a:srgbClr val="00B0F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4" cy="508110"/>
            <a:chOff x="-61354872" y="3751050"/>
            <a:chExt cx="316650" cy="288275"/>
          </a:xfrm>
          <a:solidFill>
            <a:srgbClr val="00B0F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66"/>
            <a:ext cx="523674" cy="547020"/>
            <a:chOff x="-60988625" y="3740800"/>
            <a:chExt cx="316650" cy="310350"/>
          </a:xfrm>
          <a:solidFill>
            <a:srgbClr val="00B0F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6" y="3681091"/>
            <a:ext cx="479550" cy="494716"/>
            <a:chOff x="-59447249" y="3706150"/>
            <a:chExt cx="319000" cy="308775"/>
          </a:xfrm>
          <a:solidFill>
            <a:srgbClr val="00B0F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7" y="1572829"/>
            <a:ext cx="687344" cy="724676"/>
            <a:chOff x="-64406128" y="3362225"/>
            <a:chExt cx="318225" cy="314800"/>
          </a:xfrm>
          <a:solidFill>
            <a:srgbClr val="00B0F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6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2" y="2764181"/>
            <a:ext cx="467528" cy="505891"/>
            <a:chOff x="-59400777" y="4084200"/>
            <a:chExt cx="311125" cy="315875"/>
          </a:xfrm>
          <a:solidFill>
            <a:srgbClr val="00B0F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09" y="1613797"/>
            <a:ext cx="570258" cy="714064"/>
            <a:chOff x="-64022548" y="3727425"/>
            <a:chExt cx="270175" cy="317425"/>
          </a:xfrm>
          <a:solidFill>
            <a:srgbClr val="00B0F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9" y="3640453"/>
            <a:ext cx="523674" cy="557947"/>
            <a:chOff x="-60255348" y="3733825"/>
            <a:chExt cx="316650" cy="316550"/>
          </a:xfrm>
          <a:solidFill>
            <a:srgbClr val="00B0F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69" y="1631797"/>
            <a:ext cx="683990" cy="722278"/>
            <a:chOff x="-63679952" y="4093450"/>
            <a:chExt cx="320600" cy="317650"/>
          </a:xfrm>
          <a:solidFill>
            <a:srgbClr val="00B0F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3" y="3638748"/>
            <a:ext cx="523674" cy="559534"/>
            <a:chOff x="-61783348" y="3743950"/>
            <a:chExt cx="316650" cy="317450"/>
          </a:xfrm>
          <a:solidFill>
            <a:srgbClr val="00B0F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2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2" y="3656983"/>
            <a:ext cx="479589" cy="504969"/>
            <a:chOff x="-59869425" y="4102225"/>
            <a:chExt cx="319025" cy="315175"/>
          </a:xfrm>
          <a:solidFill>
            <a:srgbClr val="00B0F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4" y="4622599"/>
            <a:ext cx="422624" cy="511209"/>
            <a:chOff x="2423775" y="3226875"/>
            <a:chExt cx="259925" cy="295000"/>
          </a:xfrm>
          <a:solidFill>
            <a:srgbClr val="00B0F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30" y="4627478"/>
            <a:ext cx="486688" cy="480494"/>
            <a:chOff x="4266025" y="3609275"/>
            <a:chExt cx="299325" cy="277275"/>
          </a:xfrm>
          <a:solidFill>
            <a:srgbClr val="00B0F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31"/>
            <a:ext cx="480306" cy="511859"/>
            <a:chOff x="4628325" y="3599825"/>
            <a:chExt cx="295400" cy="295375"/>
          </a:xfrm>
          <a:solidFill>
            <a:srgbClr val="00B0F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8"/>
            <a:ext cx="346010" cy="483471"/>
            <a:chOff x="3167275" y="3227275"/>
            <a:chExt cx="225300" cy="295375"/>
          </a:xfrm>
          <a:solidFill>
            <a:srgbClr val="00B0F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6" cy="451814"/>
            <a:chOff x="4991425" y="3617150"/>
            <a:chExt cx="296175" cy="260725"/>
          </a:xfrm>
          <a:solidFill>
            <a:srgbClr val="00B0F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6" y="4547345"/>
            <a:ext cx="480265" cy="509131"/>
            <a:chOff x="3497300" y="3591950"/>
            <a:chExt cx="295375" cy="293800"/>
          </a:xfrm>
          <a:solidFill>
            <a:srgbClr val="00B0F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59" y="4559057"/>
            <a:ext cx="482866" cy="515974"/>
            <a:chOff x="5355300" y="3598250"/>
            <a:chExt cx="296975" cy="297750"/>
          </a:xfrm>
          <a:solidFill>
            <a:srgbClr val="00B0F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6" y="5286304"/>
            <a:ext cx="709642" cy="701253"/>
            <a:chOff x="6543825" y="3202075"/>
            <a:chExt cx="296975" cy="275350"/>
          </a:xfrm>
          <a:solidFill>
            <a:srgbClr val="00B0F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1" y="4449568"/>
            <a:ext cx="551138" cy="587394"/>
            <a:chOff x="2037825" y="3254050"/>
            <a:chExt cx="296175" cy="296175"/>
          </a:xfrm>
          <a:solidFill>
            <a:srgbClr val="00B0F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0" y="4673828"/>
            <a:ext cx="482867" cy="513246"/>
            <a:chOff x="3859600" y="3591950"/>
            <a:chExt cx="296975" cy="296175"/>
          </a:xfrm>
          <a:solidFill>
            <a:srgbClr val="00B0F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9" y="4540372"/>
            <a:ext cx="453398" cy="480494"/>
            <a:chOff x="5727850" y="3609275"/>
            <a:chExt cx="278850" cy="277275"/>
          </a:xfrm>
          <a:solidFill>
            <a:srgbClr val="00B0F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9" y="2606107"/>
            <a:ext cx="630402" cy="670064"/>
            <a:chOff x="6553275" y="3604550"/>
            <a:chExt cx="296975" cy="296175"/>
          </a:xfrm>
          <a:solidFill>
            <a:srgbClr val="00B0F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2"/>
            <a:ext cx="627059" cy="670064"/>
            <a:chOff x="4263650" y="3235150"/>
            <a:chExt cx="295400" cy="296175"/>
          </a:xfrm>
          <a:solidFill>
            <a:srgbClr val="00B0F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8"/>
            <a:ext cx="406347" cy="670064"/>
            <a:chOff x="6164975" y="3211525"/>
            <a:chExt cx="191425" cy="296175"/>
          </a:xfrm>
          <a:solidFill>
            <a:srgbClr val="00B0F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00B0F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3" y="2653396"/>
            <a:ext cx="628705" cy="672439"/>
            <a:chOff x="4991425" y="3234750"/>
            <a:chExt cx="296175" cy="297225"/>
          </a:xfrm>
          <a:solidFill>
            <a:srgbClr val="00B0F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29" y="2668930"/>
            <a:ext cx="628705" cy="670064"/>
            <a:chOff x="3497300" y="3227275"/>
            <a:chExt cx="296175" cy="296175"/>
          </a:xfrm>
          <a:solidFill>
            <a:srgbClr val="00B0F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8" y="2653876"/>
            <a:ext cx="588585" cy="667293"/>
            <a:chOff x="5364750" y="3235150"/>
            <a:chExt cx="277275" cy="294950"/>
          </a:xfrm>
          <a:solidFill>
            <a:srgbClr val="00B0F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4" y="2653657"/>
            <a:ext cx="638735" cy="668254"/>
            <a:chOff x="5716825" y="3235950"/>
            <a:chExt cx="300900" cy="295375"/>
          </a:xfrm>
          <a:solidFill>
            <a:srgbClr val="00B0F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4" y="5555349"/>
            <a:ext cx="437240" cy="432208"/>
            <a:chOff x="-62511899" y="4129100"/>
            <a:chExt cx="304050" cy="282000"/>
          </a:xfrm>
          <a:solidFill>
            <a:srgbClr val="00B0F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2"/>
            <a:ext cx="594012" cy="634693"/>
            <a:chOff x="-64044599" y="3360375"/>
            <a:chExt cx="315850" cy="316650"/>
          </a:xfrm>
          <a:solidFill>
            <a:srgbClr val="00B0F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7839252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A9A7DB-CC5B-423F-AE07-21BFFE99FD8B}"/>
              </a:ext>
            </a:extLst>
          </p:cNvPr>
          <p:cNvCxnSpPr/>
          <p:nvPr/>
        </p:nvCxnSpPr>
        <p:spPr>
          <a:xfrm flipV="1">
            <a:off x="914400" y="3872032"/>
            <a:ext cx="10392508" cy="7033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61CDADE7-68BD-4886-8E78-7F76297E2307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4BFDB3-553F-4C00-8194-E676A86B6875}"/>
                </a:ext>
              </a:extLst>
            </p:cNvPr>
            <p:cNvCxnSpPr/>
            <p:nvPr/>
          </p:nvCxnSpPr>
          <p:spPr>
            <a:xfrm flipH="1" flipV="1">
              <a:off x="1558657" y="3946745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DD630C-4631-42AB-B573-B8D4CE935FBB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348CE40B-6925-4337-9E66-01C78A9B14F3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610E7B-506C-4EDC-AE2A-7A0D4295AC13}"/>
                </a:ext>
              </a:extLst>
            </p:cNvPr>
            <p:cNvCxnSpPr/>
            <p:nvPr/>
          </p:nvCxnSpPr>
          <p:spPr>
            <a:xfrm flipH="1"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8EA71-8379-4FFE-B92A-A3346EEA6C5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402D26AF-D8CE-4EEF-9286-25A02BCB5220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307E69-6516-4613-80DE-35B783EDAD33}"/>
                </a:ext>
              </a:extLst>
            </p:cNvPr>
            <p:cNvCxnSpPr/>
            <p:nvPr/>
          </p:nvCxnSpPr>
          <p:spPr>
            <a:xfrm flipH="1" flipV="1">
              <a:off x="6082231" y="3944556"/>
              <a:ext cx="0" cy="780855"/>
            </a:xfrm>
            <a:prstGeom prst="line">
              <a:avLst/>
            </a:prstGeom>
            <a:ln w="1016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55125C-E55B-4D58-A6E5-058293A0513B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B6606354-C0E8-4522-8F20-89A73BA5592A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E37E48-D44D-4E96-8B6B-60716530A58D}"/>
                </a:ext>
              </a:extLst>
            </p:cNvPr>
            <p:cNvCxnSpPr/>
            <p:nvPr/>
          </p:nvCxnSpPr>
          <p:spPr>
            <a:xfrm flipH="1" flipV="1">
              <a:off x="7701948" y="3133232"/>
              <a:ext cx="0" cy="780855"/>
            </a:xfrm>
            <a:prstGeom prst="line">
              <a:avLst/>
            </a:prstGeom>
            <a:ln w="101600">
              <a:solidFill>
                <a:schemeClr val="accent4">
                  <a:lumMod val="9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6DE759-C02B-4571-94BE-E47D32A575D1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19DB6398-2FF9-40D2-92F7-49BFD53401D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932096-D3CB-471E-AD4B-FD6862CCB667}"/>
                </a:ext>
              </a:extLst>
            </p:cNvPr>
            <p:cNvCxnSpPr/>
            <p:nvPr/>
          </p:nvCxnSpPr>
          <p:spPr>
            <a:xfrm flipH="1" flipV="1">
              <a:off x="10553044" y="3942367"/>
              <a:ext cx="0" cy="780855"/>
            </a:xfrm>
            <a:prstGeom prst="line">
              <a:avLst/>
            </a:prstGeom>
            <a:ln w="1016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C14B85-43F7-43C8-B388-245103241109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D76CD5-3FE8-468B-921C-F260BEC3297A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5"/>
                </a:solidFill>
                <a:cs typeface="Arial" panose="020B0604020202020204" pitchFamily="34" charset="0"/>
              </a:rPr>
              <a:t>2019</a:t>
            </a:r>
            <a:endParaRPr lang="ko-KR" altLang="en-US" sz="2400" b="1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CD7BFB-D5EB-4FED-9D36-D57A6CF7A24F}"/>
              </a:ext>
            </a:extLst>
          </p:cNvPr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D2E598-6C44-49E7-9E74-2CC4A02CF78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B4308F-90E9-4282-8A2D-EB370906683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45755F-1B14-4B9A-821F-861DE6EAD9ED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3"/>
                </a:solidFill>
                <a:cs typeface="Arial" panose="020B0604020202020204" pitchFamily="34" charset="0"/>
              </a:rPr>
              <a:t>2017</a:t>
            </a:r>
            <a:endParaRPr lang="ko-KR" altLang="en-US" sz="24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DDFC9-BAA4-4BC0-B305-05B036FC6AD8}"/>
              </a:ext>
            </a:extLst>
          </p:cNvPr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09E6AE-5B26-40B7-800A-98CAA4696C4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D1EE2E-1D52-4D7D-AA01-61BA1FA5671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A7F119-31B3-4E6F-84DA-72E118D0D77A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2015</a:t>
            </a:r>
            <a:endParaRPr lang="ko-KR" altLang="en-US" sz="2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9F74C6-B842-45E2-A2CB-B51B19EC4EDB}"/>
              </a:ext>
            </a:extLst>
          </p:cNvPr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5AC74-1E4B-466B-8623-0B6053CD77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A7B3D7-18FC-4A50-97CB-A40994D7E6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56AE7-881B-40D1-9C05-63C4CA6FC1A2}"/>
              </a:ext>
            </a:extLst>
          </p:cNvPr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A641CF-7019-488B-8CC0-7DA7A9FA605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0D804A-0F29-4ADF-950E-75535C90BB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205370A-6D52-4BC8-80B3-13AA577C478F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/>
                </a:solidFill>
                <a:cs typeface="Arial" panose="020B0604020202020204" pitchFamily="34" charset="0"/>
              </a:rPr>
              <a:t>2016</a:t>
            </a:r>
            <a:endParaRPr lang="ko-KR" altLang="en-US" sz="24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7DAC05-E0E1-4E9C-8A73-51B6400E6672}"/>
              </a:ext>
            </a:extLst>
          </p:cNvPr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3FF522-BB0F-4E1A-8B4E-084B9A987EF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7690F-0A69-4FF5-9306-68AAE6C51A5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81A20CB-4205-4F50-B494-A9D813618717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4">
                    <a:lumMod val="90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400" b="1">
              <a:solidFill>
                <a:schemeClr val="accent4">
                  <a:lumMod val="9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09DDA37A-9395-44FD-8655-5C377CC22D5A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B41D5B0-74CA-4944-AD80-A7724CE76011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9864A210-1587-47C6-9A38-966A12A98C1D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C418158F-D73C-4109-A2E1-B522C3286990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8CE8E0A0-455A-4DC0-B7C2-FD92FEA23FF9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43B46CB-AD67-4BF6-915F-2427A65B5B51}"/>
              </a:ext>
            </a:extLst>
          </p:cNvPr>
          <p:cNvGrpSpPr/>
          <p:nvPr/>
        </p:nvGrpSpPr>
        <p:grpSpPr>
          <a:xfrm>
            <a:off x="5701231" y="1948104"/>
            <a:ext cx="674687" cy="830262"/>
            <a:chOff x="3468688" y="1036638"/>
            <a:chExt cx="674687" cy="830262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5D8C9223-03D5-4407-B4FC-1CFD78D44ADD}"/>
                </a:ext>
              </a:extLst>
            </p:cNvPr>
            <p:cNvSpPr/>
            <p:nvPr/>
          </p:nvSpPr>
          <p:spPr bwMode="auto">
            <a:xfrm>
              <a:off x="3468688" y="1144588"/>
              <a:ext cx="498475" cy="503238"/>
            </a:xfrm>
            <a:custGeom>
              <a:avLst/>
              <a:gdLst>
                <a:gd name="T0" fmla="*/ 789 w 810"/>
                <a:gd name="T1" fmla="*/ 528 h 817"/>
                <a:gd name="T2" fmla="*/ 742 w 810"/>
                <a:gd name="T3" fmla="*/ 631 h 817"/>
                <a:gd name="T4" fmla="*/ 380 w 810"/>
                <a:gd name="T5" fmla="*/ 806 h 817"/>
                <a:gd name="T6" fmla="*/ 31 w 810"/>
                <a:gd name="T7" fmla="*/ 479 h 817"/>
                <a:gd name="T8" fmla="*/ 349 w 810"/>
                <a:gd name="T9" fmla="*/ 35 h 817"/>
                <a:gd name="T10" fmla="*/ 793 w 810"/>
                <a:gd name="T11" fmla="*/ 320 h 817"/>
                <a:gd name="T12" fmla="*/ 794 w 810"/>
                <a:gd name="T13" fmla="*/ 508 h 817"/>
                <a:gd name="T14" fmla="*/ 741 w 810"/>
                <a:gd name="T15" fmla="*/ 505 h 817"/>
                <a:gd name="T16" fmla="*/ 741 w 810"/>
                <a:gd name="T17" fmla="*/ 491 h 817"/>
                <a:gd name="T18" fmla="*/ 750 w 810"/>
                <a:gd name="T19" fmla="*/ 414 h 817"/>
                <a:gd name="T20" fmla="*/ 662 w 810"/>
                <a:gd name="T21" fmla="*/ 194 h 817"/>
                <a:gd name="T22" fmla="*/ 447 w 810"/>
                <a:gd name="T23" fmla="*/ 87 h 817"/>
                <a:gd name="T24" fmla="*/ 252 w 810"/>
                <a:gd name="T25" fmla="*/ 128 h 817"/>
                <a:gd name="T26" fmla="*/ 118 w 810"/>
                <a:gd name="T27" fmla="*/ 270 h 817"/>
                <a:gd name="T28" fmla="*/ 135 w 810"/>
                <a:gd name="T29" fmla="*/ 599 h 817"/>
                <a:gd name="T30" fmla="*/ 370 w 810"/>
                <a:gd name="T31" fmla="*/ 749 h 817"/>
                <a:gd name="T32" fmla="*/ 590 w 810"/>
                <a:gd name="T33" fmla="*/ 704 h 817"/>
                <a:gd name="T34" fmla="*/ 712 w 810"/>
                <a:gd name="T35" fmla="*/ 572 h 817"/>
                <a:gd name="T36" fmla="*/ 723 w 810"/>
                <a:gd name="T37" fmla="*/ 558 h 817"/>
                <a:gd name="T38" fmla="*/ 728 w 810"/>
                <a:gd name="T39" fmla="*/ 561 h 817"/>
                <a:gd name="T40" fmla="*/ 739 w 810"/>
                <a:gd name="T41" fmla="*/ 556 h 817"/>
                <a:gd name="T42" fmla="*/ 738 w 810"/>
                <a:gd name="T43" fmla="*/ 542 h 817"/>
                <a:gd name="T44" fmla="*/ 738 w 810"/>
                <a:gd name="T45" fmla="*/ 532 h 817"/>
                <a:gd name="T46" fmla="*/ 749 w 810"/>
                <a:gd name="T47" fmla="*/ 522 h 817"/>
                <a:gd name="T48" fmla="*/ 760 w 810"/>
                <a:gd name="T49" fmla="*/ 533 h 817"/>
                <a:gd name="T50" fmla="*/ 760 w 810"/>
                <a:gd name="T51" fmla="*/ 556 h 817"/>
                <a:gd name="T52" fmla="*/ 766 w 810"/>
                <a:gd name="T53" fmla="*/ 564 h 817"/>
                <a:gd name="T54" fmla="*/ 772 w 810"/>
                <a:gd name="T55" fmla="*/ 556 h 817"/>
                <a:gd name="T56" fmla="*/ 773 w 810"/>
                <a:gd name="T57" fmla="*/ 531 h 817"/>
                <a:gd name="T58" fmla="*/ 780 w 810"/>
                <a:gd name="T59" fmla="*/ 522 h 817"/>
                <a:gd name="T60" fmla="*/ 789 w 810"/>
                <a:gd name="T61" fmla="*/ 52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0" h="817">
                  <a:moveTo>
                    <a:pt x="789" y="528"/>
                  </a:moveTo>
                  <a:cubicBezTo>
                    <a:pt x="779" y="566"/>
                    <a:pt x="763" y="600"/>
                    <a:pt x="742" y="631"/>
                  </a:cubicBezTo>
                  <a:cubicBezTo>
                    <a:pt x="655" y="758"/>
                    <a:pt x="533" y="817"/>
                    <a:pt x="380" y="806"/>
                  </a:cubicBezTo>
                  <a:cubicBezTo>
                    <a:pt x="204" y="793"/>
                    <a:pt x="57" y="654"/>
                    <a:pt x="31" y="479"/>
                  </a:cubicBezTo>
                  <a:cubicBezTo>
                    <a:pt x="0" y="267"/>
                    <a:pt x="139" y="72"/>
                    <a:pt x="349" y="35"/>
                  </a:cubicBezTo>
                  <a:cubicBezTo>
                    <a:pt x="547" y="0"/>
                    <a:pt x="743" y="125"/>
                    <a:pt x="793" y="320"/>
                  </a:cubicBezTo>
                  <a:cubicBezTo>
                    <a:pt x="809" y="382"/>
                    <a:pt x="810" y="445"/>
                    <a:pt x="794" y="508"/>
                  </a:cubicBezTo>
                  <a:cubicBezTo>
                    <a:pt x="777" y="508"/>
                    <a:pt x="758" y="514"/>
                    <a:pt x="741" y="505"/>
                  </a:cubicBezTo>
                  <a:cubicBezTo>
                    <a:pt x="738" y="501"/>
                    <a:pt x="740" y="496"/>
                    <a:pt x="741" y="491"/>
                  </a:cubicBezTo>
                  <a:cubicBezTo>
                    <a:pt x="747" y="466"/>
                    <a:pt x="751" y="440"/>
                    <a:pt x="750" y="414"/>
                  </a:cubicBezTo>
                  <a:cubicBezTo>
                    <a:pt x="746" y="330"/>
                    <a:pt x="719" y="256"/>
                    <a:pt x="662" y="194"/>
                  </a:cubicBezTo>
                  <a:cubicBezTo>
                    <a:pt x="603" y="131"/>
                    <a:pt x="532" y="95"/>
                    <a:pt x="447" y="87"/>
                  </a:cubicBezTo>
                  <a:cubicBezTo>
                    <a:pt x="378" y="80"/>
                    <a:pt x="313" y="93"/>
                    <a:pt x="252" y="128"/>
                  </a:cubicBezTo>
                  <a:cubicBezTo>
                    <a:pt x="193" y="162"/>
                    <a:pt x="147" y="209"/>
                    <a:pt x="118" y="270"/>
                  </a:cubicBezTo>
                  <a:cubicBezTo>
                    <a:pt x="64" y="382"/>
                    <a:pt x="69" y="493"/>
                    <a:pt x="135" y="599"/>
                  </a:cubicBezTo>
                  <a:cubicBezTo>
                    <a:pt x="189" y="685"/>
                    <a:pt x="269" y="734"/>
                    <a:pt x="370" y="749"/>
                  </a:cubicBezTo>
                  <a:cubicBezTo>
                    <a:pt x="448" y="761"/>
                    <a:pt x="522" y="744"/>
                    <a:pt x="590" y="704"/>
                  </a:cubicBezTo>
                  <a:cubicBezTo>
                    <a:pt x="643" y="672"/>
                    <a:pt x="683" y="627"/>
                    <a:pt x="712" y="572"/>
                  </a:cubicBezTo>
                  <a:cubicBezTo>
                    <a:pt x="715" y="567"/>
                    <a:pt x="716" y="560"/>
                    <a:pt x="723" y="558"/>
                  </a:cubicBezTo>
                  <a:cubicBezTo>
                    <a:pt x="725" y="559"/>
                    <a:pt x="726" y="560"/>
                    <a:pt x="728" y="561"/>
                  </a:cubicBezTo>
                  <a:cubicBezTo>
                    <a:pt x="735" y="566"/>
                    <a:pt x="738" y="564"/>
                    <a:pt x="739" y="556"/>
                  </a:cubicBezTo>
                  <a:cubicBezTo>
                    <a:pt x="739" y="551"/>
                    <a:pt x="739" y="546"/>
                    <a:pt x="738" y="542"/>
                  </a:cubicBezTo>
                  <a:cubicBezTo>
                    <a:pt x="737" y="538"/>
                    <a:pt x="737" y="535"/>
                    <a:pt x="738" y="532"/>
                  </a:cubicBezTo>
                  <a:cubicBezTo>
                    <a:pt x="739" y="526"/>
                    <a:pt x="743" y="522"/>
                    <a:pt x="749" y="522"/>
                  </a:cubicBezTo>
                  <a:cubicBezTo>
                    <a:pt x="756" y="522"/>
                    <a:pt x="759" y="527"/>
                    <a:pt x="760" y="533"/>
                  </a:cubicBezTo>
                  <a:cubicBezTo>
                    <a:pt x="761" y="540"/>
                    <a:pt x="760" y="548"/>
                    <a:pt x="760" y="556"/>
                  </a:cubicBezTo>
                  <a:cubicBezTo>
                    <a:pt x="761" y="560"/>
                    <a:pt x="761" y="564"/>
                    <a:pt x="766" y="564"/>
                  </a:cubicBezTo>
                  <a:cubicBezTo>
                    <a:pt x="771" y="564"/>
                    <a:pt x="771" y="560"/>
                    <a:pt x="772" y="556"/>
                  </a:cubicBezTo>
                  <a:cubicBezTo>
                    <a:pt x="773" y="548"/>
                    <a:pt x="772" y="539"/>
                    <a:pt x="773" y="531"/>
                  </a:cubicBezTo>
                  <a:cubicBezTo>
                    <a:pt x="773" y="527"/>
                    <a:pt x="775" y="523"/>
                    <a:pt x="780" y="522"/>
                  </a:cubicBezTo>
                  <a:cubicBezTo>
                    <a:pt x="784" y="522"/>
                    <a:pt x="789" y="522"/>
                    <a:pt x="789" y="528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AD2B5B17-53DF-43C8-A135-52241E78EF7B}"/>
                </a:ext>
              </a:extLst>
            </p:cNvPr>
            <p:cNvSpPr/>
            <p:nvPr/>
          </p:nvSpPr>
          <p:spPr bwMode="auto">
            <a:xfrm>
              <a:off x="3875088" y="1587500"/>
              <a:ext cx="268287" cy="279400"/>
            </a:xfrm>
            <a:custGeom>
              <a:avLst/>
              <a:gdLst>
                <a:gd name="T0" fmla="*/ 102 w 437"/>
                <a:gd name="T1" fmla="*/ 178 h 455"/>
                <a:gd name="T2" fmla="*/ 8 w 437"/>
                <a:gd name="T3" fmla="*/ 71 h 455"/>
                <a:gd name="T4" fmla="*/ 7 w 437"/>
                <a:gd name="T5" fmla="*/ 61 h 455"/>
                <a:gd name="T6" fmla="*/ 78 w 437"/>
                <a:gd name="T7" fmla="*/ 0 h 455"/>
                <a:gd name="T8" fmla="*/ 170 w 437"/>
                <a:gd name="T9" fmla="*/ 104 h 455"/>
                <a:gd name="T10" fmla="*/ 186 w 437"/>
                <a:gd name="T11" fmla="*/ 106 h 455"/>
                <a:gd name="T12" fmla="*/ 222 w 437"/>
                <a:gd name="T13" fmla="*/ 98 h 455"/>
                <a:gd name="T14" fmla="*/ 234 w 437"/>
                <a:gd name="T15" fmla="*/ 137 h 455"/>
                <a:gd name="T16" fmla="*/ 237 w 437"/>
                <a:gd name="T17" fmla="*/ 143 h 455"/>
                <a:gd name="T18" fmla="*/ 277 w 437"/>
                <a:gd name="T19" fmla="*/ 183 h 455"/>
                <a:gd name="T20" fmla="*/ 396 w 437"/>
                <a:gd name="T21" fmla="*/ 319 h 455"/>
                <a:gd name="T22" fmla="*/ 355 w 437"/>
                <a:gd name="T23" fmla="*/ 448 h 455"/>
                <a:gd name="T24" fmla="*/ 280 w 437"/>
                <a:gd name="T25" fmla="*/ 424 h 455"/>
                <a:gd name="T26" fmla="*/ 139 w 437"/>
                <a:gd name="T27" fmla="*/ 264 h 455"/>
                <a:gd name="T28" fmla="*/ 135 w 437"/>
                <a:gd name="T29" fmla="*/ 259 h 455"/>
                <a:gd name="T30" fmla="*/ 104 w 437"/>
                <a:gd name="T31" fmla="*/ 239 h 455"/>
                <a:gd name="T32" fmla="*/ 81 w 437"/>
                <a:gd name="T33" fmla="*/ 217 h 455"/>
                <a:gd name="T34" fmla="*/ 89 w 437"/>
                <a:gd name="T35" fmla="*/ 190 h 455"/>
                <a:gd name="T36" fmla="*/ 102 w 437"/>
                <a:gd name="T37" fmla="*/ 17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55">
                  <a:moveTo>
                    <a:pt x="102" y="178"/>
                  </a:moveTo>
                  <a:cubicBezTo>
                    <a:pt x="70" y="142"/>
                    <a:pt x="39" y="107"/>
                    <a:pt x="8" y="71"/>
                  </a:cubicBezTo>
                  <a:cubicBezTo>
                    <a:pt x="5" y="68"/>
                    <a:pt x="0" y="66"/>
                    <a:pt x="7" y="61"/>
                  </a:cubicBezTo>
                  <a:cubicBezTo>
                    <a:pt x="33" y="43"/>
                    <a:pt x="57" y="23"/>
                    <a:pt x="78" y="0"/>
                  </a:cubicBezTo>
                  <a:cubicBezTo>
                    <a:pt x="109" y="35"/>
                    <a:pt x="140" y="69"/>
                    <a:pt x="170" y="104"/>
                  </a:cubicBezTo>
                  <a:cubicBezTo>
                    <a:pt x="175" y="111"/>
                    <a:pt x="179" y="113"/>
                    <a:pt x="186" y="106"/>
                  </a:cubicBezTo>
                  <a:cubicBezTo>
                    <a:pt x="199" y="92"/>
                    <a:pt x="210" y="91"/>
                    <a:pt x="222" y="98"/>
                  </a:cubicBezTo>
                  <a:cubicBezTo>
                    <a:pt x="236" y="107"/>
                    <a:pt x="240" y="120"/>
                    <a:pt x="234" y="137"/>
                  </a:cubicBezTo>
                  <a:cubicBezTo>
                    <a:pt x="233" y="141"/>
                    <a:pt x="234" y="142"/>
                    <a:pt x="237" y="143"/>
                  </a:cubicBezTo>
                  <a:cubicBezTo>
                    <a:pt x="253" y="153"/>
                    <a:pt x="264" y="169"/>
                    <a:pt x="277" y="183"/>
                  </a:cubicBezTo>
                  <a:cubicBezTo>
                    <a:pt x="317" y="228"/>
                    <a:pt x="356" y="273"/>
                    <a:pt x="396" y="319"/>
                  </a:cubicBezTo>
                  <a:cubicBezTo>
                    <a:pt x="437" y="365"/>
                    <a:pt x="415" y="434"/>
                    <a:pt x="355" y="448"/>
                  </a:cubicBezTo>
                  <a:cubicBezTo>
                    <a:pt x="325" y="455"/>
                    <a:pt x="299" y="446"/>
                    <a:pt x="280" y="424"/>
                  </a:cubicBezTo>
                  <a:cubicBezTo>
                    <a:pt x="232" y="371"/>
                    <a:pt x="186" y="317"/>
                    <a:pt x="139" y="264"/>
                  </a:cubicBezTo>
                  <a:cubicBezTo>
                    <a:pt x="137" y="262"/>
                    <a:pt x="136" y="260"/>
                    <a:pt x="135" y="259"/>
                  </a:cubicBezTo>
                  <a:cubicBezTo>
                    <a:pt x="128" y="246"/>
                    <a:pt x="123" y="235"/>
                    <a:pt x="104" y="239"/>
                  </a:cubicBezTo>
                  <a:cubicBezTo>
                    <a:pt x="92" y="241"/>
                    <a:pt x="85" y="228"/>
                    <a:pt x="81" y="217"/>
                  </a:cubicBezTo>
                  <a:cubicBezTo>
                    <a:pt x="77" y="207"/>
                    <a:pt x="80" y="198"/>
                    <a:pt x="89" y="190"/>
                  </a:cubicBezTo>
                  <a:cubicBezTo>
                    <a:pt x="93" y="186"/>
                    <a:pt x="97" y="183"/>
                    <a:pt x="102" y="178"/>
                  </a:cubicBezTo>
                  <a:close/>
                </a:path>
              </a:pathLst>
            </a:custGeom>
            <a:solidFill>
              <a:srgbClr val="1D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85BDE57F-4570-41E2-A669-691216EF5252}"/>
                </a:ext>
              </a:extLst>
            </p:cNvPr>
            <p:cNvSpPr/>
            <p:nvPr/>
          </p:nvSpPr>
          <p:spPr bwMode="auto">
            <a:xfrm>
              <a:off x="3675063" y="1036638"/>
              <a:ext cx="157162" cy="109538"/>
            </a:xfrm>
            <a:custGeom>
              <a:avLst/>
              <a:gdLst>
                <a:gd name="T0" fmla="*/ 10 w 257"/>
                <a:gd name="T1" fmla="*/ 66 h 176"/>
                <a:gd name="T2" fmla="*/ 13 w 257"/>
                <a:gd name="T3" fmla="*/ 41 h 176"/>
                <a:gd name="T4" fmla="*/ 26 w 257"/>
                <a:gd name="T5" fmla="*/ 42 h 176"/>
                <a:gd name="T6" fmla="*/ 193 w 257"/>
                <a:gd name="T7" fmla="*/ 42 h 176"/>
                <a:gd name="T8" fmla="*/ 195 w 257"/>
                <a:gd name="T9" fmla="*/ 43 h 176"/>
                <a:gd name="T10" fmla="*/ 195 w 257"/>
                <a:gd name="T11" fmla="*/ 42 h 176"/>
                <a:gd name="T12" fmla="*/ 20 w 257"/>
                <a:gd name="T13" fmla="*/ 42 h 176"/>
                <a:gd name="T14" fmla="*/ 15 w 257"/>
                <a:gd name="T15" fmla="*/ 41 h 176"/>
                <a:gd name="T16" fmla="*/ 27 w 257"/>
                <a:gd name="T17" fmla="*/ 40 h 176"/>
                <a:gd name="T18" fmla="*/ 195 w 257"/>
                <a:gd name="T19" fmla="*/ 40 h 176"/>
                <a:gd name="T20" fmla="*/ 208 w 257"/>
                <a:gd name="T21" fmla="*/ 28 h 176"/>
                <a:gd name="T22" fmla="*/ 230 w 257"/>
                <a:gd name="T23" fmla="*/ 1 h 176"/>
                <a:gd name="T24" fmla="*/ 257 w 257"/>
                <a:gd name="T25" fmla="*/ 26 h 176"/>
                <a:gd name="T26" fmla="*/ 233 w 257"/>
                <a:gd name="T27" fmla="*/ 112 h 176"/>
                <a:gd name="T28" fmla="*/ 193 w 257"/>
                <a:gd name="T29" fmla="*/ 169 h 176"/>
                <a:gd name="T30" fmla="*/ 179 w 257"/>
                <a:gd name="T31" fmla="*/ 174 h 176"/>
                <a:gd name="T32" fmla="*/ 133 w 257"/>
                <a:gd name="T33" fmla="*/ 165 h 176"/>
                <a:gd name="T34" fmla="*/ 164 w 257"/>
                <a:gd name="T35" fmla="*/ 132 h 176"/>
                <a:gd name="T36" fmla="*/ 156 w 257"/>
                <a:gd name="T37" fmla="*/ 130 h 176"/>
                <a:gd name="T38" fmla="*/ 67 w 257"/>
                <a:gd name="T39" fmla="*/ 130 h 176"/>
                <a:gd name="T40" fmla="*/ 51 w 257"/>
                <a:gd name="T41" fmla="*/ 116 h 176"/>
                <a:gd name="T42" fmla="*/ 68 w 257"/>
                <a:gd name="T43" fmla="*/ 101 h 176"/>
                <a:gd name="T44" fmla="*/ 173 w 257"/>
                <a:gd name="T45" fmla="*/ 101 h 176"/>
                <a:gd name="T46" fmla="*/ 189 w 257"/>
                <a:gd name="T47" fmla="*/ 91 h 176"/>
                <a:gd name="T48" fmla="*/ 198 w 257"/>
                <a:gd name="T49" fmla="*/ 68 h 176"/>
                <a:gd name="T50" fmla="*/ 188 w 257"/>
                <a:gd name="T51" fmla="*/ 67 h 176"/>
                <a:gd name="T52" fmla="*/ 46 w 257"/>
                <a:gd name="T53" fmla="*/ 66 h 176"/>
                <a:gd name="T54" fmla="*/ 10 w 257"/>
                <a:gd name="T55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7" h="176">
                  <a:moveTo>
                    <a:pt x="10" y="66"/>
                  </a:moveTo>
                  <a:cubicBezTo>
                    <a:pt x="0" y="57"/>
                    <a:pt x="1" y="49"/>
                    <a:pt x="13" y="41"/>
                  </a:cubicBezTo>
                  <a:cubicBezTo>
                    <a:pt x="17" y="43"/>
                    <a:pt x="22" y="42"/>
                    <a:pt x="26" y="42"/>
                  </a:cubicBezTo>
                  <a:cubicBezTo>
                    <a:pt x="82" y="42"/>
                    <a:pt x="137" y="42"/>
                    <a:pt x="193" y="42"/>
                  </a:cubicBezTo>
                  <a:cubicBezTo>
                    <a:pt x="194" y="42"/>
                    <a:pt x="194" y="43"/>
                    <a:pt x="195" y="43"/>
                  </a:cubicBezTo>
                  <a:cubicBezTo>
                    <a:pt x="195" y="43"/>
                    <a:pt x="195" y="43"/>
                    <a:pt x="195" y="42"/>
                  </a:cubicBezTo>
                  <a:cubicBezTo>
                    <a:pt x="137" y="42"/>
                    <a:pt x="78" y="42"/>
                    <a:pt x="20" y="42"/>
                  </a:cubicBezTo>
                  <a:cubicBezTo>
                    <a:pt x="18" y="42"/>
                    <a:pt x="16" y="42"/>
                    <a:pt x="15" y="41"/>
                  </a:cubicBezTo>
                  <a:cubicBezTo>
                    <a:pt x="19" y="39"/>
                    <a:pt x="23" y="40"/>
                    <a:pt x="27" y="40"/>
                  </a:cubicBezTo>
                  <a:cubicBezTo>
                    <a:pt x="83" y="40"/>
                    <a:pt x="139" y="39"/>
                    <a:pt x="195" y="40"/>
                  </a:cubicBezTo>
                  <a:cubicBezTo>
                    <a:pt x="204" y="40"/>
                    <a:pt x="208" y="38"/>
                    <a:pt x="208" y="28"/>
                  </a:cubicBezTo>
                  <a:cubicBezTo>
                    <a:pt x="210" y="9"/>
                    <a:pt x="217" y="2"/>
                    <a:pt x="230" y="1"/>
                  </a:cubicBezTo>
                  <a:cubicBezTo>
                    <a:pt x="246" y="0"/>
                    <a:pt x="257" y="10"/>
                    <a:pt x="257" y="26"/>
                  </a:cubicBezTo>
                  <a:cubicBezTo>
                    <a:pt x="257" y="57"/>
                    <a:pt x="248" y="86"/>
                    <a:pt x="233" y="112"/>
                  </a:cubicBezTo>
                  <a:cubicBezTo>
                    <a:pt x="221" y="133"/>
                    <a:pt x="208" y="152"/>
                    <a:pt x="193" y="169"/>
                  </a:cubicBezTo>
                  <a:cubicBezTo>
                    <a:pt x="189" y="174"/>
                    <a:pt x="186" y="176"/>
                    <a:pt x="179" y="174"/>
                  </a:cubicBezTo>
                  <a:cubicBezTo>
                    <a:pt x="164" y="171"/>
                    <a:pt x="149" y="168"/>
                    <a:pt x="133" y="165"/>
                  </a:cubicBezTo>
                  <a:cubicBezTo>
                    <a:pt x="144" y="154"/>
                    <a:pt x="156" y="144"/>
                    <a:pt x="164" y="132"/>
                  </a:cubicBezTo>
                  <a:cubicBezTo>
                    <a:pt x="162" y="128"/>
                    <a:pt x="158" y="130"/>
                    <a:pt x="156" y="130"/>
                  </a:cubicBezTo>
                  <a:cubicBezTo>
                    <a:pt x="126" y="130"/>
                    <a:pt x="97" y="130"/>
                    <a:pt x="67" y="130"/>
                  </a:cubicBezTo>
                  <a:cubicBezTo>
                    <a:pt x="56" y="130"/>
                    <a:pt x="51" y="125"/>
                    <a:pt x="51" y="116"/>
                  </a:cubicBezTo>
                  <a:cubicBezTo>
                    <a:pt x="50" y="105"/>
                    <a:pt x="55" y="101"/>
                    <a:pt x="68" y="101"/>
                  </a:cubicBezTo>
                  <a:cubicBezTo>
                    <a:pt x="103" y="101"/>
                    <a:pt x="138" y="101"/>
                    <a:pt x="173" y="101"/>
                  </a:cubicBezTo>
                  <a:cubicBezTo>
                    <a:pt x="181" y="101"/>
                    <a:pt x="187" y="99"/>
                    <a:pt x="189" y="91"/>
                  </a:cubicBezTo>
                  <a:cubicBezTo>
                    <a:pt x="192" y="83"/>
                    <a:pt x="195" y="76"/>
                    <a:pt x="198" y="68"/>
                  </a:cubicBezTo>
                  <a:cubicBezTo>
                    <a:pt x="196" y="65"/>
                    <a:pt x="192" y="67"/>
                    <a:pt x="188" y="67"/>
                  </a:cubicBezTo>
                  <a:cubicBezTo>
                    <a:pt x="141" y="66"/>
                    <a:pt x="93" y="67"/>
                    <a:pt x="46" y="66"/>
                  </a:cubicBezTo>
                  <a:cubicBezTo>
                    <a:pt x="34" y="66"/>
                    <a:pt x="22" y="67"/>
                    <a:pt x="10" y="66"/>
                  </a:cubicBezTo>
                  <a:close/>
                </a:path>
              </a:pathLst>
            </a:custGeom>
            <a:solidFill>
              <a:srgbClr val="367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FD3F7C9F-8C81-4C80-BB56-11B6B661142C}"/>
                </a:ext>
              </a:extLst>
            </p:cNvPr>
            <p:cNvSpPr/>
            <p:nvPr/>
          </p:nvSpPr>
          <p:spPr bwMode="auto">
            <a:xfrm>
              <a:off x="3613150" y="1036638"/>
              <a:ext cx="80962" cy="109538"/>
            </a:xfrm>
            <a:custGeom>
              <a:avLst/>
              <a:gdLst>
                <a:gd name="T0" fmla="*/ 131 w 131"/>
                <a:gd name="T1" fmla="*/ 165 h 176"/>
                <a:gd name="T2" fmla="*/ 76 w 131"/>
                <a:gd name="T3" fmla="*/ 175 h 176"/>
                <a:gd name="T4" fmla="*/ 69 w 131"/>
                <a:gd name="T5" fmla="*/ 172 h 176"/>
                <a:gd name="T6" fmla="*/ 2 w 131"/>
                <a:gd name="T7" fmla="*/ 33 h 176"/>
                <a:gd name="T8" fmla="*/ 26 w 131"/>
                <a:gd name="T9" fmla="*/ 1 h 176"/>
                <a:gd name="T10" fmla="*/ 50 w 131"/>
                <a:gd name="T11" fmla="*/ 19 h 176"/>
                <a:gd name="T12" fmla="*/ 131 w 131"/>
                <a:gd name="T13" fmla="*/ 1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6">
                  <a:moveTo>
                    <a:pt x="131" y="165"/>
                  </a:moveTo>
                  <a:cubicBezTo>
                    <a:pt x="111" y="168"/>
                    <a:pt x="94" y="170"/>
                    <a:pt x="76" y="175"/>
                  </a:cubicBezTo>
                  <a:cubicBezTo>
                    <a:pt x="73" y="176"/>
                    <a:pt x="71" y="175"/>
                    <a:pt x="69" y="172"/>
                  </a:cubicBezTo>
                  <a:cubicBezTo>
                    <a:pt x="33" y="132"/>
                    <a:pt x="6" y="88"/>
                    <a:pt x="2" y="33"/>
                  </a:cubicBezTo>
                  <a:cubicBezTo>
                    <a:pt x="0" y="14"/>
                    <a:pt x="10" y="1"/>
                    <a:pt x="26" y="1"/>
                  </a:cubicBezTo>
                  <a:cubicBezTo>
                    <a:pt x="38" y="0"/>
                    <a:pt x="49" y="7"/>
                    <a:pt x="50" y="19"/>
                  </a:cubicBezTo>
                  <a:cubicBezTo>
                    <a:pt x="53" y="80"/>
                    <a:pt x="88" y="124"/>
                    <a:pt x="131" y="165"/>
                  </a:cubicBezTo>
                  <a:close/>
                </a:path>
              </a:pathLst>
            </a:custGeom>
            <a:solidFill>
              <a:srgbClr val="1A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33397DE2-1733-438B-AB7A-2BF7E832F267}"/>
                </a:ext>
              </a:extLst>
            </p:cNvPr>
            <p:cNvSpPr/>
            <p:nvPr/>
          </p:nvSpPr>
          <p:spPr bwMode="auto">
            <a:xfrm>
              <a:off x="3914775" y="1455738"/>
              <a:ext cx="42862" cy="38100"/>
            </a:xfrm>
            <a:custGeom>
              <a:avLst/>
              <a:gdLst>
                <a:gd name="T0" fmla="*/ 17 w 69"/>
                <a:gd name="T1" fmla="*/ 0 h 60"/>
                <a:gd name="T2" fmla="*/ 63 w 69"/>
                <a:gd name="T3" fmla="*/ 0 h 60"/>
                <a:gd name="T4" fmla="*/ 69 w 69"/>
                <a:gd name="T5" fmla="*/ 2 h 60"/>
                <a:gd name="T6" fmla="*/ 65 w 69"/>
                <a:gd name="T7" fmla="*/ 17 h 60"/>
                <a:gd name="T8" fmla="*/ 59 w 69"/>
                <a:gd name="T9" fmla="*/ 16 h 60"/>
                <a:gd name="T10" fmla="*/ 48 w 69"/>
                <a:gd name="T11" fmla="*/ 24 h 60"/>
                <a:gd name="T12" fmla="*/ 48 w 69"/>
                <a:gd name="T13" fmla="*/ 47 h 60"/>
                <a:gd name="T14" fmla="*/ 41 w 69"/>
                <a:gd name="T15" fmla="*/ 58 h 60"/>
                <a:gd name="T16" fmla="*/ 35 w 69"/>
                <a:gd name="T17" fmla="*/ 48 h 60"/>
                <a:gd name="T18" fmla="*/ 35 w 69"/>
                <a:gd name="T19" fmla="*/ 30 h 60"/>
                <a:gd name="T20" fmla="*/ 24 w 69"/>
                <a:gd name="T21" fmla="*/ 15 h 60"/>
                <a:gd name="T22" fmla="*/ 13 w 69"/>
                <a:gd name="T23" fmla="*/ 33 h 60"/>
                <a:gd name="T24" fmla="*/ 14 w 69"/>
                <a:gd name="T25" fmla="*/ 48 h 60"/>
                <a:gd name="T26" fmla="*/ 7 w 69"/>
                <a:gd name="T27" fmla="*/ 59 h 60"/>
                <a:gd name="T28" fmla="*/ 1 w 69"/>
                <a:gd name="T29" fmla="*/ 48 h 60"/>
                <a:gd name="T30" fmla="*/ 1 w 69"/>
                <a:gd name="T31" fmla="*/ 40 h 60"/>
                <a:gd name="T32" fmla="*/ 13 w 69"/>
                <a:gd name="T33" fmla="*/ 3 h 60"/>
                <a:gd name="T34" fmla="*/ 17 w 69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0">
                  <a:moveTo>
                    <a:pt x="17" y="0"/>
                  </a:moveTo>
                  <a:cubicBezTo>
                    <a:pt x="32" y="0"/>
                    <a:pt x="48" y="0"/>
                    <a:pt x="63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68" y="7"/>
                    <a:pt x="68" y="13"/>
                    <a:pt x="65" y="17"/>
                  </a:cubicBezTo>
                  <a:cubicBezTo>
                    <a:pt x="63" y="18"/>
                    <a:pt x="61" y="17"/>
                    <a:pt x="59" y="16"/>
                  </a:cubicBezTo>
                  <a:cubicBezTo>
                    <a:pt x="52" y="14"/>
                    <a:pt x="48" y="17"/>
                    <a:pt x="48" y="24"/>
                  </a:cubicBezTo>
                  <a:cubicBezTo>
                    <a:pt x="48" y="32"/>
                    <a:pt x="48" y="40"/>
                    <a:pt x="48" y="47"/>
                  </a:cubicBezTo>
                  <a:cubicBezTo>
                    <a:pt x="48" y="52"/>
                    <a:pt x="48" y="58"/>
                    <a:pt x="41" y="58"/>
                  </a:cubicBezTo>
                  <a:cubicBezTo>
                    <a:pt x="35" y="58"/>
                    <a:pt x="35" y="53"/>
                    <a:pt x="35" y="48"/>
                  </a:cubicBezTo>
                  <a:cubicBezTo>
                    <a:pt x="35" y="42"/>
                    <a:pt x="35" y="36"/>
                    <a:pt x="35" y="30"/>
                  </a:cubicBezTo>
                  <a:cubicBezTo>
                    <a:pt x="34" y="20"/>
                    <a:pt x="31" y="15"/>
                    <a:pt x="24" y="15"/>
                  </a:cubicBezTo>
                  <a:cubicBezTo>
                    <a:pt x="16" y="16"/>
                    <a:pt x="11" y="23"/>
                    <a:pt x="13" y="33"/>
                  </a:cubicBezTo>
                  <a:cubicBezTo>
                    <a:pt x="14" y="38"/>
                    <a:pt x="15" y="43"/>
                    <a:pt x="14" y="48"/>
                  </a:cubicBezTo>
                  <a:cubicBezTo>
                    <a:pt x="14" y="53"/>
                    <a:pt x="13" y="60"/>
                    <a:pt x="7" y="59"/>
                  </a:cubicBezTo>
                  <a:cubicBezTo>
                    <a:pt x="1" y="59"/>
                    <a:pt x="1" y="53"/>
                    <a:pt x="1" y="48"/>
                  </a:cubicBezTo>
                  <a:cubicBezTo>
                    <a:pt x="0" y="46"/>
                    <a:pt x="1" y="43"/>
                    <a:pt x="1" y="40"/>
                  </a:cubicBezTo>
                  <a:cubicBezTo>
                    <a:pt x="3" y="27"/>
                    <a:pt x="9" y="15"/>
                    <a:pt x="13" y="3"/>
                  </a:cubicBezTo>
                  <a:cubicBezTo>
                    <a:pt x="13" y="1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21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4085D471-1E00-458E-9742-D85ACC4CC918}"/>
                </a:ext>
              </a:extLst>
            </p:cNvPr>
            <p:cNvSpPr/>
            <p:nvPr/>
          </p:nvSpPr>
          <p:spPr bwMode="auto">
            <a:xfrm>
              <a:off x="3911600" y="1463675"/>
              <a:ext cx="42862" cy="33338"/>
            </a:xfrm>
            <a:custGeom>
              <a:avLst/>
              <a:gdLst>
                <a:gd name="T0" fmla="*/ 9 w 71"/>
                <a:gd name="T1" fmla="*/ 28 h 54"/>
                <a:gd name="T2" fmla="*/ 10 w 71"/>
                <a:gd name="T3" fmla="*/ 36 h 54"/>
                <a:gd name="T4" fmla="*/ 13 w 71"/>
                <a:gd name="T5" fmla="*/ 46 h 54"/>
                <a:gd name="T6" fmla="*/ 18 w 71"/>
                <a:gd name="T7" fmla="*/ 35 h 54"/>
                <a:gd name="T8" fmla="*/ 18 w 71"/>
                <a:gd name="T9" fmla="*/ 12 h 54"/>
                <a:gd name="T10" fmla="*/ 32 w 71"/>
                <a:gd name="T11" fmla="*/ 2 h 54"/>
                <a:gd name="T12" fmla="*/ 43 w 71"/>
                <a:gd name="T13" fmla="*/ 14 h 54"/>
                <a:gd name="T14" fmla="*/ 43 w 71"/>
                <a:gd name="T15" fmla="*/ 39 h 54"/>
                <a:gd name="T16" fmla="*/ 47 w 71"/>
                <a:gd name="T17" fmla="*/ 45 h 54"/>
                <a:gd name="T18" fmla="*/ 52 w 71"/>
                <a:gd name="T19" fmla="*/ 39 h 54"/>
                <a:gd name="T20" fmla="*/ 52 w 71"/>
                <a:gd name="T21" fmla="*/ 17 h 54"/>
                <a:gd name="T22" fmla="*/ 56 w 71"/>
                <a:gd name="T23" fmla="*/ 3 h 54"/>
                <a:gd name="T24" fmla="*/ 71 w 71"/>
                <a:gd name="T25" fmla="*/ 6 h 54"/>
                <a:gd name="T26" fmla="*/ 70 w 71"/>
                <a:gd name="T27" fmla="*/ 11 h 54"/>
                <a:gd name="T28" fmla="*/ 59 w 71"/>
                <a:gd name="T29" fmla="*/ 7 h 54"/>
                <a:gd name="T30" fmla="*/ 56 w 71"/>
                <a:gd name="T31" fmla="*/ 17 h 54"/>
                <a:gd name="T32" fmla="*/ 56 w 71"/>
                <a:gd name="T33" fmla="*/ 39 h 54"/>
                <a:gd name="T34" fmla="*/ 46 w 71"/>
                <a:gd name="T35" fmla="*/ 51 h 54"/>
                <a:gd name="T36" fmla="*/ 38 w 71"/>
                <a:gd name="T37" fmla="*/ 39 h 54"/>
                <a:gd name="T38" fmla="*/ 38 w 71"/>
                <a:gd name="T39" fmla="*/ 19 h 54"/>
                <a:gd name="T40" fmla="*/ 30 w 71"/>
                <a:gd name="T41" fmla="*/ 7 h 54"/>
                <a:gd name="T42" fmla="*/ 21 w 71"/>
                <a:gd name="T43" fmla="*/ 21 h 54"/>
                <a:gd name="T44" fmla="*/ 23 w 71"/>
                <a:gd name="T45" fmla="*/ 35 h 54"/>
                <a:gd name="T46" fmla="*/ 18 w 71"/>
                <a:gd name="T47" fmla="*/ 50 h 54"/>
                <a:gd name="T48" fmla="*/ 3 w 71"/>
                <a:gd name="T49" fmla="*/ 42 h 54"/>
                <a:gd name="T50" fmla="*/ 9 w 71"/>
                <a:gd name="T5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54">
                  <a:moveTo>
                    <a:pt x="9" y="28"/>
                  </a:moveTo>
                  <a:cubicBezTo>
                    <a:pt x="9" y="31"/>
                    <a:pt x="9" y="33"/>
                    <a:pt x="10" y="36"/>
                  </a:cubicBezTo>
                  <a:cubicBezTo>
                    <a:pt x="10" y="40"/>
                    <a:pt x="7" y="46"/>
                    <a:pt x="13" y="46"/>
                  </a:cubicBezTo>
                  <a:cubicBezTo>
                    <a:pt x="18" y="46"/>
                    <a:pt x="17" y="39"/>
                    <a:pt x="18" y="35"/>
                  </a:cubicBezTo>
                  <a:cubicBezTo>
                    <a:pt x="20" y="28"/>
                    <a:pt x="16" y="20"/>
                    <a:pt x="18" y="12"/>
                  </a:cubicBezTo>
                  <a:cubicBezTo>
                    <a:pt x="20" y="4"/>
                    <a:pt x="25" y="2"/>
                    <a:pt x="32" y="2"/>
                  </a:cubicBezTo>
                  <a:cubicBezTo>
                    <a:pt x="39" y="2"/>
                    <a:pt x="42" y="7"/>
                    <a:pt x="43" y="14"/>
                  </a:cubicBezTo>
                  <a:cubicBezTo>
                    <a:pt x="43" y="22"/>
                    <a:pt x="43" y="30"/>
                    <a:pt x="43" y="39"/>
                  </a:cubicBezTo>
                  <a:cubicBezTo>
                    <a:pt x="43" y="42"/>
                    <a:pt x="43" y="45"/>
                    <a:pt x="47" y="45"/>
                  </a:cubicBezTo>
                  <a:cubicBezTo>
                    <a:pt x="51" y="46"/>
                    <a:pt x="51" y="42"/>
                    <a:pt x="52" y="39"/>
                  </a:cubicBezTo>
                  <a:cubicBezTo>
                    <a:pt x="52" y="32"/>
                    <a:pt x="52" y="24"/>
                    <a:pt x="52" y="17"/>
                  </a:cubicBezTo>
                  <a:cubicBezTo>
                    <a:pt x="52" y="12"/>
                    <a:pt x="51" y="7"/>
                    <a:pt x="56" y="3"/>
                  </a:cubicBezTo>
                  <a:cubicBezTo>
                    <a:pt x="62" y="0"/>
                    <a:pt x="67" y="3"/>
                    <a:pt x="71" y="6"/>
                  </a:cubicBezTo>
                  <a:cubicBezTo>
                    <a:pt x="71" y="8"/>
                    <a:pt x="71" y="10"/>
                    <a:pt x="70" y="11"/>
                  </a:cubicBezTo>
                  <a:cubicBezTo>
                    <a:pt x="67" y="8"/>
                    <a:pt x="64" y="6"/>
                    <a:pt x="59" y="7"/>
                  </a:cubicBezTo>
                  <a:cubicBezTo>
                    <a:pt x="55" y="9"/>
                    <a:pt x="56" y="14"/>
                    <a:pt x="56" y="17"/>
                  </a:cubicBezTo>
                  <a:cubicBezTo>
                    <a:pt x="56" y="25"/>
                    <a:pt x="57" y="32"/>
                    <a:pt x="56" y="39"/>
                  </a:cubicBezTo>
                  <a:cubicBezTo>
                    <a:pt x="55" y="45"/>
                    <a:pt x="55" y="52"/>
                    <a:pt x="46" y="51"/>
                  </a:cubicBezTo>
                  <a:cubicBezTo>
                    <a:pt x="38" y="50"/>
                    <a:pt x="39" y="44"/>
                    <a:pt x="38" y="39"/>
                  </a:cubicBezTo>
                  <a:cubicBezTo>
                    <a:pt x="38" y="32"/>
                    <a:pt x="38" y="26"/>
                    <a:pt x="38" y="19"/>
                  </a:cubicBezTo>
                  <a:cubicBezTo>
                    <a:pt x="38" y="13"/>
                    <a:pt x="37" y="7"/>
                    <a:pt x="30" y="7"/>
                  </a:cubicBezTo>
                  <a:cubicBezTo>
                    <a:pt x="23" y="7"/>
                    <a:pt x="20" y="14"/>
                    <a:pt x="21" y="21"/>
                  </a:cubicBezTo>
                  <a:cubicBezTo>
                    <a:pt x="21" y="25"/>
                    <a:pt x="23" y="30"/>
                    <a:pt x="23" y="35"/>
                  </a:cubicBezTo>
                  <a:cubicBezTo>
                    <a:pt x="23" y="40"/>
                    <a:pt x="25" y="47"/>
                    <a:pt x="18" y="50"/>
                  </a:cubicBezTo>
                  <a:cubicBezTo>
                    <a:pt x="10" y="54"/>
                    <a:pt x="7" y="46"/>
                    <a:pt x="3" y="42"/>
                  </a:cubicBezTo>
                  <a:cubicBezTo>
                    <a:pt x="0" y="35"/>
                    <a:pt x="3" y="31"/>
                    <a:pt x="9" y="28"/>
                  </a:cubicBezTo>
                  <a:close/>
                </a:path>
              </a:pathLst>
            </a:custGeom>
            <a:solidFill>
              <a:srgbClr val="3F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5F268610-3260-4A4C-AB9D-CE511FB749DD}"/>
                </a:ext>
              </a:extLst>
            </p:cNvPr>
            <p:cNvSpPr/>
            <p:nvPr/>
          </p:nvSpPr>
          <p:spPr bwMode="auto">
            <a:xfrm>
              <a:off x="3681413" y="1074738"/>
              <a:ext cx="115887" cy="4763"/>
            </a:xfrm>
            <a:custGeom>
              <a:avLst/>
              <a:gdLst>
                <a:gd name="T0" fmla="*/ 0 w 188"/>
                <a:gd name="T1" fmla="*/ 5 h 8"/>
                <a:gd name="T2" fmla="*/ 18 w 188"/>
                <a:gd name="T3" fmla="*/ 5 h 8"/>
                <a:gd name="T4" fmla="*/ 176 w 188"/>
                <a:gd name="T5" fmla="*/ 5 h 8"/>
                <a:gd name="T6" fmla="*/ 188 w 188"/>
                <a:gd name="T7" fmla="*/ 7 h 8"/>
                <a:gd name="T8" fmla="*/ 14 w 188"/>
                <a:gd name="T9" fmla="*/ 7 h 8"/>
                <a:gd name="T10" fmla="*/ 0 w 18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">
                  <a:moveTo>
                    <a:pt x="0" y="5"/>
                  </a:moveTo>
                  <a:cubicBezTo>
                    <a:pt x="6" y="0"/>
                    <a:pt x="12" y="5"/>
                    <a:pt x="18" y="5"/>
                  </a:cubicBezTo>
                  <a:cubicBezTo>
                    <a:pt x="71" y="4"/>
                    <a:pt x="124" y="4"/>
                    <a:pt x="176" y="5"/>
                  </a:cubicBezTo>
                  <a:cubicBezTo>
                    <a:pt x="180" y="5"/>
                    <a:pt x="185" y="2"/>
                    <a:pt x="188" y="7"/>
                  </a:cubicBezTo>
                  <a:cubicBezTo>
                    <a:pt x="130" y="7"/>
                    <a:pt x="72" y="7"/>
                    <a:pt x="14" y="7"/>
                  </a:cubicBezTo>
                  <a:cubicBezTo>
                    <a:pt x="9" y="7"/>
                    <a:pt x="4" y="8"/>
                    <a:pt x="0" y="5"/>
                  </a:cubicBezTo>
                  <a:close/>
                </a:path>
              </a:pathLst>
            </a:custGeom>
            <a:solidFill>
              <a:srgbClr val="396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D0B4BC57-34DE-466C-90ED-BD8977443849}"/>
                </a:ext>
              </a:extLst>
            </p:cNvPr>
            <p:cNvSpPr/>
            <p:nvPr/>
          </p:nvSpPr>
          <p:spPr bwMode="auto">
            <a:xfrm>
              <a:off x="3683000" y="1062038"/>
              <a:ext cx="114300" cy="3175"/>
            </a:xfrm>
            <a:custGeom>
              <a:avLst/>
              <a:gdLst>
                <a:gd name="T0" fmla="*/ 2 w 186"/>
                <a:gd name="T1" fmla="*/ 0 h 4"/>
                <a:gd name="T2" fmla="*/ 186 w 186"/>
                <a:gd name="T3" fmla="*/ 0 h 4"/>
                <a:gd name="T4" fmla="*/ 186 w 186"/>
                <a:gd name="T5" fmla="*/ 2 h 4"/>
                <a:gd name="T6" fmla="*/ 177 w 186"/>
                <a:gd name="T7" fmla="*/ 2 h 4"/>
                <a:gd name="T8" fmla="*/ 13 w 186"/>
                <a:gd name="T9" fmla="*/ 2 h 4"/>
                <a:gd name="T10" fmla="*/ 0 w 186"/>
                <a:gd name="T11" fmla="*/ 0 h 4"/>
                <a:gd name="T12" fmla="*/ 2 w 18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">
                  <a:moveTo>
                    <a:pt x="2" y="0"/>
                  </a:moveTo>
                  <a:cubicBezTo>
                    <a:pt x="63" y="0"/>
                    <a:pt x="124" y="0"/>
                    <a:pt x="186" y="0"/>
                  </a:cubicBezTo>
                  <a:cubicBezTo>
                    <a:pt x="186" y="1"/>
                    <a:pt x="186" y="2"/>
                    <a:pt x="186" y="2"/>
                  </a:cubicBezTo>
                  <a:cubicBezTo>
                    <a:pt x="183" y="2"/>
                    <a:pt x="180" y="2"/>
                    <a:pt x="177" y="2"/>
                  </a:cubicBezTo>
                  <a:cubicBezTo>
                    <a:pt x="122" y="2"/>
                    <a:pt x="67" y="2"/>
                    <a:pt x="13" y="2"/>
                  </a:cubicBezTo>
                  <a:cubicBezTo>
                    <a:pt x="8" y="2"/>
                    <a:pt x="4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3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8EABB4F7-BE8E-4BBE-8703-CB034DC36B11}"/>
                </a:ext>
              </a:extLst>
            </p:cNvPr>
            <p:cNvSpPr/>
            <p:nvPr/>
          </p:nvSpPr>
          <p:spPr bwMode="auto">
            <a:xfrm>
              <a:off x="3614738" y="1228725"/>
              <a:ext cx="222250" cy="336550"/>
            </a:xfrm>
            <a:custGeom>
              <a:avLst/>
              <a:gdLst>
                <a:gd name="T0" fmla="*/ 110 w 361"/>
                <a:gd name="T1" fmla="*/ 422 h 546"/>
                <a:gd name="T2" fmla="*/ 96 w 361"/>
                <a:gd name="T3" fmla="*/ 440 h 546"/>
                <a:gd name="T4" fmla="*/ 130 w 361"/>
                <a:gd name="T5" fmla="*/ 440 h 546"/>
                <a:gd name="T6" fmla="*/ 194 w 361"/>
                <a:gd name="T7" fmla="*/ 440 h 546"/>
                <a:gd name="T8" fmla="*/ 212 w 361"/>
                <a:gd name="T9" fmla="*/ 455 h 546"/>
                <a:gd name="T10" fmla="*/ 193 w 361"/>
                <a:gd name="T11" fmla="*/ 469 h 546"/>
                <a:gd name="T12" fmla="*/ 85 w 361"/>
                <a:gd name="T13" fmla="*/ 468 h 546"/>
                <a:gd name="T14" fmla="*/ 68 w 361"/>
                <a:gd name="T15" fmla="*/ 479 h 546"/>
                <a:gd name="T16" fmla="*/ 58 w 361"/>
                <a:gd name="T17" fmla="*/ 501 h 546"/>
                <a:gd name="T18" fmla="*/ 70 w 361"/>
                <a:gd name="T19" fmla="*/ 501 h 546"/>
                <a:gd name="T20" fmla="*/ 230 w 361"/>
                <a:gd name="T21" fmla="*/ 501 h 546"/>
                <a:gd name="T22" fmla="*/ 238 w 361"/>
                <a:gd name="T23" fmla="*/ 502 h 546"/>
                <a:gd name="T24" fmla="*/ 251 w 361"/>
                <a:gd name="T25" fmla="*/ 514 h 546"/>
                <a:gd name="T26" fmla="*/ 241 w 361"/>
                <a:gd name="T27" fmla="*/ 529 h 546"/>
                <a:gd name="T28" fmla="*/ 226 w 361"/>
                <a:gd name="T29" fmla="*/ 530 h 546"/>
                <a:gd name="T30" fmla="*/ 66 w 361"/>
                <a:gd name="T31" fmla="*/ 530 h 546"/>
                <a:gd name="T32" fmla="*/ 50 w 361"/>
                <a:gd name="T33" fmla="*/ 546 h 546"/>
                <a:gd name="T34" fmla="*/ 6 w 361"/>
                <a:gd name="T35" fmla="*/ 521 h 546"/>
                <a:gd name="T36" fmla="*/ 4 w 361"/>
                <a:gd name="T37" fmla="*/ 507 h 546"/>
                <a:gd name="T38" fmla="*/ 46 w 361"/>
                <a:gd name="T39" fmla="*/ 423 h 546"/>
                <a:gd name="T40" fmla="*/ 53 w 361"/>
                <a:gd name="T41" fmla="*/ 415 h 546"/>
                <a:gd name="T42" fmla="*/ 57 w 361"/>
                <a:gd name="T43" fmla="*/ 420 h 546"/>
                <a:gd name="T44" fmla="*/ 64 w 361"/>
                <a:gd name="T45" fmla="*/ 426 h 546"/>
                <a:gd name="T46" fmla="*/ 69 w 361"/>
                <a:gd name="T47" fmla="*/ 418 h 546"/>
                <a:gd name="T48" fmla="*/ 69 w 361"/>
                <a:gd name="T49" fmla="*/ 403 h 546"/>
                <a:gd name="T50" fmla="*/ 70 w 361"/>
                <a:gd name="T51" fmla="*/ 395 h 546"/>
                <a:gd name="T52" fmla="*/ 150 w 361"/>
                <a:gd name="T53" fmla="*/ 326 h 546"/>
                <a:gd name="T54" fmla="*/ 246 w 361"/>
                <a:gd name="T55" fmla="*/ 249 h 546"/>
                <a:gd name="T56" fmla="*/ 256 w 361"/>
                <a:gd name="T57" fmla="*/ 237 h 546"/>
                <a:gd name="T58" fmla="*/ 248 w 361"/>
                <a:gd name="T59" fmla="*/ 235 h 546"/>
                <a:gd name="T60" fmla="*/ 167 w 361"/>
                <a:gd name="T61" fmla="*/ 235 h 546"/>
                <a:gd name="T62" fmla="*/ 145 w 361"/>
                <a:gd name="T63" fmla="*/ 221 h 546"/>
                <a:gd name="T64" fmla="*/ 166 w 361"/>
                <a:gd name="T65" fmla="*/ 207 h 546"/>
                <a:gd name="T66" fmla="*/ 267 w 361"/>
                <a:gd name="T67" fmla="*/ 207 h 546"/>
                <a:gd name="T68" fmla="*/ 286 w 361"/>
                <a:gd name="T69" fmla="*/ 195 h 546"/>
                <a:gd name="T70" fmla="*/ 295 w 361"/>
                <a:gd name="T71" fmla="*/ 174 h 546"/>
                <a:gd name="T72" fmla="*/ 251 w 361"/>
                <a:gd name="T73" fmla="*/ 174 h 546"/>
                <a:gd name="T74" fmla="*/ 123 w 361"/>
                <a:gd name="T75" fmla="*/ 174 h 546"/>
                <a:gd name="T76" fmla="*/ 113 w 361"/>
                <a:gd name="T77" fmla="*/ 174 h 546"/>
                <a:gd name="T78" fmla="*/ 102 w 361"/>
                <a:gd name="T79" fmla="*/ 161 h 546"/>
                <a:gd name="T80" fmla="*/ 113 w 361"/>
                <a:gd name="T81" fmla="*/ 146 h 546"/>
                <a:gd name="T82" fmla="*/ 124 w 361"/>
                <a:gd name="T83" fmla="*/ 145 h 546"/>
                <a:gd name="T84" fmla="*/ 293 w 361"/>
                <a:gd name="T85" fmla="*/ 146 h 546"/>
                <a:gd name="T86" fmla="*/ 305 w 361"/>
                <a:gd name="T87" fmla="*/ 135 h 546"/>
                <a:gd name="T88" fmla="*/ 263 w 361"/>
                <a:gd name="T89" fmla="*/ 26 h 546"/>
                <a:gd name="T90" fmla="*/ 241 w 361"/>
                <a:gd name="T91" fmla="*/ 2 h 546"/>
                <a:gd name="T92" fmla="*/ 250 w 361"/>
                <a:gd name="T93" fmla="*/ 3 h 546"/>
                <a:gd name="T94" fmla="*/ 280 w 361"/>
                <a:gd name="T95" fmla="*/ 12 h 546"/>
                <a:gd name="T96" fmla="*/ 351 w 361"/>
                <a:gd name="T97" fmla="*/ 98 h 546"/>
                <a:gd name="T98" fmla="*/ 313 w 361"/>
                <a:gd name="T99" fmla="*/ 245 h 546"/>
                <a:gd name="T100" fmla="*/ 202 w 361"/>
                <a:gd name="T101" fmla="*/ 349 h 546"/>
                <a:gd name="T102" fmla="*/ 128 w 361"/>
                <a:gd name="T103" fmla="*/ 405 h 546"/>
                <a:gd name="T104" fmla="*/ 124 w 361"/>
                <a:gd name="T105" fmla="*/ 396 h 546"/>
                <a:gd name="T106" fmla="*/ 129 w 361"/>
                <a:gd name="T107" fmla="*/ 386 h 546"/>
                <a:gd name="T108" fmla="*/ 114 w 361"/>
                <a:gd name="T109" fmla="*/ 406 h 546"/>
                <a:gd name="T110" fmla="*/ 117 w 361"/>
                <a:gd name="T111" fmla="*/ 416 h 546"/>
                <a:gd name="T112" fmla="*/ 110 w 361"/>
                <a:gd name="T113" fmla="*/ 422 h 546"/>
                <a:gd name="T114" fmla="*/ 102 w 361"/>
                <a:gd name="T115" fmla="*/ 390 h 546"/>
                <a:gd name="T116" fmla="*/ 141 w 361"/>
                <a:gd name="T117" fmla="*/ 375 h 546"/>
                <a:gd name="T118" fmla="*/ 101 w 361"/>
                <a:gd name="T119" fmla="*/ 399 h 546"/>
                <a:gd name="T120" fmla="*/ 110 w 361"/>
                <a:gd name="T121" fmla="*/ 42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46">
                  <a:moveTo>
                    <a:pt x="110" y="422"/>
                  </a:moveTo>
                  <a:cubicBezTo>
                    <a:pt x="106" y="428"/>
                    <a:pt x="102" y="433"/>
                    <a:pt x="96" y="440"/>
                  </a:cubicBezTo>
                  <a:cubicBezTo>
                    <a:pt x="108" y="440"/>
                    <a:pt x="119" y="440"/>
                    <a:pt x="130" y="440"/>
                  </a:cubicBezTo>
                  <a:cubicBezTo>
                    <a:pt x="151" y="440"/>
                    <a:pt x="172" y="440"/>
                    <a:pt x="194" y="440"/>
                  </a:cubicBezTo>
                  <a:cubicBezTo>
                    <a:pt x="205" y="440"/>
                    <a:pt x="212" y="445"/>
                    <a:pt x="212" y="455"/>
                  </a:cubicBezTo>
                  <a:cubicBezTo>
                    <a:pt x="212" y="464"/>
                    <a:pt x="206" y="469"/>
                    <a:pt x="193" y="469"/>
                  </a:cubicBezTo>
                  <a:cubicBezTo>
                    <a:pt x="157" y="469"/>
                    <a:pt x="121" y="469"/>
                    <a:pt x="85" y="468"/>
                  </a:cubicBezTo>
                  <a:cubicBezTo>
                    <a:pt x="76" y="468"/>
                    <a:pt x="71" y="471"/>
                    <a:pt x="68" y="479"/>
                  </a:cubicBezTo>
                  <a:cubicBezTo>
                    <a:pt x="65" y="486"/>
                    <a:pt x="62" y="492"/>
                    <a:pt x="58" y="501"/>
                  </a:cubicBezTo>
                  <a:cubicBezTo>
                    <a:pt x="63" y="501"/>
                    <a:pt x="67" y="501"/>
                    <a:pt x="70" y="501"/>
                  </a:cubicBezTo>
                  <a:cubicBezTo>
                    <a:pt x="124" y="501"/>
                    <a:pt x="177" y="501"/>
                    <a:pt x="230" y="501"/>
                  </a:cubicBezTo>
                  <a:cubicBezTo>
                    <a:pt x="233" y="501"/>
                    <a:pt x="236" y="501"/>
                    <a:pt x="238" y="502"/>
                  </a:cubicBezTo>
                  <a:cubicBezTo>
                    <a:pt x="246" y="502"/>
                    <a:pt x="251" y="507"/>
                    <a:pt x="251" y="514"/>
                  </a:cubicBezTo>
                  <a:cubicBezTo>
                    <a:pt x="252" y="522"/>
                    <a:pt x="248" y="527"/>
                    <a:pt x="241" y="529"/>
                  </a:cubicBezTo>
                  <a:cubicBezTo>
                    <a:pt x="236" y="530"/>
                    <a:pt x="231" y="530"/>
                    <a:pt x="226" y="530"/>
                  </a:cubicBezTo>
                  <a:cubicBezTo>
                    <a:pt x="173" y="530"/>
                    <a:pt x="119" y="530"/>
                    <a:pt x="66" y="530"/>
                  </a:cubicBezTo>
                  <a:cubicBezTo>
                    <a:pt x="55" y="530"/>
                    <a:pt x="46" y="529"/>
                    <a:pt x="50" y="546"/>
                  </a:cubicBezTo>
                  <a:cubicBezTo>
                    <a:pt x="32" y="539"/>
                    <a:pt x="19" y="530"/>
                    <a:pt x="6" y="521"/>
                  </a:cubicBezTo>
                  <a:cubicBezTo>
                    <a:pt x="0" y="517"/>
                    <a:pt x="3" y="512"/>
                    <a:pt x="4" y="507"/>
                  </a:cubicBezTo>
                  <a:cubicBezTo>
                    <a:pt x="12" y="476"/>
                    <a:pt x="27" y="449"/>
                    <a:pt x="46" y="423"/>
                  </a:cubicBezTo>
                  <a:cubicBezTo>
                    <a:pt x="48" y="420"/>
                    <a:pt x="50" y="418"/>
                    <a:pt x="53" y="415"/>
                  </a:cubicBezTo>
                  <a:cubicBezTo>
                    <a:pt x="56" y="415"/>
                    <a:pt x="56" y="418"/>
                    <a:pt x="57" y="420"/>
                  </a:cubicBezTo>
                  <a:cubicBezTo>
                    <a:pt x="59" y="423"/>
                    <a:pt x="60" y="427"/>
                    <a:pt x="64" y="426"/>
                  </a:cubicBezTo>
                  <a:cubicBezTo>
                    <a:pt x="68" y="426"/>
                    <a:pt x="69" y="421"/>
                    <a:pt x="69" y="418"/>
                  </a:cubicBezTo>
                  <a:cubicBezTo>
                    <a:pt x="70" y="413"/>
                    <a:pt x="69" y="408"/>
                    <a:pt x="69" y="403"/>
                  </a:cubicBezTo>
                  <a:cubicBezTo>
                    <a:pt x="69" y="400"/>
                    <a:pt x="68" y="398"/>
                    <a:pt x="70" y="395"/>
                  </a:cubicBezTo>
                  <a:cubicBezTo>
                    <a:pt x="93" y="368"/>
                    <a:pt x="121" y="347"/>
                    <a:pt x="150" y="326"/>
                  </a:cubicBezTo>
                  <a:cubicBezTo>
                    <a:pt x="184" y="303"/>
                    <a:pt x="218" y="279"/>
                    <a:pt x="246" y="249"/>
                  </a:cubicBezTo>
                  <a:cubicBezTo>
                    <a:pt x="249" y="245"/>
                    <a:pt x="253" y="241"/>
                    <a:pt x="256" y="237"/>
                  </a:cubicBezTo>
                  <a:cubicBezTo>
                    <a:pt x="254" y="234"/>
                    <a:pt x="250" y="235"/>
                    <a:pt x="248" y="235"/>
                  </a:cubicBezTo>
                  <a:cubicBezTo>
                    <a:pt x="221" y="235"/>
                    <a:pt x="194" y="235"/>
                    <a:pt x="167" y="235"/>
                  </a:cubicBezTo>
                  <a:cubicBezTo>
                    <a:pt x="151" y="235"/>
                    <a:pt x="145" y="231"/>
                    <a:pt x="145" y="221"/>
                  </a:cubicBezTo>
                  <a:cubicBezTo>
                    <a:pt x="145" y="211"/>
                    <a:pt x="151" y="207"/>
                    <a:pt x="166" y="207"/>
                  </a:cubicBezTo>
                  <a:cubicBezTo>
                    <a:pt x="200" y="207"/>
                    <a:pt x="233" y="206"/>
                    <a:pt x="267" y="207"/>
                  </a:cubicBezTo>
                  <a:cubicBezTo>
                    <a:pt x="277" y="207"/>
                    <a:pt x="283" y="204"/>
                    <a:pt x="286" y="195"/>
                  </a:cubicBezTo>
                  <a:cubicBezTo>
                    <a:pt x="289" y="188"/>
                    <a:pt x="293" y="182"/>
                    <a:pt x="295" y="174"/>
                  </a:cubicBezTo>
                  <a:cubicBezTo>
                    <a:pt x="280" y="174"/>
                    <a:pt x="265" y="174"/>
                    <a:pt x="251" y="174"/>
                  </a:cubicBezTo>
                  <a:cubicBezTo>
                    <a:pt x="208" y="174"/>
                    <a:pt x="166" y="174"/>
                    <a:pt x="123" y="174"/>
                  </a:cubicBezTo>
                  <a:cubicBezTo>
                    <a:pt x="120" y="174"/>
                    <a:pt x="117" y="174"/>
                    <a:pt x="113" y="174"/>
                  </a:cubicBezTo>
                  <a:cubicBezTo>
                    <a:pt x="106" y="172"/>
                    <a:pt x="102" y="167"/>
                    <a:pt x="102" y="161"/>
                  </a:cubicBezTo>
                  <a:cubicBezTo>
                    <a:pt x="101" y="153"/>
                    <a:pt x="105" y="148"/>
                    <a:pt x="113" y="146"/>
                  </a:cubicBezTo>
                  <a:cubicBezTo>
                    <a:pt x="116" y="145"/>
                    <a:pt x="120" y="145"/>
                    <a:pt x="124" y="145"/>
                  </a:cubicBezTo>
                  <a:cubicBezTo>
                    <a:pt x="180" y="145"/>
                    <a:pt x="237" y="145"/>
                    <a:pt x="293" y="146"/>
                  </a:cubicBezTo>
                  <a:cubicBezTo>
                    <a:pt x="302" y="146"/>
                    <a:pt x="304" y="143"/>
                    <a:pt x="305" y="135"/>
                  </a:cubicBezTo>
                  <a:cubicBezTo>
                    <a:pt x="307" y="92"/>
                    <a:pt x="288" y="58"/>
                    <a:pt x="263" y="26"/>
                  </a:cubicBezTo>
                  <a:cubicBezTo>
                    <a:pt x="256" y="18"/>
                    <a:pt x="248" y="10"/>
                    <a:pt x="241" y="2"/>
                  </a:cubicBezTo>
                  <a:cubicBezTo>
                    <a:pt x="245" y="0"/>
                    <a:pt x="247" y="2"/>
                    <a:pt x="250" y="3"/>
                  </a:cubicBezTo>
                  <a:cubicBezTo>
                    <a:pt x="260" y="6"/>
                    <a:pt x="270" y="10"/>
                    <a:pt x="280" y="12"/>
                  </a:cubicBezTo>
                  <a:cubicBezTo>
                    <a:pt x="325" y="23"/>
                    <a:pt x="344" y="56"/>
                    <a:pt x="351" y="98"/>
                  </a:cubicBezTo>
                  <a:cubicBezTo>
                    <a:pt x="361" y="153"/>
                    <a:pt x="344" y="201"/>
                    <a:pt x="313" y="245"/>
                  </a:cubicBezTo>
                  <a:cubicBezTo>
                    <a:pt x="283" y="287"/>
                    <a:pt x="245" y="320"/>
                    <a:pt x="202" y="349"/>
                  </a:cubicBezTo>
                  <a:cubicBezTo>
                    <a:pt x="177" y="366"/>
                    <a:pt x="152" y="384"/>
                    <a:pt x="128" y="405"/>
                  </a:cubicBezTo>
                  <a:cubicBezTo>
                    <a:pt x="121" y="405"/>
                    <a:pt x="122" y="401"/>
                    <a:pt x="124" y="396"/>
                  </a:cubicBezTo>
                  <a:cubicBezTo>
                    <a:pt x="125" y="393"/>
                    <a:pt x="129" y="391"/>
                    <a:pt x="129" y="386"/>
                  </a:cubicBezTo>
                  <a:cubicBezTo>
                    <a:pt x="117" y="385"/>
                    <a:pt x="110" y="394"/>
                    <a:pt x="114" y="406"/>
                  </a:cubicBezTo>
                  <a:cubicBezTo>
                    <a:pt x="115" y="409"/>
                    <a:pt x="118" y="412"/>
                    <a:pt x="117" y="416"/>
                  </a:cubicBezTo>
                  <a:cubicBezTo>
                    <a:pt x="115" y="419"/>
                    <a:pt x="113" y="421"/>
                    <a:pt x="110" y="422"/>
                  </a:cubicBezTo>
                  <a:cubicBezTo>
                    <a:pt x="99" y="414"/>
                    <a:pt x="100" y="402"/>
                    <a:pt x="102" y="390"/>
                  </a:cubicBezTo>
                  <a:cubicBezTo>
                    <a:pt x="105" y="373"/>
                    <a:pt x="123" y="366"/>
                    <a:pt x="141" y="375"/>
                  </a:cubicBezTo>
                  <a:cubicBezTo>
                    <a:pt x="120" y="364"/>
                    <a:pt x="102" y="376"/>
                    <a:pt x="101" y="399"/>
                  </a:cubicBezTo>
                  <a:cubicBezTo>
                    <a:pt x="100" y="409"/>
                    <a:pt x="103" y="416"/>
                    <a:pt x="110" y="422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20B3499C-652C-4A1E-9E74-24622CF4ACA6}"/>
                </a:ext>
              </a:extLst>
            </p:cNvPr>
            <p:cNvSpPr/>
            <p:nvPr/>
          </p:nvSpPr>
          <p:spPr bwMode="auto">
            <a:xfrm>
              <a:off x="3611563" y="1230313"/>
              <a:ext cx="160337" cy="185738"/>
            </a:xfrm>
            <a:custGeom>
              <a:avLst/>
              <a:gdLst>
                <a:gd name="T0" fmla="*/ 64 w 260"/>
                <a:gd name="T1" fmla="*/ 79 h 301"/>
                <a:gd name="T2" fmla="*/ 64 w 260"/>
                <a:gd name="T3" fmla="*/ 83 h 301"/>
                <a:gd name="T4" fmla="*/ 74 w 260"/>
                <a:gd name="T5" fmla="*/ 85 h 301"/>
                <a:gd name="T6" fmla="*/ 237 w 260"/>
                <a:gd name="T7" fmla="*/ 85 h 301"/>
                <a:gd name="T8" fmla="*/ 252 w 260"/>
                <a:gd name="T9" fmla="*/ 108 h 301"/>
                <a:gd name="T10" fmla="*/ 237 w 260"/>
                <a:gd name="T11" fmla="*/ 111 h 301"/>
                <a:gd name="T12" fmla="*/ 68 w 260"/>
                <a:gd name="T13" fmla="*/ 111 h 301"/>
                <a:gd name="T14" fmla="*/ 57 w 260"/>
                <a:gd name="T15" fmla="*/ 121 h 301"/>
                <a:gd name="T16" fmla="*/ 128 w 260"/>
                <a:gd name="T17" fmla="*/ 266 h 301"/>
                <a:gd name="T18" fmla="*/ 137 w 260"/>
                <a:gd name="T19" fmla="*/ 273 h 301"/>
                <a:gd name="T20" fmla="*/ 102 w 260"/>
                <a:gd name="T21" fmla="*/ 298 h 301"/>
                <a:gd name="T22" fmla="*/ 93 w 260"/>
                <a:gd name="T23" fmla="*/ 296 h 301"/>
                <a:gd name="T24" fmla="*/ 8 w 260"/>
                <a:gd name="T25" fmla="*/ 156 h 301"/>
                <a:gd name="T26" fmla="*/ 29 w 260"/>
                <a:gd name="T27" fmla="*/ 38 h 301"/>
                <a:gd name="T28" fmla="*/ 34 w 260"/>
                <a:gd name="T29" fmla="*/ 33 h 301"/>
                <a:gd name="T30" fmla="*/ 113 w 260"/>
                <a:gd name="T31" fmla="*/ 0 h 301"/>
                <a:gd name="T32" fmla="*/ 96 w 260"/>
                <a:gd name="T33" fmla="*/ 22 h 301"/>
                <a:gd name="T34" fmla="*/ 177 w 260"/>
                <a:gd name="T35" fmla="*/ 22 h 301"/>
                <a:gd name="T36" fmla="*/ 193 w 260"/>
                <a:gd name="T37" fmla="*/ 24 h 301"/>
                <a:gd name="T38" fmla="*/ 207 w 260"/>
                <a:gd name="T39" fmla="*/ 35 h 301"/>
                <a:gd name="T40" fmla="*/ 194 w 260"/>
                <a:gd name="T41" fmla="*/ 48 h 301"/>
                <a:gd name="T42" fmla="*/ 108 w 260"/>
                <a:gd name="T43" fmla="*/ 48 h 301"/>
                <a:gd name="T44" fmla="*/ 77 w 260"/>
                <a:gd name="T45" fmla="*/ 50 h 301"/>
                <a:gd name="T46" fmla="*/ 69 w 260"/>
                <a:gd name="T47" fmla="*/ 66 h 301"/>
                <a:gd name="T48" fmla="*/ 61 w 260"/>
                <a:gd name="T49" fmla="*/ 78 h 301"/>
                <a:gd name="T50" fmla="*/ 64 w 260"/>
                <a:gd name="T51" fmla="*/ 7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01">
                  <a:moveTo>
                    <a:pt x="64" y="79"/>
                  </a:moveTo>
                  <a:cubicBezTo>
                    <a:pt x="64" y="80"/>
                    <a:pt x="64" y="82"/>
                    <a:pt x="64" y="83"/>
                  </a:cubicBezTo>
                  <a:cubicBezTo>
                    <a:pt x="67" y="86"/>
                    <a:pt x="71" y="85"/>
                    <a:pt x="74" y="85"/>
                  </a:cubicBezTo>
                  <a:cubicBezTo>
                    <a:pt x="128" y="85"/>
                    <a:pt x="182" y="85"/>
                    <a:pt x="237" y="85"/>
                  </a:cubicBezTo>
                  <a:cubicBezTo>
                    <a:pt x="256" y="85"/>
                    <a:pt x="260" y="90"/>
                    <a:pt x="252" y="108"/>
                  </a:cubicBezTo>
                  <a:cubicBezTo>
                    <a:pt x="248" y="112"/>
                    <a:pt x="242" y="111"/>
                    <a:pt x="237" y="111"/>
                  </a:cubicBezTo>
                  <a:cubicBezTo>
                    <a:pt x="181" y="111"/>
                    <a:pt x="124" y="111"/>
                    <a:pt x="68" y="111"/>
                  </a:cubicBezTo>
                  <a:cubicBezTo>
                    <a:pt x="60" y="111"/>
                    <a:pt x="57" y="112"/>
                    <a:pt x="57" y="121"/>
                  </a:cubicBezTo>
                  <a:cubicBezTo>
                    <a:pt x="56" y="181"/>
                    <a:pt x="84" y="227"/>
                    <a:pt x="128" y="266"/>
                  </a:cubicBezTo>
                  <a:cubicBezTo>
                    <a:pt x="131" y="268"/>
                    <a:pt x="133" y="270"/>
                    <a:pt x="137" y="273"/>
                  </a:cubicBezTo>
                  <a:cubicBezTo>
                    <a:pt x="125" y="281"/>
                    <a:pt x="113" y="289"/>
                    <a:pt x="102" y="298"/>
                  </a:cubicBezTo>
                  <a:cubicBezTo>
                    <a:pt x="98" y="301"/>
                    <a:pt x="96" y="299"/>
                    <a:pt x="93" y="296"/>
                  </a:cubicBezTo>
                  <a:cubicBezTo>
                    <a:pt x="52" y="258"/>
                    <a:pt x="19" y="214"/>
                    <a:pt x="8" y="156"/>
                  </a:cubicBezTo>
                  <a:cubicBezTo>
                    <a:pt x="0" y="114"/>
                    <a:pt x="9" y="75"/>
                    <a:pt x="29" y="38"/>
                  </a:cubicBezTo>
                  <a:cubicBezTo>
                    <a:pt x="30" y="36"/>
                    <a:pt x="32" y="34"/>
                    <a:pt x="34" y="33"/>
                  </a:cubicBezTo>
                  <a:cubicBezTo>
                    <a:pt x="58" y="18"/>
                    <a:pt x="84" y="8"/>
                    <a:pt x="113" y="0"/>
                  </a:cubicBezTo>
                  <a:cubicBezTo>
                    <a:pt x="107" y="8"/>
                    <a:pt x="102" y="14"/>
                    <a:pt x="96" y="22"/>
                  </a:cubicBezTo>
                  <a:cubicBezTo>
                    <a:pt x="124" y="22"/>
                    <a:pt x="151" y="22"/>
                    <a:pt x="177" y="22"/>
                  </a:cubicBezTo>
                  <a:cubicBezTo>
                    <a:pt x="182" y="25"/>
                    <a:pt x="188" y="23"/>
                    <a:pt x="193" y="24"/>
                  </a:cubicBezTo>
                  <a:cubicBezTo>
                    <a:pt x="202" y="24"/>
                    <a:pt x="207" y="28"/>
                    <a:pt x="207" y="35"/>
                  </a:cubicBezTo>
                  <a:cubicBezTo>
                    <a:pt x="208" y="43"/>
                    <a:pt x="203" y="48"/>
                    <a:pt x="194" y="48"/>
                  </a:cubicBezTo>
                  <a:cubicBezTo>
                    <a:pt x="165" y="48"/>
                    <a:pt x="136" y="48"/>
                    <a:pt x="108" y="48"/>
                  </a:cubicBezTo>
                  <a:cubicBezTo>
                    <a:pt x="98" y="48"/>
                    <a:pt x="87" y="47"/>
                    <a:pt x="77" y="50"/>
                  </a:cubicBezTo>
                  <a:cubicBezTo>
                    <a:pt x="74" y="55"/>
                    <a:pt x="71" y="61"/>
                    <a:pt x="69" y="66"/>
                  </a:cubicBezTo>
                  <a:cubicBezTo>
                    <a:pt x="63" y="68"/>
                    <a:pt x="61" y="73"/>
                    <a:pt x="61" y="78"/>
                  </a:cubicBezTo>
                  <a:cubicBezTo>
                    <a:pt x="61" y="80"/>
                    <a:pt x="63" y="78"/>
                    <a:pt x="64" y="79"/>
                  </a:cubicBezTo>
                  <a:close/>
                </a:path>
              </a:pathLst>
            </a:custGeom>
            <a:solidFill>
              <a:srgbClr val="347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583C8D6F-58F8-4D48-9DE2-6155EA9732FE}"/>
                </a:ext>
              </a:extLst>
            </p:cNvPr>
            <p:cNvSpPr/>
            <p:nvPr/>
          </p:nvSpPr>
          <p:spPr bwMode="auto">
            <a:xfrm>
              <a:off x="3765550" y="1460500"/>
              <a:ext cx="66675" cy="104775"/>
            </a:xfrm>
            <a:custGeom>
              <a:avLst/>
              <a:gdLst>
                <a:gd name="T0" fmla="*/ 41 w 108"/>
                <a:gd name="T1" fmla="*/ 20 h 170"/>
                <a:gd name="T2" fmla="*/ 107 w 108"/>
                <a:gd name="T3" fmla="*/ 136 h 170"/>
                <a:gd name="T4" fmla="*/ 103 w 108"/>
                <a:gd name="T5" fmla="*/ 146 h 170"/>
                <a:gd name="T6" fmla="*/ 69 w 108"/>
                <a:gd name="T7" fmla="*/ 167 h 170"/>
                <a:gd name="T8" fmla="*/ 61 w 108"/>
                <a:gd name="T9" fmla="*/ 164 h 170"/>
                <a:gd name="T10" fmla="*/ 36 w 108"/>
                <a:gd name="T11" fmla="*/ 90 h 170"/>
                <a:gd name="T12" fmla="*/ 6 w 108"/>
                <a:gd name="T13" fmla="*/ 44 h 170"/>
                <a:gd name="T14" fmla="*/ 9 w 108"/>
                <a:gd name="T15" fmla="*/ 4 h 170"/>
                <a:gd name="T16" fmla="*/ 27 w 108"/>
                <a:gd name="T17" fmla="*/ 7 h 170"/>
                <a:gd name="T18" fmla="*/ 41 w 108"/>
                <a:gd name="T19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0">
                  <a:moveTo>
                    <a:pt x="41" y="20"/>
                  </a:moveTo>
                  <a:cubicBezTo>
                    <a:pt x="73" y="53"/>
                    <a:pt x="97" y="91"/>
                    <a:pt x="107" y="136"/>
                  </a:cubicBezTo>
                  <a:cubicBezTo>
                    <a:pt x="108" y="140"/>
                    <a:pt x="106" y="143"/>
                    <a:pt x="103" y="146"/>
                  </a:cubicBezTo>
                  <a:cubicBezTo>
                    <a:pt x="92" y="154"/>
                    <a:pt x="80" y="160"/>
                    <a:pt x="69" y="167"/>
                  </a:cubicBezTo>
                  <a:cubicBezTo>
                    <a:pt x="65" y="169"/>
                    <a:pt x="62" y="170"/>
                    <a:pt x="61" y="164"/>
                  </a:cubicBezTo>
                  <a:cubicBezTo>
                    <a:pt x="57" y="138"/>
                    <a:pt x="47" y="114"/>
                    <a:pt x="36" y="90"/>
                  </a:cubicBezTo>
                  <a:cubicBezTo>
                    <a:pt x="29" y="73"/>
                    <a:pt x="19" y="58"/>
                    <a:pt x="6" y="44"/>
                  </a:cubicBezTo>
                  <a:cubicBezTo>
                    <a:pt x="0" y="37"/>
                    <a:pt x="1" y="10"/>
                    <a:pt x="9" y="4"/>
                  </a:cubicBezTo>
                  <a:cubicBezTo>
                    <a:pt x="15" y="0"/>
                    <a:pt x="22" y="2"/>
                    <a:pt x="27" y="7"/>
                  </a:cubicBezTo>
                  <a:cubicBezTo>
                    <a:pt x="31" y="12"/>
                    <a:pt x="35" y="17"/>
                    <a:pt x="41" y="20"/>
                  </a:cubicBezTo>
                  <a:close/>
                </a:path>
              </a:pathLst>
            </a:custGeom>
            <a:solidFill>
              <a:srgbClr val="377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F32E6B9A-5F1E-460A-88F2-749B053530B3}"/>
                </a:ext>
              </a:extLst>
            </p:cNvPr>
            <p:cNvSpPr/>
            <p:nvPr/>
          </p:nvSpPr>
          <p:spPr bwMode="auto">
            <a:xfrm>
              <a:off x="3752850" y="1458913"/>
              <a:ext cx="38100" cy="57150"/>
            </a:xfrm>
            <a:custGeom>
              <a:avLst/>
              <a:gdLst>
                <a:gd name="T0" fmla="*/ 62 w 62"/>
                <a:gd name="T1" fmla="*/ 25 h 95"/>
                <a:gd name="T2" fmla="*/ 50 w 62"/>
                <a:gd name="T3" fmla="*/ 17 h 95"/>
                <a:gd name="T4" fmla="*/ 33 w 62"/>
                <a:gd name="T5" fmla="*/ 10 h 95"/>
                <a:gd name="T6" fmla="*/ 26 w 62"/>
                <a:gd name="T7" fmla="*/ 26 h 95"/>
                <a:gd name="T8" fmla="*/ 39 w 62"/>
                <a:gd name="T9" fmla="*/ 59 h 95"/>
                <a:gd name="T10" fmla="*/ 54 w 62"/>
                <a:gd name="T11" fmla="*/ 81 h 95"/>
                <a:gd name="T12" fmla="*/ 57 w 62"/>
                <a:gd name="T13" fmla="*/ 95 h 95"/>
                <a:gd name="T14" fmla="*/ 4 w 62"/>
                <a:gd name="T15" fmla="*/ 31 h 95"/>
                <a:gd name="T16" fmla="*/ 5 w 62"/>
                <a:gd name="T17" fmla="*/ 23 h 95"/>
                <a:gd name="T18" fmla="*/ 34 w 62"/>
                <a:gd name="T19" fmla="*/ 3 h 95"/>
                <a:gd name="T20" fmla="*/ 42 w 62"/>
                <a:gd name="T21" fmla="*/ 4 h 95"/>
                <a:gd name="T22" fmla="*/ 62 w 62"/>
                <a:gd name="T23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5">
                  <a:moveTo>
                    <a:pt x="62" y="25"/>
                  </a:moveTo>
                  <a:cubicBezTo>
                    <a:pt x="56" y="26"/>
                    <a:pt x="53" y="21"/>
                    <a:pt x="50" y="17"/>
                  </a:cubicBezTo>
                  <a:cubicBezTo>
                    <a:pt x="46" y="12"/>
                    <a:pt x="40" y="7"/>
                    <a:pt x="33" y="10"/>
                  </a:cubicBezTo>
                  <a:cubicBezTo>
                    <a:pt x="27" y="12"/>
                    <a:pt x="27" y="20"/>
                    <a:pt x="26" y="26"/>
                  </a:cubicBezTo>
                  <a:cubicBezTo>
                    <a:pt x="23" y="41"/>
                    <a:pt x="32" y="49"/>
                    <a:pt x="39" y="59"/>
                  </a:cubicBezTo>
                  <a:cubicBezTo>
                    <a:pt x="44" y="67"/>
                    <a:pt x="49" y="74"/>
                    <a:pt x="54" y="81"/>
                  </a:cubicBezTo>
                  <a:cubicBezTo>
                    <a:pt x="56" y="85"/>
                    <a:pt x="58" y="90"/>
                    <a:pt x="57" y="95"/>
                  </a:cubicBezTo>
                  <a:cubicBezTo>
                    <a:pt x="42" y="71"/>
                    <a:pt x="28" y="47"/>
                    <a:pt x="4" y="31"/>
                  </a:cubicBezTo>
                  <a:cubicBezTo>
                    <a:pt x="0" y="28"/>
                    <a:pt x="2" y="26"/>
                    <a:pt x="5" y="23"/>
                  </a:cubicBezTo>
                  <a:cubicBezTo>
                    <a:pt x="15" y="17"/>
                    <a:pt x="24" y="10"/>
                    <a:pt x="34" y="3"/>
                  </a:cubicBezTo>
                  <a:cubicBezTo>
                    <a:pt x="37" y="1"/>
                    <a:pt x="40" y="0"/>
                    <a:pt x="42" y="4"/>
                  </a:cubicBezTo>
                  <a:cubicBezTo>
                    <a:pt x="49" y="11"/>
                    <a:pt x="56" y="18"/>
                    <a:pt x="62" y="25"/>
                  </a:cubicBezTo>
                  <a:close/>
                </a:path>
              </a:pathLst>
            </a:custGeom>
            <a:solidFill>
              <a:srgbClr val="43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C849E9D5-5AE4-4FD6-89D1-E29FDFAE5E3A}"/>
                </a:ext>
              </a:extLst>
            </p:cNvPr>
            <p:cNvSpPr/>
            <p:nvPr/>
          </p:nvSpPr>
          <p:spPr bwMode="auto">
            <a:xfrm>
              <a:off x="3659188" y="1243013"/>
              <a:ext cx="82550" cy="17463"/>
            </a:xfrm>
            <a:custGeom>
              <a:avLst/>
              <a:gdLst>
                <a:gd name="T0" fmla="*/ 0 w 134"/>
                <a:gd name="T1" fmla="*/ 29 h 29"/>
                <a:gd name="T2" fmla="*/ 6 w 134"/>
                <a:gd name="T3" fmla="*/ 25 h 29"/>
                <a:gd name="T4" fmla="*/ 107 w 134"/>
                <a:gd name="T5" fmla="*/ 25 h 29"/>
                <a:gd name="T6" fmla="*/ 119 w 134"/>
                <a:gd name="T7" fmla="*/ 24 h 29"/>
                <a:gd name="T8" fmla="*/ 128 w 134"/>
                <a:gd name="T9" fmla="*/ 14 h 29"/>
                <a:gd name="T10" fmla="*/ 118 w 134"/>
                <a:gd name="T11" fmla="*/ 5 h 29"/>
                <a:gd name="T12" fmla="*/ 100 w 134"/>
                <a:gd name="T13" fmla="*/ 1 h 29"/>
                <a:gd name="T14" fmla="*/ 119 w 134"/>
                <a:gd name="T15" fmla="*/ 0 h 29"/>
                <a:gd name="T16" fmla="*/ 133 w 134"/>
                <a:gd name="T17" fmla="*/ 14 h 29"/>
                <a:gd name="T18" fmla="*/ 118 w 134"/>
                <a:gd name="T19" fmla="*/ 29 h 29"/>
                <a:gd name="T20" fmla="*/ 0 w 134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8">
                  <a:moveTo>
                    <a:pt x="0" y="29"/>
                  </a:moveTo>
                  <a:cubicBezTo>
                    <a:pt x="1" y="26"/>
                    <a:pt x="3" y="25"/>
                    <a:pt x="6" y="25"/>
                  </a:cubicBezTo>
                  <a:cubicBezTo>
                    <a:pt x="39" y="25"/>
                    <a:pt x="73" y="25"/>
                    <a:pt x="107" y="25"/>
                  </a:cubicBezTo>
                  <a:cubicBezTo>
                    <a:pt x="111" y="25"/>
                    <a:pt x="115" y="24"/>
                    <a:pt x="119" y="24"/>
                  </a:cubicBezTo>
                  <a:cubicBezTo>
                    <a:pt x="126" y="24"/>
                    <a:pt x="128" y="20"/>
                    <a:pt x="128" y="14"/>
                  </a:cubicBezTo>
                  <a:cubicBezTo>
                    <a:pt x="128" y="9"/>
                    <a:pt x="125" y="5"/>
                    <a:pt x="118" y="5"/>
                  </a:cubicBezTo>
                  <a:cubicBezTo>
                    <a:pt x="112" y="4"/>
                    <a:pt x="105" y="8"/>
                    <a:pt x="100" y="1"/>
                  </a:cubicBezTo>
                  <a:cubicBezTo>
                    <a:pt x="106" y="1"/>
                    <a:pt x="112" y="1"/>
                    <a:pt x="119" y="0"/>
                  </a:cubicBezTo>
                  <a:cubicBezTo>
                    <a:pt x="128" y="0"/>
                    <a:pt x="133" y="5"/>
                    <a:pt x="133" y="14"/>
                  </a:cubicBezTo>
                  <a:cubicBezTo>
                    <a:pt x="134" y="24"/>
                    <a:pt x="128" y="29"/>
                    <a:pt x="118" y="29"/>
                  </a:cubicBezTo>
                  <a:cubicBezTo>
                    <a:pt x="79" y="29"/>
                    <a:pt x="40" y="29"/>
                    <a:pt x="0" y="29"/>
                  </a:cubicBezTo>
                  <a:close/>
                </a:path>
              </a:pathLst>
            </a:custGeom>
            <a:solidFill>
              <a:srgbClr val="52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8DDAC52F-2561-4A65-A6EB-C5A0D890FA28}"/>
                </a:ext>
              </a:extLst>
            </p:cNvPr>
            <p:cNvSpPr/>
            <p:nvPr/>
          </p:nvSpPr>
          <p:spPr bwMode="auto">
            <a:xfrm>
              <a:off x="3651250" y="1281113"/>
              <a:ext cx="120650" cy="15875"/>
            </a:xfrm>
            <a:custGeom>
              <a:avLst/>
              <a:gdLst>
                <a:gd name="T0" fmla="*/ 188 w 196"/>
                <a:gd name="T1" fmla="*/ 25 h 25"/>
                <a:gd name="T2" fmla="*/ 187 w 196"/>
                <a:gd name="T3" fmla="*/ 20 h 25"/>
                <a:gd name="T4" fmla="*/ 175 w 196"/>
                <a:gd name="T5" fmla="*/ 3 h 25"/>
                <a:gd name="T6" fmla="*/ 5 w 196"/>
                <a:gd name="T7" fmla="*/ 3 h 25"/>
                <a:gd name="T8" fmla="*/ 0 w 196"/>
                <a:gd name="T9" fmla="*/ 0 h 25"/>
                <a:gd name="T10" fmla="*/ 170 w 196"/>
                <a:gd name="T11" fmla="*/ 0 h 25"/>
                <a:gd name="T12" fmla="*/ 180 w 196"/>
                <a:gd name="T13" fmla="*/ 0 h 25"/>
                <a:gd name="T14" fmla="*/ 194 w 196"/>
                <a:gd name="T15" fmla="*/ 10 h 25"/>
                <a:gd name="T16" fmla="*/ 188 w 1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">
                  <a:moveTo>
                    <a:pt x="188" y="25"/>
                  </a:moveTo>
                  <a:cubicBezTo>
                    <a:pt x="186" y="24"/>
                    <a:pt x="186" y="22"/>
                    <a:pt x="187" y="20"/>
                  </a:cubicBezTo>
                  <a:cubicBezTo>
                    <a:pt x="192" y="7"/>
                    <a:pt x="188" y="3"/>
                    <a:pt x="175" y="3"/>
                  </a:cubicBezTo>
                  <a:cubicBezTo>
                    <a:pt x="118" y="3"/>
                    <a:pt x="62" y="3"/>
                    <a:pt x="5" y="3"/>
                  </a:cubicBezTo>
                  <a:cubicBezTo>
                    <a:pt x="2" y="3"/>
                    <a:pt x="0" y="4"/>
                    <a:pt x="0" y="0"/>
                  </a:cubicBezTo>
                  <a:cubicBezTo>
                    <a:pt x="57" y="0"/>
                    <a:pt x="114" y="0"/>
                    <a:pt x="170" y="0"/>
                  </a:cubicBezTo>
                  <a:cubicBezTo>
                    <a:pt x="174" y="0"/>
                    <a:pt x="177" y="0"/>
                    <a:pt x="180" y="0"/>
                  </a:cubicBezTo>
                  <a:cubicBezTo>
                    <a:pt x="187" y="0"/>
                    <a:pt x="192" y="3"/>
                    <a:pt x="194" y="10"/>
                  </a:cubicBezTo>
                  <a:cubicBezTo>
                    <a:pt x="196" y="16"/>
                    <a:pt x="194" y="22"/>
                    <a:pt x="188" y="25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4314090-56EE-4B08-BBEC-D66816BC2B75}"/>
                </a:ext>
              </a:extLst>
            </p:cNvPr>
            <p:cNvSpPr/>
            <p:nvPr/>
          </p:nvSpPr>
          <p:spPr bwMode="auto">
            <a:xfrm>
              <a:off x="3681413" y="1463675"/>
              <a:ext cx="17462" cy="22225"/>
            </a:xfrm>
            <a:custGeom>
              <a:avLst/>
              <a:gdLst>
                <a:gd name="T0" fmla="*/ 10 w 28"/>
                <a:gd name="T1" fmla="*/ 36 h 36"/>
                <a:gd name="T2" fmla="*/ 8 w 28"/>
                <a:gd name="T3" fmla="*/ 6 h 36"/>
                <a:gd name="T4" fmla="*/ 18 w 28"/>
                <a:gd name="T5" fmla="*/ 2 h 36"/>
                <a:gd name="T6" fmla="*/ 27 w 28"/>
                <a:gd name="T7" fmla="*/ 5 h 36"/>
                <a:gd name="T8" fmla="*/ 23 w 28"/>
                <a:gd name="T9" fmla="*/ 12 h 36"/>
                <a:gd name="T10" fmla="*/ 21 w 28"/>
                <a:gd name="T11" fmla="*/ 25 h 36"/>
                <a:gd name="T12" fmla="*/ 10 w 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10" y="36"/>
                  </a:moveTo>
                  <a:cubicBezTo>
                    <a:pt x="1" y="24"/>
                    <a:pt x="0" y="15"/>
                    <a:pt x="8" y="6"/>
                  </a:cubicBezTo>
                  <a:cubicBezTo>
                    <a:pt x="11" y="4"/>
                    <a:pt x="14" y="2"/>
                    <a:pt x="18" y="2"/>
                  </a:cubicBezTo>
                  <a:cubicBezTo>
                    <a:pt x="21" y="2"/>
                    <a:pt x="25" y="0"/>
                    <a:pt x="27" y="5"/>
                  </a:cubicBezTo>
                  <a:cubicBezTo>
                    <a:pt x="28" y="8"/>
                    <a:pt x="24" y="10"/>
                    <a:pt x="23" y="12"/>
                  </a:cubicBezTo>
                  <a:cubicBezTo>
                    <a:pt x="20" y="16"/>
                    <a:pt x="12" y="19"/>
                    <a:pt x="21" y="25"/>
                  </a:cubicBezTo>
                  <a:cubicBezTo>
                    <a:pt x="18" y="29"/>
                    <a:pt x="14" y="33"/>
                    <a:pt x="10" y="36"/>
                  </a:cubicBezTo>
                  <a:close/>
                </a:path>
              </a:pathLst>
            </a:custGeom>
            <a:solidFill>
              <a:srgbClr val="3A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01F9C3CD-7FB8-44C6-8B6B-3D6B0A5AB05C}"/>
                </a:ext>
              </a:extLst>
            </p:cNvPr>
            <p:cNvSpPr/>
            <p:nvPr/>
          </p:nvSpPr>
          <p:spPr bwMode="auto">
            <a:xfrm>
              <a:off x="3648075" y="1471613"/>
              <a:ext cx="11112" cy="22225"/>
            </a:xfrm>
            <a:custGeom>
              <a:avLst/>
              <a:gdLst>
                <a:gd name="T0" fmla="*/ 17 w 20"/>
                <a:gd name="T1" fmla="*/ 0 h 36"/>
                <a:gd name="T2" fmla="*/ 19 w 20"/>
                <a:gd name="T3" fmla="*/ 27 h 36"/>
                <a:gd name="T4" fmla="*/ 12 w 20"/>
                <a:gd name="T5" fmla="*/ 36 h 36"/>
                <a:gd name="T6" fmla="*/ 2 w 20"/>
                <a:gd name="T7" fmla="*/ 26 h 36"/>
                <a:gd name="T8" fmla="*/ 0 w 20"/>
                <a:gd name="T9" fmla="*/ 20 h 36"/>
                <a:gd name="T10" fmla="*/ 17 w 2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7" y="0"/>
                  </a:moveTo>
                  <a:cubicBezTo>
                    <a:pt x="20" y="9"/>
                    <a:pt x="20" y="18"/>
                    <a:pt x="19" y="27"/>
                  </a:cubicBezTo>
                  <a:cubicBezTo>
                    <a:pt x="18" y="30"/>
                    <a:pt x="18" y="36"/>
                    <a:pt x="12" y="36"/>
                  </a:cubicBezTo>
                  <a:cubicBezTo>
                    <a:pt x="5" y="36"/>
                    <a:pt x="2" y="33"/>
                    <a:pt x="2" y="26"/>
                  </a:cubicBezTo>
                  <a:cubicBezTo>
                    <a:pt x="1" y="24"/>
                    <a:pt x="2" y="22"/>
                    <a:pt x="0" y="20"/>
                  </a:cubicBezTo>
                  <a:cubicBezTo>
                    <a:pt x="5" y="13"/>
                    <a:pt x="10" y="6"/>
                    <a:pt x="17" y="0"/>
                  </a:cubicBezTo>
                  <a:close/>
                </a:path>
              </a:pathLst>
            </a:custGeom>
            <a:solidFill>
              <a:srgbClr val="36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FBFE3FCF-B59A-4F12-A9DA-D1D001175ABD}"/>
                </a:ext>
              </a:extLst>
            </p:cNvPr>
            <p:cNvSpPr/>
            <p:nvPr/>
          </p:nvSpPr>
          <p:spPr bwMode="auto">
            <a:xfrm>
              <a:off x="3646488" y="1271588"/>
              <a:ext cx="7937" cy="11113"/>
            </a:xfrm>
            <a:custGeom>
              <a:avLst/>
              <a:gdLst>
                <a:gd name="T0" fmla="*/ 7 w 12"/>
                <a:gd name="T1" fmla="*/ 13 h 18"/>
                <a:gd name="T2" fmla="*/ 4 w 12"/>
                <a:gd name="T3" fmla="*/ 17 h 18"/>
                <a:gd name="T4" fmla="*/ 2 w 12"/>
                <a:gd name="T5" fmla="*/ 14 h 18"/>
                <a:gd name="T6" fmla="*/ 12 w 12"/>
                <a:gd name="T7" fmla="*/ 0 h 18"/>
                <a:gd name="T8" fmla="*/ 7 w 12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7" y="13"/>
                  </a:moveTo>
                  <a:cubicBezTo>
                    <a:pt x="6" y="15"/>
                    <a:pt x="5" y="17"/>
                    <a:pt x="4" y="17"/>
                  </a:cubicBezTo>
                  <a:cubicBezTo>
                    <a:pt x="1" y="18"/>
                    <a:pt x="2" y="15"/>
                    <a:pt x="2" y="14"/>
                  </a:cubicBezTo>
                  <a:cubicBezTo>
                    <a:pt x="0" y="6"/>
                    <a:pt x="3" y="1"/>
                    <a:pt x="12" y="0"/>
                  </a:cubicBezTo>
                  <a:cubicBezTo>
                    <a:pt x="11" y="5"/>
                    <a:pt x="10" y="9"/>
                    <a:pt x="7" y="13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9ED442DA-9F58-4AEF-84E2-DF8521A7D938}"/>
                </a:ext>
              </a:extLst>
            </p:cNvPr>
            <p:cNvSpPr/>
            <p:nvPr/>
          </p:nvSpPr>
          <p:spPr bwMode="auto">
            <a:xfrm>
              <a:off x="3675063" y="1452563"/>
              <a:ext cx="31750" cy="36513"/>
            </a:xfrm>
            <a:custGeom>
              <a:avLst/>
              <a:gdLst>
                <a:gd name="T0" fmla="*/ 13 w 52"/>
                <a:gd name="T1" fmla="*/ 58 h 58"/>
                <a:gd name="T2" fmla="*/ 2 w 52"/>
                <a:gd name="T3" fmla="*/ 42 h 58"/>
                <a:gd name="T4" fmla="*/ 16 w 52"/>
                <a:gd name="T5" fmla="*/ 8 h 58"/>
                <a:gd name="T6" fmla="*/ 52 w 52"/>
                <a:gd name="T7" fmla="*/ 18 h 58"/>
                <a:gd name="T8" fmla="*/ 32 w 52"/>
                <a:gd name="T9" fmla="*/ 9 h 58"/>
                <a:gd name="T10" fmla="*/ 9 w 52"/>
                <a:gd name="T11" fmla="*/ 20 h 58"/>
                <a:gd name="T12" fmla="*/ 9 w 52"/>
                <a:gd name="T13" fmla="*/ 51 h 58"/>
                <a:gd name="T14" fmla="*/ 13 w 52"/>
                <a:gd name="T15" fmla="*/ 58 h 58"/>
                <a:gd name="T16" fmla="*/ 13 w 5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7">
                  <a:moveTo>
                    <a:pt x="13" y="58"/>
                  </a:moveTo>
                  <a:cubicBezTo>
                    <a:pt x="5" y="56"/>
                    <a:pt x="3" y="49"/>
                    <a:pt x="2" y="42"/>
                  </a:cubicBezTo>
                  <a:cubicBezTo>
                    <a:pt x="0" y="28"/>
                    <a:pt x="4" y="16"/>
                    <a:pt x="16" y="8"/>
                  </a:cubicBezTo>
                  <a:cubicBezTo>
                    <a:pt x="27" y="0"/>
                    <a:pt x="45" y="5"/>
                    <a:pt x="52" y="18"/>
                  </a:cubicBezTo>
                  <a:cubicBezTo>
                    <a:pt x="45" y="14"/>
                    <a:pt x="40" y="9"/>
                    <a:pt x="32" y="9"/>
                  </a:cubicBezTo>
                  <a:cubicBezTo>
                    <a:pt x="22" y="9"/>
                    <a:pt x="13" y="11"/>
                    <a:pt x="9" y="20"/>
                  </a:cubicBezTo>
                  <a:cubicBezTo>
                    <a:pt x="4" y="30"/>
                    <a:pt x="4" y="41"/>
                    <a:pt x="9" y="51"/>
                  </a:cubicBezTo>
                  <a:cubicBezTo>
                    <a:pt x="10" y="53"/>
                    <a:pt x="13" y="55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</a:path>
              </a:pathLst>
            </a:custGeom>
            <a:solidFill>
              <a:srgbClr val="42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201688BF-3CED-46F4-B618-DED981E28133}"/>
              </a:ext>
            </a:extLst>
          </p:cNvPr>
          <p:cNvGrpSpPr/>
          <p:nvPr/>
        </p:nvGrpSpPr>
        <p:grpSpPr>
          <a:xfrm>
            <a:off x="7931151" y="4926567"/>
            <a:ext cx="674687" cy="830262"/>
            <a:chOff x="3468688" y="1036638"/>
            <a:chExt cx="674687" cy="830262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4498A20E-FD7E-4755-87A6-A0B8950F5C0B}"/>
                </a:ext>
              </a:extLst>
            </p:cNvPr>
            <p:cNvSpPr/>
            <p:nvPr/>
          </p:nvSpPr>
          <p:spPr bwMode="auto">
            <a:xfrm>
              <a:off x="3468688" y="1144588"/>
              <a:ext cx="498475" cy="503238"/>
            </a:xfrm>
            <a:custGeom>
              <a:avLst/>
              <a:gdLst>
                <a:gd name="T0" fmla="*/ 789 w 810"/>
                <a:gd name="T1" fmla="*/ 528 h 817"/>
                <a:gd name="T2" fmla="*/ 742 w 810"/>
                <a:gd name="T3" fmla="*/ 631 h 817"/>
                <a:gd name="T4" fmla="*/ 380 w 810"/>
                <a:gd name="T5" fmla="*/ 806 h 817"/>
                <a:gd name="T6" fmla="*/ 31 w 810"/>
                <a:gd name="T7" fmla="*/ 479 h 817"/>
                <a:gd name="T8" fmla="*/ 349 w 810"/>
                <a:gd name="T9" fmla="*/ 35 h 817"/>
                <a:gd name="T10" fmla="*/ 793 w 810"/>
                <a:gd name="T11" fmla="*/ 320 h 817"/>
                <a:gd name="T12" fmla="*/ 794 w 810"/>
                <a:gd name="T13" fmla="*/ 508 h 817"/>
                <a:gd name="T14" fmla="*/ 741 w 810"/>
                <a:gd name="T15" fmla="*/ 505 h 817"/>
                <a:gd name="T16" fmla="*/ 741 w 810"/>
                <a:gd name="T17" fmla="*/ 491 h 817"/>
                <a:gd name="T18" fmla="*/ 750 w 810"/>
                <a:gd name="T19" fmla="*/ 414 h 817"/>
                <a:gd name="T20" fmla="*/ 662 w 810"/>
                <a:gd name="T21" fmla="*/ 194 h 817"/>
                <a:gd name="T22" fmla="*/ 447 w 810"/>
                <a:gd name="T23" fmla="*/ 87 h 817"/>
                <a:gd name="T24" fmla="*/ 252 w 810"/>
                <a:gd name="T25" fmla="*/ 128 h 817"/>
                <a:gd name="T26" fmla="*/ 118 w 810"/>
                <a:gd name="T27" fmla="*/ 270 h 817"/>
                <a:gd name="T28" fmla="*/ 135 w 810"/>
                <a:gd name="T29" fmla="*/ 599 h 817"/>
                <a:gd name="T30" fmla="*/ 370 w 810"/>
                <a:gd name="T31" fmla="*/ 749 h 817"/>
                <a:gd name="T32" fmla="*/ 590 w 810"/>
                <a:gd name="T33" fmla="*/ 704 h 817"/>
                <a:gd name="T34" fmla="*/ 712 w 810"/>
                <a:gd name="T35" fmla="*/ 572 h 817"/>
                <a:gd name="T36" fmla="*/ 723 w 810"/>
                <a:gd name="T37" fmla="*/ 558 h 817"/>
                <a:gd name="T38" fmla="*/ 728 w 810"/>
                <a:gd name="T39" fmla="*/ 561 h 817"/>
                <a:gd name="T40" fmla="*/ 739 w 810"/>
                <a:gd name="T41" fmla="*/ 556 h 817"/>
                <a:gd name="T42" fmla="*/ 738 w 810"/>
                <a:gd name="T43" fmla="*/ 542 h 817"/>
                <a:gd name="T44" fmla="*/ 738 w 810"/>
                <a:gd name="T45" fmla="*/ 532 h 817"/>
                <a:gd name="T46" fmla="*/ 749 w 810"/>
                <a:gd name="T47" fmla="*/ 522 h 817"/>
                <a:gd name="T48" fmla="*/ 760 w 810"/>
                <a:gd name="T49" fmla="*/ 533 h 817"/>
                <a:gd name="T50" fmla="*/ 760 w 810"/>
                <a:gd name="T51" fmla="*/ 556 h 817"/>
                <a:gd name="T52" fmla="*/ 766 w 810"/>
                <a:gd name="T53" fmla="*/ 564 h 817"/>
                <a:gd name="T54" fmla="*/ 772 w 810"/>
                <a:gd name="T55" fmla="*/ 556 h 817"/>
                <a:gd name="T56" fmla="*/ 773 w 810"/>
                <a:gd name="T57" fmla="*/ 531 h 817"/>
                <a:gd name="T58" fmla="*/ 780 w 810"/>
                <a:gd name="T59" fmla="*/ 522 h 817"/>
                <a:gd name="T60" fmla="*/ 789 w 810"/>
                <a:gd name="T61" fmla="*/ 52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0" h="817">
                  <a:moveTo>
                    <a:pt x="789" y="528"/>
                  </a:moveTo>
                  <a:cubicBezTo>
                    <a:pt x="779" y="566"/>
                    <a:pt x="763" y="600"/>
                    <a:pt x="742" y="631"/>
                  </a:cubicBezTo>
                  <a:cubicBezTo>
                    <a:pt x="655" y="758"/>
                    <a:pt x="533" y="817"/>
                    <a:pt x="380" y="806"/>
                  </a:cubicBezTo>
                  <a:cubicBezTo>
                    <a:pt x="204" y="793"/>
                    <a:pt x="57" y="654"/>
                    <a:pt x="31" y="479"/>
                  </a:cubicBezTo>
                  <a:cubicBezTo>
                    <a:pt x="0" y="267"/>
                    <a:pt x="139" y="72"/>
                    <a:pt x="349" y="35"/>
                  </a:cubicBezTo>
                  <a:cubicBezTo>
                    <a:pt x="547" y="0"/>
                    <a:pt x="743" y="125"/>
                    <a:pt x="793" y="320"/>
                  </a:cubicBezTo>
                  <a:cubicBezTo>
                    <a:pt x="809" y="382"/>
                    <a:pt x="810" y="445"/>
                    <a:pt x="794" y="508"/>
                  </a:cubicBezTo>
                  <a:cubicBezTo>
                    <a:pt x="777" y="508"/>
                    <a:pt x="758" y="514"/>
                    <a:pt x="741" y="505"/>
                  </a:cubicBezTo>
                  <a:cubicBezTo>
                    <a:pt x="738" y="501"/>
                    <a:pt x="740" y="496"/>
                    <a:pt x="741" y="491"/>
                  </a:cubicBezTo>
                  <a:cubicBezTo>
                    <a:pt x="747" y="466"/>
                    <a:pt x="751" y="440"/>
                    <a:pt x="750" y="414"/>
                  </a:cubicBezTo>
                  <a:cubicBezTo>
                    <a:pt x="746" y="330"/>
                    <a:pt x="719" y="256"/>
                    <a:pt x="662" y="194"/>
                  </a:cubicBezTo>
                  <a:cubicBezTo>
                    <a:pt x="603" y="131"/>
                    <a:pt x="532" y="95"/>
                    <a:pt x="447" y="87"/>
                  </a:cubicBezTo>
                  <a:cubicBezTo>
                    <a:pt x="378" y="80"/>
                    <a:pt x="313" y="93"/>
                    <a:pt x="252" y="128"/>
                  </a:cubicBezTo>
                  <a:cubicBezTo>
                    <a:pt x="193" y="162"/>
                    <a:pt x="147" y="209"/>
                    <a:pt x="118" y="270"/>
                  </a:cubicBezTo>
                  <a:cubicBezTo>
                    <a:pt x="64" y="382"/>
                    <a:pt x="69" y="493"/>
                    <a:pt x="135" y="599"/>
                  </a:cubicBezTo>
                  <a:cubicBezTo>
                    <a:pt x="189" y="685"/>
                    <a:pt x="269" y="734"/>
                    <a:pt x="370" y="749"/>
                  </a:cubicBezTo>
                  <a:cubicBezTo>
                    <a:pt x="448" y="761"/>
                    <a:pt x="522" y="744"/>
                    <a:pt x="590" y="704"/>
                  </a:cubicBezTo>
                  <a:cubicBezTo>
                    <a:pt x="643" y="672"/>
                    <a:pt x="683" y="627"/>
                    <a:pt x="712" y="572"/>
                  </a:cubicBezTo>
                  <a:cubicBezTo>
                    <a:pt x="715" y="567"/>
                    <a:pt x="716" y="560"/>
                    <a:pt x="723" y="558"/>
                  </a:cubicBezTo>
                  <a:cubicBezTo>
                    <a:pt x="725" y="559"/>
                    <a:pt x="726" y="560"/>
                    <a:pt x="728" y="561"/>
                  </a:cubicBezTo>
                  <a:cubicBezTo>
                    <a:pt x="735" y="566"/>
                    <a:pt x="738" y="564"/>
                    <a:pt x="739" y="556"/>
                  </a:cubicBezTo>
                  <a:cubicBezTo>
                    <a:pt x="739" y="551"/>
                    <a:pt x="739" y="546"/>
                    <a:pt x="738" y="542"/>
                  </a:cubicBezTo>
                  <a:cubicBezTo>
                    <a:pt x="737" y="538"/>
                    <a:pt x="737" y="535"/>
                    <a:pt x="738" y="532"/>
                  </a:cubicBezTo>
                  <a:cubicBezTo>
                    <a:pt x="739" y="526"/>
                    <a:pt x="743" y="522"/>
                    <a:pt x="749" y="522"/>
                  </a:cubicBezTo>
                  <a:cubicBezTo>
                    <a:pt x="756" y="522"/>
                    <a:pt x="759" y="527"/>
                    <a:pt x="760" y="533"/>
                  </a:cubicBezTo>
                  <a:cubicBezTo>
                    <a:pt x="761" y="540"/>
                    <a:pt x="760" y="548"/>
                    <a:pt x="760" y="556"/>
                  </a:cubicBezTo>
                  <a:cubicBezTo>
                    <a:pt x="761" y="560"/>
                    <a:pt x="761" y="564"/>
                    <a:pt x="766" y="564"/>
                  </a:cubicBezTo>
                  <a:cubicBezTo>
                    <a:pt x="771" y="564"/>
                    <a:pt x="771" y="560"/>
                    <a:pt x="772" y="556"/>
                  </a:cubicBezTo>
                  <a:cubicBezTo>
                    <a:pt x="773" y="548"/>
                    <a:pt x="772" y="539"/>
                    <a:pt x="773" y="531"/>
                  </a:cubicBezTo>
                  <a:cubicBezTo>
                    <a:pt x="773" y="527"/>
                    <a:pt x="775" y="523"/>
                    <a:pt x="780" y="522"/>
                  </a:cubicBezTo>
                  <a:cubicBezTo>
                    <a:pt x="784" y="522"/>
                    <a:pt x="789" y="522"/>
                    <a:pt x="789" y="528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2F01290-6964-4260-8DC5-249BACA8D4AF}"/>
                </a:ext>
              </a:extLst>
            </p:cNvPr>
            <p:cNvSpPr/>
            <p:nvPr/>
          </p:nvSpPr>
          <p:spPr bwMode="auto">
            <a:xfrm>
              <a:off x="3875088" y="1587500"/>
              <a:ext cx="268287" cy="279400"/>
            </a:xfrm>
            <a:custGeom>
              <a:avLst/>
              <a:gdLst>
                <a:gd name="T0" fmla="*/ 102 w 437"/>
                <a:gd name="T1" fmla="*/ 178 h 455"/>
                <a:gd name="T2" fmla="*/ 8 w 437"/>
                <a:gd name="T3" fmla="*/ 71 h 455"/>
                <a:gd name="T4" fmla="*/ 7 w 437"/>
                <a:gd name="T5" fmla="*/ 61 h 455"/>
                <a:gd name="T6" fmla="*/ 78 w 437"/>
                <a:gd name="T7" fmla="*/ 0 h 455"/>
                <a:gd name="T8" fmla="*/ 170 w 437"/>
                <a:gd name="T9" fmla="*/ 104 h 455"/>
                <a:gd name="T10" fmla="*/ 186 w 437"/>
                <a:gd name="T11" fmla="*/ 106 h 455"/>
                <a:gd name="T12" fmla="*/ 222 w 437"/>
                <a:gd name="T13" fmla="*/ 98 h 455"/>
                <a:gd name="T14" fmla="*/ 234 w 437"/>
                <a:gd name="T15" fmla="*/ 137 h 455"/>
                <a:gd name="T16" fmla="*/ 237 w 437"/>
                <a:gd name="T17" fmla="*/ 143 h 455"/>
                <a:gd name="T18" fmla="*/ 277 w 437"/>
                <a:gd name="T19" fmla="*/ 183 h 455"/>
                <a:gd name="T20" fmla="*/ 396 w 437"/>
                <a:gd name="T21" fmla="*/ 319 h 455"/>
                <a:gd name="T22" fmla="*/ 355 w 437"/>
                <a:gd name="T23" fmla="*/ 448 h 455"/>
                <a:gd name="T24" fmla="*/ 280 w 437"/>
                <a:gd name="T25" fmla="*/ 424 h 455"/>
                <a:gd name="T26" fmla="*/ 139 w 437"/>
                <a:gd name="T27" fmla="*/ 264 h 455"/>
                <a:gd name="T28" fmla="*/ 135 w 437"/>
                <a:gd name="T29" fmla="*/ 259 h 455"/>
                <a:gd name="T30" fmla="*/ 104 w 437"/>
                <a:gd name="T31" fmla="*/ 239 h 455"/>
                <a:gd name="T32" fmla="*/ 81 w 437"/>
                <a:gd name="T33" fmla="*/ 217 h 455"/>
                <a:gd name="T34" fmla="*/ 89 w 437"/>
                <a:gd name="T35" fmla="*/ 190 h 455"/>
                <a:gd name="T36" fmla="*/ 102 w 437"/>
                <a:gd name="T37" fmla="*/ 17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55">
                  <a:moveTo>
                    <a:pt x="102" y="178"/>
                  </a:moveTo>
                  <a:cubicBezTo>
                    <a:pt x="70" y="142"/>
                    <a:pt x="39" y="107"/>
                    <a:pt x="8" y="71"/>
                  </a:cubicBezTo>
                  <a:cubicBezTo>
                    <a:pt x="5" y="68"/>
                    <a:pt x="0" y="66"/>
                    <a:pt x="7" y="61"/>
                  </a:cubicBezTo>
                  <a:cubicBezTo>
                    <a:pt x="33" y="43"/>
                    <a:pt x="57" y="23"/>
                    <a:pt x="78" y="0"/>
                  </a:cubicBezTo>
                  <a:cubicBezTo>
                    <a:pt x="109" y="35"/>
                    <a:pt x="140" y="69"/>
                    <a:pt x="170" y="104"/>
                  </a:cubicBezTo>
                  <a:cubicBezTo>
                    <a:pt x="175" y="111"/>
                    <a:pt x="179" y="113"/>
                    <a:pt x="186" y="106"/>
                  </a:cubicBezTo>
                  <a:cubicBezTo>
                    <a:pt x="199" y="92"/>
                    <a:pt x="210" y="91"/>
                    <a:pt x="222" y="98"/>
                  </a:cubicBezTo>
                  <a:cubicBezTo>
                    <a:pt x="236" y="107"/>
                    <a:pt x="240" y="120"/>
                    <a:pt x="234" y="137"/>
                  </a:cubicBezTo>
                  <a:cubicBezTo>
                    <a:pt x="233" y="141"/>
                    <a:pt x="234" y="142"/>
                    <a:pt x="237" y="143"/>
                  </a:cubicBezTo>
                  <a:cubicBezTo>
                    <a:pt x="253" y="153"/>
                    <a:pt x="264" y="169"/>
                    <a:pt x="277" y="183"/>
                  </a:cubicBezTo>
                  <a:cubicBezTo>
                    <a:pt x="317" y="228"/>
                    <a:pt x="356" y="273"/>
                    <a:pt x="396" y="319"/>
                  </a:cubicBezTo>
                  <a:cubicBezTo>
                    <a:pt x="437" y="365"/>
                    <a:pt x="415" y="434"/>
                    <a:pt x="355" y="448"/>
                  </a:cubicBezTo>
                  <a:cubicBezTo>
                    <a:pt x="325" y="455"/>
                    <a:pt x="299" y="446"/>
                    <a:pt x="280" y="424"/>
                  </a:cubicBezTo>
                  <a:cubicBezTo>
                    <a:pt x="232" y="371"/>
                    <a:pt x="186" y="317"/>
                    <a:pt x="139" y="264"/>
                  </a:cubicBezTo>
                  <a:cubicBezTo>
                    <a:pt x="137" y="262"/>
                    <a:pt x="136" y="260"/>
                    <a:pt x="135" y="259"/>
                  </a:cubicBezTo>
                  <a:cubicBezTo>
                    <a:pt x="128" y="246"/>
                    <a:pt x="123" y="235"/>
                    <a:pt x="104" y="239"/>
                  </a:cubicBezTo>
                  <a:cubicBezTo>
                    <a:pt x="92" y="241"/>
                    <a:pt x="85" y="228"/>
                    <a:pt x="81" y="217"/>
                  </a:cubicBezTo>
                  <a:cubicBezTo>
                    <a:pt x="77" y="207"/>
                    <a:pt x="80" y="198"/>
                    <a:pt x="89" y="190"/>
                  </a:cubicBezTo>
                  <a:cubicBezTo>
                    <a:pt x="93" y="186"/>
                    <a:pt x="97" y="183"/>
                    <a:pt x="102" y="178"/>
                  </a:cubicBezTo>
                  <a:close/>
                </a:path>
              </a:pathLst>
            </a:custGeom>
            <a:solidFill>
              <a:srgbClr val="1D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89B834AF-3DA4-4E98-8E86-C57466AE55D3}"/>
                </a:ext>
              </a:extLst>
            </p:cNvPr>
            <p:cNvSpPr/>
            <p:nvPr/>
          </p:nvSpPr>
          <p:spPr bwMode="auto">
            <a:xfrm>
              <a:off x="3675063" y="1036638"/>
              <a:ext cx="157162" cy="109538"/>
            </a:xfrm>
            <a:custGeom>
              <a:avLst/>
              <a:gdLst>
                <a:gd name="T0" fmla="*/ 10 w 257"/>
                <a:gd name="T1" fmla="*/ 66 h 176"/>
                <a:gd name="T2" fmla="*/ 13 w 257"/>
                <a:gd name="T3" fmla="*/ 41 h 176"/>
                <a:gd name="T4" fmla="*/ 26 w 257"/>
                <a:gd name="T5" fmla="*/ 42 h 176"/>
                <a:gd name="T6" fmla="*/ 193 w 257"/>
                <a:gd name="T7" fmla="*/ 42 h 176"/>
                <a:gd name="T8" fmla="*/ 195 w 257"/>
                <a:gd name="T9" fmla="*/ 43 h 176"/>
                <a:gd name="T10" fmla="*/ 195 w 257"/>
                <a:gd name="T11" fmla="*/ 42 h 176"/>
                <a:gd name="T12" fmla="*/ 20 w 257"/>
                <a:gd name="T13" fmla="*/ 42 h 176"/>
                <a:gd name="T14" fmla="*/ 15 w 257"/>
                <a:gd name="T15" fmla="*/ 41 h 176"/>
                <a:gd name="T16" fmla="*/ 27 w 257"/>
                <a:gd name="T17" fmla="*/ 40 h 176"/>
                <a:gd name="T18" fmla="*/ 195 w 257"/>
                <a:gd name="T19" fmla="*/ 40 h 176"/>
                <a:gd name="T20" fmla="*/ 208 w 257"/>
                <a:gd name="T21" fmla="*/ 28 h 176"/>
                <a:gd name="T22" fmla="*/ 230 w 257"/>
                <a:gd name="T23" fmla="*/ 1 h 176"/>
                <a:gd name="T24" fmla="*/ 257 w 257"/>
                <a:gd name="T25" fmla="*/ 26 h 176"/>
                <a:gd name="T26" fmla="*/ 233 w 257"/>
                <a:gd name="T27" fmla="*/ 112 h 176"/>
                <a:gd name="T28" fmla="*/ 193 w 257"/>
                <a:gd name="T29" fmla="*/ 169 h 176"/>
                <a:gd name="T30" fmla="*/ 179 w 257"/>
                <a:gd name="T31" fmla="*/ 174 h 176"/>
                <a:gd name="T32" fmla="*/ 133 w 257"/>
                <a:gd name="T33" fmla="*/ 165 h 176"/>
                <a:gd name="T34" fmla="*/ 164 w 257"/>
                <a:gd name="T35" fmla="*/ 132 h 176"/>
                <a:gd name="T36" fmla="*/ 156 w 257"/>
                <a:gd name="T37" fmla="*/ 130 h 176"/>
                <a:gd name="T38" fmla="*/ 67 w 257"/>
                <a:gd name="T39" fmla="*/ 130 h 176"/>
                <a:gd name="T40" fmla="*/ 51 w 257"/>
                <a:gd name="T41" fmla="*/ 116 h 176"/>
                <a:gd name="T42" fmla="*/ 68 w 257"/>
                <a:gd name="T43" fmla="*/ 101 h 176"/>
                <a:gd name="T44" fmla="*/ 173 w 257"/>
                <a:gd name="T45" fmla="*/ 101 h 176"/>
                <a:gd name="T46" fmla="*/ 189 w 257"/>
                <a:gd name="T47" fmla="*/ 91 h 176"/>
                <a:gd name="T48" fmla="*/ 198 w 257"/>
                <a:gd name="T49" fmla="*/ 68 h 176"/>
                <a:gd name="T50" fmla="*/ 188 w 257"/>
                <a:gd name="T51" fmla="*/ 67 h 176"/>
                <a:gd name="T52" fmla="*/ 46 w 257"/>
                <a:gd name="T53" fmla="*/ 66 h 176"/>
                <a:gd name="T54" fmla="*/ 10 w 257"/>
                <a:gd name="T55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7" h="176">
                  <a:moveTo>
                    <a:pt x="10" y="66"/>
                  </a:moveTo>
                  <a:cubicBezTo>
                    <a:pt x="0" y="57"/>
                    <a:pt x="1" y="49"/>
                    <a:pt x="13" y="41"/>
                  </a:cubicBezTo>
                  <a:cubicBezTo>
                    <a:pt x="17" y="43"/>
                    <a:pt x="22" y="42"/>
                    <a:pt x="26" y="42"/>
                  </a:cubicBezTo>
                  <a:cubicBezTo>
                    <a:pt x="82" y="42"/>
                    <a:pt x="137" y="42"/>
                    <a:pt x="193" y="42"/>
                  </a:cubicBezTo>
                  <a:cubicBezTo>
                    <a:pt x="194" y="42"/>
                    <a:pt x="194" y="43"/>
                    <a:pt x="195" y="43"/>
                  </a:cubicBezTo>
                  <a:cubicBezTo>
                    <a:pt x="195" y="43"/>
                    <a:pt x="195" y="43"/>
                    <a:pt x="195" y="42"/>
                  </a:cubicBezTo>
                  <a:cubicBezTo>
                    <a:pt x="137" y="42"/>
                    <a:pt x="78" y="42"/>
                    <a:pt x="20" y="42"/>
                  </a:cubicBezTo>
                  <a:cubicBezTo>
                    <a:pt x="18" y="42"/>
                    <a:pt x="16" y="42"/>
                    <a:pt x="15" y="41"/>
                  </a:cubicBezTo>
                  <a:cubicBezTo>
                    <a:pt x="19" y="39"/>
                    <a:pt x="23" y="40"/>
                    <a:pt x="27" y="40"/>
                  </a:cubicBezTo>
                  <a:cubicBezTo>
                    <a:pt x="83" y="40"/>
                    <a:pt x="139" y="39"/>
                    <a:pt x="195" y="40"/>
                  </a:cubicBezTo>
                  <a:cubicBezTo>
                    <a:pt x="204" y="40"/>
                    <a:pt x="208" y="38"/>
                    <a:pt x="208" y="28"/>
                  </a:cubicBezTo>
                  <a:cubicBezTo>
                    <a:pt x="210" y="9"/>
                    <a:pt x="217" y="2"/>
                    <a:pt x="230" y="1"/>
                  </a:cubicBezTo>
                  <a:cubicBezTo>
                    <a:pt x="246" y="0"/>
                    <a:pt x="257" y="10"/>
                    <a:pt x="257" y="26"/>
                  </a:cubicBezTo>
                  <a:cubicBezTo>
                    <a:pt x="257" y="57"/>
                    <a:pt x="248" y="86"/>
                    <a:pt x="233" y="112"/>
                  </a:cubicBezTo>
                  <a:cubicBezTo>
                    <a:pt x="221" y="133"/>
                    <a:pt x="208" y="152"/>
                    <a:pt x="193" y="169"/>
                  </a:cubicBezTo>
                  <a:cubicBezTo>
                    <a:pt x="189" y="174"/>
                    <a:pt x="186" y="176"/>
                    <a:pt x="179" y="174"/>
                  </a:cubicBezTo>
                  <a:cubicBezTo>
                    <a:pt x="164" y="171"/>
                    <a:pt x="149" y="168"/>
                    <a:pt x="133" y="165"/>
                  </a:cubicBezTo>
                  <a:cubicBezTo>
                    <a:pt x="144" y="154"/>
                    <a:pt x="156" y="144"/>
                    <a:pt x="164" y="132"/>
                  </a:cubicBezTo>
                  <a:cubicBezTo>
                    <a:pt x="162" y="128"/>
                    <a:pt x="158" y="130"/>
                    <a:pt x="156" y="130"/>
                  </a:cubicBezTo>
                  <a:cubicBezTo>
                    <a:pt x="126" y="130"/>
                    <a:pt x="97" y="130"/>
                    <a:pt x="67" y="130"/>
                  </a:cubicBezTo>
                  <a:cubicBezTo>
                    <a:pt x="56" y="130"/>
                    <a:pt x="51" y="125"/>
                    <a:pt x="51" y="116"/>
                  </a:cubicBezTo>
                  <a:cubicBezTo>
                    <a:pt x="50" y="105"/>
                    <a:pt x="55" y="101"/>
                    <a:pt x="68" y="101"/>
                  </a:cubicBezTo>
                  <a:cubicBezTo>
                    <a:pt x="103" y="101"/>
                    <a:pt x="138" y="101"/>
                    <a:pt x="173" y="101"/>
                  </a:cubicBezTo>
                  <a:cubicBezTo>
                    <a:pt x="181" y="101"/>
                    <a:pt x="187" y="99"/>
                    <a:pt x="189" y="91"/>
                  </a:cubicBezTo>
                  <a:cubicBezTo>
                    <a:pt x="192" y="83"/>
                    <a:pt x="195" y="76"/>
                    <a:pt x="198" y="68"/>
                  </a:cubicBezTo>
                  <a:cubicBezTo>
                    <a:pt x="196" y="65"/>
                    <a:pt x="192" y="67"/>
                    <a:pt x="188" y="67"/>
                  </a:cubicBezTo>
                  <a:cubicBezTo>
                    <a:pt x="141" y="66"/>
                    <a:pt x="93" y="67"/>
                    <a:pt x="46" y="66"/>
                  </a:cubicBezTo>
                  <a:cubicBezTo>
                    <a:pt x="34" y="66"/>
                    <a:pt x="22" y="67"/>
                    <a:pt x="10" y="66"/>
                  </a:cubicBezTo>
                  <a:close/>
                </a:path>
              </a:pathLst>
            </a:custGeom>
            <a:solidFill>
              <a:srgbClr val="367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DC6005D1-8E86-4CF6-BF0A-53B1A24AAEB1}"/>
                </a:ext>
              </a:extLst>
            </p:cNvPr>
            <p:cNvSpPr/>
            <p:nvPr/>
          </p:nvSpPr>
          <p:spPr bwMode="auto">
            <a:xfrm>
              <a:off x="3613150" y="1036638"/>
              <a:ext cx="80962" cy="109538"/>
            </a:xfrm>
            <a:custGeom>
              <a:avLst/>
              <a:gdLst>
                <a:gd name="T0" fmla="*/ 131 w 131"/>
                <a:gd name="T1" fmla="*/ 165 h 176"/>
                <a:gd name="T2" fmla="*/ 76 w 131"/>
                <a:gd name="T3" fmla="*/ 175 h 176"/>
                <a:gd name="T4" fmla="*/ 69 w 131"/>
                <a:gd name="T5" fmla="*/ 172 h 176"/>
                <a:gd name="T6" fmla="*/ 2 w 131"/>
                <a:gd name="T7" fmla="*/ 33 h 176"/>
                <a:gd name="T8" fmla="*/ 26 w 131"/>
                <a:gd name="T9" fmla="*/ 1 h 176"/>
                <a:gd name="T10" fmla="*/ 50 w 131"/>
                <a:gd name="T11" fmla="*/ 19 h 176"/>
                <a:gd name="T12" fmla="*/ 131 w 131"/>
                <a:gd name="T13" fmla="*/ 1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6">
                  <a:moveTo>
                    <a:pt x="131" y="165"/>
                  </a:moveTo>
                  <a:cubicBezTo>
                    <a:pt x="111" y="168"/>
                    <a:pt x="94" y="170"/>
                    <a:pt x="76" y="175"/>
                  </a:cubicBezTo>
                  <a:cubicBezTo>
                    <a:pt x="73" y="176"/>
                    <a:pt x="71" y="175"/>
                    <a:pt x="69" y="172"/>
                  </a:cubicBezTo>
                  <a:cubicBezTo>
                    <a:pt x="33" y="132"/>
                    <a:pt x="6" y="88"/>
                    <a:pt x="2" y="33"/>
                  </a:cubicBezTo>
                  <a:cubicBezTo>
                    <a:pt x="0" y="14"/>
                    <a:pt x="10" y="1"/>
                    <a:pt x="26" y="1"/>
                  </a:cubicBezTo>
                  <a:cubicBezTo>
                    <a:pt x="38" y="0"/>
                    <a:pt x="49" y="7"/>
                    <a:pt x="50" y="19"/>
                  </a:cubicBezTo>
                  <a:cubicBezTo>
                    <a:pt x="53" y="80"/>
                    <a:pt x="88" y="124"/>
                    <a:pt x="131" y="165"/>
                  </a:cubicBezTo>
                  <a:close/>
                </a:path>
              </a:pathLst>
            </a:custGeom>
            <a:solidFill>
              <a:srgbClr val="1A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64513713-7E9F-475D-A353-154D7CD00FAA}"/>
                </a:ext>
              </a:extLst>
            </p:cNvPr>
            <p:cNvSpPr/>
            <p:nvPr/>
          </p:nvSpPr>
          <p:spPr bwMode="auto">
            <a:xfrm>
              <a:off x="3914775" y="1455738"/>
              <a:ext cx="42862" cy="38100"/>
            </a:xfrm>
            <a:custGeom>
              <a:avLst/>
              <a:gdLst>
                <a:gd name="T0" fmla="*/ 17 w 69"/>
                <a:gd name="T1" fmla="*/ 0 h 60"/>
                <a:gd name="T2" fmla="*/ 63 w 69"/>
                <a:gd name="T3" fmla="*/ 0 h 60"/>
                <a:gd name="T4" fmla="*/ 69 w 69"/>
                <a:gd name="T5" fmla="*/ 2 h 60"/>
                <a:gd name="T6" fmla="*/ 65 w 69"/>
                <a:gd name="T7" fmla="*/ 17 h 60"/>
                <a:gd name="T8" fmla="*/ 59 w 69"/>
                <a:gd name="T9" fmla="*/ 16 h 60"/>
                <a:gd name="T10" fmla="*/ 48 w 69"/>
                <a:gd name="T11" fmla="*/ 24 h 60"/>
                <a:gd name="T12" fmla="*/ 48 w 69"/>
                <a:gd name="T13" fmla="*/ 47 h 60"/>
                <a:gd name="T14" fmla="*/ 41 w 69"/>
                <a:gd name="T15" fmla="*/ 58 h 60"/>
                <a:gd name="T16" fmla="*/ 35 w 69"/>
                <a:gd name="T17" fmla="*/ 48 h 60"/>
                <a:gd name="T18" fmla="*/ 35 w 69"/>
                <a:gd name="T19" fmla="*/ 30 h 60"/>
                <a:gd name="T20" fmla="*/ 24 w 69"/>
                <a:gd name="T21" fmla="*/ 15 h 60"/>
                <a:gd name="T22" fmla="*/ 13 w 69"/>
                <a:gd name="T23" fmla="*/ 33 h 60"/>
                <a:gd name="T24" fmla="*/ 14 w 69"/>
                <a:gd name="T25" fmla="*/ 48 h 60"/>
                <a:gd name="T26" fmla="*/ 7 w 69"/>
                <a:gd name="T27" fmla="*/ 59 h 60"/>
                <a:gd name="T28" fmla="*/ 1 w 69"/>
                <a:gd name="T29" fmla="*/ 48 h 60"/>
                <a:gd name="T30" fmla="*/ 1 w 69"/>
                <a:gd name="T31" fmla="*/ 40 h 60"/>
                <a:gd name="T32" fmla="*/ 13 w 69"/>
                <a:gd name="T33" fmla="*/ 3 h 60"/>
                <a:gd name="T34" fmla="*/ 17 w 69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0">
                  <a:moveTo>
                    <a:pt x="17" y="0"/>
                  </a:moveTo>
                  <a:cubicBezTo>
                    <a:pt x="32" y="0"/>
                    <a:pt x="48" y="0"/>
                    <a:pt x="63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68" y="7"/>
                    <a:pt x="68" y="13"/>
                    <a:pt x="65" y="17"/>
                  </a:cubicBezTo>
                  <a:cubicBezTo>
                    <a:pt x="63" y="18"/>
                    <a:pt x="61" y="17"/>
                    <a:pt x="59" y="16"/>
                  </a:cubicBezTo>
                  <a:cubicBezTo>
                    <a:pt x="52" y="14"/>
                    <a:pt x="48" y="17"/>
                    <a:pt x="48" y="24"/>
                  </a:cubicBezTo>
                  <a:cubicBezTo>
                    <a:pt x="48" y="32"/>
                    <a:pt x="48" y="40"/>
                    <a:pt x="48" y="47"/>
                  </a:cubicBezTo>
                  <a:cubicBezTo>
                    <a:pt x="48" y="52"/>
                    <a:pt x="48" y="58"/>
                    <a:pt x="41" y="58"/>
                  </a:cubicBezTo>
                  <a:cubicBezTo>
                    <a:pt x="35" y="58"/>
                    <a:pt x="35" y="53"/>
                    <a:pt x="35" y="48"/>
                  </a:cubicBezTo>
                  <a:cubicBezTo>
                    <a:pt x="35" y="42"/>
                    <a:pt x="35" y="36"/>
                    <a:pt x="35" y="30"/>
                  </a:cubicBezTo>
                  <a:cubicBezTo>
                    <a:pt x="34" y="20"/>
                    <a:pt x="31" y="15"/>
                    <a:pt x="24" y="15"/>
                  </a:cubicBezTo>
                  <a:cubicBezTo>
                    <a:pt x="16" y="16"/>
                    <a:pt x="11" y="23"/>
                    <a:pt x="13" y="33"/>
                  </a:cubicBezTo>
                  <a:cubicBezTo>
                    <a:pt x="14" y="38"/>
                    <a:pt x="15" y="43"/>
                    <a:pt x="14" y="48"/>
                  </a:cubicBezTo>
                  <a:cubicBezTo>
                    <a:pt x="14" y="53"/>
                    <a:pt x="13" y="60"/>
                    <a:pt x="7" y="59"/>
                  </a:cubicBezTo>
                  <a:cubicBezTo>
                    <a:pt x="1" y="59"/>
                    <a:pt x="1" y="53"/>
                    <a:pt x="1" y="48"/>
                  </a:cubicBezTo>
                  <a:cubicBezTo>
                    <a:pt x="0" y="46"/>
                    <a:pt x="1" y="43"/>
                    <a:pt x="1" y="40"/>
                  </a:cubicBezTo>
                  <a:cubicBezTo>
                    <a:pt x="3" y="27"/>
                    <a:pt x="9" y="15"/>
                    <a:pt x="13" y="3"/>
                  </a:cubicBezTo>
                  <a:cubicBezTo>
                    <a:pt x="13" y="1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21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BCCC9946-9CAD-4D06-ACFB-74AEB5D8023C}"/>
                </a:ext>
              </a:extLst>
            </p:cNvPr>
            <p:cNvSpPr/>
            <p:nvPr/>
          </p:nvSpPr>
          <p:spPr bwMode="auto">
            <a:xfrm>
              <a:off x="3911600" y="1463675"/>
              <a:ext cx="42862" cy="33338"/>
            </a:xfrm>
            <a:custGeom>
              <a:avLst/>
              <a:gdLst>
                <a:gd name="T0" fmla="*/ 9 w 71"/>
                <a:gd name="T1" fmla="*/ 28 h 54"/>
                <a:gd name="T2" fmla="*/ 10 w 71"/>
                <a:gd name="T3" fmla="*/ 36 h 54"/>
                <a:gd name="T4" fmla="*/ 13 w 71"/>
                <a:gd name="T5" fmla="*/ 46 h 54"/>
                <a:gd name="T6" fmla="*/ 18 w 71"/>
                <a:gd name="T7" fmla="*/ 35 h 54"/>
                <a:gd name="T8" fmla="*/ 18 w 71"/>
                <a:gd name="T9" fmla="*/ 12 h 54"/>
                <a:gd name="T10" fmla="*/ 32 w 71"/>
                <a:gd name="T11" fmla="*/ 2 h 54"/>
                <a:gd name="T12" fmla="*/ 43 w 71"/>
                <a:gd name="T13" fmla="*/ 14 h 54"/>
                <a:gd name="T14" fmla="*/ 43 w 71"/>
                <a:gd name="T15" fmla="*/ 39 h 54"/>
                <a:gd name="T16" fmla="*/ 47 w 71"/>
                <a:gd name="T17" fmla="*/ 45 h 54"/>
                <a:gd name="T18" fmla="*/ 52 w 71"/>
                <a:gd name="T19" fmla="*/ 39 h 54"/>
                <a:gd name="T20" fmla="*/ 52 w 71"/>
                <a:gd name="T21" fmla="*/ 17 h 54"/>
                <a:gd name="T22" fmla="*/ 56 w 71"/>
                <a:gd name="T23" fmla="*/ 3 h 54"/>
                <a:gd name="T24" fmla="*/ 71 w 71"/>
                <a:gd name="T25" fmla="*/ 6 h 54"/>
                <a:gd name="T26" fmla="*/ 70 w 71"/>
                <a:gd name="T27" fmla="*/ 11 h 54"/>
                <a:gd name="T28" fmla="*/ 59 w 71"/>
                <a:gd name="T29" fmla="*/ 7 h 54"/>
                <a:gd name="T30" fmla="*/ 56 w 71"/>
                <a:gd name="T31" fmla="*/ 17 h 54"/>
                <a:gd name="T32" fmla="*/ 56 w 71"/>
                <a:gd name="T33" fmla="*/ 39 h 54"/>
                <a:gd name="T34" fmla="*/ 46 w 71"/>
                <a:gd name="T35" fmla="*/ 51 h 54"/>
                <a:gd name="T36" fmla="*/ 38 w 71"/>
                <a:gd name="T37" fmla="*/ 39 h 54"/>
                <a:gd name="T38" fmla="*/ 38 w 71"/>
                <a:gd name="T39" fmla="*/ 19 h 54"/>
                <a:gd name="T40" fmla="*/ 30 w 71"/>
                <a:gd name="T41" fmla="*/ 7 h 54"/>
                <a:gd name="T42" fmla="*/ 21 w 71"/>
                <a:gd name="T43" fmla="*/ 21 h 54"/>
                <a:gd name="T44" fmla="*/ 23 w 71"/>
                <a:gd name="T45" fmla="*/ 35 h 54"/>
                <a:gd name="T46" fmla="*/ 18 w 71"/>
                <a:gd name="T47" fmla="*/ 50 h 54"/>
                <a:gd name="T48" fmla="*/ 3 w 71"/>
                <a:gd name="T49" fmla="*/ 42 h 54"/>
                <a:gd name="T50" fmla="*/ 9 w 71"/>
                <a:gd name="T5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54">
                  <a:moveTo>
                    <a:pt x="9" y="28"/>
                  </a:moveTo>
                  <a:cubicBezTo>
                    <a:pt x="9" y="31"/>
                    <a:pt x="9" y="33"/>
                    <a:pt x="10" y="36"/>
                  </a:cubicBezTo>
                  <a:cubicBezTo>
                    <a:pt x="10" y="40"/>
                    <a:pt x="7" y="46"/>
                    <a:pt x="13" y="46"/>
                  </a:cubicBezTo>
                  <a:cubicBezTo>
                    <a:pt x="18" y="46"/>
                    <a:pt x="17" y="39"/>
                    <a:pt x="18" y="35"/>
                  </a:cubicBezTo>
                  <a:cubicBezTo>
                    <a:pt x="20" y="28"/>
                    <a:pt x="16" y="20"/>
                    <a:pt x="18" y="12"/>
                  </a:cubicBezTo>
                  <a:cubicBezTo>
                    <a:pt x="20" y="4"/>
                    <a:pt x="25" y="2"/>
                    <a:pt x="32" y="2"/>
                  </a:cubicBezTo>
                  <a:cubicBezTo>
                    <a:pt x="39" y="2"/>
                    <a:pt x="42" y="7"/>
                    <a:pt x="43" y="14"/>
                  </a:cubicBezTo>
                  <a:cubicBezTo>
                    <a:pt x="43" y="22"/>
                    <a:pt x="43" y="30"/>
                    <a:pt x="43" y="39"/>
                  </a:cubicBezTo>
                  <a:cubicBezTo>
                    <a:pt x="43" y="42"/>
                    <a:pt x="43" y="45"/>
                    <a:pt x="47" y="45"/>
                  </a:cubicBezTo>
                  <a:cubicBezTo>
                    <a:pt x="51" y="46"/>
                    <a:pt x="51" y="42"/>
                    <a:pt x="52" y="39"/>
                  </a:cubicBezTo>
                  <a:cubicBezTo>
                    <a:pt x="52" y="32"/>
                    <a:pt x="52" y="24"/>
                    <a:pt x="52" y="17"/>
                  </a:cubicBezTo>
                  <a:cubicBezTo>
                    <a:pt x="52" y="12"/>
                    <a:pt x="51" y="7"/>
                    <a:pt x="56" y="3"/>
                  </a:cubicBezTo>
                  <a:cubicBezTo>
                    <a:pt x="62" y="0"/>
                    <a:pt x="67" y="3"/>
                    <a:pt x="71" y="6"/>
                  </a:cubicBezTo>
                  <a:cubicBezTo>
                    <a:pt x="71" y="8"/>
                    <a:pt x="71" y="10"/>
                    <a:pt x="70" y="11"/>
                  </a:cubicBezTo>
                  <a:cubicBezTo>
                    <a:pt x="67" y="8"/>
                    <a:pt x="64" y="6"/>
                    <a:pt x="59" y="7"/>
                  </a:cubicBezTo>
                  <a:cubicBezTo>
                    <a:pt x="55" y="9"/>
                    <a:pt x="56" y="14"/>
                    <a:pt x="56" y="17"/>
                  </a:cubicBezTo>
                  <a:cubicBezTo>
                    <a:pt x="56" y="25"/>
                    <a:pt x="57" y="32"/>
                    <a:pt x="56" y="39"/>
                  </a:cubicBezTo>
                  <a:cubicBezTo>
                    <a:pt x="55" y="45"/>
                    <a:pt x="55" y="52"/>
                    <a:pt x="46" y="51"/>
                  </a:cubicBezTo>
                  <a:cubicBezTo>
                    <a:pt x="38" y="50"/>
                    <a:pt x="39" y="44"/>
                    <a:pt x="38" y="39"/>
                  </a:cubicBezTo>
                  <a:cubicBezTo>
                    <a:pt x="38" y="32"/>
                    <a:pt x="38" y="26"/>
                    <a:pt x="38" y="19"/>
                  </a:cubicBezTo>
                  <a:cubicBezTo>
                    <a:pt x="38" y="13"/>
                    <a:pt x="37" y="7"/>
                    <a:pt x="30" y="7"/>
                  </a:cubicBezTo>
                  <a:cubicBezTo>
                    <a:pt x="23" y="7"/>
                    <a:pt x="20" y="14"/>
                    <a:pt x="21" y="21"/>
                  </a:cubicBezTo>
                  <a:cubicBezTo>
                    <a:pt x="21" y="25"/>
                    <a:pt x="23" y="30"/>
                    <a:pt x="23" y="35"/>
                  </a:cubicBezTo>
                  <a:cubicBezTo>
                    <a:pt x="23" y="40"/>
                    <a:pt x="25" y="47"/>
                    <a:pt x="18" y="50"/>
                  </a:cubicBezTo>
                  <a:cubicBezTo>
                    <a:pt x="10" y="54"/>
                    <a:pt x="7" y="46"/>
                    <a:pt x="3" y="42"/>
                  </a:cubicBezTo>
                  <a:cubicBezTo>
                    <a:pt x="0" y="35"/>
                    <a:pt x="3" y="31"/>
                    <a:pt x="9" y="28"/>
                  </a:cubicBezTo>
                  <a:close/>
                </a:path>
              </a:pathLst>
            </a:custGeom>
            <a:solidFill>
              <a:srgbClr val="3F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187969A8-85D1-4143-96AC-D7D1BDBCA5E7}"/>
                </a:ext>
              </a:extLst>
            </p:cNvPr>
            <p:cNvSpPr/>
            <p:nvPr/>
          </p:nvSpPr>
          <p:spPr bwMode="auto">
            <a:xfrm>
              <a:off x="3681413" y="1074738"/>
              <a:ext cx="115887" cy="4763"/>
            </a:xfrm>
            <a:custGeom>
              <a:avLst/>
              <a:gdLst>
                <a:gd name="T0" fmla="*/ 0 w 188"/>
                <a:gd name="T1" fmla="*/ 5 h 8"/>
                <a:gd name="T2" fmla="*/ 18 w 188"/>
                <a:gd name="T3" fmla="*/ 5 h 8"/>
                <a:gd name="T4" fmla="*/ 176 w 188"/>
                <a:gd name="T5" fmla="*/ 5 h 8"/>
                <a:gd name="T6" fmla="*/ 188 w 188"/>
                <a:gd name="T7" fmla="*/ 7 h 8"/>
                <a:gd name="T8" fmla="*/ 14 w 188"/>
                <a:gd name="T9" fmla="*/ 7 h 8"/>
                <a:gd name="T10" fmla="*/ 0 w 18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">
                  <a:moveTo>
                    <a:pt x="0" y="5"/>
                  </a:moveTo>
                  <a:cubicBezTo>
                    <a:pt x="6" y="0"/>
                    <a:pt x="12" y="5"/>
                    <a:pt x="18" y="5"/>
                  </a:cubicBezTo>
                  <a:cubicBezTo>
                    <a:pt x="71" y="4"/>
                    <a:pt x="124" y="4"/>
                    <a:pt x="176" y="5"/>
                  </a:cubicBezTo>
                  <a:cubicBezTo>
                    <a:pt x="180" y="5"/>
                    <a:pt x="185" y="2"/>
                    <a:pt x="188" y="7"/>
                  </a:cubicBezTo>
                  <a:cubicBezTo>
                    <a:pt x="130" y="7"/>
                    <a:pt x="72" y="7"/>
                    <a:pt x="14" y="7"/>
                  </a:cubicBezTo>
                  <a:cubicBezTo>
                    <a:pt x="9" y="7"/>
                    <a:pt x="4" y="8"/>
                    <a:pt x="0" y="5"/>
                  </a:cubicBezTo>
                  <a:close/>
                </a:path>
              </a:pathLst>
            </a:custGeom>
            <a:solidFill>
              <a:srgbClr val="396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5636B848-D5BB-45C5-8DFC-E5346A95BF3D}"/>
                </a:ext>
              </a:extLst>
            </p:cNvPr>
            <p:cNvSpPr/>
            <p:nvPr/>
          </p:nvSpPr>
          <p:spPr bwMode="auto">
            <a:xfrm>
              <a:off x="3683000" y="1062038"/>
              <a:ext cx="114300" cy="3175"/>
            </a:xfrm>
            <a:custGeom>
              <a:avLst/>
              <a:gdLst>
                <a:gd name="T0" fmla="*/ 2 w 186"/>
                <a:gd name="T1" fmla="*/ 0 h 4"/>
                <a:gd name="T2" fmla="*/ 186 w 186"/>
                <a:gd name="T3" fmla="*/ 0 h 4"/>
                <a:gd name="T4" fmla="*/ 186 w 186"/>
                <a:gd name="T5" fmla="*/ 2 h 4"/>
                <a:gd name="T6" fmla="*/ 177 w 186"/>
                <a:gd name="T7" fmla="*/ 2 h 4"/>
                <a:gd name="T8" fmla="*/ 13 w 186"/>
                <a:gd name="T9" fmla="*/ 2 h 4"/>
                <a:gd name="T10" fmla="*/ 0 w 186"/>
                <a:gd name="T11" fmla="*/ 0 h 4"/>
                <a:gd name="T12" fmla="*/ 2 w 18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">
                  <a:moveTo>
                    <a:pt x="2" y="0"/>
                  </a:moveTo>
                  <a:cubicBezTo>
                    <a:pt x="63" y="0"/>
                    <a:pt x="124" y="0"/>
                    <a:pt x="186" y="0"/>
                  </a:cubicBezTo>
                  <a:cubicBezTo>
                    <a:pt x="186" y="1"/>
                    <a:pt x="186" y="2"/>
                    <a:pt x="186" y="2"/>
                  </a:cubicBezTo>
                  <a:cubicBezTo>
                    <a:pt x="183" y="2"/>
                    <a:pt x="180" y="2"/>
                    <a:pt x="177" y="2"/>
                  </a:cubicBezTo>
                  <a:cubicBezTo>
                    <a:pt x="122" y="2"/>
                    <a:pt x="67" y="2"/>
                    <a:pt x="13" y="2"/>
                  </a:cubicBezTo>
                  <a:cubicBezTo>
                    <a:pt x="8" y="2"/>
                    <a:pt x="4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3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19137930-89A4-4E55-965C-CDF55F979018}"/>
                </a:ext>
              </a:extLst>
            </p:cNvPr>
            <p:cNvSpPr/>
            <p:nvPr/>
          </p:nvSpPr>
          <p:spPr bwMode="auto">
            <a:xfrm>
              <a:off x="3614738" y="1228725"/>
              <a:ext cx="222250" cy="336550"/>
            </a:xfrm>
            <a:custGeom>
              <a:avLst/>
              <a:gdLst>
                <a:gd name="T0" fmla="*/ 110 w 361"/>
                <a:gd name="T1" fmla="*/ 422 h 546"/>
                <a:gd name="T2" fmla="*/ 96 w 361"/>
                <a:gd name="T3" fmla="*/ 440 h 546"/>
                <a:gd name="T4" fmla="*/ 130 w 361"/>
                <a:gd name="T5" fmla="*/ 440 h 546"/>
                <a:gd name="T6" fmla="*/ 194 w 361"/>
                <a:gd name="T7" fmla="*/ 440 h 546"/>
                <a:gd name="T8" fmla="*/ 212 w 361"/>
                <a:gd name="T9" fmla="*/ 455 h 546"/>
                <a:gd name="T10" fmla="*/ 193 w 361"/>
                <a:gd name="T11" fmla="*/ 469 h 546"/>
                <a:gd name="T12" fmla="*/ 85 w 361"/>
                <a:gd name="T13" fmla="*/ 468 h 546"/>
                <a:gd name="T14" fmla="*/ 68 w 361"/>
                <a:gd name="T15" fmla="*/ 479 h 546"/>
                <a:gd name="T16" fmla="*/ 58 w 361"/>
                <a:gd name="T17" fmla="*/ 501 h 546"/>
                <a:gd name="T18" fmla="*/ 70 w 361"/>
                <a:gd name="T19" fmla="*/ 501 h 546"/>
                <a:gd name="T20" fmla="*/ 230 w 361"/>
                <a:gd name="T21" fmla="*/ 501 h 546"/>
                <a:gd name="T22" fmla="*/ 238 w 361"/>
                <a:gd name="T23" fmla="*/ 502 h 546"/>
                <a:gd name="T24" fmla="*/ 251 w 361"/>
                <a:gd name="T25" fmla="*/ 514 h 546"/>
                <a:gd name="T26" fmla="*/ 241 w 361"/>
                <a:gd name="T27" fmla="*/ 529 h 546"/>
                <a:gd name="T28" fmla="*/ 226 w 361"/>
                <a:gd name="T29" fmla="*/ 530 h 546"/>
                <a:gd name="T30" fmla="*/ 66 w 361"/>
                <a:gd name="T31" fmla="*/ 530 h 546"/>
                <a:gd name="T32" fmla="*/ 50 w 361"/>
                <a:gd name="T33" fmla="*/ 546 h 546"/>
                <a:gd name="T34" fmla="*/ 6 w 361"/>
                <a:gd name="T35" fmla="*/ 521 h 546"/>
                <a:gd name="T36" fmla="*/ 4 w 361"/>
                <a:gd name="T37" fmla="*/ 507 h 546"/>
                <a:gd name="T38" fmla="*/ 46 w 361"/>
                <a:gd name="T39" fmla="*/ 423 h 546"/>
                <a:gd name="T40" fmla="*/ 53 w 361"/>
                <a:gd name="T41" fmla="*/ 415 h 546"/>
                <a:gd name="T42" fmla="*/ 57 w 361"/>
                <a:gd name="T43" fmla="*/ 420 h 546"/>
                <a:gd name="T44" fmla="*/ 64 w 361"/>
                <a:gd name="T45" fmla="*/ 426 h 546"/>
                <a:gd name="T46" fmla="*/ 69 w 361"/>
                <a:gd name="T47" fmla="*/ 418 h 546"/>
                <a:gd name="T48" fmla="*/ 69 w 361"/>
                <a:gd name="T49" fmla="*/ 403 h 546"/>
                <a:gd name="T50" fmla="*/ 70 w 361"/>
                <a:gd name="T51" fmla="*/ 395 h 546"/>
                <a:gd name="T52" fmla="*/ 150 w 361"/>
                <a:gd name="T53" fmla="*/ 326 h 546"/>
                <a:gd name="T54" fmla="*/ 246 w 361"/>
                <a:gd name="T55" fmla="*/ 249 h 546"/>
                <a:gd name="T56" fmla="*/ 256 w 361"/>
                <a:gd name="T57" fmla="*/ 237 h 546"/>
                <a:gd name="T58" fmla="*/ 248 w 361"/>
                <a:gd name="T59" fmla="*/ 235 h 546"/>
                <a:gd name="T60" fmla="*/ 167 w 361"/>
                <a:gd name="T61" fmla="*/ 235 h 546"/>
                <a:gd name="T62" fmla="*/ 145 w 361"/>
                <a:gd name="T63" fmla="*/ 221 h 546"/>
                <a:gd name="T64" fmla="*/ 166 w 361"/>
                <a:gd name="T65" fmla="*/ 207 h 546"/>
                <a:gd name="T66" fmla="*/ 267 w 361"/>
                <a:gd name="T67" fmla="*/ 207 h 546"/>
                <a:gd name="T68" fmla="*/ 286 w 361"/>
                <a:gd name="T69" fmla="*/ 195 h 546"/>
                <a:gd name="T70" fmla="*/ 295 w 361"/>
                <a:gd name="T71" fmla="*/ 174 h 546"/>
                <a:gd name="T72" fmla="*/ 251 w 361"/>
                <a:gd name="T73" fmla="*/ 174 h 546"/>
                <a:gd name="T74" fmla="*/ 123 w 361"/>
                <a:gd name="T75" fmla="*/ 174 h 546"/>
                <a:gd name="T76" fmla="*/ 113 w 361"/>
                <a:gd name="T77" fmla="*/ 174 h 546"/>
                <a:gd name="T78" fmla="*/ 102 w 361"/>
                <a:gd name="T79" fmla="*/ 161 h 546"/>
                <a:gd name="T80" fmla="*/ 113 w 361"/>
                <a:gd name="T81" fmla="*/ 146 h 546"/>
                <a:gd name="T82" fmla="*/ 124 w 361"/>
                <a:gd name="T83" fmla="*/ 145 h 546"/>
                <a:gd name="T84" fmla="*/ 293 w 361"/>
                <a:gd name="T85" fmla="*/ 146 h 546"/>
                <a:gd name="T86" fmla="*/ 305 w 361"/>
                <a:gd name="T87" fmla="*/ 135 h 546"/>
                <a:gd name="T88" fmla="*/ 263 w 361"/>
                <a:gd name="T89" fmla="*/ 26 h 546"/>
                <a:gd name="T90" fmla="*/ 241 w 361"/>
                <a:gd name="T91" fmla="*/ 2 h 546"/>
                <a:gd name="T92" fmla="*/ 250 w 361"/>
                <a:gd name="T93" fmla="*/ 3 h 546"/>
                <a:gd name="T94" fmla="*/ 280 w 361"/>
                <a:gd name="T95" fmla="*/ 12 h 546"/>
                <a:gd name="T96" fmla="*/ 351 w 361"/>
                <a:gd name="T97" fmla="*/ 98 h 546"/>
                <a:gd name="T98" fmla="*/ 313 w 361"/>
                <a:gd name="T99" fmla="*/ 245 h 546"/>
                <a:gd name="T100" fmla="*/ 202 w 361"/>
                <a:gd name="T101" fmla="*/ 349 h 546"/>
                <a:gd name="T102" fmla="*/ 128 w 361"/>
                <a:gd name="T103" fmla="*/ 405 h 546"/>
                <a:gd name="T104" fmla="*/ 124 w 361"/>
                <a:gd name="T105" fmla="*/ 396 h 546"/>
                <a:gd name="T106" fmla="*/ 129 w 361"/>
                <a:gd name="T107" fmla="*/ 386 h 546"/>
                <a:gd name="T108" fmla="*/ 114 w 361"/>
                <a:gd name="T109" fmla="*/ 406 h 546"/>
                <a:gd name="T110" fmla="*/ 117 w 361"/>
                <a:gd name="T111" fmla="*/ 416 h 546"/>
                <a:gd name="T112" fmla="*/ 110 w 361"/>
                <a:gd name="T113" fmla="*/ 422 h 546"/>
                <a:gd name="T114" fmla="*/ 102 w 361"/>
                <a:gd name="T115" fmla="*/ 390 h 546"/>
                <a:gd name="T116" fmla="*/ 141 w 361"/>
                <a:gd name="T117" fmla="*/ 375 h 546"/>
                <a:gd name="T118" fmla="*/ 101 w 361"/>
                <a:gd name="T119" fmla="*/ 399 h 546"/>
                <a:gd name="T120" fmla="*/ 110 w 361"/>
                <a:gd name="T121" fmla="*/ 42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46">
                  <a:moveTo>
                    <a:pt x="110" y="422"/>
                  </a:moveTo>
                  <a:cubicBezTo>
                    <a:pt x="106" y="428"/>
                    <a:pt x="102" y="433"/>
                    <a:pt x="96" y="440"/>
                  </a:cubicBezTo>
                  <a:cubicBezTo>
                    <a:pt x="108" y="440"/>
                    <a:pt x="119" y="440"/>
                    <a:pt x="130" y="440"/>
                  </a:cubicBezTo>
                  <a:cubicBezTo>
                    <a:pt x="151" y="440"/>
                    <a:pt x="172" y="440"/>
                    <a:pt x="194" y="440"/>
                  </a:cubicBezTo>
                  <a:cubicBezTo>
                    <a:pt x="205" y="440"/>
                    <a:pt x="212" y="445"/>
                    <a:pt x="212" y="455"/>
                  </a:cubicBezTo>
                  <a:cubicBezTo>
                    <a:pt x="212" y="464"/>
                    <a:pt x="206" y="469"/>
                    <a:pt x="193" y="469"/>
                  </a:cubicBezTo>
                  <a:cubicBezTo>
                    <a:pt x="157" y="469"/>
                    <a:pt x="121" y="469"/>
                    <a:pt x="85" y="468"/>
                  </a:cubicBezTo>
                  <a:cubicBezTo>
                    <a:pt x="76" y="468"/>
                    <a:pt x="71" y="471"/>
                    <a:pt x="68" y="479"/>
                  </a:cubicBezTo>
                  <a:cubicBezTo>
                    <a:pt x="65" y="486"/>
                    <a:pt x="62" y="492"/>
                    <a:pt x="58" y="501"/>
                  </a:cubicBezTo>
                  <a:cubicBezTo>
                    <a:pt x="63" y="501"/>
                    <a:pt x="67" y="501"/>
                    <a:pt x="70" y="501"/>
                  </a:cubicBezTo>
                  <a:cubicBezTo>
                    <a:pt x="124" y="501"/>
                    <a:pt x="177" y="501"/>
                    <a:pt x="230" y="501"/>
                  </a:cubicBezTo>
                  <a:cubicBezTo>
                    <a:pt x="233" y="501"/>
                    <a:pt x="236" y="501"/>
                    <a:pt x="238" y="502"/>
                  </a:cubicBezTo>
                  <a:cubicBezTo>
                    <a:pt x="246" y="502"/>
                    <a:pt x="251" y="507"/>
                    <a:pt x="251" y="514"/>
                  </a:cubicBezTo>
                  <a:cubicBezTo>
                    <a:pt x="252" y="522"/>
                    <a:pt x="248" y="527"/>
                    <a:pt x="241" y="529"/>
                  </a:cubicBezTo>
                  <a:cubicBezTo>
                    <a:pt x="236" y="530"/>
                    <a:pt x="231" y="530"/>
                    <a:pt x="226" y="530"/>
                  </a:cubicBezTo>
                  <a:cubicBezTo>
                    <a:pt x="173" y="530"/>
                    <a:pt x="119" y="530"/>
                    <a:pt x="66" y="530"/>
                  </a:cubicBezTo>
                  <a:cubicBezTo>
                    <a:pt x="55" y="530"/>
                    <a:pt x="46" y="529"/>
                    <a:pt x="50" y="546"/>
                  </a:cubicBezTo>
                  <a:cubicBezTo>
                    <a:pt x="32" y="539"/>
                    <a:pt x="19" y="530"/>
                    <a:pt x="6" y="521"/>
                  </a:cubicBezTo>
                  <a:cubicBezTo>
                    <a:pt x="0" y="517"/>
                    <a:pt x="3" y="512"/>
                    <a:pt x="4" y="507"/>
                  </a:cubicBezTo>
                  <a:cubicBezTo>
                    <a:pt x="12" y="476"/>
                    <a:pt x="27" y="449"/>
                    <a:pt x="46" y="423"/>
                  </a:cubicBezTo>
                  <a:cubicBezTo>
                    <a:pt x="48" y="420"/>
                    <a:pt x="50" y="418"/>
                    <a:pt x="53" y="415"/>
                  </a:cubicBezTo>
                  <a:cubicBezTo>
                    <a:pt x="56" y="415"/>
                    <a:pt x="56" y="418"/>
                    <a:pt x="57" y="420"/>
                  </a:cubicBezTo>
                  <a:cubicBezTo>
                    <a:pt x="59" y="423"/>
                    <a:pt x="60" y="427"/>
                    <a:pt x="64" y="426"/>
                  </a:cubicBezTo>
                  <a:cubicBezTo>
                    <a:pt x="68" y="426"/>
                    <a:pt x="69" y="421"/>
                    <a:pt x="69" y="418"/>
                  </a:cubicBezTo>
                  <a:cubicBezTo>
                    <a:pt x="70" y="413"/>
                    <a:pt x="69" y="408"/>
                    <a:pt x="69" y="403"/>
                  </a:cubicBezTo>
                  <a:cubicBezTo>
                    <a:pt x="69" y="400"/>
                    <a:pt x="68" y="398"/>
                    <a:pt x="70" y="395"/>
                  </a:cubicBezTo>
                  <a:cubicBezTo>
                    <a:pt x="93" y="368"/>
                    <a:pt x="121" y="347"/>
                    <a:pt x="150" y="326"/>
                  </a:cubicBezTo>
                  <a:cubicBezTo>
                    <a:pt x="184" y="303"/>
                    <a:pt x="218" y="279"/>
                    <a:pt x="246" y="249"/>
                  </a:cubicBezTo>
                  <a:cubicBezTo>
                    <a:pt x="249" y="245"/>
                    <a:pt x="253" y="241"/>
                    <a:pt x="256" y="237"/>
                  </a:cubicBezTo>
                  <a:cubicBezTo>
                    <a:pt x="254" y="234"/>
                    <a:pt x="250" y="235"/>
                    <a:pt x="248" y="235"/>
                  </a:cubicBezTo>
                  <a:cubicBezTo>
                    <a:pt x="221" y="235"/>
                    <a:pt x="194" y="235"/>
                    <a:pt x="167" y="235"/>
                  </a:cubicBezTo>
                  <a:cubicBezTo>
                    <a:pt x="151" y="235"/>
                    <a:pt x="145" y="231"/>
                    <a:pt x="145" y="221"/>
                  </a:cubicBezTo>
                  <a:cubicBezTo>
                    <a:pt x="145" y="211"/>
                    <a:pt x="151" y="207"/>
                    <a:pt x="166" y="207"/>
                  </a:cubicBezTo>
                  <a:cubicBezTo>
                    <a:pt x="200" y="207"/>
                    <a:pt x="233" y="206"/>
                    <a:pt x="267" y="207"/>
                  </a:cubicBezTo>
                  <a:cubicBezTo>
                    <a:pt x="277" y="207"/>
                    <a:pt x="283" y="204"/>
                    <a:pt x="286" y="195"/>
                  </a:cubicBezTo>
                  <a:cubicBezTo>
                    <a:pt x="289" y="188"/>
                    <a:pt x="293" y="182"/>
                    <a:pt x="295" y="174"/>
                  </a:cubicBezTo>
                  <a:cubicBezTo>
                    <a:pt x="280" y="174"/>
                    <a:pt x="265" y="174"/>
                    <a:pt x="251" y="174"/>
                  </a:cubicBezTo>
                  <a:cubicBezTo>
                    <a:pt x="208" y="174"/>
                    <a:pt x="166" y="174"/>
                    <a:pt x="123" y="174"/>
                  </a:cubicBezTo>
                  <a:cubicBezTo>
                    <a:pt x="120" y="174"/>
                    <a:pt x="117" y="174"/>
                    <a:pt x="113" y="174"/>
                  </a:cubicBezTo>
                  <a:cubicBezTo>
                    <a:pt x="106" y="172"/>
                    <a:pt x="102" y="167"/>
                    <a:pt x="102" y="161"/>
                  </a:cubicBezTo>
                  <a:cubicBezTo>
                    <a:pt x="101" y="153"/>
                    <a:pt x="105" y="148"/>
                    <a:pt x="113" y="146"/>
                  </a:cubicBezTo>
                  <a:cubicBezTo>
                    <a:pt x="116" y="145"/>
                    <a:pt x="120" y="145"/>
                    <a:pt x="124" y="145"/>
                  </a:cubicBezTo>
                  <a:cubicBezTo>
                    <a:pt x="180" y="145"/>
                    <a:pt x="237" y="145"/>
                    <a:pt x="293" y="146"/>
                  </a:cubicBezTo>
                  <a:cubicBezTo>
                    <a:pt x="302" y="146"/>
                    <a:pt x="304" y="143"/>
                    <a:pt x="305" y="135"/>
                  </a:cubicBezTo>
                  <a:cubicBezTo>
                    <a:pt x="307" y="92"/>
                    <a:pt x="288" y="58"/>
                    <a:pt x="263" y="26"/>
                  </a:cubicBezTo>
                  <a:cubicBezTo>
                    <a:pt x="256" y="18"/>
                    <a:pt x="248" y="10"/>
                    <a:pt x="241" y="2"/>
                  </a:cubicBezTo>
                  <a:cubicBezTo>
                    <a:pt x="245" y="0"/>
                    <a:pt x="247" y="2"/>
                    <a:pt x="250" y="3"/>
                  </a:cubicBezTo>
                  <a:cubicBezTo>
                    <a:pt x="260" y="6"/>
                    <a:pt x="270" y="10"/>
                    <a:pt x="280" y="12"/>
                  </a:cubicBezTo>
                  <a:cubicBezTo>
                    <a:pt x="325" y="23"/>
                    <a:pt x="344" y="56"/>
                    <a:pt x="351" y="98"/>
                  </a:cubicBezTo>
                  <a:cubicBezTo>
                    <a:pt x="361" y="153"/>
                    <a:pt x="344" y="201"/>
                    <a:pt x="313" y="245"/>
                  </a:cubicBezTo>
                  <a:cubicBezTo>
                    <a:pt x="283" y="287"/>
                    <a:pt x="245" y="320"/>
                    <a:pt x="202" y="349"/>
                  </a:cubicBezTo>
                  <a:cubicBezTo>
                    <a:pt x="177" y="366"/>
                    <a:pt x="152" y="384"/>
                    <a:pt x="128" y="405"/>
                  </a:cubicBezTo>
                  <a:cubicBezTo>
                    <a:pt x="121" y="405"/>
                    <a:pt x="122" y="401"/>
                    <a:pt x="124" y="396"/>
                  </a:cubicBezTo>
                  <a:cubicBezTo>
                    <a:pt x="125" y="393"/>
                    <a:pt x="129" y="391"/>
                    <a:pt x="129" y="386"/>
                  </a:cubicBezTo>
                  <a:cubicBezTo>
                    <a:pt x="117" y="385"/>
                    <a:pt x="110" y="394"/>
                    <a:pt x="114" y="406"/>
                  </a:cubicBezTo>
                  <a:cubicBezTo>
                    <a:pt x="115" y="409"/>
                    <a:pt x="118" y="412"/>
                    <a:pt x="117" y="416"/>
                  </a:cubicBezTo>
                  <a:cubicBezTo>
                    <a:pt x="115" y="419"/>
                    <a:pt x="113" y="421"/>
                    <a:pt x="110" y="422"/>
                  </a:cubicBezTo>
                  <a:cubicBezTo>
                    <a:pt x="99" y="414"/>
                    <a:pt x="100" y="402"/>
                    <a:pt x="102" y="390"/>
                  </a:cubicBezTo>
                  <a:cubicBezTo>
                    <a:pt x="105" y="373"/>
                    <a:pt x="123" y="366"/>
                    <a:pt x="141" y="375"/>
                  </a:cubicBezTo>
                  <a:cubicBezTo>
                    <a:pt x="120" y="364"/>
                    <a:pt x="102" y="376"/>
                    <a:pt x="101" y="399"/>
                  </a:cubicBezTo>
                  <a:cubicBezTo>
                    <a:pt x="100" y="409"/>
                    <a:pt x="103" y="416"/>
                    <a:pt x="110" y="422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C2ABA9AA-9E11-4A98-BBDA-BE87460E9017}"/>
                </a:ext>
              </a:extLst>
            </p:cNvPr>
            <p:cNvSpPr/>
            <p:nvPr/>
          </p:nvSpPr>
          <p:spPr bwMode="auto">
            <a:xfrm>
              <a:off x="3611563" y="1230313"/>
              <a:ext cx="160337" cy="185738"/>
            </a:xfrm>
            <a:custGeom>
              <a:avLst/>
              <a:gdLst>
                <a:gd name="T0" fmla="*/ 64 w 260"/>
                <a:gd name="T1" fmla="*/ 79 h 301"/>
                <a:gd name="T2" fmla="*/ 64 w 260"/>
                <a:gd name="T3" fmla="*/ 83 h 301"/>
                <a:gd name="T4" fmla="*/ 74 w 260"/>
                <a:gd name="T5" fmla="*/ 85 h 301"/>
                <a:gd name="T6" fmla="*/ 237 w 260"/>
                <a:gd name="T7" fmla="*/ 85 h 301"/>
                <a:gd name="T8" fmla="*/ 252 w 260"/>
                <a:gd name="T9" fmla="*/ 108 h 301"/>
                <a:gd name="T10" fmla="*/ 237 w 260"/>
                <a:gd name="T11" fmla="*/ 111 h 301"/>
                <a:gd name="T12" fmla="*/ 68 w 260"/>
                <a:gd name="T13" fmla="*/ 111 h 301"/>
                <a:gd name="T14" fmla="*/ 57 w 260"/>
                <a:gd name="T15" fmla="*/ 121 h 301"/>
                <a:gd name="T16" fmla="*/ 128 w 260"/>
                <a:gd name="T17" fmla="*/ 266 h 301"/>
                <a:gd name="T18" fmla="*/ 137 w 260"/>
                <a:gd name="T19" fmla="*/ 273 h 301"/>
                <a:gd name="T20" fmla="*/ 102 w 260"/>
                <a:gd name="T21" fmla="*/ 298 h 301"/>
                <a:gd name="T22" fmla="*/ 93 w 260"/>
                <a:gd name="T23" fmla="*/ 296 h 301"/>
                <a:gd name="T24" fmla="*/ 8 w 260"/>
                <a:gd name="T25" fmla="*/ 156 h 301"/>
                <a:gd name="T26" fmla="*/ 29 w 260"/>
                <a:gd name="T27" fmla="*/ 38 h 301"/>
                <a:gd name="T28" fmla="*/ 34 w 260"/>
                <a:gd name="T29" fmla="*/ 33 h 301"/>
                <a:gd name="T30" fmla="*/ 113 w 260"/>
                <a:gd name="T31" fmla="*/ 0 h 301"/>
                <a:gd name="T32" fmla="*/ 96 w 260"/>
                <a:gd name="T33" fmla="*/ 22 h 301"/>
                <a:gd name="T34" fmla="*/ 177 w 260"/>
                <a:gd name="T35" fmla="*/ 22 h 301"/>
                <a:gd name="T36" fmla="*/ 193 w 260"/>
                <a:gd name="T37" fmla="*/ 24 h 301"/>
                <a:gd name="T38" fmla="*/ 207 w 260"/>
                <a:gd name="T39" fmla="*/ 35 h 301"/>
                <a:gd name="T40" fmla="*/ 194 w 260"/>
                <a:gd name="T41" fmla="*/ 48 h 301"/>
                <a:gd name="T42" fmla="*/ 108 w 260"/>
                <a:gd name="T43" fmla="*/ 48 h 301"/>
                <a:gd name="T44" fmla="*/ 77 w 260"/>
                <a:gd name="T45" fmla="*/ 50 h 301"/>
                <a:gd name="T46" fmla="*/ 69 w 260"/>
                <a:gd name="T47" fmla="*/ 66 h 301"/>
                <a:gd name="T48" fmla="*/ 61 w 260"/>
                <a:gd name="T49" fmla="*/ 78 h 301"/>
                <a:gd name="T50" fmla="*/ 64 w 260"/>
                <a:gd name="T51" fmla="*/ 7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01">
                  <a:moveTo>
                    <a:pt x="64" y="79"/>
                  </a:moveTo>
                  <a:cubicBezTo>
                    <a:pt x="64" y="80"/>
                    <a:pt x="64" y="82"/>
                    <a:pt x="64" y="83"/>
                  </a:cubicBezTo>
                  <a:cubicBezTo>
                    <a:pt x="67" y="86"/>
                    <a:pt x="71" y="85"/>
                    <a:pt x="74" y="85"/>
                  </a:cubicBezTo>
                  <a:cubicBezTo>
                    <a:pt x="128" y="85"/>
                    <a:pt x="182" y="85"/>
                    <a:pt x="237" y="85"/>
                  </a:cubicBezTo>
                  <a:cubicBezTo>
                    <a:pt x="256" y="85"/>
                    <a:pt x="260" y="90"/>
                    <a:pt x="252" y="108"/>
                  </a:cubicBezTo>
                  <a:cubicBezTo>
                    <a:pt x="248" y="112"/>
                    <a:pt x="242" y="111"/>
                    <a:pt x="237" y="111"/>
                  </a:cubicBezTo>
                  <a:cubicBezTo>
                    <a:pt x="181" y="111"/>
                    <a:pt x="124" y="111"/>
                    <a:pt x="68" y="111"/>
                  </a:cubicBezTo>
                  <a:cubicBezTo>
                    <a:pt x="60" y="111"/>
                    <a:pt x="57" y="112"/>
                    <a:pt x="57" y="121"/>
                  </a:cubicBezTo>
                  <a:cubicBezTo>
                    <a:pt x="56" y="181"/>
                    <a:pt x="84" y="227"/>
                    <a:pt x="128" y="266"/>
                  </a:cubicBezTo>
                  <a:cubicBezTo>
                    <a:pt x="131" y="268"/>
                    <a:pt x="133" y="270"/>
                    <a:pt x="137" y="273"/>
                  </a:cubicBezTo>
                  <a:cubicBezTo>
                    <a:pt x="125" y="281"/>
                    <a:pt x="113" y="289"/>
                    <a:pt x="102" y="298"/>
                  </a:cubicBezTo>
                  <a:cubicBezTo>
                    <a:pt x="98" y="301"/>
                    <a:pt x="96" y="299"/>
                    <a:pt x="93" y="296"/>
                  </a:cubicBezTo>
                  <a:cubicBezTo>
                    <a:pt x="52" y="258"/>
                    <a:pt x="19" y="214"/>
                    <a:pt x="8" y="156"/>
                  </a:cubicBezTo>
                  <a:cubicBezTo>
                    <a:pt x="0" y="114"/>
                    <a:pt x="9" y="75"/>
                    <a:pt x="29" y="38"/>
                  </a:cubicBezTo>
                  <a:cubicBezTo>
                    <a:pt x="30" y="36"/>
                    <a:pt x="32" y="34"/>
                    <a:pt x="34" y="33"/>
                  </a:cubicBezTo>
                  <a:cubicBezTo>
                    <a:pt x="58" y="18"/>
                    <a:pt x="84" y="8"/>
                    <a:pt x="113" y="0"/>
                  </a:cubicBezTo>
                  <a:cubicBezTo>
                    <a:pt x="107" y="8"/>
                    <a:pt x="102" y="14"/>
                    <a:pt x="96" y="22"/>
                  </a:cubicBezTo>
                  <a:cubicBezTo>
                    <a:pt x="124" y="22"/>
                    <a:pt x="151" y="22"/>
                    <a:pt x="177" y="22"/>
                  </a:cubicBezTo>
                  <a:cubicBezTo>
                    <a:pt x="182" y="25"/>
                    <a:pt x="188" y="23"/>
                    <a:pt x="193" y="24"/>
                  </a:cubicBezTo>
                  <a:cubicBezTo>
                    <a:pt x="202" y="24"/>
                    <a:pt x="207" y="28"/>
                    <a:pt x="207" y="35"/>
                  </a:cubicBezTo>
                  <a:cubicBezTo>
                    <a:pt x="208" y="43"/>
                    <a:pt x="203" y="48"/>
                    <a:pt x="194" y="48"/>
                  </a:cubicBezTo>
                  <a:cubicBezTo>
                    <a:pt x="165" y="48"/>
                    <a:pt x="136" y="48"/>
                    <a:pt x="108" y="48"/>
                  </a:cubicBezTo>
                  <a:cubicBezTo>
                    <a:pt x="98" y="48"/>
                    <a:pt x="87" y="47"/>
                    <a:pt x="77" y="50"/>
                  </a:cubicBezTo>
                  <a:cubicBezTo>
                    <a:pt x="74" y="55"/>
                    <a:pt x="71" y="61"/>
                    <a:pt x="69" y="66"/>
                  </a:cubicBezTo>
                  <a:cubicBezTo>
                    <a:pt x="63" y="68"/>
                    <a:pt x="61" y="73"/>
                    <a:pt x="61" y="78"/>
                  </a:cubicBezTo>
                  <a:cubicBezTo>
                    <a:pt x="61" y="80"/>
                    <a:pt x="63" y="78"/>
                    <a:pt x="64" y="79"/>
                  </a:cubicBezTo>
                  <a:close/>
                </a:path>
              </a:pathLst>
            </a:custGeom>
            <a:solidFill>
              <a:srgbClr val="347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06EB1B48-8507-467A-8AB3-F34A50F1F9D0}"/>
                </a:ext>
              </a:extLst>
            </p:cNvPr>
            <p:cNvSpPr/>
            <p:nvPr/>
          </p:nvSpPr>
          <p:spPr bwMode="auto">
            <a:xfrm>
              <a:off x="3765550" y="1460500"/>
              <a:ext cx="66675" cy="104775"/>
            </a:xfrm>
            <a:custGeom>
              <a:avLst/>
              <a:gdLst>
                <a:gd name="T0" fmla="*/ 41 w 108"/>
                <a:gd name="T1" fmla="*/ 20 h 170"/>
                <a:gd name="T2" fmla="*/ 107 w 108"/>
                <a:gd name="T3" fmla="*/ 136 h 170"/>
                <a:gd name="T4" fmla="*/ 103 w 108"/>
                <a:gd name="T5" fmla="*/ 146 h 170"/>
                <a:gd name="T6" fmla="*/ 69 w 108"/>
                <a:gd name="T7" fmla="*/ 167 h 170"/>
                <a:gd name="T8" fmla="*/ 61 w 108"/>
                <a:gd name="T9" fmla="*/ 164 h 170"/>
                <a:gd name="T10" fmla="*/ 36 w 108"/>
                <a:gd name="T11" fmla="*/ 90 h 170"/>
                <a:gd name="T12" fmla="*/ 6 w 108"/>
                <a:gd name="T13" fmla="*/ 44 h 170"/>
                <a:gd name="T14" fmla="*/ 9 w 108"/>
                <a:gd name="T15" fmla="*/ 4 h 170"/>
                <a:gd name="T16" fmla="*/ 27 w 108"/>
                <a:gd name="T17" fmla="*/ 7 h 170"/>
                <a:gd name="T18" fmla="*/ 41 w 108"/>
                <a:gd name="T19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0">
                  <a:moveTo>
                    <a:pt x="41" y="20"/>
                  </a:moveTo>
                  <a:cubicBezTo>
                    <a:pt x="73" y="53"/>
                    <a:pt x="97" y="91"/>
                    <a:pt x="107" y="136"/>
                  </a:cubicBezTo>
                  <a:cubicBezTo>
                    <a:pt x="108" y="140"/>
                    <a:pt x="106" y="143"/>
                    <a:pt x="103" y="146"/>
                  </a:cubicBezTo>
                  <a:cubicBezTo>
                    <a:pt x="92" y="154"/>
                    <a:pt x="80" y="160"/>
                    <a:pt x="69" y="167"/>
                  </a:cubicBezTo>
                  <a:cubicBezTo>
                    <a:pt x="65" y="169"/>
                    <a:pt x="62" y="170"/>
                    <a:pt x="61" y="164"/>
                  </a:cubicBezTo>
                  <a:cubicBezTo>
                    <a:pt x="57" y="138"/>
                    <a:pt x="47" y="114"/>
                    <a:pt x="36" y="90"/>
                  </a:cubicBezTo>
                  <a:cubicBezTo>
                    <a:pt x="29" y="73"/>
                    <a:pt x="19" y="58"/>
                    <a:pt x="6" y="44"/>
                  </a:cubicBezTo>
                  <a:cubicBezTo>
                    <a:pt x="0" y="37"/>
                    <a:pt x="1" y="10"/>
                    <a:pt x="9" y="4"/>
                  </a:cubicBezTo>
                  <a:cubicBezTo>
                    <a:pt x="15" y="0"/>
                    <a:pt x="22" y="2"/>
                    <a:pt x="27" y="7"/>
                  </a:cubicBezTo>
                  <a:cubicBezTo>
                    <a:pt x="31" y="12"/>
                    <a:pt x="35" y="17"/>
                    <a:pt x="41" y="20"/>
                  </a:cubicBezTo>
                  <a:close/>
                </a:path>
              </a:pathLst>
            </a:custGeom>
            <a:solidFill>
              <a:srgbClr val="377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3E9CE37C-22F9-41D9-ABC5-0E90946C4FCD}"/>
                </a:ext>
              </a:extLst>
            </p:cNvPr>
            <p:cNvSpPr/>
            <p:nvPr/>
          </p:nvSpPr>
          <p:spPr bwMode="auto">
            <a:xfrm>
              <a:off x="3752850" y="1458913"/>
              <a:ext cx="38100" cy="57150"/>
            </a:xfrm>
            <a:custGeom>
              <a:avLst/>
              <a:gdLst>
                <a:gd name="T0" fmla="*/ 62 w 62"/>
                <a:gd name="T1" fmla="*/ 25 h 95"/>
                <a:gd name="T2" fmla="*/ 50 w 62"/>
                <a:gd name="T3" fmla="*/ 17 h 95"/>
                <a:gd name="T4" fmla="*/ 33 w 62"/>
                <a:gd name="T5" fmla="*/ 10 h 95"/>
                <a:gd name="T6" fmla="*/ 26 w 62"/>
                <a:gd name="T7" fmla="*/ 26 h 95"/>
                <a:gd name="T8" fmla="*/ 39 w 62"/>
                <a:gd name="T9" fmla="*/ 59 h 95"/>
                <a:gd name="T10" fmla="*/ 54 w 62"/>
                <a:gd name="T11" fmla="*/ 81 h 95"/>
                <a:gd name="T12" fmla="*/ 57 w 62"/>
                <a:gd name="T13" fmla="*/ 95 h 95"/>
                <a:gd name="T14" fmla="*/ 4 w 62"/>
                <a:gd name="T15" fmla="*/ 31 h 95"/>
                <a:gd name="T16" fmla="*/ 5 w 62"/>
                <a:gd name="T17" fmla="*/ 23 h 95"/>
                <a:gd name="T18" fmla="*/ 34 w 62"/>
                <a:gd name="T19" fmla="*/ 3 h 95"/>
                <a:gd name="T20" fmla="*/ 42 w 62"/>
                <a:gd name="T21" fmla="*/ 4 h 95"/>
                <a:gd name="T22" fmla="*/ 62 w 62"/>
                <a:gd name="T23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5">
                  <a:moveTo>
                    <a:pt x="62" y="25"/>
                  </a:moveTo>
                  <a:cubicBezTo>
                    <a:pt x="56" y="26"/>
                    <a:pt x="53" y="21"/>
                    <a:pt x="50" y="17"/>
                  </a:cubicBezTo>
                  <a:cubicBezTo>
                    <a:pt x="46" y="12"/>
                    <a:pt x="40" y="7"/>
                    <a:pt x="33" y="10"/>
                  </a:cubicBezTo>
                  <a:cubicBezTo>
                    <a:pt x="27" y="12"/>
                    <a:pt x="27" y="20"/>
                    <a:pt x="26" y="26"/>
                  </a:cubicBezTo>
                  <a:cubicBezTo>
                    <a:pt x="23" y="41"/>
                    <a:pt x="32" y="49"/>
                    <a:pt x="39" y="59"/>
                  </a:cubicBezTo>
                  <a:cubicBezTo>
                    <a:pt x="44" y="67"/>
                    <a:pt x="49" y="74"/>
                    <a:pt x="54" y="81"/>
                  </a:cubicBezTo>
                  <a:cubicBezTo>
                    <a:pt x="56" y="85"/>
                    <a:pt x="58" y="90"/>
                    <a:pt x="57" y="95"/>
                  </a:cubicBezTo>
                  <a:cubicBezTo>
                    <a:pt x="42" y="71"/>
                    <a:pt x="28" y="47"/>
                    <a:pt x="4" y="31"/>
                  </a:cubicBezTo>
                  <a:cubicBezTo>
                    <a:pt x="0" y="28"/>
                    <a:pt x="2" y="26"/>
                    <a:pt x="5" y="23"/>
                  </a:cubicBezTo>
                  <a:cubicBezTo>
                    <a:pt x="15" y="17"/>
                    <a:pt x="24" y="10"/>
                    <a:pt x="34" y="3"/>
                  </a:cubicBezTo>
                  <a:cubicBezTo>
                    <a:pt x="37" y="1"/>
                    <a:pt x="40" y="0"/>
                    <a:pt x="42" y="4"/>
                  </a:cubicBezTo>
                  <a:cubicBezTo>
                    <a:pt x="49" y="11"/>
                    <a:pt x="56" y="18"/>
                    <a:pt x="62" y="25"/>
                  </a:cubicBezTo>
                  <a:close/>
                </a:path>
              </a:pathLst>
            </a:custGeom>
            <a:solidFill>
              <a:srgbClr val="43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6E7D428-9721-44FF-811C-58651F17F72F}"/>
                </a:ext>
              </a:extLst>
            </p:cNvPr>
            <p:cNvSpPr/>
            <p:nvPr/>
          </p:nvSpPr>
          <p:spPr bwMode="auto">
            <a:xfrm>
              <a:off x="3659188" y="1243013"/>
              <a:ext cx="82550" cy="17463"/>
            </a:xfrm>
            <a:custGeom>
              <a:avLst/>
              <a:gdLst>
                <a:gd name="T0" fmla="*/ 0 w 134"/>
                <a:gd name="T1" fmla="*/ 29 h 29"/>
                <a:gd name="T2" fmla="*/ 6 w 134"/>
                <a:gd name="T3" fmla="*/ 25 h 29"/>
                <a:gd name="T4" fmla="*/ 107 w 134"/>
                <a:gd name="T5" fmla="*/ 25 h 29"/>
                <a:gd name="T6" fmla="*/ 119 w 134"/>
                <a:gd name="T7" fmla="*/ 24 h 29"/>
                <a:gd name="T8" fmla="*/ 128 w 134"/>
                <a:gd name="T9" fmla="*/ 14 h 29"/>
                <a:gd name="T10" fmla="*/ 118 w 134"/>
                <a:gd name="T11" fmla="*/ 5 h 29"/>
                <a:gd name="T12" fmla="*/ 100 w 134"/>
                <a:gd name="T13" fmla="*/ 1 h 29"/>
                <a:gd name="T14" fmla="*/ 119 w 134"/>
                <a:gd name="T15" fmla="*/ 0 h 29"/>
                <a:gd name="T16" fmla="*/ 133 w 134"/>
                <a:gd name="T17" fmla="*/ 14 h 29"/>
                <a:gd name="T18" fmla="*/ 118 w 134"/>
                <a:gd name="T19" fmla="*/ 29 h 29"/>
                <a:gd name="T20" fmla="*/ 0 w 134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8">
                  <a:moveTo>
                    <a:pt x="0" y="29"/>
                  </a:moveTo>
                  <a:cubicBezTo>
                    <a:pt x="1" y="26"/>
                    <a:pt x="3" y="25"/>
                    <a:pt x="6" y="25"/>
                  </a:cubicBezTo>
                  <a:cubicBezTo>
                    <a:pt x="39" y="25"/>
                    <a:pt x="73" y="25"/>
                    <a:pt x="107" y="25"/>
                  </a:cubicBezTo>
                  <a:cubicBezTo>
                    <a:pt x="111" y="25"/>
                    <a:pt x="115" y="24"/>
                    <a:pt x="119" y="24"/>
                  </a:cubicBezTo>
                  <a:cubicBezTo>
                    <a:pt x="126" y="24"/>
                    <a:pt x="128" y="20"/>
                    <a:pt x="128" y="14"/>
                  </a:cubicBezTo>
                  <a:cubicBezTo>
                    <a:pt x="128" y="9"/>
                    <a:pt x="125" y="5"/>
                    <a:pt x="118" y="5"/>
                  </a:cubicBezTo>
                  <a:cubicBezTo>
                    <a:pt x="112" y="4"/>
                    <a:pt x="105" y="8"/>
                    <a:pt x="100" y="1"/>
                  </a:cubicBezTo>
                  <a:cubicBezTo>
                    <a:pt x="106" y="1"/>
                    <a:pt x="112" y="1"/>
                    <a:pt x="119" y="0"/>
                  </a:cubicBezTo>
                  <a:cubicBezTo>
                    <a:pt x="128" y="0"/>
                    <a:pt x="133" y="5"/>
                    <a:pt x="133" y="14"/>
                  </a:cubicBezTo>
                  <a:cubicBezTo>
                    <a:pt x="134" y="24"/>
                    <a:pt x="128" y="29"/>
                    <a:pt x="118" y="29"/>
                  </a:cubicBezTo>
                  <a:cubicBezTo>
                    <a:pt x="79" y="29"/>
                    <a:pt x="40" y="29"/>
                    <a:pt x="0" y="29"/>
                  </a:cubicBezTo>
                  <a:close/>
                </a:path>
              </a:pathLst>
            </a:custGeom>
            <a:solidFill>
              <a:srgbClr val="52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DB61C8D1-ACB5-4C29-9D63-D9E124D1676D}"/>
                </a:ext>
              </a:extLst>
            </p:cNvPr>
            <p:cNvSpPr/>
            <p:nvPr/>
          </p:nvSpPr>
          <p:spPr bwMode="auto">
            <a:xfrm>
              <a:off x="3651250" y="1281113"/>
              <a:ext cx="120650" cy="15875"/>
            </a:xfrm>
            <a:custGeom>
              <a:avLst/>
              <a:gdLst>
                <a:gd name="T0" fmla="*/ 188 w 196"/>
                <a:gd name="T1" fmla="*/ 25 h 25"/>
                <a:gd name="T2" fmla="*/ 187 w 196"/>
                <a:gd name="T3" fmla="*/ 20 h 25"/>
                <a:gd name="T4" fmla="*/ 175 w 196"/>
                <a:gd name="T5" fmla="*/ 3 h 25"/>
                <a:gd name="T6" fmla="*/ 5 w 196"/>
                <a:gd name="T7" fmla="*/ 3 h 25"/>
                <a:gd name="T8" fmla="*/ 0 w 196"/>
                <a:gd name="T9" fmla="*/ 0 h 25"/>
                <a:gd name="T10" fmla="*/ 170 w 196"/>
                <a:gd name="T11" fmla="*/ 0 h 25"/>
                <a:gd name="T12" fmla="*/ 180 w 196"/>
                <a:gd name="T13" fmla="*/ 0 h 25"/>
                <a:gd name="T14" fmla="*/ 194 w 196"/>
                <a:gd name="T15" fmla="*/ 10 h 25"/>
                <a:gd name="T16" fmla="*/ 188 w 1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">
                  <a:moveTo>
                    <a:pt x="188" y="25"/>
                  </a:moveTo>
                  <a:cubicBezTo>
                    <a:pt x="186" y="24"/>
                    <a:pt x="186" y="22"/>
                    <a:pt x="187" y="20"/>
                  </a:cubicBezTo>
                  <a:cubicBezTo>
                    <a:pt x="192" y="7"/>
                    <a:pt x="188" y="3"/>
                    <a:pt x="175" y="3"/>
                  </a:cubicBezTo>
                  <a:cubicBezTo>
                    <a:pt x="118" y="3"/>
                    <a:pt x="62" y="3"/>
                    <a:pt x="5" y="3"/>
                  </a:cubicBezTo>
                  <a:cubicBezTo>
                    <a:pt x="2" y="3"/>
                    <a:pt x="0" y="4"/>
                    <a:pt x="0" y="0"/>
                  </a:cubicBezTo>
                  <a:cubicBezTo>
                    <a:pt x="57" y="0"/>
                    <a:pt x="114" y="0"/>
                    <a:pt x="170" y="0"/>
                  </a:cubicBezTo>
                  <a:cubicBezTo>
                    <a:pt x="174" y="0"/>
                    <a:pt x="177" y="0"/>
                    <a:pt x="180" y="0"/>
                  </a:cubicBezTo>
                  <a:cubicBezTo>
                    <a:pt x="187" y="0"/>
                    <a:pt x="192" y="3"/>
                    <a:pt x="194" y="10"/>
                  </a:cubicBezTo>
                  <a:cubicBezTo>
                    <a:pt x="196" y="16"/>
                    <a:pt x="194" y="22"/>
                    <a:pt x="188" y="25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B91C3C23-D2CD-4DD0-B49D-C48AAF81B3AB}"/>
                </a:ext>
              </a:extLst>
            </p:cNvPr>
            <p:cNvSpPr/>
            <p:nvPr/>
          </p:nvSpPr>
          <p:spPr bwMode="auto">
            <a:xfrm>
              <a:off x="3681413" y="1463675"/>
              <a:ext cx="17462" cy="22225"/>
            </a:xfrm>
            <a:custGeom>
              <a:avLst/>
              <a:gdLst>
                <a:gd name="T0" fmla="*/ 10 w 28"/>
                <a:gd name="T1" fmla="*/ 36 h 36"/>
                <a:gd name="T2" fmla="*/ 8 w 28"/>
                <a:gd name="T3" fmla="*/ 6 h 36"/>
                <a:gd name="T4" fmla="*/ 18 w 28"/>
                <a:gd name="T5" fmla="*/ 2 h 36"/>
                <a:gd name="T6" fmla="*/ 27 w 28"/>
                <a:gd name="T7" fmla="*/ 5 h 36"/>
                <a:gd name="T8" fmla="*/ 23 w 28"/>
                <a:gd name="T9" fmla="*/ 12 h 36"/>
                <a:gd name="T10" fmla="*/ 21 w 28"/>
                <a:gd name="T11" fmla="*/ 25 h 36"/>
                <a:gd name="T12" fmla="*/ 10 w 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10" y="36"/>
                  </a:moveTo>
                  <a:cubicBezTo>
                    <a:pt x="1" y="24"/>
                    <a:pt x="0" y="15"/>
                    <a:pt x="8" y="6"/>
                  </a:cubicBezTo>
                  <a:cubicBezTo>
                    <a:pt x="11" y="4"/>
                    <a:pt x="14" y="2"/>
                    <a:pt x="18" y="2"/>
                  </a:cubicBezTo>
                  <a:cubicBezTo>
                    <a:pt x="21" y="2"/>
                    <a:pt x="25" y="0"/>
                    <a:pt x="27" y="5"/>
                  </a:cubicBezTo>
                  <a:cubicBezTo>
                    <a:pt x="28" y="8"/>
                    <a:pt x="24" y="10"/>
                    <a:pt x="23" y="12"/>
                  </a:cubicBezTo>
                  <a:cubicBezTo>
                    <a:pt x="20" y="16"/>
                    <a:pt x="12" y="19"/>
                    <a:pt x="21" y="25"/>
                  </a:cubicBezTo>
                  <a:cubicBezTo>
                    <a:pt x="18" y="29"/>
                    <a:pt x="14" y="33"/>
                    <a:pt x="10" y="36"/>
                  </a:cubicBezTo>
                  <a:close/>
                </a:path>
              </a:pathLst>
            </a:custGeom>
            <a:solidFill>
              <a:srgbClr val="3A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B0139057-A889-430E-B5E7-7E0FA8C90F99}"/>
                </a:ext>
              </a:extLst>
            </p:cNvPr>
            <p:cNvSpPr/>
            <p:nvPr/>
          </p:nvSpPr>
          <p:spPr bwMode="auto">
            <a:xfrm>
              <a:off x="3648075" y="1471613"/>
              <a:ext cx="11112" cy="22225"/>
            </a:xfrm>
            <a:custGeom>
              <a:avLst/>
              <a:gdLst>
                <a:gd name="T0" fmla="*/ 17 w 20"/>
                <a:gd name="T1" fmla="*/ 0 h 36"/>
                <a:gd name="T2" fmla="*/ 19 w 20"/>
                <a:gd name="T3" fmla="*/ 27 h 36"/>
                <a:gd name="T4" fmla="*/ 12 w 20"/>
                <a:gd name="T5" fmla="*/ 36 h 36"/>
                <a:gd name="T6" fmla="*/ 2 w 20"/>
                <a:gd name="T7" fmla="*/ 26 h 36"/>
                <a:gd name="T8" fmla="*/ 0 w 20"/>
                <a:gd name="T9" fmla="*/ 20 h 36"/>
                <a:gd name="T10" fmla="*/ 17 w 2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7" y="0"/>
                  </a:moveTo>
                  <a:cubicBezTo>
                    <a:pt x="20" y="9"/>
                    <a:pt x="20" y="18"/>
                    <a:pt x="19" y="27"/>
                  </a:cubicBezTo>
                  <a:cubicBezTo>
                    <a:pt x="18" y="30"/>
                    <a:pt x="18" y="36"/>
                    <a:pt x="12" y="36"/>
                  </a:cubicBezTo>
                  <a:cubicBezTo>
                    <a:pt x="5" y="36"/>
                    <a:pt x="2" y="33"/>
                    <a:pt x="2" y="26"/>
                  </a:cubicBezTo>
                  <a:cubicBezTo>
                    <a:pt x="1" y="24"/>
                    <a:pt x="2" y="22"/>
                    <a:pt x="0" y="20"/>
                  </a:cubicBezTo>
                  <a:cubicBezTo>
                    <a:pt x="5" y="13"/>
                    <a:pt x="10" y="6"/>
                    <a:pt x="17" y="0"/>
                  </a:cubicBezTo>
                  <a:close/>
                </a:path>
              </a:pathLst>
            </a:custGeom>
            <a:solidFill>
              <a:srgbClr val="36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935F2EA2-26DE-4AA4-9CED-3246003123C2}"/>
                </a:ext>
              </a:extLst>
            </p:cNvPr>
            <p:cNvSpPr/>
            <p:nvPr/>
          </p:nvSpPr>
          <p:spPr bwMode="auto">
            <a:xfrm>
              <a:off x="3646488" y="1271588"/>
              <a:ext cx="7937" cy="11113"/>
            </a:xfrm>
            <a:custGeom>
              <a:avLst/>
              <a:gdLst>
                <a:gd name="T0" fmla="*/ 7 w 12"/>
                <a:gd name="T1" fmla="*/ 13 h 18"/>
                <a:gd name="T2" fmla="*/ 4 w 12"/>
                <a:gd name="T3" fmla="*/ 17 h 18"/>
                <a:gd name="T4" fmla="*/ 2 w 12"/>
                <a:gd name="T5" fmla="*/ 14 h 18"/>
                <a:gd name="T6" fmla="*/ 12 w 12"/>
                <a:gd name="T7" fmla="*/ 0 h 18"/>
                <a:gd name="T8" fmla="*/ 7 w 12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7" y="13"/>
                  </a:moveTo>
                  <a:cubicBezTo>
                    <a:pt x="6" y="15"/>
                    <a:pt x="5" y="17"/>
                    <a:pt x="4" y="17"/>
                  </a:cubicBezTo>
                  <a:cubicBezTo>
                    <a:pt x="1" y="18"/>
                    <a:pt x="2" y="15"/>
                    <a:pt x="2" y="14"/>
                  </a:cubicBezTo>
                  <a:cubicBezTo>
                    <a:pt x="0" y="6"/>
                    <a:pt x="3" y="1"/>
                    <a:pt x="12" y="0"/>
                  </a:cubicBezTo>
                  <a:cubicBezTo>
                    <a:pt x="11" y="5"/>
                    <a:pt x="10" y="9"/>
                    <a:pt x="7" y="13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416F1A6-DF4E-489F-8BB0-0E879947AFEA}"/>
                </a:ext>
              </a:extLst>
            </p:cNvPr>
            <p:cNvSpPr/>
            <p:nvPr/>
          </p:nvSpPr>
          <p:spPr bwMode="auto">
            <a:xfrm>
              <a:off x="3675063" y="1452563"/>
              <a:ext cx="31750" cy="36513"/>
            </a:xfrm>
            <a:custGeom>
              <a:avLst/>
              <a:gdLst>
                <a:gd name="T0" fmla="*/ 13 w 52"/>
                <a:gd name="T1" fmla="*/ 58 h 58"/>
                <a:gd name="T2" fmla="*/ 2 w 52"/>
                <a:gd name="T3" fmla="*/ 42 h 58"/>
                <a:gd name="T4" fmla="*/ 16 w 52"/>
                <a:gd name="T5" fmla="*/ 8 h 58"/>
                <a:gd name="T6" fmla="*/ 52 w 52"/>
                <a:gd name="T7" fmla="*/ 18 h 58"/>
                <a:gd name="T8" fmla="*/ 32 w 52"/>
                <a:gd name="T9" fmla="*/ 9 h 58"/>
                <a:gd name="T10" fmla="*/ 9 w 52"/>
                <a:gd name="T11" fmla="*/ 20 h 58"/>
                <a:gd name="T12" fmla="*/ 9 w 52"/>
                <a:gd name="T13" fmla="*/ 51 h 58"/>
                <a:gd name="T14" fmla="*/ 13 w 52"/>
                <a:gd name="T15" fmla="*/ 58 h 58"/>
                <a:gd name="T16" fmla="*/ 13 w 5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7">
                  <a:moveTo>
                    <a:pt x="13" y="58"/>
                  </a:moveTo>
                  <a:cubicBezTo>
                    <a:pt x="5" y="56"/>
                    <a:pt x="3" y="49"/>
                    <a:pt x="2" y="42"/>
                  </a:cubicBezTo>
                  <a:cubicBezTo>
                    <a:pt x="0" y="28"/>
                    <a:pt x="4" y="16"/>
                    <a:pt x="16" y="8"/>
                  </a:cubicBezTo>
                  <a:cubicBezTo>
                    <a:pt x="27" y="0"/>
                    <a:pt x="45" y="5"/>
                    <a:pt x="52" y="18"/>
                  </a:cubicBezTo>
                  <a:cubicBezTo>
                    <a:pt x="45" y="14"/>
                    <a:pt x="40" y="9"/>
                    <a:pt x="32" y="9"/>
                  </a:cubicBezTo>
                  <a:cubicBezTo>
                    <a:pt x="22" y="9"/>
                    <a:pt x="13" y="11"/>
                    <a:pt x="9" y="20"/>
                  </a:cubicBezTo>
                  <a:cubicBezTo>
                    <a:pt x="4" y="30"/>
                    <a:pt x="4" y="41"/>
                    <a:pt x="9" y="51"/>
                  </a:cubicBezTo>
                  <a:cubicBezTo>
                    <a:pt x="10" y="53"/>
                    <a:pt x="13" y="55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</a:path>
              </a:pathLst>
            </a:custGeom>
            <a:solidFill>
              <a:srgbClr val="42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10FDBA8B-8E4A-4548-96E8-578E23E371BF}"/>
              </a:ext>
            </a:extLst>
          </p:cNvPr>
          <p:cNvGrpSpPr/>
          <p:nvPr/>
        </p:nvGrpSpPr>
        <p:grpSpPr>
          <a:xfrm>
            <a:off x="1094130" y="1889981"/>
            <a:ext cx="674687" cy="830262"/>
            <a:chOff x="3468688" y="1036638"/>
            <a:chExt cx="674687" cy="830262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A90CFA27-4EB0-4DFA-BAC8-CC373659FBCD}"/>
                </a:ext>
              </a:extLst>
            </p:cNvPr>
            <p:cNvSpPr/>
            <p:nvPr/>
          </p:nvSpPr>
          <p:spPr bwMode="auto">
            <a:xfrm>
              <a:off x="3468688" y="1144588"/>
              <a:ext cx="498475" cy="503238"/>
            </a:xfrm>
            <a:custGeom>
              <a:avLst/>
              <a:gdLst>
                <a:gd name="T0" fmla="*/ 789 w 810"/>
                <a:gd name="T1" fmla="*/ 528 h 817"/>
                <a:gd name="T2" fmla="*/ 742 w 810"/>
                <a:gd name="T3" fmla="*/ 631 h 817"/>
                <a:gd name="T4" fmla="*/ 380 w 810"/>
                <a:gd name="T5" fmla="*/ 806 h 817"/>
                <a:gd name="T6" fmla="*/ 31 w 810"/>
                <a:gd name="T7" fmla="*/ 479 h 817"/>
                <a:gd name="T8" fmla="*/ 349 w 810"/>
                <a:gd name="T9" fmla="*/ 35 h 817"/>
                <a:gd name="T10" fmla="*/ 793 w 810"/>
                <a:gd name="T11" fmla="*/ 320 h 817"/>
                <a:gd name="T12" fmla="*/ 794 w 810"/>
                <a:gd name="T13" fmla="*/ 508 h 817"/>
                <a:gd name="T14" fmla="*/ 741 w 810"/>
                <a:gd name="T15" fmla="*/ 505 h 817"/>
                <a:gd name="T16" fmla="*/ 741 w 810"/>
                <a:gd name="T17" fmla="*/ 491 h 817"/>
                <a:gd name="T18" fmla="*/ 750 w 810"/>
                <a:gd name="T19" fmla="*/ 414 h 817"/>
                <a:gd name="T20" fmla="*/ 662 w 810"/>
                <a:gd name="T21" fmla="*/ 194 h 817"/>
                <a:gd name="T22" fmla="*/ 447 w 810"/>
                <a:gd name="T23" fmla="*/ 87 h 817"/>
                <a:gd name="T24" fmla="*/ 252 w 810"/>
                <a:gd name="T25" fmla="*/ 128 h 817"/>
                <a:gd name="T26" fmla="*/ 118 w 810"/>
                <a:gd name="T27" fmla="*/ 270 h 817"/>
                <a:gd name="T28" fmla="*/ 135 w 810"/>
                <a:gd name="T29" fmla="*/ 599 h 817"/>
                <a:gd name="T30" fmla="*/ 370 w 810"/>
                <a:gd name="T31" fmla="*/ 749 h 817"/>
                <a:gd name="T32" fmla="*/ 590 w 810"/>
                <a:gd name="T33" fmla="*/ 704 h 817"/>
                <a:gd name="T34" fmla="*/ 712 w 810"/>
                <a:gd name="T35" fmla="*/ 572 h 817"/>
                <a:gd name="T36" fmla="*/ 723 w 810"/>
                <a:gd name="T37" fmla="*/ 558 h 817"/>
                <a:gd name="T38" fmla="*/ 728 w 810"/>
                <a:gd name="T39" fmla="*/ 561 h 817"/>
                <a:gd name="T40" fmla="*/ 739 w 810"/>
                <a:gd name="T41" fmla="*/ 556 h 817"/>
                <a:gd name="T42" fmla="*/ 738 w 810"/>
                <a:gd name="T43" fmla="*/ 542 h 817"/>
                <a:gd name="T44" fmla="*/ 738 w 810"/>
                <a:gd name="T45" fmla="*/ 532 h 817"/>
                <a:gd name="T46" fmla="*/ 749 w 810"/>
                <a:gd name="T47" fmla="*/ 522 h 817"/>
                <a:gd name="T48" fmla="*/ 760 w 810"/>
                <a:gd name="T49" fmla="*/ 533 h 817"/>
                <a:gd name="T50" fmla="*/ 760 w 810"/>
                <a:gd name="T51" fmla="*/ 556 h 817"/>
                <a:gd name="T52" fmla="*/ 766 w 810"/>
                <a:gd name="T53" fmla="*/ 564 h 817"/>
                <a:gd name="T54" fmla="*/ 772 w 810"/>
                <a:gd name="T55" fmla="*/ 556 h 817"/>
                <a:gd name="T56" fmla="*/ 773 w 810"/>
                <a:gd name="T57" fmla="*/ 531 h 817"/>
                <a:gd name="T58" fmla="*/ 780 w 810"/>
                <a:gd name="T59" fmla="*/ 522 h 817"/>
                <a:gd name="T60" fmla="*/ 789 w 810"/>
                <a:gd name="T61" fmla="*/ 52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0" h="817">
                  <a:moveTo>
                    <a:pt x="789" y="528"/>
                  </a:moveTo>
                  <a:cubicBezTo>
                    <a:pt x="779" y="566"/>
                    <a:pt x="763" y="600"/>
                    <a:pt x="742" y="631"/>
                  </a:cubicBezTo>
                  <a:cubicBezTo>
                    <a:pt x="655" y="758"/>
                    <a:pt x="533" y="817"/>
                    <a:pt x="380" y="806"/>
                  </a:cubicBezTo>
                  <a:cubicBezTo>
                    <a:pt x="204" y="793"/>
                    <a:pt x="57" y="654"/>
                    <a:pt x="31" y="479"/>
                  </a:cubicBezTo>
                  <a:cubicBezTo>
                    <a:pt x="0" y="267"/>
                    <a:pt x="139" y="72"/>
                    <a:pt x="349" y="35"/>
                  </a:cubicBezTo>
                  <a:cubicBezTo>
                    <a:pt x="547" y="0"/>
                    <a:pt x="743" y="125"/>
                    <a:pt x="793" y="320"/>
                  </a:cubicBezTo>
                  <a:cubicBezTo>
                    <a:pt x="809" y="382"/>
                    <a:pt x="810" y="445"/>
                    <a:pt x="794" y="508"/>
                  </a:cubicBezTo>
                  <a:cubicBezTo>
                    <a:pt x="777" y="508"/>
                    <a:pt x="758" y="514"/>
                    <a:pt x="741" y="505"/>
                  </a:cubicBezTo>
                  <a:cubicBezTo>
                    <a:pt x="738" y="501"/>
                    <a:pt x="740" y="496"/>
                    <a:pt x="741" y="491"/>
                  </a:cubicBezTo>
                  <a:cubicBezTo>
                    <a:pt x="747" y="466"/>
                    <a:pt x="751" y="440"/>
                    <a:pt x="750" y="414"/>
                  </a:cubicBezTo>
                  <a:cubicBezTo>
                    <a:pt x="746" y="330"/>
                    <a:pt x="719" y="256"/>
                    <a:pt x="662" y="194"/>
                  </a:cubicBezTo>
                  <a:cubicBezTo>
                    <a:pt x="603" y="131"/>
                    <a:pt x="532" y="95"/>
                    <a:pt x="447" y="87"/>
                  </a:cubicBezTo>
                  <a:cubicBezTo>
                    <a:pt x="378" y="80"/>
                    <a:pt x="313" y="93"/>
                    <a:pt x="252" y="128"/>
                  </a:cubicBezTo>
                  <a:cubicBezTo>
                    <a:pt x="193" y="162"/>
                    <a:pt x="147" y="209"/>
                    <a:pt x="118" y="270"/>
                  </a:cubicBezTo>
                  <a:cubicBezTo>
                    <a:pt x="64" y="382"/>
                    <a:pt x="69" y="493"/>
                    <a:pt x="135" y="599"/>
                  </a:cubicBezTo>
                  <a:cubicBezTo>
                    <a:pt x="189" y="685"/>
                    <a:pt x="269" y="734"/>
                    <a:pt x="370" y="749"/>
                  </a:cubicBezTo>
                  <a:cubicBezTo>
                    <a:pt x="448" y="761"/>
                    <a:pt x="522" y="744"/>
                    <a:pt x="590" y="704"/>
                  </a:cubicBezTo>
                  <a:cubicBezTo>
                    <a:pt x="643" y="672"/>
                    <a:pt x="683" y="627"/>
                    <a:pt x="712" y="572"/>
                  </a:cubicBezTo>
                  <a:cubicBezTo>
                    <a:pt x="715" y="567"/>
                    <a:pt x="716" y="560"/>
                    <a:pt x="723" y="558"/>
                  </a:cubicBezTo>
                  <a:cubicBezTo>
                    <a:pt x="725" y="559"/>
                    <a:pt x="726" y="560"/>
                    <a:pt x="728" y="561"/>
                  </a:cubicBezTo>
                  <a:cubicBezTo>
                    <a:pt x="735" y="566"/>
                    <a:pt x="738" y="564"/>
                    <a:pt x="739" y="556"/>
                  </a:cubicBezTo>
                  <a:cubicBezTo>
                    <a:pt x="739" y="551"/>
                    <a:pt x="739" y="546"/>
                    <a:pt x="738" y="542"/>
                  </a:cubicBezTo>
                  <a:cubicBezTo>
                    <a:pt x="737" y="538"/>
                    <a:pt x="737" y="535"/>
                    <a:pt x="738" y="532"/>
                  </a:cubicBezTo>
                  <a:cubicBezTo>
                    <a:pt x="739" y="526"/>
                    <a:pt x="743" y="522"/>
                    <a:pt x="749" y="522"/>
                  </a:cubicBezTo>
                  <a:cubicBezTo>
                    <a:pt x="756" y="522"/>
                    <a:pt x="759" y="527"/>
                    <a:pt x="760" y="533"/>
                  </a:cubicBezTo>
                  <a:cubicBezTo>
                    <a:pt x="761" y="540"/>
                    <a:pt x="760" y="548"/>
                    <a:pt x="760" y="556"/>
                  </a:cubicBezTo>
                  <a:cubicBezTo>
                    <a:pt x="761" y="560"/>
                    <a:pt x="761" y="564"/>
                    <a:pt x="766" y="564"/>
                  </a:cubicBezTo>
                  <a:cubicBezTo>
                    <a:pt x="771" y="564"/>
                    <a:pt x="771" y="560"/>
                    <a:pt x="772" y="556"/>
                  </a:cubicBezTo>
                  <a:cubicBezTo>
                    <a:pt x="773" y="548"/>
                    <a:pt x="772" y="539"/>
                    <a:pt x="773" y="531"/>
                  </a:cubicBezTo>
                  <a:cubicBezTo>
                    <a:pt x="773" y="527"/>
                    <a:pt x="775" y="523"/>
                    <a:pt x="780" y="522"/>
                  </a:cubicBezTo>
                  <a:cubicBezTo>
                    <a:pt x="784" y="522"/>
                    <a:pt x="789" y="522"/>
                    <a:pt x="789" y="528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BEC215D0-CEAF-4422-B3B9-B2F8FB968157}"/>
                </a:ext>
              </a:extLst>
            </p:cNvPr>
            <p:cNvSpPr/>
            <p:nvPr/>
          </p:nvSpPr>
          <p:spPr bwMode="auto">
            <a:xfrm>
              <a:off x="3875088" y="1587500"/>
              <a:ext cx="268287" cy="279400"/>
            </a:xfrm>
            <a:custGeom>
              <a:avLst/>
              <a:gdLst>
                <a:gd name="T0" fmla="*/ 102 w 437"/>
                <a:gd name="T1" fmla="*/ 178 h 455"/>
                <a:gd name="T2" fmla="*/ 8 w 437"/>
                <a:gd name="T3" fmla="*/ 71 h 455"/>
                <a:gd name="T4" fmla="*/ 7 w 437"/>
                <a:gd name="T5" fmla="*/ 61 h 455"/>
                <a:gd name="T6" fmla="*/ 78 w 437"/>
                <a:gd name="T7" fmla="*/ 0 h 455"/>
                <a:gd name="T8" fmla="*/ 170 w 437"/>
                <a:gd name="T9" fmla="*/ 104 h 455"/>
                <a:gd name="T10" fmla="*/ 186 w 437"/>
                <a:gd name="T11" fmla="*/ 106 h 455"/>
                <a:gd name="T12" fmla="*/ 222 w 437"/>
                <a:gd name="T13" fmla="*/ 98 h 455"/>
                <a:gd name="T14" fmla="*/ 234 w 437"/>
                <a:gd name="T15" fmla="*/ 137 h 455"/>
                <a:gd name="T16" fmla="*/ 237 w 437"/>
                <a:gd name="T17" fmla="*/ 143 h 455"/>
                <a:gd name="T18" fmla="*/ 277 w 437"/>
                <a:gd name="T19" fmla="*/ 183 h 455"/>
                <a:gd name="T20" fmla="*/ 396 w 437"/>
                <a:gd name="T21" fmla="*/ 319 h 455"/>
                <a:gd name="T22" fmla="*/ 355 w 437"/>
                <a:gd name="T23" fmla="*/ 448 h 455"/>
                <a:gd name="T24" fmla="*/ 280 w 437"/>
                <a:gd name="T25" fmla="*/ 424 h 455"/>
                <a:gd name="T26" fmla="*/ 139 w 437"/>
                <a:gd name="T27" fmla="*/ 264 h 455"/>
                <a:gd name="T28" fmla="*/ 135 w 437"/>
                <a:gd name="T29" fmla="*/ 259 h 455"/>
                <a:gd name="T30" fmla="*/ 104 w 437"/>
                <a:gd name="T31" fmla="*/ 239 h 455"/>
                <a:gd name="T32" fmla="*/ 81 w 437"/>
                <a:gd name="T33" fmla="*/ 217 h 455"/>
                <a:gd name="T34" fmla="*/ 89 w 437"/>
                <a:gd name="T35" fmla="*/ 190 h 455"/>
                <a:gd name="T36" fmla="*/ 102 w 437"/>
                <a:gd name="T37" fmla="*/ 17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55">
                  <a:moveTo>
                    <a:pt x="102" y="178"/>
                  </a:moveTo>
                  <a:cubicBezTo>
                    <a:pt x="70" y="142"/>
                    <a:pt x="39" y="107"/>
                    <a:pt x="8" y="71"/>
                  </a:cubicBezTo>
                  <a:cubicBezTo>
                    <a:pt x="5" y="68"/>
                    <a:pt x="0" y="66"/>
                    <a:pt x="7" y="61"/>
                  </a:cubicBezTo>
                  <a:cubicBezTo>
                    <a:pt x="33" y="43"/>
                    <a:pt x="57" y="23"/>
                    <a:pt x="78" y="0"/>
                  </a:cubicBezTo>
                  <a:cubicBezTo>
                    <a:pt x="109" y="35"/>
                    <a:pt x="140" y="69"/>
                    <a:pt x="170" y="104"/>
                  </a:cubicBezTo>
                  <a:cubicBezTo>
                    <a:pt x="175" y="111"/>
                    <a:pt x="179" y="113"/>
                    <a:pt x="186" y="106"/>
                  </a:cubicBezTo>
                  <a:cubicBezTo>
                    <a:pt x="199" y="92"/>
                    <a:pt x="210" y="91"/>
                    <a:pt x="222" y="98"/>
                  </a:cubicBezTo>
                  <a:cubicBezTo>
                    <a:pt x="236" y="107"/>
                    <a:pt x="240" y="120"/>
                    <a:pt x="234" y="137"/>
                  </a:cubicBezTo>
                  <a:cubicBezTo>
                    <a:pt x="233" y="141"/>
                    <a:pt x="234" y="142"/>
                    <a:pt x="237" y="143"/>
                  </a:cubicBezTo>
                  <a:cubicBezTo>
                    <a:pt x="253" y="153"/>
                    <a:pt x="264" y="169"/>
                    <a:pt x="277" y="183"/>
                  </a:cubicBezTo>
                  <a:cubicBezTo>
                    <a:pt x="317" y="228"/>
                    <a:pt x="356" y="273"/>
                    <a:pt x="396" y="319"/>
                  </a:cubicBezTo>
                  <a:cubicBezTo>
                    <a:pt x="437" y="365"/>
                    <a:pt x="415" y="434"/>
                    <a:pt x="355" y="448"/>
                  </a:cubicBezTo>
                  <a:cubicBezTo>
                    <a:pt x="325" y="455"/>
                    <a:pt x="299" y="446"/>
                    <a:pt x="280" y="424"/>
                  </a:cubicBezTo>
                  <a:cubicBezTo>
                    <a:pt x="232" y="371"/>
                    <a:pt x="186" y="317"/>
                    <a:pt x="139" y="264"/>
                  </a:cubicBezTo>
                  <a:cubicBezTo>
                    <a:pt x="137" y="262"/>
                    <a:pt x="136" y="260"/>
                    <a:pt x="135" y="259"/>
                  </a:cubicBezTo>
                  <a:cubicBezTo>
                    <a:pt x="128" y="246"/>
                    <a:pt x="123" y="235"/>
                    <a:pt x="104" y="239"/>
                  </a:cubicBezTo>
                  <a:cubicBezTo>
                    <a:pt x="92" y="241"/>
                    <a:pt x="85" y="228"/>
                    <a:pt x="81" y="217"/>
                  </a:cubicBezTo>
                  <a:cubicBezTo>
                    <a:pt x="77" y="207"/>
                    <a:pt x="80" y="198"/>
                    <a:pt x="89" y="190"/>
                  </a:cubicBezTo>
                  <a:cubicBezTo>
                    <a:pt x="93" y="186"/>
                    <a:pt x="97" y="183"/>
                    <a:pt x="102" y="178"/>
                  </a:cubicBezTo>
                  <a:close/>
                </a:path>
              </a:pathLst>
            </a:custGeom>
            <a:solidFill>
              <a:srgbClr val="1D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F8DA4E38-87D7-441C-BB2D-E1DF942AD09C}"/>
                </a:ext>
              </a:extLst>
            </p:cNvPr>
            <p:cNvSpPr/>
            <p:nvPr/>
          </p:nvSpPr>
          <p:spPr bwMode="auto">
            <a:xfrm>
              <a:off x="3675063" y="1036638"/>
              <a:ext cx="157162" cy="109538"/>
            </a:xfrm>
            <a:custGeom>
              <a:avLst/>
              <a:gdLst>
                <a:gd name="T0" fmla="*/ 10 w 257"/>
                <a:gd name="T1" fmla="*/ 66 h 176"/>
                <a:gd name="T2" fmla="*/ 13 w 257"/>
                <a:gd name="T3" fmla="*/ 41 h 176"/>
                <a:gd name="T4" fmla="*/ 26 w 257"/>
                <a:gd name="T5" fmla="*/ 42 h 176"/>
                <a:gd name="T6" fmla="*/ 193 w 257"/>
                <a:gd name="T7" fmla="*/ 42 h 176"/>
                <a:gd name="T8" fmla="*/ 195 w 257"/>
                <a:gd name="T9" fmla="*/ 43 h 176"/>
                <a:gd name="T10" fmla="*/ 195 w 257"/>
                <a:gd name="T11" fmla="*/ 42 h 176"/>
                <a:gd name="T12" fmla="*/ 20 w 257"/>
                <a:gd name="T13" fmla="*/ 42 h 176"/>
                <a:gd name="T14" fmla="*/ 15 w 257"/>
                <a:gd name="T15" fmla="*/ 41 h 176"/>
                <a:gd name="T16" fmla="*/ 27 w 257"/>
                <a:gd name="T17" fmla="*/ 40 h 176"/>
                <a:gd name="T18" fmla="*/ 195 w 257"/>
                <a:gd name="T19" fmla="*/ 40 h 176"/>
                <a:gd name="T20" fmla="*/ 208 w 257"/>
                <a:gd name="T21" fmla="*/ 28 h 176"/>
                <a:gd name="T22" fmla="*/ 230 w 257"/>
                <a:gd name="T23" fmla="*/ 1 h 176"/>
                <a:gd name="T24" fmla="*/ 257 w 257"/>
                <a:gd name="T25" fmla="*/ 26 h 176"/>
                <a:gd name="T26" fmla="*/ 233 w 257"/>
                <a:gd name="T27" fmla="*/ 112 h 176"/>
                <a:gd name="T28" fmla="*/ 193 w 257"/>
                <a:gd name="T29" fmla="*/ 169 h 176"/>
                <a:gd name="T30" fmla="*/ 179 w 257"/>
                <a:gd name="T31" fmla="*/ 174 h 176"/>
                <a:gd name="T32" fmla="*/ 133 w 257"/>
                <a:gd name="T33" fmla="*/ 165 h 176"/>
                <a:gd name="T34" fmla="*/ 164 w 257"/>
                <a:gd name="T35" fmla="*/ 132 h 176"/>
                <a:gd name="T36" fmla="*/ 156 w 257"/>
                <a:gd name="T37" fmla="*/ 130 h 176"/>
                <a:gd name="T38" fmla="*/ 67 w 257"/>
                <a:gd name="T39" fmla="*/ 130 h 176"/>
                <a:gd name="T40" fmla="*/ 51 w 257"/>
                <a:gd name="T41" fmla="*/ 116 h 176"/>
                <a:gd name="T42" fmla="*/ 68 w 257"/>
                <a:gd name="T43" fmla="*/ 101 h 176"/>
                <a:gd name="T44" fmla="*/ 173 w 257"/>
                <a:gd name="T45" fmla="*/ 101 h 176"/>
                <a:gd name="T46" fmla="*/ 189 w 257"/>
                <a:gd name="T47" fmla="*/ 91 h 176"/>
                <a:gd name="T48" fmla="*/ 198 w 257"/>
                <a:gd name="T49" fmla="*/ 68 h 176"/>
                <a:gd name="T50" fmla="*/ 188 w 257"/>
                <a:gd name="T51" fmla="*/ 67 h 176"/>
                <a:gd name="T52" fmla="*/ 46 w 257"/>
                <a:gd name="T53" fmla="*/ 66 h 176"/>
                <a:gd name="T54" fmla="*/ 10 w 257"/>
                <a:gd name="T55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7" h="176">
                  <a:moveTo>
                    <a:pt x="10" y="66"/>
                  </a:moveTo>
                  <a:cubicBezTo>
                    <a:pt x="0" y="57"/>
                    <a:pt x="1" y="49"/>
                    <a:pt x="13" y="41"/>
                  </a:cubicBezTo>
                  <a:cubicBezTo>
                    <a:pt x="17" y="43"/>
                    <a:pt x="22" y="42"/>
                    <a:pt x="26" y="42"/>
                  </a:cubicBezTo>
                  <a:cubicBezTo>
                    <a:pt x="82" y="42"/>
                    <a:pt x="137" y="42"/>
                    <a:pt x="193" y="42"/>
                  </a:cubicBezTo>
                  <a:cubicBezTo>
                    <a:pt x="194" y="42"/>
                    <a:pt x="194" y="43"/>
                    <a:pt x="195" y="43"/>
                  </a:cubicBezTo>
                  <a:cubicBezTo>
                    <a:pt x="195" y="43"/>
                    <a:pt x="195" y="43"/>
                    <a:pt x="195" y="42"/>
                  </a:cubicBezTo>
                  <a:cubicBezTo>
                    <a:pt x="137" y="42"/>
                    <a:pt x="78" y="42"/>
                    <a:pt x="20" y="42"/>
                  </a:cubicBezTo>
                  <a:cubicBezTo>
                    <a:pt x="18" y="42"/>
                    <a:pt x="16" y="42"/>
                    <a:pt x="15" y="41"/>
                  </a:cubicBezTo>
                  <a:cubicBezTo>
                    <a:pt x="19" y="39"/>
                    <a:pt x="23" y="40"/>
                    <a:pt x="27" y="40"/>
                  </a:cubicBezTo>
                  <a:cubicBezTo>
                    <a:pt x="83" y="40"/>
                    <a:pt x="139" y="39"/>
                    <a:pt x="195" y="40"/>
                  </a:cubicBezTo>
                  <a:cubicBezTo>
                    <a:pt x="204" y="40"/>
                    <a:pt x="208" y="38"/>
                    <a:pt x="208" y="28"/>
                  </a:cubicBezTo>
                  <a:cubicBezTo>
                    <a:pt x="210" y="9"/>
                    <a:pt x="217" y="2"/>
                    <a:pt x="230" y="1"/>
                  </a:cubicBezTo>
                  <a:cubicBezTo>
                    <a:pt x="246" y="0"/>
                    <a:pt x="257" y="10"/>
                    <a:pt x="257" y="26"/>
                  </a:cubicBezTo>
                  <a:cubicBezTo>
                    <a:pt x="257" y="57"/>
                    <a:pt x="248" y="86"/>
                    <a:pt x="233" y="112"/>
                  </a:cubicBezTo>
                  <a:cubicBezTo>
                    <a:pt x="221" y="133"/>
                    <a:pt x="208" y="152"/>
                    <a:pt x="193" y="169"/>
                  </a:cubicBezTo>
                  <a:cubicBezTo>
                    <a:pt x="189" y="174"/>
                    <a:pt x="186" y="176"/>
                    <a:pt x="179" y="174"/>
                  </a:cubicBezTo>
                  <a:cubicBezTo>
                    <a:pt x="164" y="171"/>
                    <a:pt x="149" y="168"/>
                    <a:pt x="133" y="165"/>
                  </a:cubicBezTo>
                  <a:cubicBezTo>
                    <a:pt x="144" y="154"/>
                    <a:pt x="156" y="144"/>
                    <a:pt x="164" y="132"/>
                  </a:cubicBezTo>
                  <a:cubicBezTo>
                    <a:pt x="162" y="128"/>
                    <a:pt x="158" y="130"/>
                    <a:pt x="156" y="130"/>
                  </a:cubicBezTo>
                  <a:cubicBezTo>
                    <a:pt x="126" y="130"/>
                    <a:pt x="97" y="130"/>
                    <a:pt x="67" y="130"/>
                  </a:cubicBezTo>
                  <a:cubicBezTo>
                    <a:pt x="56" y="130"/>
                    <a:pt x="51" y="125"/>
                    <a:pt x="51" y="116"/>
                  </a:cubicBezTo>
                  <a:cubicBezTo>
                    <a:pt x="50" y="105"/>
                    <a:pt x="55" y="101"/>
                    <a:pt x="68" y="101"/>
                  </a:cubicBezTo>
                  <a:cubicBezTo>
                    <a:pt x="103" y="101"/>
                    <a:pt x="138" y="101"/>
                    <a:pt x="173" y="101"/>
                  </a:cubicBezTo>
                  <a:cubicBezTo>
                    <a:pt x="181" y="101"/>
                    <a:pt x="187" y="99"/>
                    <a:pt x="189" y="91"/>
                  </a:cubicBezTo>
                  <a:cubicBezTo>
                    <a:pt x="192" y="83"/>
                    <a:pt x="195" y="76"/>
                    <a:pt x="198" y="68"/>
                  </a:cubicBezTo>
                  <a:cubicBezTo>
                    <a:pt x="196" y="65"/>
                    <a:pt x="192" y="67"/>
                    <a:pt x="188" y="67"/>
                  </a:cubicBezTo>
                  <a:cubicBezTo>
                    <a:pt x="141" y="66"/>
                    <a:pt x="93" y="67"/>
                    <a:pt x="46" y="66"/>
                  </a:cubicBezTo>
                  <a:cubicBezTo>
                    <a:pt x="34" y="66"/>
                    <a:pt x="22" y="67"/>
                    <a:pt x="10" y="66"/>
                  </a:cubicBezTo>
                  <a:close/>
                </a:path>
              </a:pathLst>
            </a:custGeom>
            <a:solidFill>
              <a:srgbClr val="367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96B2BB4A-9214-4666-9069-F77DCFA0654E}"/>
                </a:ext>
              </a:extLst>
            </p:cNvPr>
            <p:cNvSpPr/>
            <p:nvPr/>
          </p:nvSpPr>
          <p:spPr bwMode="auto">
            <a:xfrm>
              <a:off x="3613150" y="1036638"/>
              <a:ext cx="80962" cy="109538"/>
            </a:xfrm>
            <a:custGeom>
              <a:avLst/>
              <a:gdLst>
                <a:gd name="T0" fmla="*/ 131 w 131"/>
                <a:gd name="T1" fmla="*/ 165 h 176"/>
                <a:gd name="T2" fmla="*/ 76 w 131"/>
                <a:gd name="T3" fmla="*/ 175 h 176"/>
                <a:gd name="T4" fmla="*/ 69 w 131"/>
                <a:gd name="T5" fmla="*/ 172 h 176"/>
                <a:gd name="T6" fmla="*/ 2 w 131"/>
                <a:gd name="T7" fmla="*/ 33 h 176"/>
                <a:gd name="T8" fmla="*/ 26 w 131"/>
                <a:gd name="T9" fmla="*/ 1 h 176"/>
                <a:gd name="T10" fmla="*/ 50 w 131"/>
                <a:gd name="T11" fmla="*/ 19 h 176"/>
                <a:gd name="T12" fmla="*/ 131 w 131"/>
                <a:gd name="T13" fmla="*/ 1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6">
                  <a:moveTo>
                    <a:pt x="131" y="165"/>
                  </a:moveTo>
                  <a:cubicBezTo>
                    <a:pt x="111" y="168"/>
                    <a:pt x="94" y="170"/>
                    <a:pt x="76" y="175"/>
                  </a:cubicBezTo>
                  <a:cubicBezTo>
                    <a:pt x="73" y="176"/>
                    <a:pt x="71" y="175"/>
                    <a:pt x="69" y="172"/>
                  </a:cubicBezTo>
                  <a:cubicBezTo>
                    <a:pt x="33" y="132"/>
                    <a:pt x="6" y="88"/>
                    <a:pt x="2" y="33"/>
                  </a:cubicBezTo>
                  <a:cubicBezTo>
                    <a:pt x="0" y="14"/>
                    <a:pt x="10" y="1"/>
                    <a:pt x="26" y="1"/>
                  </a:cubicBezTo>
                  <a:cubicBezTo>
                    <a:pt x="38" y="0"/>
                    <a:pt x="49" y="7"/>
                    <a:pt x="50" y="19"/>
                  </a:cubicBezTo>
                  <a:cubicBezTo>
                    <a:pt x="53" y="80"/>
                    <a:pt x="88" y="124"/>
                    <a:pt x="131" y="165"/>
                  </a:cubicBezTo>
                  <a:close/>
                </a:path>
              </a:pathLst>
            </a:custGeom>
            <a:solidFill>
              <a:srgbClr val="1A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23BF8D3B-EFC0-4314-A1CF-3DAB98D81E73}"/>
                </a:ext>
              </a:extLst>
            </p:cNvPr>
            <p:cNvSpPr/>
            <p:nvPr/>
          </p:nvSpPr>
          <p:spPr bwMode="auto">
            <a:xfrm>
              <a:off x="3914775" y="1455738"/>
              <a:ext cx="42862" cy="38100"/>
            </a:xfrm>
            <a:custGeom>
              <a:avLst/>
              <a:gdLst>
                <a:gd name="T0" fmla="*/ 17 w 69"/>
                <a:gd name="T1" fmla="*/ 0 h 60"/>
                <a:gd name="T2" fmla="*/ 63 w 69"/>
                <a:gd name="T3" fmla="*/ 0 h 60"/>
                <a:gd name="T4" fmla="*/ 69 w 69"/>
                <a:gd name="T5" fmla="*/ 2 h 60"/>
                <a:gd name="T6" fmla="*/ 65 w 69"/>
                <a:gd name="T7" fmla="*/ 17 h 60"/>
                <a:gd name="T8" fmla="*/ 59 w 69"/>
                <a:gd name="T9" fmla="*/ 16 h 60"/>
                <a:gd name="T10" fmla="*/ 48 w 69"/>
                <a:gd name="T11" fmla="*/ 24 h 60"/>
                <a:gd name="T12" fmla="*/ 48 w 69"/>
                <a:gd name="T13" fmla="*/ 47 h 60"/>
                <a:gd name="T14" fmla="*/ 41 w 69"/>
                <a:gd name="T15" fmla="*/ 58 h 60"/>
                <a:gd name="T16" fmla="*/ 35 w 69"/>
                <a:gd name="T17" fmla="*/ 48 h 60"/>
                <a:gd name="T18" fmla="*/ 35 w 69"/>
                <a:gd name="T19" fmla="*/ 30 h 60"/>
                <a:gd name="T20" fmla="*/ 24 w 69"/>
                <a:gd name="T21" fmla="*/ 15 h 60"/>
                <a:gd name="T22" fmla="*/ 13 w 69"/>
                <a:gd name="T23" fmla="*/ 33 h 60"/>
                <a:gd name="T24" fmla="*/ 14 w 69"/>
                <a:gd name="T25" fmla="*/ 48 h 60"/>
                <a:gd name="T26" fmla="*/ 7 w 69"/>
                <a:gd name="T27" fmla="*/ 59 h 60"/>
                <a:gd name="T28" fmla="*/ 1 w 69"/>
                <a:gd name="T29" fmla="*/ 48 h 60"/>
                <a:gd name="T30" fmla="*/ 1 w 69"/>
                <a:gd name="T31" fmla="*/ 40 h 60"/>
                <a:gd name="T32" fmla="*/ 13 w 69"/>
                <a:gd name="T33" fmla="*/ 3 h 60"/>
                <a:gd name="T34" fmla="*/ 17 w 69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0">
                  <a:moveTo>
                    <a:pt x="17" y="0"/>
                  </a:moveTo>
                  <a:cubicBezTo>
                    <a:pt x="32" y="0"/>
                    <a:pt x="48" y="0"/>
                    <a:pt x="63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68" y="7"/>
                    <a:pt x="68" y="13"/>
                    <a:pt x="65" y="17"/>
                  </a:cubicBezTo>
                  <a:cubicBezTo>
                    <a:pt x="63" y="18"/>
                    <a:pt x="61" y="17"/>
                    <a:pt x="59" y="16"/>
                  </a:cubicBezTo>
                  <a:cubicBezTo>
                    <a:pt x="52" y="14"/>
                    <a:pt x="48" y="17"/>
                    <a:pt x="48" y="24"/>
                  </a:cubicBezTo>
                  <a:cubicBezTo>
                    <a:pt x="48" y="32"/>
                    <a:pt x="48" y="40"/>
                    <a:pt x="48" y="47"/>
                  </a:cubicBezTo>
                  <a:cubicBezTo>
                    <a:pt x="48" y="52"/>
                    <a:pt x="48" y="58"/>
                    <a:pt x="41" y="58"/>
                  </a:cubicBezTo>
                  <a:cubicBezTo>
                    <a:pt x="35" y="58"/>
                    <a:pt x="35" y="53"/>
                    <a:pt x="35" y="48"/>
                  </a:cubicBezTo>
                  <a:cubicBezTo>
                    <a:pt x="35" y="42"/>
                    <a:pt x="35" y="36"/>
                    <a:pt x="35" y="30"/>
                  </a:cubicBezTo>
                  <a:cubicBezTo>
                    <a:pt x="34" y="20"/>
                    <a:pt x="31" y="15"/>
                    <a:pt x="24" y="15"/>
                  </a:cubicBezTo>
                  <a:cubicBezTo>
                    <a:pt x="16" y="16"/>
                    <a:pt x="11" y="23"/>
                    <a:pt x="13" y="33"/>
                  </a:cubicBezTo>
                  <a:cubicBezTo>
                    <a:pt x="14" y="38"/>
                    <a:pt x="15" y="43"/>
                    <a:pt x="14" y="48"/>
                  </a:cubicBezTo>
                  <a:cubicBezTo>
                    <a:pt x="14" y="53"/>
                    <a:pt x="13" y="60"/>
                    <a:pt x="7" y="59"/>
                  </a:cubicBezTo>
                  <a:cubicBezTo>
                    <a:pt x="1" y="59"/>
                    <a:pt x="1" y="53"/>
                    <a:pt x="1" y="48"/>
                  </a:cubicBezTo>
                  <a:cubicBezTo>
                    <a:pt x="0" y="46"/>
                    <a:pt x="1" y="43"/>
                    <a:pt x="1" y="40"/>
                  </a:cubicBezTo>
                  <a:cubicBezTo>
                    <a:pt x="3" y="27"/>
                    <a:pt x="9" y="15"/>
                    <a:pt x="13" y="3"/>
                  </a:cubicBezTo>
                  <a:cubicBezTo>
                    <a:pt x="13" y="1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21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B803BA04-DA9B-472B-A82B-C45A22A1AB61}"/>
                </a:ext>
              </a:extLst>
            </p:cNvPr>
            <p:cNvSpPr/>
            <p:nvPr/>
          </p:nvSpPr>
          <p:spPr bwMode="auto">
            <a:xfrm>
              <a:off x="3911600" y="1463675"/>
              <a:ext cx="42862" cy="33338"/>
            </a:xfrm>
            <a:custGeom>
              <a:avLst/>
              <a:gdLst>
                <a:gd name="T0" fmla="*/ 9 w 71"/>
                <a:gd name="T1" fmla="*/ 28 h 54"/>
                <a:gd name="T2" fmla="*/ 10 w 71"/>
                <a:gd name="T3" fmla="*/ 36 h 54"/>
                <a:gd name="T4" fmla="*/ 13 w 71"/>
                <a:gd name="T5" fmla="*/ 46 h 54"/>
                <a:gd name="T6" fmla="*/ 18 w 71"/>
                <a:gd name="T7" fmla="*/ 35 h 54"/>
                <a:gd name="T8" fmla="*/ 18 w 71"/>
                <a:gd name="T9" fmla="*/ 12 h 54"/>
                <a:gd name="T10" fmla="*/ 32 w 71"/>
                <a:gd name="T11" fmla="*/ 2 h 54"/>
                <a:gd name="T12" fmla="*/ 43 w 71"/>
                <a:gd name="T13" fmla="*/ 14 h 54"/>
                <a:gd name="T14" fmla="*/ 43 w 71"/>
                <a:gd name="T15" fmla="*/ 39 h 54"/>
                <a:gd name="T16" fmla="*/ 47 w 71"/>
                <a:gd name="T17" fmla="*/ 45 h 54"/>
                <a:gd name="T18" fmla="*/ 52 w 71"/>
                <a:gd name="T19" fmla="*/ 39 h 54"/>
                <a:gd name="T20" fmla="*/ 52 w 71"/>
                <a:gd name="T21" fmla="*/ 17 h 54"/>
                <a:gd name="T22" fmla="*/ 56 w 71"/>
                <a:gd name="T23" fmla="*/ 3 h 54"/>
                <a:gd name="T24" fmla="*/ 71 w 71"/>
                <a:gd name="T25" fmla="*/ 6 h 54"/>
                <a:gd name="T26" fmla="*/ 70 w 71"/>
                <a:gd name="T27" fmla="*/ 11 h 54"/>
                <a:gd name="T28" fmla="*/ 59 w 71"/>
                <a:gd name="T29" fmla="*/ 7 h 54"/>
                <a:gd name="T30" fmla="*/ 56 w 71"/>
                <a:gd name="T31" fmla="*/ 17 h 54"/>
                <a:gd name="T32" fmla="*/ 56 w 71"/>
                <a:gd name="T33" fmla="*/ 39 h 54"/>
                <a:gd name="T34" fmla="*/ 46 w 71"/>
                <a:gd name="T35" fmla="*/ 51 h 54"/>
                <a:gd name="T36" fmla="*/ 38 w 71"/>
                <a:gd name="T37" fmla="*/ 39 h 54"/>
                <a:gd name="T38" fmla="*/ 38 w 71"/>
                <a:gd name="T39" fmla="*/ 19 h 54"/>
                <a:gd name="T40" fmla="*/ 30 w 71"/>
                <a:gd name="T41" fmla="*/ 7 h 54"/>
                <a:gd name="T42" fmla="*/ 21 w 71"/>
                <a:gd name="T43" fmla="*/ 21 h 54"/>
                <a:gd name="T44" fmla="*/ 23 w 71"/>
                <a:gd name="T45" fmla="*/ 35 h 54"/>
                <a:gd name="T46" fmla="*/ 18 w 71"/>
                <a:gd name="T47" fmla="*/ 50 h 54"/>
                <a:gd name="T48" fmla="*/ 3 w 71"/>
                <a:gd name="T49" fmla="*/ 42 h 54"/>
                <a:gd name="T50" fmla="*/ 9 w 71"/>
                <a:gd name="T5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54">
                  <a:moveTo>
                    <a:pt x="9" y="28"/>
                  </a:moveTo>
                  <a:cubicBezTo>
                    <a:pt x="9" y="31"/>
                    <a:pt x="9" y="33"/>
                    <a:pt x="10" y="36"/>
                  </a:cubicBezTo>
                  <a:cubicBezTo>
                    <a:pt x="10" y="40"/>
                    <a:pt x="7" y="46"/>
                    <a:pt x="13" y="46"/>
                  </a:cubicBezTo>
                  <a:cubicBezTo>
                    <a:pt x="18" y="46"/>
                    <a:pt x="17" y="39"/>
                    <a:pt x="18" y="35"/>
                  </a:cubicBezTo>
                  <a:cubicBezTo>
                    <a:pt x="20" y="28"/>
                    <a:pt x="16" y="20"/>
                    <a:pt x="18" y="12"/>
                  </a:cubicBezTo>
                  <a:cubicBezTo>
                    <a:pt x="20" y="4"/>
                    <a:pt x="25" y="2"/>
                    <a:pt x="32" y="2"/>
                  </a:cubicBezTo>
                  <a:cubicBezTo>
                    <a:pt x="39" y="2"/>
                    <a:pt x="42" y="7"/>
                    <a:pt x="43" y="14"/>
                  </a:cubicBezTo>
                  <a:cubicBezTo>
                    <a:pt x="43" y="22"/>
                    <a:pt x="43" y="30"/>
                    <a:pt x="43" y="39"/>
                  </a:cubicBezTo>
                  <a:cubicBezTo>
                    <a:pt x="43" y="42"/>
                    <a:pt x="43" y="45"/>
                    <a:pt x="47" y="45"/>
                  </a:cubicBezTo>
                  <a:cubicBezTo>
                    <a:pt x="51" y="46"/>
                    <a:pt x="51" y="42"/>
                    <a:pt x="52" y="39"/>
                  </a:cubicBezTo>
                  <a:cubicBezTo>
                    <a:pt x="52" y="32"/>
                    <a:pt x="52" y="24"/>
                    <a:pt x="52" y="17"/>
                  </a:cubicBezTo>
                  <a:cubicBezTo>
                    <a:pt x="52" y="12"/>
                    <a:pt x="51" y="7"/>
                    <a:pt x="56" y="3"/>
                  </a:cubicBezTo>
                  <a:cubicBezTo>
                    <a:pt x="62" y="0"/>
                    <a:pt x="67" y="3"/>
                    <a:pt x="71" y="6"/>
                  </a:cubicBezTo>
                  <a:cubicBezTo>
                    <a:pt x="71" y="8"/>
                    <a:pt x="71" y="10"/>
                    <a:pt x="70" y="11"/>
                  </a:cubicBezTo>
                  <a:cubicBezTo>
                    <a:pt x="67" y="8"/>
                    <a:pt x="64" y="6"/>
                    <a:pt x="59" y="7"/>
                  </a:cubicBezTo>
                  <a:cubicBezTo>
                    <a:pt x="55" y="9"/>
                    <a:pt x="56" y="14"/>
                    <a:pt x="56" y="17"/>
                  </a:cubicBezTo>
                  <a:cubicBezTo>
                    <a:pt x="56" y="25"/>
                    <a:pt x="57" y="32"/>
                    <a:pt x="56" y="39"/>
                  </a:cubicBezTo>
                  <a:cubicBezTo>
                    <a:pt x="55" y="45"/>
                    <a:pt x="55" y="52"/>
                    <a:pt x="46" y="51"/>
                  </a:cubicBezTo>
                  <a:cubicBezTo>
                    <a:pt x="38" y="50"/>
                    <a:pt x="39" y="44"/>
                    <a:pt x="38" y="39"/>
                  </a:cubicBezTo>
                  <a:cubicBezTo>
                    <a:pt x="38" y="32"/>
                    <a:pt x="38" y="26"/>
                    <a:pt x="38" y="19"/>
                  </a:cubicBezTo>
                  <a:cubicBezTo>
                    <a:pt x="38" y="13"/>
                    <a:pt x="37" y="7"/>
                    <a:pt x="30" y="7"/>
                  </a:cubicBezTo>
                  <a:cubicBezTo>
                    <a:pt x="23" y="7"/>
                    <a:pt x="20" y="14"/>
                    <a:pt x="21" y="21"/>
                  </a:cubicBezTo>
                  <a:cubicBezTo>
                    <a:pt x="21" y="25"/>
                    <a:pt x="23" y="30"/>
                    <a:pt x="23" y="35"/>
                  </a:cubicBezTo>
                  <a:cubicBezTo>
                    <a:pt x="23" y="40"/>
                    <a:pt x="25" y="47"/>
                    <a:pt x="18" y="50"/>
                  </a:cubicBezTo>
                  <a:cubicBezTo>
                    <a:pt x="10" y="54"/>
                    <a:pt x="7" y="46"/>
                    <a:pt x="3" y="42"/>
                  </a:cubicBezTo>
                  <a:cubicBezTo>
                    <a:pt x="0" y="35"/>
                    <a:pt x="3" y="31"/>
                    <a:pt x="9" y="28"/>
                  </a:cubicBezTo>
                  <a:close/>
                </a:path>
              </a:pathLst>
            </a:custGeom>
            <a:solidFill>
              <a:srgbClr val="3F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B2A856D2-6006-4DDD-A09C-850ACF12D410}"/>
                </a:ext>
              </a:extLst>
            </p:cNvPr>
            <p:cNvSpPr/>
            <p:nvPr/>
          </p:nvSpPr>
          <p:spPr bwMode="auto">
            <a:xfrm>
              <a:off x="3681413" y="1074738"/>
              <a:ext cx="115887" cy="4763"/>
            </a:xfrm>
            <a:custGeom>
              <a:avLst/>
              <a:gdLst>
                <a:gd name="T0" fmla="*/ 0 w 188"/>
                <a:gd name="T1" fmla="*/ 5 h 8"/>
                <a:gd name="T2" fmla="*/ 18 w 188"/>
                <a:gd name="T3" fmla="*/ 5 h 8"/>
                <a:gd name="T4" fmla="*/ 176 w 188"/>
                <a:gd name="T5" fmla="*/ 5 h 8"/>
                <a:gd name="T6" fmla="*/ 188 w 188"/>
                <a:gd name="T7" fmla="*/ 7 h 8"/>
                <a:gd name="T8" fmla="*/ 14 w 188"/>
                <a:gd name="T9" fmla="*/ 7 h 8"/>
                <a:gd name="T10" fmla="*/ 0 w 18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">
                  <a:moveTo>
                    <a:pt x="0" y="5"/>
                  </a:moveTo>
                  <a:cubicBezTo>
                    <a:pt x="6" y="0"/>
                    <a:pt x="12" y="5"/>
                    <a:pt x="18" y="5"/>
                  </a:cubicBezTo>
                  <a:cubicBezTo>
                    <a:pt x="71" y="4"/>
                    <a:pt x="124" y="4"/>
                    <a:pt x="176" y="5"/>
                  </a:cubicBezTo>
                  <a:cubicBezTo>
                    <a:pt x="180" y="5"/>
                    <a:pt x="185" y="2"/>
                    <a:pt x="188" y="7"/>
                  </a:cubicBezTo>
                  <a:cubicBezTo>
                    <a:pt x="130" y="7"/>
                    <a:pt x="72" y="7"/>
                    <a:pt x="14" y="7"/>
                  </a:cubicBezTo>
                  <a:cubicBezTo>
                    <a:pt x="9" y="7"/>
                    <a:pt x="4" y="8"/>
                    <a:pt x="0" y="5"/>
                  </a:cubicBezTo>
                  <a:close/>
                </a:path>
              </a:pathLst>
            </a:custGeom>
            <a:solidFill>
              <a:srgbClr val="396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B3271AF9-8947-400A-A9C1-1685781BF69D}"/>
                </a:ext>
              </a:extLst>
            </p:cNvPr>
            <p:cNvSpPr/>
            <p:nvPr/>
          </p:nvSpPr>
          <p:spPr bwMode="auto">
            <a:xfrm>
              <a:off x="3683000" y="1062038"/>
              <a:ext cx="114300" cy="3175"/>
            </a:xfrm>
            <a:custGeom>
              <a:avLst/>
              <a:gdLst>
                <a:gd name="T0" fmla="*/ 2 w 186"/>
                <a:gd name="T1" fmla="*/ 0 h 4"/>
                <a:gd name="T2" fmla="*/ 186 w 186"/>
                <a:gd name="T3" fmla="*/ 0 h 4"/>
                <a:gd name="T4" fmla="*/ 186 w 186"/>
                <a:gd name="T5" fmla="*/ 2 h 4"/>
                <a:gd name="T6" fmla="*/ 177 w 186"/>
                <a:gd name="T7" fmla="*/ 2 h 4"/>
                <a:gd name="T8" fmla="*/ 13 w 186"/>
                <a:gd name="T9" fmla="*/ 2 h 4"/>
                <a:gd name="T10" fmla="*/ 0 w 186"/>
                <a:gd name="T11" fmla="*/ 0 h 4"/>
                <a:gd name="T12" fmla="*/ 2 w 18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">
                  <a:moveTo>
                    <a:pt x="2" y="0"/>
                  </a:moveTo>
                  <a:cubicBezTo>
                    <a:pt x="63" y="0"/>
                    <a:pt x="124" y="0"/>
                    <a:pt x="186" y="0"/>
                  </a:cubicBezTo>
                  <a:cubicBezTo>
                    <a:pt x="186" y="1"/>
                    <a:pt x="186" y="2"/>
                    <a:pt x="186" y="2"/>
                  </a:cubicBezTo>
                  <a:cubicBezTo>
                    <a:pt x="183" y="2"/>
                    <a:pt x="180" y="2"/>
                    <a:pt x="177" y="2"/>
                  </a:cubicBezTo>
                  <a:cubicBezTo>
                    <a:pt x="122" y="2"/>
                    <a:pt x="67" y="2"/>
                    <a:pt x="13" y="2"/>
                  </a:cubicBezTo>
                  <a:cubicBezTo>
                    <a:pt x="8" y="2"/>
                    <a:pt x="4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3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C99F8761-A6DF-4423-9EBF-CEDC8BFFCB5F}"/>
                </a:ext>
              </a:extLst>
            </p:cNvPr>
            <p:cNvSpPr/>
            <p:nvPr/>
          </p:nvSpPr>
          <p:spPr bwMode="auto">
            <a:xfrm>
              <a:off x="3614738" y="1228725"/>
              <a:ext cx="222250" cy="336550"/>
            </a:xfrm>
            <a:custGeom>
              <a:avLst/>
              <a:gdLst>
                <a:gd name="T0" fmla="*/ 110 w 361"/>
                <a:gd name="T1" fmla="*/ 422 h 546"/>
                <a:gd name="T2" fmla="*/ 96 w 361"/>
                <a:gd name="T3" fmla="*/ 440 h 546"/>
                <a:gd name="T4" fmla="*/ 130 w 361"/>
                <a:gd name="T5" fmla="*/ 440 h 546"/>
                <a:gd name="T6" fmla="*/ 194 w 361"/>
                <a:gd name="T7" fmla="*/ 440 h 546"/>
                <a:gd name="T8" fmla="*/ 212 w 361"/>
                <a:gd name="T9" fmla="*/ 455 h 546"/>
                <a:gd name="T10" fmla="*/ 193 w 361"/>
                <a:gd name="T11" fmla="*/ 469 h 546"/>
                <a:gd name="T12" fmla="*/ 85 w 361"/>
                <a:gd name="T13" fmla="*/ 468 h 546"/>
                <a:gd name="T14" fmla="*/ 68 w 361"/>
                <a:gd name="T15" fmla="*/ 479 h 546"/>
                <a:gd name="T16" fmla="*/ 58 w 361"/>
                <a:gd name="T17" fmla="*/ 501 h 546"/>
                <a:gd name="T18" fmla="*/ 70 w 361"/>
                <a:gd name="T19" fmla="*/ 501 h 546"/>
                <a:gd name="T20" fmla="*/ 230 w 361"/>
                <a:gd name="T21" fmla="*/ 501 h 546"/>
                <a:gd name="T22" fmla="*/ 238 w 361"/>
                <a:gd name="T23" fmla="*/ 502 h 546"/>
                <a:gd name="T24" fmla="*/ 251 w 361"/>
                <a:gd name="T25" fmla="*/ 514 h 546"/>
                <a:gd name="T26" fmla="*/ 241 w 361"/>
                <a:gd name="T27" fmla="*/ 529 h 546"/>
                <a:gd name="T28" fmla="*/ 226 w 361"/>
                <a:gd name="T29" fmla="*/ 530 h 546"/>
                <a:gd name="T30" fmla="*/ 66 w 361"/>
                <a:gd name="T31" fmla="*/ 530 h 546"/>
                <a:gd name="T32" fmla="*/ 50 w 361"/>
                <a:gd name="T33" fmla="*/ 546 h 546"/>
                <a:gd name="T34" fmla="*/ 6 w 361"/>
                <a:gd name="T35" fmla="*/ 521 h 546"/>
                <a:gd name="T36" fmla="*/ 4 w 361"/>
                <a:gd name="T37" fmla="*/ 507 h 546"/>
                <a:gd name="T38" fmla="*/ 46 w 361"/>
                <a:gd name="T39" fmla="*/ 423 h 546"/>
                <a:gd name="T40" fmla="*/ 53 w 361"/>
                <a:gd name="T41" fmla="*/ 415 h 546"/>
                <a:gd name="T42" fmla="*/ 57 w 361"/>
                <a:gd name="T43" fmla="*/ 420 h 546"/>
                <a:gd name="T44" fmla="*/ 64 w 361"/>
                <a:gd name="T45" fmla="*/ 426 h 546"/>
                <a:gd name="T46" fmla="*/ 69 w 361"/>
                <a:gd name="T47" fmla="*/ 418 h 546"/>
                <a:gd name="T48" fmla="*/ 69 w 361"/>
                <a:gd name="T49" fmla="*/ 403 h 546"/>
                <a:gd name="T50" fmla="*/ 70 w 361"/>
                <a:gd name="T51" fmla="*/ 395 h 546"/>
                <a:gd name="T52" fmla="*/ 150 w 361"/>
                <a:gd name="T53" fmla="*/ 326 h 546"/>
                <a:gd name="T54" fmla="*/ 246 w 361"/>
                <a:gd name="T55" fmla="*/ 249 h 546"/>
                <a:gd name="T56" fmla="*/ 256 w 361"/>
                <a:gd name="T57" fmla="*/ 237 h 546"/>
                <a:gd name="T58" fmla="*/ 248 w 361"/>
                <a:gd name="T59" fmla="*/ 235 h 546"/>
                <a:gd name="T60" fmla="*/ 167 w 361"/>
                <a:gd name="T61" fmla="*/ 235 h 546"/>
                <a:gd name="T62" fmla="*/ 145 w 361"/>
                <a:gd name="T63" fmla="*/ 221 h 546"/>
                <a:gd name="T64" fmla="*/ 166 w 361"/>
                <a:gd name="T65" fmla="*/ 207 h 546"/>
                <a:gd name="T66" fmla="*/ 267 w 361"/>
                <a:gd name="T67" fmla="*/ 207 h 546"/>
                <a:gd name="T68" fmla="*/ 286 w 361"/>
                <a:gd name="T69" fmla="*/ 195 h 546"/>
                <a:gd name="T70" fmla="*/ 295 w 361"/>
                <a:gd name="T71" fmla="*/ 174 h 546"/>
                <a:gd name="T72" fmla="*/ 251 w 361"/>
                <a:gd name="T73" fmla="*/ 174 h 546"/>
                <a:gd name="T74" fmla="*/ 123 w 361"/>
                <a:gd name="T75" fmla="*/ 174 h 546"/>
                <a:gd name="T76" fmla="*/ 113 w 361"/>
                <a:gd name="T77" fmla="*/ 174 h 546"/>
                <a:gd name="T78" fmla="*/ 102 w 361"/>
                <a:gd name="T79" fmla="*/ 161 h 546"/>
                <a:gd name="T80" fmla="*/ 113 w 361"/>
                <a:gd name="T81" fmla="*/ 146 h 546"/>
                <a:gd name="T82" fmla="*/ 124 w 361"/>
                <a:gd name="T83" fmla="*/ 145 h 546"/>
                <a:gd name="T84" fmla="*/ 293 w 361"/>
                <a:gd name="T85" fmla="*/ 146 h 546"/>
                <a:gd name="T86" fmla="*/ 305 w 361"/>
                <a:gd name="T87" fmla="*/ 135 h 546"/>
                <a:gd name="T88" fmla="*/ 263 w 361"/>
                <a:gd name="T89" fmla="*/ 26 h 546"/>
                <a:gd name="T90" fmla="*/ 241 w 361"/>
                <a:gd name="T91" fmla="*/ 2 h 546"/>
                <a:gd name="T92" fmla="*/ 250 w 361"/>
                <a:gd name="T93" fmla="*/ 3 h 546"/>
                <a:gd name="T94" fmla="*/ 280 w 361"/>
                <a:gd name="T95" fmla="*/ 12 h 546"/>
                <a:gd name="T96" fmla="*/ 351 w 361"/>
                <a:gd name="T97" fmla="*/ 98 h 546"/>
                <a:gd name="T98" fmla="*/ 313 w 361"/>
                <a:gd name="T99" fmla="*/ 245 h 546"/>
                <a:gd name="T100" fmla="*/ 202 w 361"/>
                <a:gd name="T101" fmla="*/ 349 h 546"/>
                <a:gd name="T102" fmla="*/ 128 w 361"/>
                <a:gd name="T103" fmla="*/ 405 h 546"/>
                <a:gd name="T104" fmla="*/ 124 w 361"/>
                <a:gd name="T105" fmla="*/ 396 h 546"/>
                <a:gd name="T106" fmla="*/ 129 w 361"/>
                <a:gd name="T107" fmla="*/ 386 h 546"/>
                <a:gd name="T108" fmla="*/ 114 w 361"/>
                <a:gd name="T109" fmla="*/ 406 h 546"/>
                <a:gd name="T110" fmla="*/ 117 w 361"/>
                <a:gd name="T111" fmla="*/ 416 h 546"/>
                <a:gd name="T112" fmla="*/ 110 w 361"/>
                <a:gd name="T113" fmla="*/ 422 h 546"/>
                <a:gd name="T114" fmla="*/ 102 w 361"/>
                <a:gd name="T115" fmla="*/ 390 h 546"/>
                <a:gd name="T116" fmla="*/ 141 w 361"/>
                <a:gd name="T117" fmla="*/ 375 h 546"/>
                <a:gd name="T118" fmla="*/ 101 w 361"/>
                <a:gd name="T119" fmla="*/ 399 h 546"/>
                <a:gd name="T120" fmla="*/ 110 w 361"/>
                <a:gd name="T121" fmla="*/ 42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46">
                  <a:moveTo>
                    <a:pt x="110" y="422"/>
                  </a:moveTo>
                  <a:cubicBezTo>
                    <a:pt x="106" y="428"/>
                    <a:pt x="102" y="433"/>
                    <a:pt x="96" y="440"/>
                  </a:cubicBezTo>
                  <a:cubicBezTo>
                    <a:pt x="108" y="440"/>
                    <a:pt x="119" y="440"/>
                    <a:pt x="130" y="440"/>
                  </a:cubicBezTo>
                  <a:cubicBezTo>
                    <a:pt x="151" y="440"/>
                    <a:pt x="172" y="440"/>
                    <a:pt x="194" y="440"/>
                  </a:cubicBezTo>
                  <a:cubicBezTo>
                    <a:pt x="205" y="440"/>
                    <a:pt x="212" y="445"/>
                    <a:pt x="212" y="455"/>
                  </a:cubicBezTo>
                  <a:cubicBezTo>
                    <a:pt x="212" y="464"/>
                    <a:pt x="206" y="469"/>
                    <a:pt x="193" y="469"/>
                  </a:cubicBezTo>
                  <a:cubicBezTo>
                    <a:pt x="157" y="469"/>
                    <a:pt x="121" y="469"/>
                    <a:pt x="85" y="468"/>
                  </a:cubicBezTo>
                  <a:cubicBezTo>
                    <a:pt x="76" y="468"/>
                    <a:pt x="71" y="471"/>
                    <a:pt x="68" y="479"/>
                  </a:cubicBezTo>
                  <a:cubicBezTo>
                    <a:pt x="65" y="486"/>
                    <a:pt x="62" y="492"/>
                    <a:pt x="58" y="501"/>
                  </a:cubicBezTo>
                  <a:cubicBezTo>
                    <a:pt x="63" y="501"/>
                    <a:pt x="67" y="501"/>
                    <a:pt x="70" y="501"/>
                  </a:cubicBezTo>
                  <a:cubicBezTo>
                    <a:pt x="124" y="501"/>
                    <a:pt x="177" y="501"/>
                    <a:pt x="230" y="501"/>
                  </a:cubicBezTo>
                  <a:cubicBezTo>
                    <a:pt x="233" y="501"/>
                    <a:pt x="236" y="501"/>
                    <a:pt x="238" y="502"/>
                  </a:cubicBezTo>
                  <a:cubicBezTo>
                    <a:pt x="246" y="502"/>
                    <a:pt x="251" y="507"/>
                    <a:pt x="251" y="514"/>
                  </a:cubicBezTo>
                  <a:cubicBezTo>
                    <a:pt x="252" y="522"/>
                    <a:pt x="248" y="527"/>
                    <a:pt x="241" y="529"/>
                  </a:cubicBezTo>
                  <a:cubicBezTo>
                    <a:pt x="236" y="530"/>
                    <a:pt x="231" y="530"/>
                    <a:pt x="226" y="530"/>
                  </a:cubicBezTo>
                  <a:cubicBezTo>
                    <a:pt x="173" y="530"/>
                    <a:pt x="119" y="530"/>
                    <a:pt x="66" y="530"/>
                  </a:cubicBezTo>
                  <a:cubicBezTo>
                    <a:pt x="55" y="530"/>
                    <a:pt x="46" y="529"/>
                    <a:pt x="50" y="546"/>
                  </a:cubicBezTo>
                  <a:cubicBezTo>
                    <a:pt x="32" y="539"/>
                    <a:pt x="19" y="530"/>
                    <a:pt x="6" y="521"/>
                  </a:cubicBezTo>
                  <a:cubicBezTo>
                    <a:pt x="0" y="517"/>
                    <a:pt x="3" y="512"/>
                    <a:pt x="4" y="507"/>
                  </a:cubicBezTo>
                  <a:cubicBezTo>
                    <a:pt x="12" y="476"/>
                    <a:pt x="27" y="449"/>
                    <a:pt x="46" y="423"/>
                  </a:cubicBezTo>
                  <a:cubicBezTo>
                    <a:pt x="48" y="420"/>
                    <a:pt x="50" y="418"/>
                    <a:pt x="53" y="415"/>
                  </a:cubicBezTo>
                  <a:cubicBezTo>
                    <a:pt x="56" y="415"/>
                    <a:pt x="56" y="418"/>
                    <a:pt x="57" y="420"/>
                  </a:cubicBezTo>
                  <a:cubicBezTo>
                    <a:pt x="59" y="423"/>
                    <a:pt x="60" y="427"/>
                    <a:pt x="64" y="426"/>
                  </a:cubicBezTo>
                  <a:cubicBezTo>
                    <a:pt x="68" y="426"/>
                    <a:pt x="69" y="421"/>
                    <a:pt x="69" y="418"/>
                  </a:cubicBezTo>
                  <a:cubicBezTo>
                    <a:pt x="70" y="413"/>
                    <a:pt x="69" y="408"/>
                    <a:pt x="69" y="403"/>
                  </a:cubicBezTo>
                  <a:cubicBezTo>
                    <a:pt x="69" y="400"/>
                    <a:pt x="68" y="398"/>
                    <a:pt x="70" y="395"/>
                  </a:cubicBezTo>
                  <a:cubicBezTo>
                    <a:pt x="93" y="368"/>
                    <a:pt x="121" y="347"/>
                    <a:pt x="150" y="326"/>
                  </a:cubicBezTo>
                  <a:cubicBezTo>
                    <a:pt x="184" y="303"/>
                    <a:pt x="218" y="279"/>
                    <a:pt x="246" y="249"/>
                  </a:cubicBezTo>
                  <a:cubicBezTo>
                    <a:pt x="249" y="245"/>
                    <a:pt x="253" y="241"/>
                    <a:pt x="256" y="237"/>
                  </a:cubicBezTo>
                  <a:cubicBezTo>
                    <a:pt x="254" y="234"/>
                    <a:pt x="250" y="235"/>
                    <a:pt x="248" y="235"/>
                  </a:cubicBezTo>
                  <a:cubicBezTo>
                    <a:pt x="221" y="235"/>
                    <a:pt x="194" y="235"/>
                    <a:pt x="167" y="235"/>
                  </a:cubicBezTo>
                  <a:cubicBezTo>
                    <a:pt x="151" y="235"/>
                    <a:pt x="145" y="231"/>
                    <a:pt x="145" y="221"/>
                  </a:cubicBezTo>
                  <a:cubicBezTo>
                    <a:pt x="145" y="211"/>
                    <a:pt x="151" y="207"/>
                    <a:pt x="166" y="207"/>
                  </a:cubicBezTo>
                  <a:cubicBezTo>
                    <a:pt x="200" y="207"/>
                    <a:pt x="233" y="206"/>
                    <a:pt x="267" y="207"/>
                  </a:cubicBezTo>
                  <a:cubicBezTo>
                    <a:pt x="277" y="207"/>
                    <a:pt x="283" y="204"/>
                    <a:pt x="286" y="195"/>
                  </a:cubicBezTo>
                  <a:cubicBezTo>
                    <a:pt x="289" y="188"/>
                    <a:pt x="293" y="182"/>
                    <a:pt x="295" y="174"/>
                  </a:cubicBezTo>
                  <a:cubicBezTo>
                    <a:pt x="280" y="174"/>
                    <a:pt x="265" y="174"/>
                    <a:pt x="251" y="174"/>
                  </a:cubicBezTo>
                  <a:cubicBezTo>
                    <a:pt x="208" y="174"/>
                    <a:pt x="166" y="174"/>
                    <a:pt x="123" y="174"/>
                  </a:cubicBezTo>
                  <a:cubicBezTo>
                    <a:pt x="120" y="174"/>
                    <a:pt x="117" y="174"/>
                    <a:pt x="113" y="174"/>
                  </a:cubicBezTo>
                  <a:cubicBezTo>
                    <a:pt x="106" y="172"/>
                    <a:pt x="102" y="167"/>
                    <a:pt x="102" y="161"/>
                  </a:cubicBezTo>
                  <a:cubicBezTo>
                    <a:pt x="101" y="153"/>
                    <a:pt x="105" y="148"/>
                    <a:pt x="113" y="146"/>
                  </a:cubicBezTo>
                  <a:cubicBezTo>
                    <a:pt x="116" y="145"/>
                    <a:pt x="120" y="145"/>
                    <a:pt x="124" y="145"/>
                  </a:cubicBezTo>
                  <a:cubicBezTo>
                    <a:pt x="180" y="145"/>
                    <a:pt x="237" y="145"/>
                    <a:pt x="293" y="146"/>
                  </a:cubicBezTo>
                  <a:cubicBezTo>
                    <a:pt x="302" y="146"/>
                    <a:pt x="304" y="143"/>
                    <a:pt x="305" y="135"/>
                  </a:cubicBezTo>
                  <a:cubicBezTo>
                    <a:pt x="307" y="92"/>
                    <a:pt x="288" y="58"/>
                    <a:pt x="263" y="26"/>
                  </a:cubicBezTo>
                  <a:cubicBezTo>
                    <a:pt x="256" y="18"/>
                    <a:pt x="248" y="10"/>
                    <a:pt x="241" y="2"/>
                  </a:cubicBezTo>
                  <a:cubicBezTo>
                    <a:pt x="245" y="0"/>
                    <a:pt x="247" y="2"/>
                    <a:pt x="250" y="3"/>
                  </a:cubicBezTo>
                  <a:cubicBezTo>
                    <a:pt x="260" y="6"/>
                    <a:pt x="270" y="10"/>
                    <a:pt x="280" y="12"/>
                  </a:cubicBezTo>
                  <a:cubicBezTo>
                    <a:pt x="325" y="23"/>
                    <a:pt x="344" y="56"/>
                    <a:pt x="351" y="98"/>
                  </a:cubicBezTo>
                  <a:cubicBezTo>
                    <a:pt x="361" y="153"/>
                    <a:pt x="344" y="201"/>
                    <a:pt x="313" y="245"/>
                  </a:cubicBezTo>
                  <a:cubicBezTo>
                    <a:pt x="283" y="287"/>
                    <a:pt x="245" y="320"/>
                    <a:pt x="202" y="349"/>
                  </a:cubicBezTo>
                  <a:cubicBezTo>
                    <a:pt x="177" y="366"/>
                    <a:pt x="152" y="384"/>
                    <a:pt x="128" y="405"/>
                  </a:cubicBezTo>
                  <a:cubicBezTo>
                    <a:pt x="121" y="405"/>
                    <a:pt x="122" y="401"/>
                    <a:pt x="124" y="396"/>
                  </a:cubicBezTo>
                  <a:cubicBezTo>
                    <a:pt x="125" y="393"/>
                    <a:pt x="129" y="391"/>
                    <a:pt x="129" y="386"/>
                  </a:cubicBezTo>
                  <a:cubicBezTo>
                    <a:pt x="117" y="385"/>
                    <a:pt x="110" y="394"/>
                    <a:pt x="114" y="406"/>
                  </a:cubicBezTo>
                  <a:cubicBezTo>
                    <a:pt x="115" y="409"/>
                    <a:pt x="118" y="412"/>
                    <a:pt x="117" y="416"/>
                  </a:cubicBezTo>
                  <a:cubicBezTo>
                    <a:pt x="115" y="419"/>
                    <a:pt x="113" y="421"/>
                    <a:pt x="110" y="422"/>
                  </a:cubicBezTo>
                  <a:cubicBezTo>
                    <a:pt x="99" y="414"/>
                    <a:pt x="100" y="402"/>
                    <a:pt x="102" y="390"/>
                  </a:cubicBezTo>
                  <a:cubicBezTo>
                    <a:pt x="105" y="373"/>
                    <a:pt x="123" y="366"/>
                    <a:pt x="141" y="375"/>
                  </a:cubicBezTo>
                  <a:cubicBezTo>
                    <a:pt x="120" y="364"/>
                    <a:pt x="102" y="376"/>
                    <a:pt x="101" y="399"/>
                  </a:cubicBezTo>
                  <a:cubicBezTo>
                    <a:pt x="100" y="409"/>
                    <a:pt x="103" y="416"/>
                    <a:pt x="110" y="422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10192F16-00C5-4072-86DE-885C011D6DBF}"/>
                </a:ext>
              </a:extLst>
            </p:cNvPr>
            <p:cNvSpPr/>
            <p:nvPr/>
          </p:nvSpPr>
          <p:spPr bwMode="auto">
            <a:xfrm>
              <a:off x="3611563" y="1230313"/>
              <a:ext cx="160337" cy="185738"/>
            </a:xfrm>
            <a:custGeom>
              <a:avLst/>
              <a:gdLst>
                <a:gd name="T0" fmla="*/ 64 w 260"/>
                <a:gd name="T1" fmla="*/ 79 h 301"/>
                <a:gd name="T2" fmla="*/ 64 w 260"/>
                <a:gd name="T3" fmla="*/ 83 h 301"/>
                <a:gd name="T4" fmla="*/ 74 w 260"/>
                <a:gd name="T5" fmla="*/ 85 h 301"/>
                <a:gd name="T6" fmla="*/ 237 w 260"/>
                <a:gd name="T7" fmla="*/ 85 h 301"/>
                <a:gd name="T8" fmla="*/ 252 w 260"/>
                <a:gd name="T9" fmla="*/ 108 h 301"/>
                <a:gd name="T10" fmla="*/ 237 w 260"/>
                <a:gd name="T11" fmla="*/ 111 h 301"/>
                <a:gd name="T12" fmla="*/ 68 w 260"/>
                <a:gd name="T13" fmla="*/ 111 h 301"/>
                <a:gd name="T14" fmla="*/ 57 w 260"/>
                <a:gd name="T15" fmla="*/ 121 h 301"/>
                <a:gd name="T16" fmla="*/ 128 w 260"/>
                <a:gd name="T17" fmla="*/ 266 h 301"/>
                <a:gd name="T18" fmla="*/ 137 w 260"/>
                <a:gd name="T19" fmla="*/ 273 h 301"/>
                <a:gd name="T20" fmla="*/ 102 w 260"/>
                <a:gd name="T21" fmla="*/ 298 h 301"/>
                <a:gd name="T22" fmla="*/ 93 w 260"/>
                <a:gd name="T23" fmla="*/ 296 h 301"/>
                <a:gd name="T24" fmla="*/ 8 w 260"/>
                <a:gd name="T25" fmla="*/ 156 h 301"/>
                <a:gd name="T26" fmla="*/ 29 w 260"/>
                <a:gd name="T27" fmla="*/ 38 h 301"/>
                <a:gd name="T28" fmla="*/ 34 w 260"/>
                <a:gd name="T29" fmla="*/ 33 h 301"/>
                <a:gd name="T30" fmla="*/ 113 w 260"/>
                <a:gd name="T31" fmla="*/ 0 h 301"/>
                <a:gd name="T32" fmla="*/ 96 w 260"/>
                <a:gd name="T33" fmla="*/ 22 h 301"/>
                <a:gd name="T34" fmla="*/ 177 w 260"/>
                <a:gd name="T35" fmla="*/ 22 h 301"/>
                <a:gd name="T36" fmla="*/ 193 w 260"/>
                <a:gd name="T37" fmla="*/ 24 h 301"/>
                <a:gd name="T38" fmla="*/ 207 w 260"/>
                <a:gd name="T39" fmla="*/ 35 h 301"/>
                <a:gd name="T40" fmla="*/ 194 w 260"/>
                <a:gd name="T41" fmla="*/ 48 h 301"/>
                <a:gd name="T42" fmla="*/ 108 w 260"/>
                <a:gd name="T43" fmla="*/ 48 h 301"/>
                <a:gd name="T44" fmla="*/ 77 w 260"/>
                <a:gd name="T45" fmla="*/ 50 h 301"/>
                <a:gd name="T46" fmla="*/ 69 w 260"/>
                <a:gd name="T47" fmla="*/ 66 h 301"/>
                <a:gd name="T48" fmla="*/ 61 w 260"/>
                <a:gd name="T49" fmla="*/ 78 h 301"/>
                <a:gd name="T50" fmla="*/ 64 w 260"/>
                <a:gd name="T51" fmla="*/ 7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01">
                  <a:moveTo>
                    <a:pt x="64" y="79"/>
                  </a:moveTo>
                  <a:cubicBezTo>
                    <a:pt x="64" y="80"/>
                    <a:pt x="64" y="82"/>
                    <a:pt x="64" y="83"/>
                  </a:cubicBezTo>
                  <a:cubicBezTo>
                    <a:pt x="67" y="86"/>
                    <a:pt x="71" y="85"/>
                    <a:pt x="74" y="85"/>
                  </a:cubicBezTo>
                  <a:cubicBezTo>
                    <a:pt x="128" y="85"/>
                    <a:pt x="182" y="85"/>
                    <a:pt x="237" y="85"/>
                  </a:cubicBezTo>
                  <a:cubicBezTo>
                    <a:pt x="256" y="85"/>
                    <a:pt x="260" y="90"/>
                    <a:pt x="252" y="108"/>
                  </a:cubicBezTo>
                  <a:cubicBezTo>
                    <a:pt x="248" y="112"/>
                    <a:pt x="242" y="111"/>
                    <a:pt x="237" y="111"/>
                  </a:cubicBezTo>
                  <a:cubicBezTo>
                    <a:pt x="181" y="111"/>
                    <a:pt x="124" y="111"/>
                    <a:pt x="68" y="111"/>
                  </a:cubicBezTo>
                  <a:cubicBezTo>
                    <a:pt x="60" y="111"/>
                    <a:pt x="57" y="112"/>
                    <a:pt x="57" y="121"/>
                  </a:cubicBezTo>
                  <a:cubicBezTo>
                    <a:pt x="56" y="181"/>
                    <a:pt x="84" y="227"/>
                    <a:pt x="128" y="266"/>
                  </a:cubicBezTo>
                  <a:cubicBezTo>
                    <a:pt x="131" y="268"/>
                    <a:pt x="133" y="270"/>
                    <a:pt x="137" y="273"/>
                  </a:cubicBezTo>
                  <a:cubicBezTo>
                    <a:pt x="125" y="281"/>
                    <a:pt x="113" y="289"/>
                    <a:pt x="102" y="298"/>
                  </a:cubicBezTo>
                  <a:cubicBezTo>
                    <a:pt x="98" y="301"/>
                    <a:pt x="96" y="299"/>
                    <a:pt x="93" y="296"/>
                  </a:cubicBezTo>
                  <a:cubicBezTo>
                    <a:pt x="52" y="258"/>
                    <a:pt x="19" y="214"/>
                    <a:pt x="8" y="156"/>
                  </a:cubicBezTo>
                  <a:cubicBezTo>
                    <a:pt x="0" y="114"/>
                    <a:pt x="9" y="75"/>
                    <a:pt x="29" y="38"/>
                  </a:cubicBezTo>
                  <a:cubicBezTo>
                    <a:pt x="30" y="36"/>
                    <a:pt x="32" y="34"/>
                    <a:pt x="34" y="33"/>
                  </a:cubicBezTo>
                  <a:cubicBezTo>
                    <a:pt x="58" y="18"/>
                    <a:pt x="84" y="8"/>
                    <a:pt x="113" y="0"/>
                  </a:cubicBezTo>
                  <a:cubicBezTo>
                    <a:pt x="107" y="8"/>
                    <a:pt x="102" y="14"/>
                    <a:pt x="96" y="22"/>
                  </a:cubicBezTo>
                  <a:cubicBezTo>
                    <a:pt x="124" y="22"/>
                    <a:pt x="151" y="22"/>
                    <a:pt x="177" y="22"/>
                  </a:cubicBezTo>
                  <a:cubicBezTo>
                    <a:pt x="182" y="25"/>
                    <a:pt x="188" y="23"/>
                    <a:pt x="193" y="24"/>
                  </a:cubicBezTo>
                  <a:cubicBezTo>
                    <a:pt x="202" y="24"/>
                    <a:pt x="207" y="28"/>
                    <a:pt x="207" y="35"/>
                  </a:cubicBezTo>
                  <a:cubicBezTo>
                    <a:pt x="208" y="43"/>
                    <a:pt x="203" y="48"/>
                    <a:pt x="194" y="48"/>
                  </a:cubicBezTo>
                  <a:cubicBezTo>
                    <a:pt x="165" y="48"/>
                    <a:pt x="136" y="48"/>
                    <a:pt x="108" y="48"/>
                  </a:cubicBezTo>
                  <a:cubicBezTo>
                    <a:pt x="98" y="48"/>
                    <a:pt x="87" y="47"/>
                    <a:pt x="77" y="50"/>
                  </a:cubicBezTo>
                  <a:cubicBezTo>
                    <a:pt x="74" y="55"/>
                    <a:pt x="71" y="61"/>
                    <a:pt x="69" y="66"/>
                  </a:cubicBezTo>
                  <a:cubicBezTo>
                    <a:pt x="63" y="68"/>
                    <a:pt x="61" y="73"/>
                    <a:pt x="61" y="78"/>
                  </a:cubicBezTo>
                  <a:cubicBezTo>
                    <a:pt x="61" y="80"/>
                    <a:pt x="63" y="78"/>
                    <a:pt x="64" y="79"/>
                  </a:cubicBezTo>
                  <a:close/>
                </a:path>
              </a:pathLst>
            </a:custGeom>
            <a:solidFill>
              <a:srgbClr val="347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66F684D5-188C-4306-8BAD-A183E377FC5F}"/>
                </a:ext>
              </a:extLst>
            </p:cNvPr>
            <p:cNvSpPr/>
            <p:nvPr/>
          </p:nvSpPr>
          <p:spPr bwMode="auto">
            <a:xfrm>
              <a:off x="3765550" y="1460500"/>
              <a:ext cx="66675" cy="104775"/>
            </a:xfrm>
            <a:custGeom>
              <a:avLst/>
              <a:gdLst>
                <a:gd name="T0" fmla="*/ 41 w 108"/>
                <a:gd name="T1" fmla="*/ 20 h 170"/>
                <a:gd name="T2" fmla="*/ 107 w 108"/>
                <a:gd name="T3" fmla="*/ 136 h 170"/>
                <a:gd name="T4" fmla="*/ 103 w 108"/>
                <a:gd name="T5" fmla="*/ 146 h 170"/>
                <a:gd name="T6" fmla="*/ 69 w 108"/>
                <a:gd name="T7" fmla="*/ 167 h 170"/>
                <a:gd name="T8" fmla="*/ 61 w 108"/>
                <a:gd name="T9" fmla="*/ 164 h 170"/>
                <a:gd name="T10" fmla="*/ 36 w 108"/>
                <a:gd name="T11" fmla="*/ 90 h 170"/>
                <a:gd name="T12" fmla="*/ 6 w 108"/>
                <a:gd name="T13" fmla="*/ 44 h 170"/>
                <a:gd name="T14" fmla="*/ 9 w 108"/>
                <a:gd name="T15" fmla="*/ 4 h 170"/>
                <a:gd name="T16" fmla="*/ 27 w 108"/>
                <a:gd name="T17" fmla="*/ 7 h 170"/>
                <a:gd name="T18" fmla="*/ 41 w 108"/>
                <a:gd name="T19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0">
                  <a:moveTo>
                    <a:pt x="41" y="20"/>
                  </a:moveTo>
                  <a:cubicBezTo>
                    <a:pt x="73" y="53"/>
                    <a:pt x="97" y="91"/>
                    <a:pt x="107" y="136"/>
                  </a:cubicBezTo>
                  <a:cubicBezTo>
                    <a:pt x="108" y="140"/>
                    <a:pt x="106" y="143"/>
                    <a:pt x="103" y="146"/>
                  </a:cubicBezTo>
                  <a:cubicBezTo>
                    <a:pt x="92" y="154"/>
                    <a:pt x="80" y="160"/>
                    <a:pt x="69" y="167"/>
                  </a:cubicBezTo>
                  <a:cubicBezTo>
                    <a:pt x="65" y="169"/>
                    <a:pt x="62" y="170"/>
                    <a:pt x="61" y="164"/>
                  </a:cubicBezTo>
                  <a:cubicBezTo>
                    <a:pt x="57" y="138"/>
                    <a:pt x="47" y="114"/>
                    <a:pt x="36" y="90"/>
                  </a:cubicBezTo>
                  <a:cubicBezTo>
                    <a:pt x="29" y="73"/>
                    <a:pt x="19" y="58"/>
                    <a:pt x="6" y="44"/>
                  </a:cubicBezTo>
                  <a:cubicBezTo>
                    <a:pt x="0" y="37"/>
                    <a:pt x="1" y="10"/>
                    <a:pt x="9" y="4"/>
                  </a:cubicBezTo>
                  <a:cubicBezTo>
                    <a:pt x="15" y="0"/>
                    <a:pt x="22" y="2"/>
                    <a:pt x="27" y="7"/>
                  </a:cubicBezTo>
                  <a:cubicBezTo>
                    <a:pt x="31" y="12"/>
                    <a:pt x="35" y="17"/>
                    <a:pt x="41" y="20"/>
                  </a:cubicBezTo>
                  <a:close/>
                </a:path>
              </a:pathLst>
            </a:custGeom>
            <a:solidFill>
              <a:srgbClr val="377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346ED389-761A-468E-A22B-4E5BE5CFAB17}"/>
                </a:ext>
              </a:extLst>
            </p:cNvPr>
            <p:cNvSpPr/>
            <p:nvPr/>
          </p:nvSpPr>
          <p:spPr bwMode="auto">
            <a:xfrm>
              <a:off x="3752850" y="1458913"/>
              <a:ext cx="38100" cy="57150"/>
            </a:xfrm>
            <a:custGeom>
              <a:avLst/>
              <a:gdLst>
                <a:gd name="T0" fmla="*/ 62 w 62"/>
                <a:gd name="T1" fmla="*/ 25 h 95"/>
                <a:gd name="T2" fmla="*/ 50 w 62"/>
                <a:gd name="T3" fmla="*/ 17 h 95"/>
                <a:gd name="T4" fmla="*/ 33 w 62"/>
                <a:gd name="T5" fmla="*/ 10 h 95"/>
                <a:gd name="T6" fmla="*/ 26 w 62"/>
                <a:gd name="T7" fmla="*/ 26 h 95"/>
                <a:gd name="T8" fmla="*/ 39 w 62"/>
                <a:gd name="T9" fmla="*/ 59 h 95"/>
                <a:gd name="T10" fmla="*/ 54 w 62"/>
                <a:gd name="T11" fmla="*/ 81 h 95"/>
                <a:gd name="T12" fmla="*/ 57 w 62"/>
                <a:gd name="T13" fmla="*/ 95 h 95"/>
                <a:gd name="T14" fmla="*/ 4 w 62"/>
                <a:gd name="T15" fmla="*/ 31 h 95"/>
                <a:gd name="T16" fmla="*/ 5 w 62"/>
                <a:gd name="T17" fmla="*/ 23 h 95"/>
                <a:gd name="T18" fmla="*/ 34 w 62"/>
                <a:gd name="T19" fmla="*/ 3 h 95"/>
                <a:gd name="T20" fmla="*/ 42 w 62"/>
                <a:gd name="T21" fmla="*/ 4 h 95"/>
                <a:gd name="T22" fmla="*/ 62 w 62"/>
                <a:gd name="T23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5">
                  <a:moveTo>
                    <a:pt x="62" y="25"/>
                  </a:moveTo>
                  <a:cubicBezTo>
                    <a:pt x="56" y="26"/>
                    <a:pt x="53" y="21"/>
                    <a:pt x="50" y="17"/>
                  </a:cubicBezTo>
                  <a:cubicBezTo>
                    <a:pt x="46" y="12"/>
                    <a:pt x="40" y="7"/>
                    <a:pt x="33" y="10"/>
                  </a:cubicBezTo>
                  <a:cubicBezTo>
                    <a:pt x="27" y="12"/>
                    <a:pt x="27" y="20"/>
                    <a:pt x="26" y="26"/>
                  </a:cubicBezTo>
                  <a:cubicBezTo>
                    <a:pt x="23" y="41"/>
                    <a:pt x="32" y="49"/>
                    <a:pt x="39" y="59"/>
                  </a:cubicBezTo>
                  <a:cubicBezTo>
                    <a:pt x="44" y="67"/>
                    <a:pt x="49" y="74"/>
                    <a:pt x="54" y="81"/>
                  </a:cubicBezTo>
                  <a:cubicBezTo>
                    <a:pt x="56" y="85"/>
                    <a:pt x="58" y="90"/>
                    <a:pt x="57" y="95"/>
                  </a:cubicBezTo>
                  <a:cubicBezTo>
                    <a:pt x="42" y="71"/>
                    <a:pt x="28" y="47"/>
                    <a:pt x="4" y="31"/>
                  </a:cubicBezTo>
                  <a:cubicBezTo>
                    <a:pt x="0" y="28"/>
                    <a:pt x="2" y="26"/>
                    <a:pt x="5" y="23"/>
                  </a:cubicBezTo>
                  <a:cubicBezTo>
                    <a:pt x="15" y="17"/>
                    <a:pt x="24" y="10"/>
                    <a:pt x="34" y="3"/>
                  </a:cubicBezTo>
                  <a:cubicBezTo>
                    <a:pt x="37" y="1"/>
                    <a:pt x="40" y="0"/>
                    <a:pt x="42" y="4"/>
                  </a:cubicBezTo>
                  <a:cubicBezTo>
                    <a:pt x="49" y="11"/>
                    <a:pt x="56" y="18"/>
                    <a:pt x="62" y="25"/>
                  </a:cubicBezTo>
                  <a:close/>
                </a:path>
              </a:pathLst>
            </a:custGeom>
            <a:solidFill>
              <a:srgbClr val="43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B41B28DD-C66B-4DB2-8436-4149CA740BB5}"/>
                </a:ext>
              </a:extLst>
            </p:cNvPr>
            <p:cNvSpPr/>
            <p:nvPr/>
          </p:nvSpPr>
          <p:spPr bwMode="auto">
            <a:xfrm>
              <a:off x="3659188" y="1243013"/>
              <a:ext cx="82550" cy="17463"/>
            </a:xfrm>
            <a:custGeom>
              <a:avLst/>
              <a:gdLst>
                <a:gd name="T0" fmla="*/ 0 w 134"/>
                <a:gd name="T1" fmla="*/ 29 h 29"/>
                <a:gd name="T2" fmla="*/ 6 w 134"/>
                <a:gd name="T3" fmla="*/ 25 h 29"/>
                <a:gd name="T4" fmla="*/ 107 w 134"/>
                <a:gd name="T5" fmla="*/ 25 h 29"/>
                <a:gd name="T6" fmla="*/ 119 w 134"/>
                <a:gd name="T7" fmla="*/ 24 h 29"/>
                <a:gd name="T8" fmla="*/ 128 w 134"/>
                <a:gd name="T9" fmla="*/ 14 h 29"/>
                <a:gd name="T10" fmla="*/ 118 w 134"/>
                <a:gd name="T11" fmla="*/ 5 h 29"/>
                <a:gd name="T12" fmla="*/ 100 w 134"/>
                <a:gd name="T13" fmla="*/ 1 h 29"/>
                <a:gd name="T14" fmla="*/ 119 w 134"/>
                <a:gd name="T15" fmla="*/ 0 h 29"/>
                <a:gd name="T16" fmla="*/ 133 w 134"/>
                <a:gd name="T17" fmla="*/ 14 h 29"/>
                <a:gd name="T18" fmla="*/ 118 w 134"/>
                <a:gd name="T19" fmla="*/ 29 h 29"/>
                <a:gd name="T20" fmla="*/ 0 w 134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8">
                  <a:moveTo>
                    <a:pt x="0" y="29"/>
                  </a:moveTo>
                  <a:cubicBezTo>
                    <a:pt x="1" y="26"/>
                    <a:pt x="3" y="25"/>
                    <a:pt x="6" y="25"/>
                  </a:cubicBezTo>
                  <a:cubicBezTo>
                    <a:pt x="39" y="25"/>
                    <a:pt x="73" y="25"/>
                    <a:pt x="107" y="25"/>
                  </a:cubicBezTo>
                  <a:cubicBezTo>
                    <a:pt x="111" y="25"/>
                    <a:pt x="115" y="24"/>
                    <a:pt x="119" y="24"/>
                  </a:cubicBezTo>
                  <a:cubicBezTo>
                    <a:pt x="126" y="24"/>
                    <a:pt x="128" y="20"/>
                    <a:pt x="128" y="14"/>
                  </a:cubicBezTo>
                  <a:cubicBezTo>
                    <a:pt x="128" y="9"/>
                    <a:pt x="125" y="5"/>
                    <a:pt x="118" y="5"/>
                  </a:cubicBezTo>
                  <a:cubicBezTo>
                    <a:pt x="112" y="4"/>
                    <a:pt x="105" y="8"/>
                    <a:pt x="100" y="1"/>
                  </a:cubicBezTo>
                  <a:cubicBezTo>
                    <a:pt x="106" y="1"/>
                    <a:pt x="112" y="1"/>
                    <a:pt x="119" y="0"/>
                  </a:cubicBezTo>
                  <a:cubicBezTo>
                    <a:pt x="128" y="0"/>
                    <a:pt x="133" y="5"/>
                    <a:pt x="133" y="14"/>
                  </a:cubicBezTo>
                  <a:cubicBezTo>
                    <a:pt x="134" y="24"/>
                    <a:pt x="128" y="29"/>
                    <a:pt x="118" y="29"/>
                  </a:cubicBezTo>
                  <a:cubicBezTo>
                    <a:pt x="79" y="29"/>
                    <a:pt x="40" y="29"/>
                    <a:pt x="0" y="29"/>
                  </a:cubicBezTo>
                  <a:close/>
                </a:path>
              </a:pathLst>
            </a:custGeom>
            <a:solidFill>
              <a:srgbClr val="52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DAFD0485-75C7-4FB4-99F9-F06A18A24E41}"/>
                </a:ext>
              </a:extLst>
            </p:cNvPr>
            <p:cNvSpPr/>
            <p:nvPr/>
          </p:nvSpPr>
          <p:spPr bwMode="auto">
            <a:xfrm>
              <a:off x="3651250" y="1281113"/>
              <a:ext cx="120650" cy="15875"/>
            </a:xfrm>
            <a:custGeom>
              <a:avLst/>
              <a:gdLst>
                <a:gd name="T0" fmla="*/ 188 w 196"/>
                <a:gd name="T1" fmla="*/ 25 h 25"/>
                <a:gd name="T2" fmla="*/ 187 w 196"/>
                <a:gd name="T3" fmla="*/ 20 h 25"/>
                <a:gd name="T4" fmla="*/ 175 w 196"/>
                <a:gd name="T5" fmla="*/ 3 h 25"/>
                <a:gd name="T6" fmla="*/ 5 w 196"/>
                <a:gd name="T7" fmla="*/ 3 h 25"/>
                <a:gd name="T8" fmla="*/ 0 w 196"/>
                <a:gd name="T9" fmla="*/ 0 h 25"/>
                <a:gd name="T10" fmla="*/ 170 w 196"/>
                <a:gd name="T11" fmla="*/ 0 h 25"/>
                <a:gd name="T12" fmla="*/ 180 w 196"/>
                <a:gd name="T13" fmla="*/ 0 h 25"/>
                <a:gd name="T14" fmla="*/ 194 w 196"/>
                <a:gd name="T15" fmla="*/ 10 h 25"/>
                <a:gd name="T16" fmla="*/ 188 w 1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">
                  <a:moveTo>
                    <a:pt x="188" y="25"/>
                  </a:moveTo>
                  <a:cubicBezTo>
                    <a:pt x="186" y="24"/>
                    <a:pt x="186" y="22"/>
                    <a:pt x="187" y="20"/>
                  </a:cubicBezTo>
                  <a:cubicBezTo>
                    <a:pt x="192" y="7"/>
                    <a:pt x="188" y="3"/>
                    <a:pt x="175" y="3"/>
                  </a:cubicBezTo>
                  <a:cubicBezTo>
                    <a:pt x="118" y="3"/>
                    <a:pt x="62" y="3"/>
                    <a:pt x="5" y="3"/>
                  </a:cubicBezTo>
                  <a:cubicBezTo>
                    <a:pt x="2" y="3"/>
                    <a:pt x="0" y="4"/>
                    <a:pt x="0" y="0"/>
                  </a:cubicBezTo>
                  <a:cubicBezTo>
                    <a:pt x="57" y="0"/>
                    <a:pt x="114" y="0"/>
                    <a:pt x="170" y="0"/>
                  </a:cubicBezTo>
                  <a:cubicBezTo>
                    <a:pt x="174" y="0"/>
                    <a:pt x="177" y="0"/>
                    <a:pt x="180" y="0"/>
                  </a:cubicBezTo>
                  <a:cubicBezTo>
                    <a:pt x="187" y="0"/>
                    <a:pt x="192" y="3"/>
                    <a:pt x="194" y="10"/>
                  </a:cubicBezTo>
                  <a:cubicBezTo>
                    <a:pt x="196" y="16"/>
                    <a:pt x="194" y="22"/>
                    <a:pt x="188" y="25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9B9E743C-0F4A-40AD-AF69-7E8D72EF95D3}"/>
                </a:ext>
              </a:extLst>
            </p:cNvPr>
            <p:cNvSpPr/>
            <p:nvPr/>
          </p:nvSpPr>
          <p:spPr bwMode="auto">
            <a:xfrm>
              <a:off x="3681413" y="1463675"/>
              <a:ext cx="17462" cy="22225"/>
            </a:xfrm>
            <a:custGeom>
              <a:avLst/>
              <a:gdLst>
                <a:gd name="T0" fmla="*/ 10 w 28"/>
                <a:gd name="T1" fmla="*/ 36 h 36"/>
                <a:gd name="T2" fmla="*/ 8 w 28"/>
                <a:gd name="T3" fmla="*/ 6 h 36"/>
                <a:gd name="T4" fmla="*/ 18 w 28"/>
                <a:gd name="T5" fmla="*/ 2 h 36"/>
                <a:gd name="T6" fmla="*/ 27 w 28"/>
                <a:gd name="T7" fmla="*/ 5 h 36"/>
                <a:gd name="T8" fmla="*/ 23 w 28"/>
                <a:gd name="T9" fmla="*/ 12 h 36"/>
                <a:gd name="T10" fmla="*/ 21 w 28"/>
                <a:gd name="T11" fmla="*/ 25 h 36"/>
                <a:gd name="T12" fmla="*/ 10 w 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10" y="36"/>
                  </a:moveTo>
                  <a:cubicBezTo>
                    <a:pt x="1" y="24"/>
                    <a:pt x="0" y="15"/>
                    <a:pt x="8" y="6"/>
                  </a:cubicBezTo>
                  <a:cubicBezTo>
                    <a:pt x="11" y="4"/>
                    <a:pt x="14" y="2"/>
                    <a:pt x="18" y="2"/>
                  </a:cubicBezTo>
                  <a:cubicBezTo>
                    <a:pt x="21" y="2"/>
                    <a:pt x="25" y="0"/>
                    <a:pt x="27" y="5"/>
                  </a:cubicBezTo>
                  <a:cubicBezTo>
                    <a:pt x="28" y="8"/>
                    <a:pt x="24" y="10"/>
                    <a:pt x="23" y="12"/>
                  </a:cubicBezTo>
                  <a:cubicBezTo>
                    <a:pt x="20" y="16"/>
                    <a:pt x="12" y="19"/>
                    <a:pt x="21" y="25"/>
                  </a:cubicBezTo>
                  <a:cubicBezTo>
                    <a:pt x="18" y="29"/>
                    <a:pt x="14" y="33"/>
                    <a:pt x="10" y="36"/>
                  </a:cubicBezTo>
                  <a:close/>
                </a:path>
              </a:pathLst>
            </a:custGeom>
            <a:solidFill>
              <a:srgbClr val="3A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BCC9CB00-41BB-41D1-BFDD-F01214EF28AB}"/>
                </a:ext>
              </a:extLst>
            </p:cNvPr>
            <p:cNvSpPr/>
            <p:nvPr/>
          </p:nvSpPr>
          <p:spPr bwMode="auto">
            <a:xfrm>
              <a:off x="3648075" y="1471613"/>
              <a:ext cx="11112" cy="22225"/>
            </a:xfrm>
            <a:custGeom>
              <a:avLst/>
              <a:gdLst>
                <a:gd name="T0" fmla="*/ 17 w 20"/>
                <a:gd name="T1" fmla="*/ 0 h 36"/>
                <a:gd name="T2" fmla="*/ 19 w 20"/>
                <a:gd name="T3" fmla="*/ 27 h 36"/>
                <a:gd name="T4" fmla="*/ 12 w 20"/>
                <a:gd name="T5" fmla="*/ 36 h 36"/>
                <a:gd name="T6" fmla="*/ 2 w 20"/>
                <a:gd name="T7" fmla="*/ 26 h 36"/>
                <a:gd name="T8" fmla="*/ 0 w 20"/>
                <a:gd name="T9" fmla="*/ 20 h 36"/>
                <a:gd name="T10" fmla="*/ 17 w 2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7" y="0"/>
                  </a:moveTo>
                  <a:cubicBezTo>
                    <a:pt x="20" y="9"/>
                    <a:pt x="20" y="18"/>
                    <a:pt x="19" y="27"/>
                  </a:cubicBezTo>
                  <a:cubicBezTo>
                    <a:pt x="18" y="30"/>
                    <a:pt x="18" y="36"/>
                    <a:pt x="12" y="36"/>
                  </a:cubicBezTo>
                  <a:cubicBezTo>
                    <a:pt x="5" y="36"/>
                    <a:pt x="2" y="33"/>
                    <a:pt x="2" y="26"/>
                  </a:cubicBezTo>
                  <a:cubicBezTo>
                    <a:pt x="1" y="24"/>
                    <a:pt x="2" y="22"/>
                    <a:pt x="0" y="20"/>
                  </a:cubicBezTo>
                  <a:cubicBezTo>
                    <a:pt x="5" y="13"/>
                    <a:pt x="10" y="6"/>
                    <a:pt x="17" y="0"/>
                  </a:cubicBezTo>
                  <a:close/>
                </a:path>
              </a:pathLst>
            </a:custGeom>
            <a:solidFill>
              <a:srgbClr val="36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63166DEE-77A3-49AB-A2C5-91CEFBE16A7E}"/>
                </a:ext>
              </a:extLst>
            </p:cNvPr>
            <p:cNvSpPr/>
            <p:nvPr/>
          </p:nvSpPr>
          <p:spPr bwMode="auto">
            <a:xfrm>
              <a:off x="3646488" y="1271588"/>
              <a:ext cx="7937" cy="11113"/>
            </a:xfrm>
            <a:custGeom>
              <a:avLst/>
              <a:gdLst>
                <a:gd name="T0" fmla="*/ 7 w 12"/>
                <a:gd name="T1" fmla="*/ 13 h 18"/>
                <a:gd name="T2" fmla="*/ 4 w 12"/>
                <a:gd name="T3" fmla="*/ 17 h 18"/>
                <a:gd name="T4" fmla="*/ 2 w 12"/>
                <a:gd name="T5" fmla="*/ 14 h 18"/>
                <a:gd name="T6" fmla="*/ 12 w 12"/>
                <a:gd name="T7" fmla="*/ 0 h 18"/>
                <a:gd name="T8" fmla="*/ 7 w 12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7" y="13"/>
                  </a:moveTo>
                  <a:cubicBezTo>
                    <a:pt x="6" y="15"/>
                    <a:pt x="5" y="17"/>
                    <a:pt x="4" y="17"/>
                  </a:cubicBezTo>
                  <a:cubicBezTo>
                    <a:pt x="1" y="18"/>
                    <a:pt x="2" y="15"/>
                    <a:pt x="2" y="14"/>
                  </a:cubicBezTo>
                  <a:cubicBezTo>
                    <a:pt x="0" y="6"/>
                    <a:pt x="3" y="1"/>
                    <a:pt x="12" y="0"/>
                  </a:cubicBezTo>
                  <a:cubicBezTo>
                    <a:pt x="11" y="5"/>
                    <a:pt x="10" y="9"/>
                    <a:pt x="7" y="13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8898B7A3-E131-4B6B-BA02-F39F99742982}"/>
                </a:ext>
              </a:extLst>
            </p:cNvPr>
            <p:cNvSpPr/>
            <p:nvPr/>
          </p:nvSpPr>
          <p:spPr bwMode="auto">
            <a:xfrm>
              <a:off x="3675063" y="1452563"/>
              <a:ext cx="31750" cy="36513"/>
            </a:xfrm>
            <a:custGeom>
              <a:avLst/>
              <a:gdLst>
                <a:gd name="T0" fmla="*/ 13 w 52"/>
                <a:gd name="T1" fmla="*/ 58 h 58"/>
                <a:gd name="T2" fmla="*/ 2 w 52"/>
                <a:gd name="T3" fmla="*/ 42 h 58"/>
                <a:gd name="T4" fmla="*/ 16 w 52"/>
                <a:gd name="T5" fmla="*/ 8 h 58"/>
                <a:gd name="T6" fmla="*/ 52 w 52"/>
                <a:gd name="T7" fmla="*/ 18 h 58"/>
                <a:gd name="T8" fmla="*/ 32 w 52"/>
                <a:gd name="T9" fmla="*/ 9 h 58"/>
                <a:gd name="T10" fmla="*/ 9 w 52"/>
                <a:gd name="T11" fmla="*/ 20 h 58"/>
                <a:gd name="T12" fmla="*/ 9 w 52"/>
                <a:gd name="T13" fmla="*/ 51 h 58"/>
                <a:gd name="T14" fmla="*/ 13 w 52"/>
                <a:gd name="T15" fmla="*/ 58 h 58"/>
                <a:gd name="T16" fmla="*/ 13 w 5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7">
                  <a:moveTo>
                    <a:pt x="13" y="58"/>
                  </a:moveTo>
                  <a:cubicBezTo>
                    <a:pt x="5" y="56"/>
                    <a:pt x="3" y="49"/>
                    <a:pt x="2" y="42"/>
                  </a:cubicBezTo>
                  <a:cubicBezTo>
                    <a:pt x="0" y="28"/>
                    <a:pt x="4" y="16"/>
                    <a:pt x="16" y="8"/>
                  </a:cubicBezTo>
                  <a:cubicBezTo>
                    <a:pt x="27" y="0"/>
                    <a:pt x="45" y="5"/>
                    <a:pt x="52" y="18"/>
                  </a:cubicBezTo>
                  <a:cubicBezTo>
                    <a:pt x="45" y="14"/>
                    <a:pt x="40" y="9"/>
                    <a:pt x="32" y="9"/>
                  </a:cubicBezTo>
                  <a:cubicBezTo>
                    <a:pt x="22" y="9"/>
                    <a:pt x="13" y="11"/>
                    <a:pt x="9" y="20"/>
                  </a:cubicBezTo>
                  <a:cubicBezTo>
                    <a:pt x="4" y="30"/>
                    <a:pt x="4" y="41"/>
                    <a:pt x="9" y="51"/>
                  </a:cubicBezTo>
                  <a:cubicBezTo>
                    <a:pt x="10" y="53"/>
                    <a:pt x="13" y="55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</a:path>
              </a:pathLst>
            </a:custGeom>
            <a:solidFill>
              <a:srgbClr val="42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8ABB8EC3-163D-4B53-9E20-8F33B64AD5A8}"/>
              </a:ext>
            </a:extLst>
          </p:cNvPr>
          <p:cNvGrpSpPr/>
          <p:nvPr/>
        </p:nvGrpSpPr>
        <p:grpSpPr>
          <a:xfrm>
            <a:off x="3537744" y="4998973"/>
            <a:ext cx="674687" cy="830262"/>
            <a:chOff x="3468688" y="1036638"/>
            <a:chExt cx="674687" cy="830262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00EB47CE-38AF-4A46-B439-4C10D583CD37}"/>
                </a:ext>
              </a:extLst>
            </p:cNvPr>
            <p:cNvSpPr/>
            <p:nvPr/>
          </p:nvSpPr>
          <p:spPr bwMode="auto">
            <a:xfrm>
              <a:off x="3468688" y="1144588"/>
              <a:ext cx="498475" cy="503238"/>
            </a:xfrm>
            <a:custGeom>
              <a:avLst/>
              <a:gdLst>
                <a:gd name="T0" fmla="*/ 789 w 810"/>
                <a:gd name="T1" fmla="*/ 528 h 817"/>
                <a:gd name="T2" fmla="*/ 742 w 810"/>
                <a:gd name="T3" fmla="*/ 631 h 817"/>
                <a:gd name="T4" fmla="*/ 380 w 810"/>
                <a:gd name="T5" fmla="*/ 806 h 817"/>
                <a:gd name="T6" fmla="*/ 31 w 810"/>
                <a:gd name="T7" fmla="*/ 479 h 817"/>
                <a:gd name="T8" fmla="*/ 349 w 810"/>
                <a:gd name="T9" fmla="*/ 35 h 817"/>
                <a:gd name="T10" fmla="*/ 793 w 810"/>
                <a:gd name="T11" fmla="*/ 320 h 817"/>
                <a:gd name="T12" fmla="*/ 794 w 810"/>
                <a:gd name="T13" fmla="*/ 508 h 817"/>
                <a:gd name="T14" fmla="*/ 741 w 810"/>
                <a:gd name="T15" fmla="*/ 505 h 817"/>
                <a:gd name="T16" fmla="*/ 741 w 810"/>
                <a:gd name="T17" fmla="*/ 491 h 817"/>
                <a:gd name="T18" fmla="*/ 750 w 810"/>
                <a:gd name="T19" fmla="*/ 414 h 817"/>
                <a:gd name="T20" fmla="*/ 662 w 810"/>
                <a:gd name="T21" fmla="*/ 194 h 817"/>
                <a:gd name="T22" fmla="*/ 447 w 810"/>
                <a:gd name="T23" fmla="*/ 87 h 817"/>
                <a:gd name="T24" fmla="*/ 252 w 810"/>
                <a:gd name="T25" fmla="*/ 128 h 817"/>
                <a:gd name="T26" fmla="*/ 118 w 810"/>
                <a:gd name="T27" fmla="*/ 270 h 817"/>
                <a:gd name="T28" fmla="*/ 135 w 810"/>
                <a:gd name="T29" fmla="*/ 599 h 817"/>
                <a:gd name="T30" fmla="*/ 370 w 810"/>
                <a:gd name="T31" fmla="*/ 749 h 817"/>
                <a:gd name="T32" fmla="*/ 590 w 810"/>
                <a:gd name="T33" fmla="*/ 704 h 817"/>
                <a:gd name="T34" fmla="*/ 712 w 810"/>
                <a:gd name="T35" fmla="*/ 572 h 817"/>
                <a:gd name="T36" fmla="*/ 723 w 810"/>
                <a:gd name="T37" fmla="*/ 558 h 817"/>
                <a:gd name="T38" fmla="*/ 728 w 810"/>
                <a:gd name="T39" fmla="*/ 561 h 817"/>
                <a:gd name="T40" fmla="*/ 739 w 810"/>
                <a:gd name="T41" fmla="*/ 556 h 817"/>
                <a:gd name="T42" fmla="*/ 738 w 810"/>
                <a:gd name="T43" fmla="*/ 542 h 817"/>
                <a:gd name="T44" fmla="*/ 738 w 810"/>
                <a:gd name="T45" fmla="*/ 532 h 817"/>
                <a:gd name="T46" fmla="*/ 749 w 810"/>
                <a:gd name="T47" fmla="*/ 522 h 817"/>
                <a:gd name="T48" fmla="*/ 760 w 810"/>
                <a:gd name="T49" fmla="*/ 533 h 817"/>
                <a:gd name="T50" fmla="*/ 760 w 810"/>
                <a:gd name="T51" fmla="*/ 556 h 817"/>
                <a:gd name="T52" fmla="*/ 766 w 810"/>
                <a:gd name="T53" fmla="*/ 564 h 817"/>
                <a:gd name="T54" fmla="*/ 772 w 810"/>
                <a:gd name="T55" fmla="*/ 556 h 817"/>
                <a:gd name="T56" fmla="*/ 773 w 810"/>
                <a:gd name="T57" fmla="*/ 531 h 817"/>
                <a:gd name="T58" fmla="*/ 780 w 810"/>
                <a:gd name="T59" fmla="*/ 522 h 817"/>
                <a:gd name="T60" fmla="*/ 789 w 810"/>
                <a:gd name="T61" fmla="*/ 52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0" h="817">
                  <a:moveTo>
                    <a:pt x="789" y="528"/>
                  </a:moveTo>
                  <a:cubicBezTo>
                    <a:pt x="779" y="566"/>
                    <a:pt x="763" y="600"/>
                    <a:pt x="742" y="631"/>
                  </a:cubicBezTo>
                  <a:cubicBezTo>
                    <a:pt x="655" y="758"/>
                    <a:pt x="533" y="817"/>
                    <a:pt x="380" y="806"/>
                  </a:cubicBezTo>
                  <a:cubicBezTo>
                    <a:pt x="204" y="793"/>
                    <a:pt x="57" y="654"/>
                    <a:pt x="31" y="479"/>
                  </a:cubicBezTo>
                  <a:cubicBezTo>
                    <a:pt x="0" y="267"/>
                    <a:pt x="139" y="72"/>
                    <a:pt x="349" y="35"/>
                  </a:cubicBezTo>
                  <a:cubicBezTo>
                    <a:pt x="547" y="0"/>
                    <a:pt x="743" y="125"/>
                    <a:pt x="793" y="320"/>
                  </a:cubicBezTo>
                  <a:cubicBezTo>
                    <a:pt x="809" y="382"/>
                    <a:pt x="810" y="445"/>
                    <a:pt x="794" y="508"/>
                  </a:cubicBezTo>
                  <a:cubicBezTo>
                    <a:pt x="777" y="508"/>
                    <a:pt x="758" y="514"/>
                    <a:pt x="741" y="505"/>
                  </a:cubicBezTo>
                  <a:cubicBezTo>
                    <a:pt x="738" y="501"/>
                    <a:pt x="740" y="496"/>
                    <a:pt x="741" y="491"/>
                  </a:cubicBezTo>
                  <a:cubicBezTo>
                    <a:pt x="747" y="466"/>
                    <a:pt x="751" y="440"/>
                    <a:pt x="750" y="414"/>
                  </a:cubicBezTo>
                  <a:cubicBezTo>
                    <a:pt x="746" y="330"/>
                    <a:pt x="719" y="256"/>
                    <a:pt x="662" y="194"/>
                  </a:cubicBezTo>
                  <a:cubicBezTo>
                    <a:pt x="603" y="131"/>
                    <a:pt x="532" y="95"/>
                    <a:pt x="447" y="87"/>
                  </a:cubicBezTo>
                  <a:cubicBezTo>
                    <a:pt x="378" y="80"/>
                    <a:pt x="313" y="93"/>
                    <a:pt x="252" y="128"/>
                  </a:cubicBezTo>
                  <a:cubicBezTo>
                    <a:pt x="193" y="162"/>
                    <a:pt x="147" y="209"/>
                    <a:pt x="118" y="270"/>
                  </a:cubicBezTo>
                  <a:cubicBezTo>
                    <a:pt x="64" y="382"/>
                    <a:pt x="69" y="493"/>
                    <a:pt x="135" y="599"/>
                  </a:cubicBezTo>
                  <a:cubicBezTo>
                    <a:pt x="189" y="685"/>
                    <a:pt x="269" y="734"/>
                    <a:pt x="370" y="749"/>
                  </a:cubicBezTo>
                  <a:cubicBezTo>
                    <a:pt x="448" y="761"/>
                    <a:pt x="522" y="744"/>
                    <a:pt x="590" y="704"/>
                  </a:cubicBezTo>
                  <a:cubicBezTo>
                    <a:pt x="643" y="672"/>
                    <a:pt x="683" y="627"/>
                    <a:pt x="712" y="572"/>
                  </a:cubicBezTo>
                  <a:cubicBezTo>
                    <a:pt x="715" y="567"/>
                    <a:pt x="716" y="560"/>
                    <a:pt x="723" y="558"/>
                  </a:cubicBezTo>
                  <a:cubicBezTo>
                    <a:pt x="725" y="559"/>
                    <a:pt x="726" y="560"/>
                    <a:pt x="728" y="561"/>
                  </a:cubicBezTo>
                  <a:cubicBezTo>
                    <a:pt x="735" y="566"/>
                    <a:pt x="738" y="564"/>
                    <a:pt x="739" y="556"/>
                  </a:cubicBezTo>
                  <a:cubicBezTo>
                    <a:pt x="739" y="551"/>
                    <a:pt x="739" y="546"/>
                    <a:pt x="738" y="542"/>
                  </a:cubicBezTo>
                  <a:cubicBezTo>
                    <a:pt x="737" y="538"/>
                    <a:pt x="737" y="535"/>
                    <a:pt x="738" y="532"/>
                  </a:cubicBezTo>
                  <a:cubicBezTo>
                    <a:pt x="739" y="526"/>
                    <a:pt x="743" y="522"/>
                    <a:pt x="749" y="522"/>
                  </a:cubicBezTo>
                  <a:cubicBezTo>
                    <a:pt x="756" y="522"/>
                    <a:pt x="759" y="527"/>
                    <a:pt x="760" y="533"/>
                  </a:cubicBezTo>
                  <a:cubicBezTo>
                    <a:pt x="761" y="540"/>
                    <a:pt x="760" y="548"/>
                    <a:pt x="760" y="556"/>
                  </a:cubicBezTo>
                  <a:cubicBezTo>
                    <a:pt x="761" y="560"/>
                    <a:pt x="761" y="564"/>
                    <a:pt x="766" y="564"/>
                  </a:cubicBezTo>
                  <a:cubicBezTo>
                    <a:pt x="771" y="564"/>
                    <a:pt x="771" y="560"/>
                    <a:pt x="772" y="556"/>
                  </a:cubicBezTo>
                  <a:cubicBezTo>
                    <a:pt x="773" y="548"/>
                    <a:pt x="772" y="539"/>
                    <a:pt x="773" y="531"/>
                  </a:cubicBezTo>
                  <a:cubicBezTo>
                    <a:pt x="773" y="527"/>
                    <a:pt x="775" y="523"/>
                    <a:pt x="780" y="522"/>
                  </a:cubicBezTo>
                  <a:cubicBezTo>
                    <a:pt x="784" y="522"/>
                    <a:pt x="789" y="522"/>
                    <a:pt x="789" y="528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01291330-EDDB-49FB-9EF2-2C4014FBEEDC}"/>
                </a:ext>
              </a:extLst>
            </p:cNvPr>
            <p:cNvSpPr/>
            <p:nvPr/>
          </p:nvSpPr>
          <p:spPr bwMode="auto">
            <a:xfrm>
              <a:off x="3875088" y="1587500"/>
              <a:ext cx="268287" cy="279400"/>
            </a:xfrm>
            <a:custGeom>
              <a:avLst/>
              <a:gdLst>
                <a:gd name="T0" fmla="*/ 102 w 437"/>
                <a:gd name="T1" fmla="*/ 178 h 455"/>
                <a:gd name="T2" fmla="*/ 8 w 437"/>
                <a:gd name="T3" fmla="*/ 71 h 455"/>
                <a:gd name="T4" fmla="*/ 7 w 437"/>
                <a:gd name="T5" fmla="*/ 61 h 455"/>
                <a:gd name="T6" fmla="*/ 78 w 437"/>
                <a:gd name="T7" fmla="*/ 0 h 455"/>
                <a:gd name="T8" fmla="*/ 170 w 437"/>
                <a:gd name="T9" fmla="*/ 104 h 455"/>
                <a:gd name="T10" fmla="*/ 186 w 437"/>
                <a:gd name="T11" fmla="*/ 106 h 455"/>
                <a:gd name="T12" fmla="*/ 222 w 437"/>
                <a:gd name="T13" fmla="*/ 98 h 455"/>
                <a:gd name="T14" fmla="*/ 234 w 437"/>
                <a:gd name="T15" fmla="*/ 137 h 455"/>
                <a:gd name="T16" fmla="*/ 237 w 437"/>
                <a:gd name="T17" fmla="*/ 143 h 455"/>
                <a:gd name="T18" fmla="*/ 277 w 437"/>
                <a:gd name="T19" fmla="*/ 183 h 455"/>
                <a:gd name="T20" fmla="*/ 396 w 437"/>
                <a:gd name="T21" fmla="*/ 319 h 455"/>
                <a:gd name="T22" fmla="*/ 355 w 437"/>
                <a:gd name="T23" fmla="*/ 448 h 455"/>
                <a:gd name="T24" fmla="*/ 280 w 437"/>
                <a:gd name="T25" fmla="*/ 424 h 455"/>
                <a:gd name="T26" fmla="*/ 139 w 437"/>
                <a:gd name="T27" fmla="*/ 264 h 455"/>
                <a:gd name="T28" fmla="*/ 135 w 437"/>
                <a:gd name="T29" fmla="*/ 259 h 455"/>
                <a:gd name="T30" fmla="*/ 104 w 437"/>
                <a:gd name="T31" fmla="*/ 239 h 455"/>
                <a:gd name="T32" fmla="*/ 81 w 437"/>
                <a:gd name="T33" fmla="*/ 217 h 455"/>
                <a:gd name="T34" fmla="*/ 89 w 437"/>
                <a:gd name="T35" fmla="*/ 190 h 455"/>
                <a:gd name="T36" fmla="*/ 102 w 437"/>
                <a:gd name="T37" fmla="*/ 17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55">
                  <a:moveTo>
                    <a:pt x="102" y="178"/>
                  </a:moveTo>
                  <a:cubicBezTo>
                    <a:pt x="70" y="142"/>
                    <a:pt x="39" y="107"/>
                    <a:pt x="8" y="71"/>
                  </a:cubicBezTo>
                  <a:cubicBezTo>
                    <a:pt x="5" y="68"/>
                    <a:pt x="0" y="66"/>
                    <a:pt x="7" y="61"/>
                  </a:cubicBezTo>
                  <a:cubicBezTo>
                    <a:pt x="33" y="43"/>
                    <a:pt x="57" y="23"/>
                    <a:pt x="78" y="0"/>
                  </a:cubicBezTo>
                  <a:cubicBezTo>
                    <a:pt x="109" y="35"/>
                    <a:pt x="140" y="69"/>
                    <a:pt x="170" y="104"/>
                  </a:cubicBezTo>
                  <a:cubicBezTo>
                    <a:pt x="175" y="111"/>
                    <a:pt x="179" y="113"/>
                    <a:pt x="186" y="106"/>
                  </a:cubicBezTo>
                  <a:cubicBezTo>
                    <a:pt x="199" y="92"/>
                    <a:pt x="210" y="91"/>
                    <a:pt x="222" y="98"/>
                  </a:cubicBezTo>
                  <a:cubicBezTo>
                    <a:pt x="236" y="107"/>
                    <a:pt x="240" y="120"/>
                    <a:pt x="234" y="137"/>
                  </a:cubicBezTo>
                  <a:cubicBezTo>
                    <a:pt x="233" y="141"/>
                    <a:pt x="234" y="142"/>
                    <a:pt x="237" y="143"/>
                  </a:cubicBezTo>
                  <a:cubicBezTo>
                    <a:pt x="253" y="153"/>
                    <a:pt x="264" y="169"/>
                    <a:pt x="277" y="183"/>
                  </a:cubicBezTo>
                  <a:cubicBezTo>
                    <a:pt x="317" y="228"/>
                    <a:pt x="356" y="273"/>
                    <a:pt x="396" y="319"/>
                  </a:cubicBezTo>
                  <a:cubicBezTo>
                    <a:pt x="437" y="365"/>
                    <a:pt x="415" y="434"/>
                    <a:pt x="355" y="448"/>
                  </a:cubicBezTo>
                  <a:cubicBezTo>
                    <a:pt x="325" y="455"/>
                    <a:pt x="299" y="446"/>
                    <a:pt x="280" y="424"/>
                  </a:cubicBezTo>
                  <a:cubicBezTo>
                    <a:pt x="232" y="371"/>
                    <a:pt x="186" y="317"/>
                    <a:pt x="139" y="264"/>
                  </a:cubicBezTo>
                  <a:cubicBezTo>
                    <a:pt x="137" y="262"/>
                    <a:pt x="136" y="260"/>
                    <a:pt x="135" y="259"/>
                  </a:cubicBezTo>
                  <a:cubicBezTo>
                    <a:pt x="128" y="246"/>
                    <a:pt x="123" y="235"/>
                    <a:pt x="104" y="239"/>
                  </a:cubicBezTo>
                  <a:cubicBezTo>
                    <a:pt x="92" y="241"/>
                    <a:pt x="85" y="228"/>
                    <a:pt x="81" y="217"/>
                  </a:cubicBezTo>
                  <a:cubicBezTo>
                    <a:pt x="77" y="207"/>
                    <a:pt x="80" y="198"/>
                    <a:pt x="89" y="190"/>
                  </a:cubicBezTo>
                  <a:cubicBezTo>
                    <a:pt x="93" y="186"/>
                    <a:pt x="97" y="183"/>
                    <a:pt x="102" y="178"/>
                  </a:cubicBezTo>
                  <a:close/>
                </a:path>
              </a:pathLst>
            </a:custGeom>
            <a:solidFill>
              <a:srgbClr val="1D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19FBAA0A-D104-4424-9114-7A1C65109159}"/>
                </a:ext>
              </a:extLst>
            </p:cNvPr>
            <p:cNvSpPr/>
            <p:nvPr/>
          </p:nvSpPr>
          <p:spPr bwMode="auto">
            <a:xfrm>
              <a:off x="3675063" y="1036638"/>
              <a:ext cx="157162" cy="109538"/>
            </a:xfrm>
            <a:custGeom>
              <a:avLst/>
              <a:gdLst>
                <a:gd name="T0" fmla="*/ 10 w 257"/>
                <a:gd name="T1" fmla="*/ 66 h 176"/>
                <a:gd name="T2" fmla="*/ 13 w 257"/>
                <a:gd name="T3" fmla="*/ 41 h 176"/>
                <a:gd name="T4" fmla="*/ 26 w 257"/>
                <a:gd name="T5" fmla="*/ 42 h 176"/>
                <a:gd name="T6" fmla="*/ 193 w 257"/>
                <a:gd name="T7" fmla="*/ 42 h 176"/>
                <a:gd name="T8" fmla="*/ 195 w 257"/>
                <a:gd name="T9" fmla="*/ 43 h 176"/>
                <a:gd name="T10" fmla="*/ 195 w 257"/>
                <a:gd name="T11" fmla="*/ 42 h 176"/>
                <a:gd name="T12" fmla="*/ 20 w 257"/>
                <a:gd name="T13" fmla="*/ 42 h 176"/>
                <a:gd name="T14" fmla="*/ 15 w 257"/>
                <a:gd name="T15" fmla="*/ 41 h 176"/>
                <a:gd name="T16" fmla="*/ 27 w 257"/>
                <a:gd name="T17" fmla="*/ 40 h 176"/>
                <a:gd name="T18" fmla="*/ 195 w 257"/>
                <a:gd name="T19" fmla="*/ 40 h 176"/>
                <a:gd name="T20" fmla="*/ 208 w 257"/>
                <a:gd name="T21" fmla="*/ 28 h 176"/>
                <a:gd name="T22" fmla="*/ 230 w 257"/>
                <a:gd name="T23" fmla="*/ 1 h 176"/>
                <a:gd name="T24" fmla="*/ 257 w 257"/>
                <a:gd name="T25" fmla="*/ 26 h 176"/>
                <a:gd name="T26" fmla="*/ 233 w 257"/>
                <a:gd name="T27" fmla="*/ 112 h 176"/>
                <a:gd name="T28" fmla="*/ 193 w 257"/>
                <a:gd name="T29" fmla="*/ 169 h 176"/>
                <a:gd name="T30" fmla="*/ 179 w 257"/>
                <a:gd name="T31" fmla="*/ 174 h 176"/>
                <a:gd name="T32" fmla="*/ 133 w 257"/>
                <a:gd name="T33" fmla="*/ 165 h 176"/>
                <a:gd name="T34" fmla="*/ 164 w 257"/>
                <a:gd name="T35" fmla="*/ 132 h 176"/>
                <a:gd name="T36" fmla="*/ 156 w 257"/>
                <a:gd name="T37" fmla="*/ 130 h 176"/>
                <a:gd name="T38" fmla="*/ 67 w 257"/>
                <a:gd name="T39" fmla="*/ 130 h 176"/>
                <a:gd name="T40" fmla="*/ 51 w 257"/>
                <a:gd name="T41" fmla="*/ 116 h 176"/>
                <a:gd name="T42" fmla="*/ 68 w 257"/>
                <a:gd name="T43" fmla="*/ 101 h 176"/>
                <a:gd name="T44" fmla="*/ 173 w 257"/>
                <a:gd name="T45" fmla="*/ 101 h 176"/>
                <a:gd name="T46" fmla="*/ 189 w 257"/>
                <a:gd name="T47" fmla="*/ 91 h 176"/>
                <a:gd name="T48" fmla="*/ 198 w 257"/>
                <a:gd name="T49" fmla="*/ 68 h 176"/>
                <a:gd name="T50" fmla="*/ 188 w 257"/>
                <a:gd name="T51" fmla="*/ 67 h 176"/>
                <a:gd name="T52" fmla="*/ 46 w 257"/>
                <a:gd name="T53" fmla="*/ 66 h 176"/>
                <a:gd name="T54" fmla="*/ 10 w 257"/>
                <a:gd name="T55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7" h="176">
                  <a:moveTo>
                    <a:pt x="10" y="66"/>
                  </a:moveTo>
                  <a:cubicBezTo>
                    <a:pt x="0" y="57"/>
                    <a:pt x="1" y="49"/>
                    <a:pt x="13" y="41"/>
                  </a:cubicBezTo>
                  <a:cubicBezTo>
                    <a:pt x="17" y="43"/>
                    <a:pt x="22" y="42"/>
                    <a:pt x="26" y="42"/>
                  </a:cubicBezTo>
                  <a:cubicBezTo>
                    <a:pt x="82" y="42"/>
                    <a:pt x="137" y="42"/>
                    <a:pt x="193" y="42"/>
                  </a:cubicBezTo>
                  <a:cubicBezTo>
                    <a:pt x="194" y="42"/>
                    <a:pt x="194" y="43"/>
                    <a:pt x="195" y="43"/>
                  </a:cubicBezTo>
                  <a:cubicBezTo>
                    <a:pt x="195" y="43"/>
                    <a:pt x="195" y="43"/>
                    <a:pt x="195" y="42"/>
                  </a:cubicBezTo>
                  <a:cubicBezTo>
                    <a:pt x="137" y="42"/>
                    <a:pt x="78" y="42"/>
                    <a:pt x="20" y="42"/>
                  </a:cubicBezTo>
                  <a:cubicBezTo>
                    <a:pt x="18" y="42"/>
                    <a:pt x="16" y="42"/>
                    <a:pt x="15" y="41"/>
                  </a:cubicBezTo>
                  <a:cubicBezTo>
                    <a:pt x="19" y="39"/>
                    <a:pt x="23" y="40"/>
                    <a:pt x="27" y="40"/>
                  </a:cubicBezTo>
                  <a:cubicBezTo>
                    <a:pt x="83" y="40"/>
                    <a:pt x="139" y="39"/>
                    <a:pt x="195" y="40"/>
                  </a:cubicBezTo>
                  <a:cubicBezTo>
                    <a:pt x="204" y="40"/>
                    <a:pt x="208" y="38"/>
                    <a:pt x="208" y="28"/>
                  </a:cubicBezTo>
                  <a:cubicBezTo>
                    <a:pt x="210" y="9"/>
                    <a:pt x="217" y="2"/>
                    <a:pt x="230" y="1"/>
                  </a:cubicBezTo>
                  <a:cubicBezTo>
                    <a:pt x="246" y="0"/>
                    <a:pt x="257" y="10"/>
                    <a:pt x="257" y="26"/>
                  </a:cubicBezTo>
                  <a:cubicBezTo>
                    <a:pt x="257" y="57"/>
                    <a:pt x="248" y="86"/>
                    <a:pt x="233" y="112"/>
                  </a:cubicBezTo>
                  <a:cubicBezTo>
                    <a:pt x="221" y="133"/>
                    <a:pt x="208" y="152"/>
                    <a:pt x="193" y="169"/>
                  </a:cubicBezTo>
                  <a:cubicBezTo>
                    <a:pt x="189" y="174"/>
                    <a:pt x="186" y="176"/>
                    <a:pt x="179" y="174"/>
                  </a:cubicBezTo>
                  <a:cubicBezTo>
                    <a:pt x="164" y="171"/>
                    <a:pt x="149" y="168"/>
                    <a:pt x="133" y="165"/>
                  </a:cubicBezTo>
                  <a:cubicBezTo>
                    <a:pt x="144" y="154"/>
                    <a:pt x="156" y="144"/>
                    <a:pt x="164" y="132"/>
                  </a:cubicBezTo>
                  <a:cubicBezTo>
                    <a:pt x="162" y="128"/>
                    <a:pt x="158" y="130"/>
                    <a:pt x="156" y="130"/>
                  </a:cubicBezTo>
                  <a:cubicBezTo>
                    <a:pt x="126" y="130"/>
                    <a:pt x="97" y="130"/>
                    <a:pt x="67" y="130"/>
                  </a:cubicBezTo>
                  <a:cubicBezTo>
                    <a:pt x="56" y="130"/>
                    <a:pt x="51" y="125"/>
                    <a:pt x="51" y="116"/>
                  </a:cubicBezTo>
                  <a:cubicBezTo>
                    <a:pt x="50" y="105"/>
                    <a:pt x="55" y="101"/>
                    <a:pt x="68" y="101"/>
                  </a:cubicBezTo>
                  <a:cubicBezTo>
                    <a:pt x="103" y="101"/>
                    <a:pt x="138" y="101"/>
                    <a:pt x="173" y="101"/>
                  </a:cubicBezTo>
                  <a:cubicBezTo>
                    <a:pt x="181" y="101"/>
                    <a:pt x="187" y="99"/>
                    <a:pt x="189" y="91"/>
                  </a:cubicBezTo>
                  <a:cubicBezTo>
                    <a:pt x="192" y="83"/>
                    <a:pt x="195" y="76"/>
                    <a:pt x="198" y="68"/>
                  </a:cubicBezTo>
                  <a:cubicBezTo>
                    <a:pt x="196" y="65"/>
                    <a:pt x="192" y="67"/>
                    <a:pt x="188" y="67"/>
                  </a:cubicBezTo>
                  <a:cubicBezTo>
                    <a:pt x="141" y="66"/>
                    <a:pt x="93" y="67"/>
                    <a:pt x="46" y="66"/>
                  </a:cubicBezTo>
                  <a:cubicBezTo>
                    <a:pt x="34" y="66"/>
                    <a:pt x="22" y="67"/>
                    <a:pt x="10" y="66"/>
                  </a:cubicBezTo>
                  <a:close/>
                </a:path>
              </a:pathLst>
            </a:custGeom>
            <a:solidFill>
              <a:srgbClr val="367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1AB0CE1F-3CDA-41E9-A1E5-B84EC1D74081}"/>
                </a:ext>
              </a:extLst>
            </p:cNvPr>
            <p:cNvSpPr/>
            <p:nvPr/>
          </p:nvSpPr>
          <p:spPr bwMode="auto">
            <a:xfrm>
              <a:off x="3613150" y="1036638"/>
              <a:ext cx="80962" cy="109538"/>
            </a:xfrm>
            <a:custGeom>
              <a:avLst/>
              <a:gdLst>
                <a:gd name="T0" fmla="*/ 131 w 131"/>
                <a:gd name="T1" fmla="*/ 165 h 176"/>
                <a:gd name="T2" fmla="*/ 76 w 131"/>
                <a:gd name="T3" fmla="*/ 175 h 176"/>
                <a:gd name="T4" fmla="*/ 69 w 131"/>
                <a:gd name="T5" fmla="*/ 172 h 176"/>
                <a:gd name="T6" fmla="*/ 2 w 131"/>
                <a:gd name="T7" fmla="*/ 33 h 176"/>
                <a:gd name="T8" fmla="*/ 26 w 131"/>
                <a:gd name="T9" fmla="*/ 1 h 176"/>
                <a:gd name="T10" fmla="*/ 50 w 131"/>
                <a:gd name="T11" fmla="*/ 19 h 176"/>
                <a:gd name="T12" fmla="*/ 131 w 131"/>
                <a:gd name="T13" fmla="*/ 1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6">
                  <a:moveTo>
                    <a:pt x="131" y="165"/>
                  </a:moveTo>
                  <a:cubicBezTo>
                    <a:pt x="111" y="168"/>
                    <a:pt x="94" y="170"/>
                    <a:pt x="76" y="175"/>
                  </a:cubicBezTo>
                  <a:cubicBezTo>
                    <a:pt x="73" y="176"/>
                    <a:pt x="71" y="175"/>
                    <a:pt x="69" y="172"/>
                  </a:cubicBezTo>
                  <a:cubicBezTo>
                    <a:pt x="33" y="132"/>
                    <a:pt x="6" y="88"/>
                    <a:pt x="2" y="33"/>
                  </a:cubicBezTo>
                  <a:cubicBezTo>
                    <a:pt x="0" y="14"/>
                    <a:pt x="10" y="1"/>
                    <a:pt x="26" y="1"/>
                  </a:cubicBezTo>
                  <a:cubicBezTo>
                    <a:pt x="38" y="0"/>
                    <a:pt x="49" y="7"/>
                    <a:pt x="50" y="19"/>
                  </a:cubicBezTo>
                  <a:cubicBezTo>
                    <a:pt x="53" y="80"/>
                    <a:pt x="88" y="124"/>
                    <a:pt x="131" y="165"/>
                  </a:cubicBezTo>
                  <a:close/>
                </a:path>
              </a:pathLst>
            </a:custGeom>
            <a:solidFill>
              <a:srgbClr val="1A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0444AFC4-3E84-4B93-86D0-5CF42EE285BB}"/>
                </a:ext>
              </a:extLst>
            </p:cNvPr>
            <p:cNvSpPr/>
            <p:nvPr/>
          </p:nvSpPr>
          <p:spPr bwMode="auto">
            <a:xfrm>
              <a:off x="3914775" y="1455738"/>
              <a:ext cx="42862" cy="38100"/>
            </a:xfrm>
            <a:custGeom>
              <a:avLst/>
              <a:gdLst>
                <a:gd name="T0" fmla="*/ 17 w 69"/>
                <a:gd name="T1" fmla="*/ 0 h 60"/>
                <a:gd name="T2" fmla="*/ 63 w 69"/>
                <a:gd name="T3" fmla="*/ 0 h 60"/>
                <a:gd name="T4" fmla="*/ 69 w 69"/>
                <a:gd name="T5" fmla="*/ 2 h 60"/>
                <a:gd name="T6" fmla="*/ 65 w 69"/>
                <a:gd name="T7" fmla="*/ 17 h 60"/>
                <a:gd name="T8" fmla="*/ 59 w 69"/>
                <a:gd name="T9" fmla="*/ 16 h 60"/>
                <a:gd name="T10" fmla="*/ 48 w 69"/>
                <a:gd name="T11" fmla="*/ 24 h 60"/>
                <a:gd name="T12" fmla="*/ 48 w 69"/>
                <a:gd name="T13" fmla="*/ 47 h 60"/>
                <a:gd name="T14" fmla="*/ 41 w 69"/>
                <a:gd name="T15" fmla="*/ 58 h 60"/>
                <a:gd name="T16" fmla="*/ 35 w 69"/>
                <a:gd name="T17" fmla="*/ 48 h 60"/>
                <a:gd name="T18" fmla="*/ 35 w 69"/>
                <a:gd name="T19" fmla="*/ 30 h 60"/>
                <a:gd name="T20" fmla="*/ 24 w 69"/>
                <a:gd name="T21" fmla="*/ 15 h 60"/>
                <a:gd name="T22" fmla="*/ 13 w 69"/>
                <a:gd name="T23" fmla="*/ 33 h 60"/>
                <a:gd name="T24" fmla="*/ 14 w 69"/>
                <a:gd name="T25" fmla="*/ 48 h 60"/>
                <a:gd name="T26" fmla="*/ 7 w 69"/>
                <a:gd name="T27" fmla="*/ 59 h 60"/>
                <a:gd name="T28" fmla="*/ 1 w 69"/>
                <a:gd name="T29" fmla="*/ 48 h 60"/>
                <a:gd name="T30" fmla="*/ 1 w 69"/>
                <a:gd name="T31" fmla="*/ 40 h 60"/>
                <a:gd name="T32" fmla="*/ 13 w 69"/>
                <a:gd name="T33" fmla="*/ 3 h 60"/>
                <a:gd name="T34" fmla="*/ 17 w 69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0">
                  <a:moveTo>
                    <a:pt x="17" y="0"/>
                  </a:moveTo>
                  <a:cubicBezTo>
                    <a:pt x="32" y="0"/>
                    <a:pt x="48" y="0"/>
                    <a:pt x="63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68" y="7"/>
                    <a:pt x="68" y="13"/>
                    <a:pt x="65" y="17"/>
                  </a:cubicBezTo>
                  <a:cubicBezTo>
                    <a:pt x="63" y="18"/>
                    <a:pt x="61" y="17"/>
                    <a:pt x="59" y="16"/>
                  </a:cubicBezTo>
                  <a:cubicBezTo>
                    <a:pt x="52" y="14"/>
                    <a:pt x="48" y="17"/>
                    <a:pt x="48" y="24"/>
                  </a:cubicBezTo>
                  <a:cubicBezTo>
                    <a:pt x="48" y="32"/>
                    <a:pt x="48" y="40"/>
                    <a:pt x="48" y="47"/>
                  </a:cubicBezTo>
                  <a:cubicBezTo>
                    <a:pt x="48" y="52"/>
                    <a:pt x="48" y="58"/>
                    <a:pt x="41" y="58"/>
                  </a:cubicBezTo>
                  <a:cubicBezTo>
                    <a:pt x="35" y="58"/>
                    <a:pt x="35" y="53"/>
                    <a:pt x="35" y="48"/>
                  </a:cubicBezTo>
                  <a:cubicBezTo>
                    <a:pt x="35" y="42"/>
                    <a:pt x="35" y="36"/>
                    <a:pt x="35" y="30"/>
                  </a:cubicBezTo>
                  <a:cubicBezTo>
                    <a:pt x="34" y="20"/>
                    <a:pt x="31" y="15"/>
                    <a:pt x="24" y="15"/>
                  </a:cubicBezTo>
                  <a:cubicBezTo>
                    <a:pt x="16" y="16"/>
                    <a:pt x="11" y="23"/>
                    <a:pt x="13" y="33"/>
                  </a:cubicBezTo>
                  <a:cubicBezTo>
                    <a:pt x="14" y="38"/>
                    <a:pt x="15" y="43"/>
                    <a:pt x="14" y="48"/>
                  </a:cubicBezTo>
                  <a:cubicBezTo>
                    <a:pt x="14" y="53"/>
                    <a:pt x="13" y="60"/>
                    <a:pt x="7" y="59"/>
                  </a:cubicBezTo>
                  <a:cubicBezTo>
                    <a:pt x="1" y="59"/>
                    <a:pt x="1" y="53"/>
                    <a:pt x="1" y="48"/>
                  </a:cubicBezTo>
                  <a:cubicBezTo>
                    <a:pt x="0" y="46"/>
                    <a:pt x="1" y="43"/>
                    <a:pt x="1" y="40"/>
                  </a:cubicBezTo>
                  <a:cubicBezTo>
                    <a:pt x="3" y="27"/>
                    <a:pt x="9" y="15"/>
                    <a:pt x="13" y="3"/>
                  </a:cubicBezTo>
                  <a:cubicBezTo>
                    <a:pt x="13" y="1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21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2FE55B12-196F-456B-9FBF-382D07CB89B5}"/>
                </a:ext>
              </a:extLst>
            </p:cNvPr>
            <p:cNvSpPr/>
            <p:nvPr/>
          </p:nvSpPr>
          <p:spPr bwMode="auto">
            <a:xfrm>
              <a:off x="3911600" y="1463675"/>
              <a:ext cx="42862" cy="33338"/>
            </a:xfrm>
            <a:custGeom>
              <a:avLst/>
              <a:gdLst>
                <a:gd name="T0" fmla="*/ 9 w 71"/>
                <a:gd name="T1" fmla="*/ 28 h 54"/>
                <a:gd name="T2" fmla="*/ 10 w 71"/>
                <a:gd name="T3" fmla="*/ 36 h 54"/>
                <a:gd name="T4" fmla="*/ 13 w 71"/>
                <a:gd name="T5" fmla="*/ 46 h 54"/>
                <a:gd name="T6" fmla="*/ 18 w 71"/>
                <a:gd name="T7" fmla="*/ 35 h 54"/>
                <a:gd name="T8" fmla="*/ 18 w 71"/>
                <a:gd name="T9" fmla="*/ 12 h 54"/>
                <a:gd name="T10" fmla="*/ 32 w 71"/>
                <a:gd name="T11" fmla="*/ 2 h 54"/>
                <a:gd name="T12" fmla="*/ 43 w 71"/>
                <a:gd name="T13" fmla="*/ 14 h 54"/>
                <a:gd name="T14" fmla="*/ 43 w 71"/>
                <a:gd name="T15" fmla="*/ 39 h 54"/>
                <a:gd name="T16" fmla="*/ 47 w 71"/>
                <a:gd name="T17" fmla="*/ 45 h 54"/>
                <a:gd name="T18" fmla="*/ 52 w 71"/>
                <a:gd name="T19" fmla="*/ 39 h 54"/>
                <a:gd name="T20" fmla="*/ 52 w 71"/>
                <a:gd name="T21" fmla="*/ 17 h 54"/>
                <a:gd name="T22" fmla="*/ 56 w 71"/>
                <a:gd name="T23" fmla="*/ 3 h 54"/>
                <a:gd name="T24" fmla="*/ 71 w 71"/>
                <a:gd name="T25" fmla="*/ 6 h 54"/>
                <a:gd name="T26" fmla="*/ 70 w 71"/>
                <a:gd name="T27" fmla="*/ 11 h 54"/>
                <a:gd name="T28" fmla="*/ 59 w 71"/>
                <a:gd name="T29" fmla="*/ 7 h 54"/>
                <a:gd name="T30" fmla="*/ 56 w 71"/>
                <a:gd name="T31" fmla="*/ 17 h 54"/>
                <a:gd name="T32" fmla="*/ 56 w 71"/>
                <a:gd name="T33" fmla="*/ 39 h 54"/>
                <a:gd name="T34" fmla="*/ 46 w 71"/>
                <a:gd name="T35" fmla="*/ 51 h 54"/>
                <a:gd name="T36" fmla="*/ 38 w 71"/>
                <a:gd name="T37" fmla="*/ 39 h 54"/>
                <a:gd name="T38" fmla="*/ 38 w 71"/>
                <a:gd name="T39" fmla="*/ 19 h 54"/>
                <a:gd name="T40" fmla="*/ 30 w 71"/>
                <a:gd name="T41" fmla="*/ 7 h 54"/>
                <a:gd name="T42" fmla="*/ 21 w 71"/>
                <a:gd name="T43" fmla="*/ 21 h 54"/>
                <a:gd name="T44" fmla="*/ 23 w 71"/>
                <a:gd name="T45" fmla="*/ 35 h 54"/>
                <a:gd name="T46" fmla="*/ 18 w 71"/>
                <a:gd name="T47" fmla="*/ 50 h 54"/>
                <a:gd name="T48" fmla="*/ 3 w 71"/>
                <a:gd name="T49" fmla="*/ 42 h 54"/>
                <a:gd name="T50" fmla="*/ 9 w 71"/>
                <a:gd name="T5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54">
                  <a:moveTo>
                    <a:pt x="9" y="28"/>
                  </a:moveTo>
                  <a:cubicBezTo>
                    <a:pt x="9" y="31"/>
                    <a:pt x="9" y="33"/>
                    <a:pt x="10" y="36"/>
                  </a:cubicBezTo>
                  <a:cubicBezTo>
                    <a:pt x="10" y="40"/>
                    <a:pt x="7" y="46"/>
                    <a:pt x="13" y="46"/>
                  </a:cubicBezTo>
                  <a:cubicBezTo>
                    <a:pt x="18" y="46"/>
                    <a:pt x="17" y="39"/>
                    <a:pt x="18" y="35"/>
                  </a:cubicBezTo>
                  <a:cubicBezTo>
                    <a:pt x="20" y="28"/>
                    <a:pt x="16" y="20"/>
                    <a:pt x="18" y="12"/>
                  </a:cubicBezTo>
                  <a:cubicBezTo>
                    <a:pt x="20" y="4"/>
                    <a:pt x="25" y="2"/>
                    <a:pt x="32" y="2"/>
                  </a:cubicBezTo>
                  <a:cubicBezTo>
                    <a:pt x="39" y="2"/>
                    <a:pt x="42" y="7"/>
                    <a:pt x="43" y="14"/>
                  </a:cubicBezTo>
                  <a:cubicBezTo>
                    <a:pt x="43" y="22"/>
                    <a:pt x="43" y="30"/>
                    <a:pt x="43" y="39"/>
                  </a:cubicBezTo>
                  <a:cubicBezTo>
                    <a:pt x="43" y="42"/>
                    <a:pt x="43" y="45"/>
                    <a:pt x="47" y="45"/>
                  </a:cubicBezTo>
                  <a:cubicBezTo>
                    <a:pt x="51" y="46"/>
                    <a:pt x="51" y="42"/>
                    <a:pt x="52" y="39"/>
                  </a:cubicBezTo>
                  <a:cubicBezTo>
                    <a:pt x="52" y="32"/>
                    <a:pt x="52" y="24"/>
                    <a:pt x="52" y="17"/>
                  </a:cubicBezTo>
                  <a:cubicBezTo>
                    <a:pt x="52" y="12"/>
                    <a:pt x="51" y="7"/>
                    <a:pt x="56" y="3"/>
                  </a:cubicBezTo>
                  <a:cubicBezTo>
                    <a:pt x="62" y="0"/>
                    <a:pt x="67" y="3"/>
                    <a:pt x="71" y="6"/>
                  </a:cubicBezTo>
                  <a:cubicBezTo>
                    <a:pt x="71" y="8"/>
                    <a:pt x="71" y="10"/>
                    <a:pt x="70" y="11"/>
                  </a:cubicBezTo>
                  <a:cubicBezTo>
                    <a:pt x="67" y="8"/>
                    <a:pt x="64" y="6"/>
                    <a:pt x="59" y="7"/>
                  </a:cubicBezTo>
                  <a:cubicBezTo>
                    <a:pt x="55" y="9"/>
                    <a:pt x="56" y="14"/>
                    <a:pt x="56" y="17"/>
                  </a:cubicBezTo>
                  <a:cubicBezTo>
                    <a:pt x="56" y="25"/>
                    <a:pt x="57" y="32"/>
                    <a:pt x="56" y="39"/>
                  </a:cubicBezTo>
                  <a:cubicBezTo>
                    <a:pt x="55" y="45"/>
                    <a:pt x="55" y="52"/>
                    <a:pt x="46" y="51"/>
                  </a:cubicBezTo>
                  <a:cubicBezTo>
                    <a:pt x="38" y="50"/>
                    <a:pt x="39" y="44"/>
                    <a:pt x="38" y="39"/>
                  </a:cubicBezTo>
                  <a:cubicBezTo>
                    <a:pt x="38" y="32"/>
                    <a:pt x="38" y="26"/>
                    <a:pt x="38" y="19"/>
                  </a:cubicBezTo>
                  <a:cubicBezTo>
                    <a:pt x="38" y="13"/>
                    <a:pt x="37" y="7"/>
                    <a:pt x="30" y="7"/>
                  </a:cubicBezTo>
                  <a:cubicBezTo>
                    <a:pt x="23" y="7"/>
                    <a:pt x="20" y="14"/>
                    <a:pt x="21" y="21"/>
                  </a:cubicBezTo>
                  <a:cubicBezTo>
                    <a:pt x="21" y="25"/>
                    <a:pt x="23" y="30"/>
                    <a:pt x="23" y="35"/>
                  </a:cubicBezTo>
                  <a:cubicBezTo>
                    <a:pt x="23" y="40"/>
                    <a:pt x="25" y="47"/>
                    <a:pt x="18" y="50"/>
                  </a:cubicBezTo>
                  <a:cubicBezTo>
                    <a:pt x="10" y="54"/>
                    <a:pt x="7" y="46"/>
                    <a:pt x="3" y="42"/>
                  </a:cubicBezTo>
                  <a:cubicBezTo>
                    <a:pt x="0" y="35"/>
                    <a:pt x="3" y="31"/>
                    <a:pt x="9" y="28"/>
                  </a:cubicBezTo>
                  <a:close/>
                </a:path>
              </a:pathLst>
            </a:custGeom>
            <a:solidFill>
              <a:srgbClr val="3F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2BB907CA-B3F9-40A8-AC8A-0E2D52A1A45A}"/>
                </a:ext>
              </a:extLst>
            </p:cNvPr>
            <p:cNvSpPr/>
            <p:nvPr/>
          </p:nvSpPr>
          <p:spPr bwMode="auto">
            <a:xfrm>
              <a:off x="3681413" y="1074738"/>
              <a:ext cx="115887" cy="4763"/>
            </a:xfrm>
            <a:custGeom>
              <a:avLst/>
              <a:gdLst>
                <a:gd name="T0" fmla="*/ 0 w 188"/>
                <a:gd name="T1" fmla="*/ 5 h 8"/>
                <a:gd name="T2" fmla="*/ 18 w 188"/>
                <a:gd name="T3" fmla="*/ 5 h 8"/>
                <a:gd name="T4" fmla="*/ 176 w 188"/>
                <a:gd name="T5" fmla="*/ 5 h 8"/>
                <a:gd name="T6" fmla="*/ 188 w 188"/>
                <a:gd name="T7" fmla="*/ 7 h 8"/>
                <a:gd name="T8" fmla="*/ 14 w 188"/>
                <a:gd name="T9" fmla="*/ 7 h 8"/>
                <a:gd name="T10" fmla="*/ 0 w 18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">
                  <a:moveTo>
                    <a:pt x="0" y="5"/>
                  </a:moveTo>
                  <a:cubicBezTo>
                    <a:pt x="6" y="0"/>
                    <a:pt x="12" y="5"/>
                    <a:pt x="18" y="5"/>
                  </a:cubicBezTo>
                  <a:cubicBezTo>
                    <a:pt x="71" y="4"/>
                    <a:pt x="124" y="4"/>
                    <a:pt x="176" y="5"/>
                  </a:cubicBezTo>
                  <a:cubicBezTo>
                    <a:pt x="180" y="5"/>
                    <a:pt x="185" y="2"/>
                    <a:pt x="188" y="7"/>
                  </a:cubicBezTo>
                  <a:cubicBezTo>
                    <a:pt x="130" y="7"/>
                    <a:pt x="72" y="7"/>
                    <a:pt x="14" y="7"/>
                  </a:cubicBezTo>
                  <a:cubicBezTo>
                    <a:pt x="9" y="7"/>
                    <a:pt x="4" y="8"/>
                    <a:pt x="0" y="5"/>
                  </a:cubicBezTo>
                  <a:close/>
                </a:path>
              </a:pathLst>
            </a:custGeom>
            <a:solidFill>
              <a:srgbClr val="396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22760DCA-4174-4FCF-ADD4-A6652CC54F4D}"/>
                </a:ext>
              </a:extLst>
            </p:cNvPr>
            <p:cNvSpPr/>
            <p:nvPr/>
          </p:nvSpPr>
          <p:spPr bwMode="auto">
            <a:xfrm>
              <a:off x="3683000" y="1062038"/>
              <a:ext cx="114300" cy="3175"/>
            </a:xfrm>
            <a:custGeom>
              <a:avLst/>
              <a:gdLst>
                <a:gd name="T0" fmla="*/ 2 w 186"/>
                <a:gd name="T1" fmla="*/ 0 h 4"/>
                <a:gd name="T2" fmla="*/ 186 w 186"/>
                <a:gd name="T3" fmla="*/ 0 h 4"/>
                <a:gd name="T4" fmla="*/ 186 w 186"/>
                <a:gd name="T5" fmla="*/ 2 h 4"/>
                <a:gd name="T6" fmla="*/ 177 w 186"/>
                <a:gd name="T7" fmla="*/ 2 h 4"/>
                <a:gd name="T8" fmla="*/ 13 w 186"/>
                <a:gd name="T9" fmla="*/ 2 h 4"/>
                <a:gd name="T10" fmla="*/ 0 w 186"/>
                <a:gd name="T11" fmla="*/ 0 h 4"/>
                <a:gd name="T12" fmla="*/ 2 w 18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">
                  <a:moveTo>
                    <a:pt x="2" y="0"/>
                  </a:moveTo>
                  <a:cubicBezTo>
                    <a:pt x="63" y="0"/>
                    <a:pt x="124" y="0"/>
                    <a:pt x="186" y="0"/>
                  </a:cubicBezTo>
                  <a:cubicBezTo>
                    <a:pt x="186" y="1"/>
                    <a:pt x="186" y="2"/>
                    <a:pt x="186" y="2"/>
                  </a:cubicBezTo>
                  <a:cubicBezTo>
                    <a:pt x="183" y="2"/>
                    <a:pt x="180" y="2"/>
                    <a:pt x="177" y="2"/>
                  </a:cubicBezTo>
                  <a:cubicBezTo>
                    <a:pt x="122" y="2"/>
                    <a:pt x="67" y="2"/>
                    <a:pt x="13" y="2"/>
                  </a:cubicBezTo>
                  <a:cubicBezTo>
                    <a:pt x="8" y="2"/>
                    <a:pt x="4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3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7768AE7D-4312-4753-808E-25FE8487B891}"/>
                </a:ext>
              </a:extLst>
            </p:cNvPr>
            <p:cNvSpPr/>
            <p:nvPr/>
          </p:nvSpPr>
          <p:spPr bwMode="auto">
            <a:xfrm>
              <a:off x="3614738" y="1228725"/>
              <a:ext cx="222250" cy="336550"/>
            </a:xfrm>
            <a:custGeom>
              <a:avLst/>
              <a:gdLst>
                <a:gd name="T0" fmla="*/ 110 w 361"/>
                <a:gd name="T1" fmla="*/ 422 h 546"/>
                <a:gd name="T2" fmla="*/ 96 w 361"/>
                <a:gd name="T3" fmla="*/ 440 h 546"/>
                <a:gd name="T4" fmla="*/ 130 w 361"/>
                <a:gd name="T5" fmla="*/ 440 h 546"/>
                <a:gd name="T6" fmla="*/ 194 w 361"/>
                <a:gd name="T7" fmla="*/ 440 h 546"/>
                <a:gd name="T8" fmla="*/ 212 w 361"/>
                <a:gd name="T9" fmla="*/ 455 h 546"/>
                <a:gd name="T10" fmla="*/ 193 w 361"/>
                <a:gd name="T11" fmla="*/ 469 h 546"/>
                <a:gd name="T12" fmla="*/ 85 w 361"/>
                <a:gd name="T13" fmla="*/ 468 h 546"/>
                <a:gd name="T14" fmla="*/ 68 w 361"/>
                <a:gd name="T15" fmla="*/ 479 h 546"/>
                <a:gd name="T16" fmla="*/ 58 w 361"/>
                <a:gd name="T17" fmla="*/ 501 h 546"/>
                <a:gd name="T18" fmla="*/ 70 w 361"/>
                <a:gd name="T19" fmla="*/ 501 h 546"/>
                <a:gd name="T20" fmla="*/ 230 w 361"/>
                <a:gd name="T21" fmla="*/ 501 h 546"/>
                <a:gd name="T22" fmla="*/ 238 w 361"/>
                <a:gd name="T23" fmla="*/ 502 h 546"/>
                <a:gd name="T24" fmla="*/ 251 w 361"/>
                <a:gd name="T25" fmla="*/ 514 h 546"/>
                <a:gd name="T26" fmla="*/ 241 w 361"/>
                <a:gd name="T27" fmla="*/ 529 h 546"/>
                <a:gd name="T28" fmla="*/ 226 w 361"/>
                <a:gd name="T29" fmla="*/ 530 h 546"/>
                <a:gd name="T30" fmla="*/ 66 w 361"/>
                <a:gd name="T31" fmla="*/ 530 h 546"/>
                <a:gd name="T32" fmla="*/ 50 w 361"/>
                <a:gd name="T33" fmla="*/ 546 h 546"/>
                <a:gd name="T34" fmla="*/ 6 w 361"/>
                <a:gd name="T35" fmla="*/ 521 h 546"/>
                <a:gd name="T36" fmla="*/ 4 w 361"/>
                <a:gd name="T37" fmla="*/ 507 h 546"/>
                <a:gd name="T38" fmla="*/ 46 w 361"/>
                <a:gd name="T39" fmla="*/ 423 h 546"/>
                <a:gd name="T40" fmla="*/ 53 w 361"/>
                <a:gd name="T41" fmla="*/ 415 h 546"/>
                <a:gd name="T42" fmla="*/ 57 w 361"/>
                <a:gd name="T43" fmla="*/ 420 h 546"/>
                <a:gd name="T44" fmla="*/ 64 w 361"/>
                <a:gd name="T45" fmla="*/ 426 h 546"/>
                <a:gd name="T46" fmla="*/ 69 w 361"/>
                <a:gd name="T47" fmla="*/ 418 h 546"/>
                <a:gd name="T48" fmla="*/ 69 w 361"/>
                <a:gd name="T49" fmla="*/ 403 h 546"/>
                <a:gd name="T50" fmla="*/ 70 w 361"/>
                <a:gd name="T51" fmla="*/ 395 h 546"/>
                <a:gd name="T52" fmla="*/ 150 w 361"/>
                <a:gd name="T53" fmla="*/ 326 h 546"/>
                <a:gd name="T54" fmla="*/ 246 w 361"/>
                <a:gd name="T55" fmla="*/ 249 h 546"/>
                <a:gd name="T56" fmla="*/ 256 w 361"/>
                <a:gd name="T57" fmla="*/ 237 h 546"/>
                <a:gd name="T58" fmla="*/ 248 w 361"/>
                <a:gd name="T59" fmla="*/ 235 h 546"/>
                <a:gd name="T60" fmla="*/ 167 w 361"/>
                <a:gd name="T61" fmla="*/ 235 h 546"/>
                <a:gd name="T62" fmla="*/ 145 w 361"/>
                <a:gd name="T63" fmla="*/ 221 h 546"/>
                <a:gd name="T64" fmla="*/ 166 w 361"/>
                <a:gd name="T65" fmla="*/ 207 h 546"/>
                <a:gd name="T66" fmla="*/ 267 w 361"/>
                <a:gd name="T67" fmla="*/ 207 h 546"/>
                <a:gd name="T68" fmla="*/ 286 w 361"/>
                <a:gd name="T69" fmla="*/ 195 h 546"/>
                <a:gd name="T70" fmla="*/ 295 w 361"/>
                <a:gd name="T71" fmla="*/ 174 h 546"/>
                <a:gd name="T72" fmla="*/ 251 w 361"/>
                <a:gd name="T73" fmla="*/ 174 h 546"/>
                <a:gd name="T74" fmla="*/ 123 w 361"/>
                <a:gd name="T75" fmla="*/ 174 h 546"/>
                <a:gd name="T76" fmla="*/ 113 w 361"/>
                <a:gd name="T77" fmla="*/ 174 h 546"/>
                <a:gd name="T78" fmla="*/ 102 w 361"/>
                <a:gd name="T79" fmla="*/ 161 h 546"/>
                <a:gd name="T80" fmla="*/ 113 w 361"/>
                <a:gd name="T81" fmla="*/ 146 h 546"/>
                <a:gd name="T82" fmla="*/ 124 w 361"/>
                <a:gd name="T83" fmla="*/ 145 h 546"/>
                <a:gd name="T84" fmla="*/ 293 w 361"/>
                <a:gd name="T85" fmla="*/ 146 h 546"/>
                <a:gd name="T86" fmla="*/ 305 w 361"/>
                <a:gd name="T87" fmla="*/ 135 h 546"/>
                <a:gd name="T88" fmla="*/ 263 w 361"/>
                <a:gd name="T89" fmla="*/ 26 h 546"/>
                <a:gd name="T90" fmla="*/ 241 w 361"/>
                <a:gd name="T91" fmla="*/ 2 h 546"/>
                <a:gd name="T92" fmla="*/ 250 w 361"/>
                <a:gd name="T93" fmla="*/ 3 h 546"/>
                <a:gd name="T94" fmla="*/ 280 w 361"/>
                <a:gd name="T95" fmla="*/ 12 h 546"/>
                <a:gd name="T96" fmla="*/ 351 w 361"/>
                <a:gd name="T97" fmla="*/ 98 h 546"/>
                <a:gd name="T98" fmla="*/ 313 w 361"/>
                <a:gd name="T99" fmla="*/ 245 h 546"/>
                <a:gd name="T100" fmla="*/ 202 w 361"/>
                <a:gd name="T101" fmla="*/ 349 h 546"/>
                <a:gd name="T102" fmla="*/ 128 w 361"/>
                <a:gd name="T103" fmla="*/ 405 h 546"/>
                <a:gd name="T104" fmla="*/ 124 w 361"/>
                <a:gd name="T105" fmla="*/ 396 h 546"/>
                <a:gd name="T106" fmla="*/ 129 w 361"/>
                <a:gd name="T107" fmla="*/ 386 h 546"/>
                <a:gd name="T108" fmla="*/ 114 w 361"/>
                <a:gd name="T109" fmla="*/ 406 h 546"/>
                <a:gd name="T110" fmla="*/ 117 w 361"/>
                <a:gd name="T111" fmla="*/ 416 h 546"/>
                <a:gd name="T112" fmla="*/ 110 w 361"/>
                <a:gd name="T113" fmla="*/ 422 h 546"/>
                <a:gd name="T114" fmla="*/ 102 w 361"/>
                <a:gd name="T115" fmla="*/ 390 h 546"/>
                <a:gd name="T116" fmla="*/ 141 w 361"/>
                <a:gd name="T117" fmla="*/ 375 h 546"/>
                <a:gd name="T118" fmla="*/ 101 w 361"/>
                <a:gd name="T119" fmla="*/ 399 h 546"/>
                <a:gd name="T120" fmla="*/ 110 w 361"/>
                <a:gd name="T121" fmla="*/ 42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46">
                  <a:moveTo>
                    <a:pt x="110" y="422"/>
                  </a:moveTo>
                  <a:cubicBezTo>
                    <a:pt x="106" y="428"/>
                    <a:pt x="102" y="433"/>
                    <a:pt x="96" y="440"/>
                  </a:cubicBezTo>
                  <a:cubicBezTo>
                    <a:pt x="108" y="440"/>
                    <a:pt x="119" y="440"/>
                    <a:pt x="130" y="440"/>
                  </a:cubicBezTo>
                  <a:cubicBezTo>
                    <a:pt x="151" y="440"/>
                    <a:pt x="172" y="440"/>
                    <a:pt x="194" y="440"/>
                  </a:cubicBezTo>
                  <a:cubicBezTo>
                    <a:pt x="205" y="440"/>
                    <a:pt x="212" y="445"/>
                    <a:pt x="212" y="455"/>
                  </a:cubicBezTo>
                  <a:cubicBezTo>
                    <a:pt x="212" y="464"/>
                    <a:pt x="206" y="469"/>
                    <a:pt x="193" y="469"/>
                  </a:cubicBezTo>
                  <a:cubicBezTo>
                    <a:pt x="157" y="469"/>
                    <a:pt x="121" y="469"/>
                    <a:pt x="85" y="468"/>
                  </a:cubicBezTo>
                  <a:cubicBezTo>
                    <a:pt x="76" y="468"/>
                    <a:pt x="71" y="471"/>
                    <a:pt x="68" y="479"/>
                  </a:cubicBezTo>
                  <a:cubicBezTo>
                    <a:pt x="65" y="486"/>
                    <a:pt x="62" y="492"/>
                    <a:pt x="58" y="501"/>
                  </a:cubicBezTo>
                  <a:cubicBezTo>
                    <a:pt x="63" y="501"/>
                    <a:pt x="67" y="501"/>
                    <a:pt x="70" y="501"/>
                  </a:cubicBezTo>
                  <a:cubicBezTo>
                    <a:pt x="124" y="501"/>
                    <a:pt x="177" y="501"/>
                    <a:pt x="230" y="501"/>
                  </a:cubicBezTo>
                  <a:cubicBezTo>
                    <a:pt x="233" y="501"/>
                    <a:pt x="236" y="501"/>
                    <a:pt x="238" y="502"/>
                  </a:cubicBezTo>
                  <a:cubicBezTo>
                    <a:pt x="246" y="502"/>
                    <a:pt x="251" y="507"/>
                    <a:pt x="251" y="514"/>
                  </a:cubicBezTo>
                  <a:cubicBezTo>
                    <a:pt x="252" y="522"/>
                    <a:pt x="248" y="527"/>
                    <a:pt x="241" y="529"/>
                  </a:cubicBezTo>
                  <a:cubicBezTo>
                    <a:pt x="236" y="530"/>
                    <a:pt x="231" y="530"/>
                    <a:pt x="226" y="530"/>
                  </a:cubicBezTo>
                  <a:cubicBezTo>
                    <a:pt x="173" y="530"/>
                    <a:pt x="119" y="530"/>
                    <a:pt x="66" y="530"/>
                  </a:cubicBezTo>
                  <a:cubicBezTo>
                    <a:pt x="55" y="530"/>
                    <a:pt x="46" y="529"/>
                    <a:pt x="50" y="546"/>
                  </a:cubicBezTo>
                  <a:cubicBezTo>
                    <a:pt x="32" y="539"/>
                    <a:pt x="19" y="530"/>
                    <a:pt x="6" y="521"/>
                  </a:cubicBezTo>
                  <a:cubicBezTo>
                    <a:pt x="0" y="517"/>
                    <a:pt x="3" y="512"/>
                    <a:pt x="4" y="507"/>
                  </a:cubicBezTo>
                  <a:cubicBezTo>
                    <a:pt x="12" y="476"/>
                    <a:pt x="27" y="449"/>
                    <a:pt x="46" y="423"/>
                  </a:cubicBezTo>
                  <a:cubicBezTo>
                    <a:pt x="48" y="420"/>
                    <a:pt x="50" y="418"/>
                    <a:pt x="53" y="415"/>
                  </a:cubicBezTo>
                  <a:cubicBezTo>
                    <a:pt x="56" y="415"/>
                    <a:pt x="56" y="418"/>
                    <a:pt x="57" y="420"/>
                  </a:cubicBezTo>
                  <a:cubicBezTo>
                    <a:pt x="59" y="423"/>
                    <a:pt x="60" y="427"/>
                    <a:pt x="64" y="426"/>
                  </a:cubicBezTo>
                  <a:cubicBezTo>
                    <a:pt x="68" y="426"/>
                    <a:pt x="69" y="421"/>
                    <a:pt x="69" y="418"/>
                  </a:cubicBezTo>
                  <a:cubicBezTo>
                    <a:pt x="70" y="413"/>
                    <a:pt x="69" y="408"/>
                    <a:pt x="69" y="403"/>
                  </a:cubicBezTo>
                  <a:cubicBezTo>
                    <a:pt x="69" y="400"/>
                    <a:pt x="68" y="398"/>
                    <a:pt x="70" y="395"/>
                  </a:cubicBezTo>
                  <a:cubicBezTo>
                    <a:pt x="93" y="368"/>
                    <a:pt x="121" y="347"/>
                    <a:pt x="150" y="326"/>
                  </a:cubicBezTo>
                  <a:cubicBezTo>
                    <a:pt x="184" y="303"/>
                    <a:pt x="218" y="279"/>
                    <a:pt x="246" y="249"/>
                  </a:cubicBezTo>
                  <a:cubicBezTo>
                    <a:pt x="249" y="245"/>
                    <a:pt x="253" y="241"/>
                    <a:pt x="256" y="237"/>
                  </a:cubicBezTo>
                  <a:cubicBezTo>
                    <a:pt x="254" y="234"/>
                    <a:pt x="250" y="235"/>
                    <a:pt x="248" y="235"/>
                  </a:cubicBezTo>
                  <a:cubicBezTo>
                    <a:pt x="221" y="235"/>
                    <a:pt x="194" y="235"/>
                    <a:pt x="167" y="235"/>
                  </a:cubicBezTo>
                  <a:cubicBezTo>
                    <a:pt x="151" y="235"/>
                    <a:pt x="145" y="231"/>
                    <a:pt x="145" y="221"/>
                  </a:cubicBezTo>
                  <a:cubicBezTo>
                    <a:pt x="145" y="211"/>
                    <a:pt x="151" y="207"/>
                    <a:pt x="166" y="207"/>
                  </a:cubicBezTo>
                  <a:cubicBezTo>
                    <a:pt x="200" y="207"/>
                    <a:pt x="233" y="206"/>
                    <a:pt x="267" y="207"/>
                  </a:cubicBezTo>
                  <a:cubicBezTo>
                    <a:pt x="277" y="207"/>
                    <a:pt x="283" y="204"/>
                    <a:pt x="286" y="195"/>
                  </a:cubicBezTo>
                  <a:cubicBezTo>
                    <a:pt x="289" y="188"/>
                    <a:pt x="293" y="182"/>
                    <a:pt x="295" y="174"/>
                  </a:cubicBezTo>
                  <a:cubicBezTo>
                    <a:pt x="280" y="174"/>
                    <a:pt x="265" y="174"/>
                    <a:pt x="251" y="174"/>
                  </a:cubicBezTo>
                  <a:cubicBezTo>
                    <a:pt x="208" y="174"/>
                    <a:pt x="166" y="174"/>
                    <a:pt x="123" y="174"/>
                  </a:cubicBezTo>
                  <a:cubicBezTo>
                    <a:pt x="120" y="174"/>
                    <a:pt x="117" y="174"/>
                    <a:pt x="113" y="174"/>
                  </a:cubicBezTo>
                  <a:cubicBezTo>
                    <a:pt x="106" y="172"/>
                    <a:pt x="102" y="167"/>
                    <a:pt x="102" y="161"/>
                  </a:cubicBezTo>
                  <a:cubicBezTo>
                    <a:pt x="101" y="153"/>
                    <a:pt x="105" y="148"/>
                    <a:pt x="113" y="146"/>
                  </a:cubicBezTo>
                  <a:cubicBezTo>
                    <a:pt x="116" y="145"/>
                    <a:pt x="120" y="145"/>
                    <a:pt x="124" y="145"/>
                  </a:cubicBezTo>
                  <a:cubicBezTo>
                    <a:pt x="180" y="145"/>
                    <a:pt x="237" y="145"/>
                    <a:pt x="293" y="146"/>
                  </a:cubicBezTo>
                  <a:cubicBezTo>
                    <a:pt x="302" y="146"/>
                    <a:pt x="304" y="143"/>
                    <a:pt x="305" y="135"/>
                  </a:cubicBezTo>
                  <a:cubicBezTo>
                    <a:pt x="307" y="92"/>
                    <a:pt x="288" y="58"/>
                    <a:pt x="263" y="26"/>
                  </a:cubicBezTo>
                  <a:cubicBezTo>
                    <a:pt x="256" y="18"/>
                    <a:pt x="248" y="10"/>
                    <a:pt x="241" y="2"/>
                  </a:cubicBezTo>
                  <a:cubicBezTo>
                    <a:pt x="245" y="0"/>
                    <a:pt x="247" y="2"/>
                    <a:pt x="250" y="3"/>
                  </a:cubicBezTo>
                  <a:cubicBezTo>
                    <a:pt x="260" y="6"/>
                    <a:pt x="270" y="10"/>
                    <a:pt x="280" y="12"/>
                  </a:cubicBezTo>
                  <a:cubicBezTo>
                    <a:pt x="325" y="23"/>
                    <a:pt x="344" y="56"/>
                    <a:pt x="351" y="98"/>
                  </a:cubicBezTo>
                  <a:cubicBezTo>
                    <a:pt x="361" y="153"/>
                    <a:pt x="344" y="201"/>
                    <a:pt x="313" y="245"/>
                  </a:cubicBezTo>
                  <a:cubicBezTo>
                    <a:pt x="283" y="287"/>
                    <a:pt x="245" y="320"/>
                    <a:pt x="202" y="349"/>
                  </a:cubicBezTo>
                  <a:cubicBezTo>
                    <a:pt x="177" y="366"/>
                    <a:pt x="152" y="384"/>
                    <a:pt x="128" y="405"/>
                  </a:cubicBezTo>
                  <a:cubicBezTo>
                    <a:pt x="121" y="405"/>
                    <a:pt x="122" y="401"/>
                    <a:pt x="124" y="396"/>
                  </a:cubicBezTo>
                  <a:cubicBezTo>
                    <a:pt x="125" y="393"/>
                    <a:pt x="129" y="391"/>
                    <a:pt x="129" y="386"/>
                  </a:cubicBezTo>
                  <a:cubicBezTo>
                    <a:pt x="117" y="385"/>
                    <a:pt x="110" y="394"/>
                    <a:pt x="114" y="406"/>
                  </a:cubicBezTo>
                  <a:cubicBezTo>
                    <a:pt x="115" y="409"/>
                    <a:pt x="118" y="412"/>
                    <a:pt x="117" y="416"/>
                  </a:cubicBezTo>
                  <a:cubicBezTo>
                    <a:pt x="115" y="419"/>
                    <a:pt x="113" y="421"/>
                    <a:pt x="110" y="422"/>
                  </a:cubicBezTo>
                  <a:cubicBezTo>
                    <a:pt x="99" y="414"/>
                    <a:pt x="100" y="402"/>
                    <a:pt x="102" y="390"/>
                  </a:cubicBezTo>
                  <a:cubicBezTo>
                    <a:pt x="105" y="373"/>
                    <a:pt x="123" y="366"/>
                    <a:pt x="141" y="375"/>
                  </a:cubicBezTo>
                  <a:cubicBezTo>
                    <a:pt x="120" y="364"/>
                    <a:pt x="102" y="376"/>
                    <a:pt x="101" y="399"/>
                  </a:cubicBezTo>
                  <a:cubicBezTo>
                    <a:pt x="100" y="409"/>
                    <a:pt x="103" y="416"/>
                    <a:pt x="110" y="422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F1129AE9-910F-4414-8D36-D013D1624AD0}"/>
                </a:ext>
              </a:extLst>
            </p:cNvPr>
            <p:cNvSpPr/>
            <p:nvPr/>
          </p:nvSpPr>
          <p:spPr bwMode="auto">
            <a:xfrm>
              <a:off x="3611563" y="1230313"/>
              <a:ext cx="160337" cy="185738"/>
            </a:xfrm>
            <a:custGeom>
              <a:avLst/>
              <a:gdLst>
                <a:gd name="T0" fmla="*/ 64 w 260"/>
                <a:gd name="T1" fmla="*/ 79 h 301"/>
                <a:gd name="T2" fmla="*/ 64 w 260"/>
                <a:gd name="T3" fmla="*/ 83 h 301"/>
                <a:gd name="T4" fmla="*/ 74 w 260"/>
                <a:gd name="T5" fmla="*/ 85 h 301"/>
                <a:gd name="T6" fmla="*/ 237 w 260"/>
                <a:gd name="T7" fmla="*/ 85 h 301"/>
                <a:gd name="T8" fmla="*/ 252 w 260"/>
                <a:gd name="T9" fmla="*/ 108 h 301"/>
                <a:gd name="T10" fmla="*/ 237 w 260"/>
                <a:gd name="T11" fmla="*/ 111 h 301"/>
                <a:gd name="T12" fmla="*/ 68 w 260"/>
                <a:gd name="T13" fmla="*/ 111 h 301"/>
                <a:gd name="T14" fmla="*/ 57 w 260"/>
                <a:gd name="T15" fmla="*/ 121 h 301"/>
                <a:gd name="T16" fmla="*/ 128 w 260"/>
                <a:gd name="T17" fmla="*/ 266 h 301"/>
                <a:gd name="T18" fmla="*/ 137 w 260"/>
                <a:gd name="T19" fmla="*/ 273 h 301"/>
                <a:gd name="T20" fmla="*/ 102 w 260"/>
                <a:gd name="T21" fmla="*/ 298 h 301"/>
                <a:gd name="T22" fmla="*/ 93 w 260"/>
                <a:gd name="T23" fmla="*/ 296 h 301"/>
                <a:gd name="T24" fmla="*/ 8 w 260"/>
                <a:gd name="T25" fmla="*/ 156 h 301"/>
                <a:gd name="T26" fmla="*/ 29 w 260"/>
                <a:gd name="T27" fmla="*/ 38 h 301"/>
                <a:gd name="T28" fmla="*/ 34 w 260"/>
                <a:gd name="T29" fmla="*/ 33 h 301"/>
                <a:gd name="T30" fmla="*/ 113 w 260"/>
                <a:gd name="T31" fmla="*/ 0 h 301"/>
                <a:gd name="T32" fmla="*/ 96 w 260"/>
                <a:gd name="T33" fmla="*/ 22 h 301"/>
                <a:gd name="T34" fmla="*/ 177 w 260"/>
                <a:gd name="T35" fmla="*/ 22 h 301"/>
                <a:gd name="T36" fmla="*/ 193 w 260"/>
                <a:gd name="T37" fmla="*/ 24 h 301"/>
                <a:gd name="T38" fmla="*/ 207 w 260"/>
                <a:gd name="T39" fmla="*/ 35 h 301"/>
                <a:gd name="T40" fmla="*/ 194 w 260"/>
                <a:gd name="T41" fmla="*/ 48 h 301"/>
                <a:gd name="T42" fmla="*/ 108 w 260"/>
                <a:gd name="T43" fmla="*/ 48 h 301"/>
                <a:gd name="T44" fmla="*/ 77 w 260"/>
                <a:gd name="T45" fmla="*/ 50 h 301"/>
                <a:gd name="T46" fmla="*/ 69 w 260"/>
                <a:gd name="T47" fmla="*/ 66 h 301"/>
                <a:gd name="T48" fmla="*/ 61 w 260"/>
                <a:gd name="T49" fmla="*/ 78 h 301"/>
                <a:gd name="T50" fmla="*/ 64 w 260"/>
                <a:gd name="T51" fmla="*/ 7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01">
                  <a:moveTo>
                    <a:pt x="64" y="79"/>
                  </a:moveTo>
                  <a:cubicBezTo>
                    <a:pt x="64" y="80"/>
                    <a:pt x="64" y="82"/>
                    <a:pt x="64" y="83"/>
                  </a:cubicBezTo>
                  <a:cubicBezTo>
                    <a:pt x="67" y="86"/>
                    <a:pt x="71" y="85"/>
                    <a:pt x="74" y="85"/>
                  </a:cubicBezTo>
                  <a:cubicBezTo>
                    <a:pt x="128" y="85"/>
                    <a:pt x="182" y="85"/>
                    <a:pt x="237" y="85"/>
                  </a:cubicBezTo>
                  <a:cubicBezTo>
                    <a:pt x="256" y="85"/>
                    <a:pt x="260" y="90"/>
                    <a:pt x="252" y="108"/>
                  </a:cubicBezTo>
                  <a:cubicBezTo>
                    <a:pt x="248" y="112"/>
                    <a:pt x="242" y="111"/>
                    <a:pt x="237" y="111"/>
                  </a:cubicBezTo>
                  <a:cubicBezTo>
                    <a:pt x="181" y="111"/>
                    <a:pt x="124" y="111"/>
                    <a:pt x="68" y="111"/>
                  </a:cubicBezTo>
                  <a:cubicBezTo>
                    <a:pt x="60" y="111"/>
                    <a:pt x="57" y="112"/>
                    <a:pt x="57" y="121"/>
                  </a:cubicBezTo>
                  <a:cubicBezTo>
                    <a:pt x="56" y="181"/>
                    <a:pt x="84" y="227"/>
                    <a:pt x="128" y="266"/>
                  </a:cubicBezTo>
                  <a:cubicBezTo>
                    <a:pt x="131" y="268"/>
                    <a:pt x="133" y="270"/>
                    <a:pt x="137" y="273"/>
                  </a:cubicBezTo>
                  <a:cubicBezTo>
                    <a:pt x="125" y="281"/>
                    <a:pt x="113" y="289"/>
                    <a:pt x="102" y="298"/>
                  </a:cubicBezTo>
                  <a:cubicBezTo>
                    <a:pt x="98" y="301"/>
                    <a:pt x="96" y="299"/>
                    <a:pt x="93" y="296"/>
                  </a:cubicBezTo>
                  <a:cubicBezTo>
                    <a:pt x="52" y="258"/>
                    <a:pt x="19" y="214"/>
                    <a:pt x="8" y="156"/>
                  </a:cubicBezTo>
                  <a:cubicBezTo>
                    <a:pt x="0" y="114"/>
                    <a:pt x="9" y="75"/>
                    <a:pt x="29" y="38"/>
                  </a:cubicBezTo>
                  <a:cubicBezTo>
                    <a:pt x="30" y="36"/>
                    <a:pt x="32" y="34"/>
                    <a:pt x="34" y="33"/>
                  </a:cubicBezTo>
                  <a:cubicBezTo>
                    <a:pt x="58" y="18"/>
                    <a:pt x="84" y="8"/>
                    <a:pt x="113" y="0"/>
                  </a:cubicBezTo>
                  <a:cubicBezTo>
                    <a:pt x="107" y="8"/>
                    <a:pt x="102" y="14"/>
                    <a:pt x="96" y="22"/>
                  </a:cubicBezTo>
                  <a:cubicBezTo>
                    <a:pt x="124" y="22"/>
                    <a:pt x="151" y="22"/>
                    <a:pt x="177" y="22"/>
                  </a:cubicBezTo>
                  <a:cubicBezTo>
                    <a:pt x="182" y="25"/>
                    <a:pt x="188" y="23"/>
                    <a:pt x="193" y="24"/>
                  </a:cubicBezTo>
                  <a:cubicBezTo>
                    <a:pt x="202" y="24"/>
                    <a:pt x="207" y="28"/>
                    <a:pt x="207" y="35"/>
                  </a:cubicBezTo>
                  <a:cubicBezTo>
                    <a:pt x="208" y="43"/>
                    <a:pt x="203" y="48"/>
                    <a:pt x="194" y="48"/>
                  </a:cubicBezTo>
                  <a:cubicBezTo>
                    <a:pt x="165" y="48"/>
                    <a:pt x="136" y="48"/>
                    <a:pt x="108" y="48"/>
                  </a:cubicBezTo>
                  <a:cubicBezTo>
                    <a:pt x="98" y="48"/>
                    <a:pt x="87" y="47"/>
                    <a:pt x="77" y="50"/>
                  </a:cubicBezTo>
                  <a:cubicBezTo>
                    <a:pt x="74" y="55"/>
                    <a:pt x="71" y="61"/>
                    <a:pt x="69" y="66"/>
                  </a:cubicBezTo>
                  <a:cubicBezTo>
                    <a:pt x="63" y="68"/>
                    <a:pt x="61" y="73"/>
                    <a:pt x="61" y="78"/>
                  </a:cubicBezTo>
                  <a:cubicBezTo>
                    <a:pt x="61" y="80"/>
                    <a:pt x="63" y="78"/>
                    <a:pt x="64" y="79"/>
                  </a:cubicBezTo>
                  <a:close/>
                </a:path>
              </a:pathLst>
            </a:custGeom>
            <a:solidFill>
              <a:srgbClr val="347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8F4F2FCA-EADA-4CAC-8BAF-212B22BAE818}"/>
                </a:ext>
              </a:extLst>
            </p:cNvPr>
            <p:cNvSpPr/>
            <p:nvPr/>
          </p:nvSpPr>
          <p:spPr bwMode="auto">
            <a:xfrm>
              <a:off x="3765550" y="1460500"/>
              <a:ext cx="66675" cy="104775"/>
            </a:xfrm>
            <a:custGeom>
              <a:avLst/>
              <a:gdLst>
                <a:gd name="T0" fmla="*/ 41 w 108"/>
                <a:gd name="T1" fmla="*/ 20 h 170"/>
                <a:gd name="T2" fmla="*/ 107 w 108"/>
                <a:gd name="T3" fmla="*/ 136 h 170"/>
                <a:gd name="T4" fmla="*/ 103 w 108"/>
                <a:gd name="T5" fmla="*/ 146 h 170"/>
                <a:gd name="T6" fmla="*/ 69 w 108"/>
                <a:gd name="T7" fmla="*/ 167 h 170"/>
                <a:gd name="T8" fmla="*/ 61 w 108"/>
                <a:gd name="T9" fmla="*/ 164 h 170"/>
                <a:gd name="T10" fmla="*/ 36 w 108"/>
                <a:gd name="T11" fmla="*/ 90 h 170"/>
                <a:gd name="T12" fmla="*/ 6 w 108"/>
                <a:gd name="T13" fmla="*/ 44 h 170"/>
                <a:gd name="T14" fmla="*/ 9 w 108"/>
                <a:gd name="T15" fmla="*/ 4 h 170"/>
                <a:gd name="T16" fmla="*/ 27 w 108"/>
                <a:gd name="T17" fmla="*/ 7 h 170"/>
                <a:gd name="T18" fmla="*/ 41 w 108"/>
                <a:gd name="T19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0">
                  <a:moveTo>
                    <a:pt x="41" y="20"/>
                  </a:moveTo>
                  <a:cubicBezTo>
                    <a:pt x="73" y="53"/>
                    <a:pt x="97" y="91"/>
                    <a:pt x="107" y="136"/>
                  </a:cubicBezTo>
                  <a:cubicBezTo>
                    <a:pt x="108" y="140"/>
                    <a:pt x="106" y="143"/>
                    <a:pt x="103" y="146"/>
                  </a:cubicBezTo>
                  <a:cubicBezTo>
                    <a:pt x="92" y="154"/>
                    <a:pt x="80" y="160"/>
                    <a:pt x="69" y="167"/>
                  </a:cubicBezTo>
                  <a:cubicBezTo>
                    <a:pt x="65" y="169"/>
                    <a:pt x="62" y="170"/>
                    <a:pt x="61" y="164"/>
                  </a:cubicBezTo>
                  <a:cubicBezTo>
                    <a:pt x="57" y="138"/>
                    <a:pt x="47" y="114"/>
                    <a:pt x="36" y="90"/>
                  </a:cubicBezTo>
                  <a:cubicBezTo>
                    <a:pt x="29" y="73"/>
                    <a:pt x="19" y="58"/>
                    <a:pt x="6" y="44"/>
                  </a:cubicBezTo>
                  <a:cubicBezTo>
                    <a:pt x="0" y="37"/>
                    <a:pt x="1" y="10"/>
                    <a:pt x="9" y="4"/>
                  </a:cubicBezTo>
                  <a:cubicBezTo>
                    <a:pt x="15" y="0"/>
                    <a:pt x="22" y="2"/>
                    <a:pt x="27" y="7"/>
                  </a:cubicBezTo>
                  <a:cubicBezTo>
                    <a:pt x="31" y="12"/>
                    <a:pt x="35" y="17"/>
                    <a:pt x="41" y="20"/>
                  </a:cubicBezTo>
                  <a:close/>
                </a:path>
              </a:pathLst>
            </a:custGeom>
            <a:solidFill>
              <a:srgbClr val="377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1CECDAB4-7D36-49B5-BBE5-BF9D03DE36FB}"/>
                </a:ext>
              </a:extLst>
            </p:cNvPr>
            <p:cNvSpPr/>
            <p:nvPr/>
          </p:nvSpPr>
          <p:spPr bwMode="auto">
            <a:xfrm>
              <a:off x="3752850" y="1458913"/>
              <a:ext cx="38100" cy="57150"/>
            </a:xfrm>
            <a:custGeom>
              <a:avLst/>
              <a:gdLst>
                <a:gd name="T0" fmla="*/ 62 w 62"/>
                <a:gd name="T1" fmla="*/ 25 h 95"/>
                <a:gd name="T2" fmla="*/ 50 w 62"/>
                <a:gd name="T3" fmla="*/ 17 h 95"/>
                <a:gd name="T4" fmla="*/ 33 w 62"/>
                <a:gd name="T5" fmla="*/ 10 h 95"/>
                <a:gd name="T6" fmla="*/ 26 w 62"/>
                <a:gd name="T7" fmla="*/ 26 h 95"/>
                <a:gd name="T8" fmla="*/ 39 w 62"/>
                <a:gd name="T9" fmla="*/ 59 h 95"/>
                <a:gd name="T10" fmla="*/ 54 w 62"/>
                <a:gd name="T11" fmla="*/ 81 h 95"/>
                <a:gd name="T12" fmla="*/ 57 w 62"/>
                <a:gd name="T13" fmla="*/ 95 h 95"/>
                <a:gd name="T14" fmla="*/ 4 w 62"/>
                <a:gd name="T15" fmla="*/ 31 h 95"/>
                <a:gd name="T16" fmla="*/ 5 w 62"/>
                <a:gd name="T17" fmla="*/ 23 h 95"/>
                <a:gd name="T18" fmla="*/ 34 w 62"/>
                <a:gd name="T19" fmla="*/ 3 h 95"/>
                <a:gd name="T20" fmla="*/ 42 w 62"/>
                <a:gd name="T21" fmla="*/ 4 h 95"/>
                <a:gd name="T22" fmla="*/ 62 w 62"/>
                <a:gd name="T23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5">
                  <a:moveTo>
                    <a:pt x="62" y="25"/>
                  </a:moveTo>
                  <a:cubicBezTo>
                    <a:pt x="56" y="26"/>
                    <a:pt x="53" y="21"/>
                    <a:pt x="50" y="17"/>
                  </a:cubicBezTo>
                  <a:cubicBezTo>
                    <a:pt x="46" y="12"/>
                    <a:pt x="40" y="7"/>
                    <a:pt x="33" y="10"/>
                  </a:cubicBezTo>
                  <a:cubicBezTo>
                    <a:pt x="27" y="12"/>
                    <a:pt x="27" y="20"/>
                    <a:pt x="26" y="26"/>
                  </a:cubicBezTo>
                  <a:cubicBezTo>
                    <a:pt x="23" y="41"/>
                    <a:pt x="32" y="49"/>
                    <a:pt x="39" y="59"/>
                  </a:cubicBezTo>
                  <a:cubicBezTo>
                    <a:pt x="44" y="67"/>
                    <a:pt x="49" y="74"/>
                    <a:pt x="54" y="81"/>
                  </a:cubicBezTo>
                  <a:cubicBezTo>
                    <a:pt x="56" y="85"/>
                    <a:pt x="58" y="90"/>
                    <a:pt x="57" y="95"/>
                  </a:cubicBezTo>
                  <a:cubicBezTo>
                    <a:pt x="42" y="71"/>
                    <a:pt x="28" y="47"/>
                    <a:pt x="4" y="31"/>
                  </a:cubicBezTo>
                  <a:cubicBezTo>
                    <a:pt x="0" y="28"/>
                    <a:pt x="2" y="26"/>
                    <a:pt x="5" y="23"/>
                  </a:cubicBezTo>
                  <a:cubicBezTo>
                    <a:pt x="15" y="17"/>
                    <a:pt x="24" y="10"/>
                    <a:pt x="34" y="3"/>
                  </a:cubicBezTo>
                  <a:cubicBezTo>
                    <a:pt x="37" y="1"/>
                    <a:pt x="40" y="0"/>
                    <a:pt x="42" y="4"/>
                  </a:cubicBezTo>
                  <a:cubicBezTo>
                    <a:pt x="49" y="11"/>
                    <a:pt x="56" y="18"/>
                    <a:pt x="62" y="25"/>
                  </a:cubicBezTo>
                  <a:close/>
                </a:path>
              </a:pathLst>
            </a:custGeom>
            <a:solidFill>
              <a:srgbClr val="43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6E431288-0C83-47C9-BE49-4BD36C644703}"/>
                </a:ext>
              </a:extLst>
            </p:cNvPr>
            <p:cNvSpPr/>
            <p:nvPr/>
          </p:nvSpPr>
          <p:spPr bwMode="auto">
            <a:xfrm>
              <a:off x="3659188" y="1243013"/>
              <a:ext cx="82550" cy="17463"/>
            </a:xfrm>
            <a:custGeom>
              <a:avLst/>
              <a:gdLst>
                <a:gd name="T0" fmla="*/ 0 w 134"/>
                <a:gd name="T1" fmla="*/ 29 h 29"/>
                <a:gd name="T2" fmla="*/ 6 w 134"/>
                <a:gd name="T3" fmla="*/ 25 h 29"/>
                <a:gd name="T4" fmla="*/ 107 w 134"/>
                <a:gd name="T5" fmla="*/ 25 h 29"/>
                <a:gd name="T6" fmla="*/ 119 w 134"/>
                <a:gd name="T7" fmla="*/ 24 h 29"/>
                <a:gd name="T8" fmla="*/ 128 w 134"/>
                <a:gd name="T9" fmla="*/ 14 h 29"/>
                <a:gd name="T10" fmla="*/ 118 w 134"/>
                <a:gd name="T11" fmla="*/ 5 h 29"/>
                <a:gd name="T12" fmla="*/ 100 w 134"/>
                <a:gd name="T13" fmla="*/ 1 h 29"/>
                <a:gd name="T14" fmla="*/ 119 w 134"/>
                <a:gd name="T15" fmla="*/ 0 h 29"/>
                <a:gd name="T16" fmla="*/ 133 w 134"/>
                <a:gd name="T17" fmla="*/ 14 h 29"/>
                <a:gd name="T18" fmla="*/ 118 w 134"/>
                <a:gd name="T19" fmla="*/ 29 h 29"/>
                <a:gd name="T20" fmla="*/ 0 w 134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8">
                  <a:moveTo>
                    <a:pt x="0" y="29"/>
                  </a:moveTo>
                  <a:cubicBezTo>
                    <a:pt x="1" y="26"/>
                    <a:pt x="3" y="25"/>
                    <a:pt x="6" y="25"/>
                  </a:cubicBezTo>
                  <a:cubicBezTo>
                    <a:pt x="39" y="25"/>
                    <a:pt x="73" y="25"/>
                    <a:pt x="107" y="25"/>
                  </a:cubicBezTo>
                  <a:cubicBezTo>
                    <a:pt x="111" y="25"/>
                    <a:pt x="115" y="24"/>
                    <a:pt x="119" y="24"/>
                  </a:cubicBezTo>
                  <a:cubicBezTo>
                    <a:pt x="126" y="24"/>
                    <a:pt x="128" y="20"/>
                    <a:pt x="128" y="14"/>
                  </a:cubicBezTo>
                  <a:cubicBezTo>
                    <a:pt x="128" y="9"/>
                    <a:pt x="125" y="5"/>
                    <a:pt x="118" y="5"/>
                  </a:cubicBezTo>
                  <a:cubicBezTo>
                    <a:pt x="112" y="4"/>
                    <a:pt x="105" y="8"/>
                    <a:pt x="100" y="1"/>
                  </a:cubicBezTo>
                  <a:cubicBezTo>
                    <a:pt x="106" y="1"/>
                    <a:pt x="112" y="1"/>
                    <a:pt x="119" y="0"/>
                  </a:cubicBezTo>
                  <a:cubicBezTo>
                    <a:pt x="128" y="0"/>
                    <a:pt x="133" y="5"/>
                    <a:pt x="133" y="14"/>
                  </a:cubicBezTo>
                  <a:cubicBezTo>
                    <a:pt x="134" y="24"/>
                    <a:pt x="128" y="29"/>
                    <a:pt x="118" y="29"/>
                  </a:cubicBezTo>
                  <a:cubicBezTo>
                    <a:pt x="79" y="29"/>
                    <a:pt x="40" y="29"/>
                    <a:pt x="0" y="29"/>
                  </a:cubicBezTo>
                  <a:close/>
                </a:path>
              </a:pathLst>
            </a:custGeom>
            <a:solidFill>
              <a:srgbClr val="52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1B6AAA21-6C16-42D6-9F72-656F9694EF29}"/>
                </a:ext>
              </a:extLst>
            </p:cNvPr>
            <p:cNvSpPr/>
            <p:nvPr/>
          </p:nvSpPr>
          <p:spPr bwMode="auto">
            <a:xfrm>
              <a:off x="3651250" y="1281113"/>
              <a:ext cx="120650" cy="15875"/>
            </a:xfrm>
            <a:custGeom>
              <a:avLst/>
              <a:gdLst>
                <a:gd name="T0" fmla="*/ 188 w 196"/>
                <a:gd name="T1" fmla="*/ 25 h 25"/>
                <a:gd name="T2" fmla="*/ 187 w 196"/>
                <a:gd name="T3" fmla="*/ 20 h 25"/>
                <a:gd name="T4" fmla="*/ 175 w 196"/>
                <a:gd name="T5" fmla="*/ 3 h 25"/>
                <a:gd name="T6" fmla="*/ 5 w 196"/>
                <a:gd name="T7" fmla="*/ 3 h 25"/>
                <a:gd name="T8" fmla="*/ 0 w 196"/>
                <a:gd name="T9" fmla="*/ 0 h 25"/>
                <a:gd name="T10" fmla="*/ 170 w 196"/>
                <a:gd name="T11" fmla="*/ 0 h 25"/>
                <a:gd name="T12" fmla="*/ 180 w 196"/>
                <a:gd name="T13" fmla="*/ 0 h 25"/>
                <a:gd name="T14" fmla="*/ 194 w 196"/>
                <a:gd name="T15" fmla="*/ 10 h 25"/>
                <a:gd name="T16" fmla="*/ 188 w 1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">
                  <a:moveTo>
                    <a:pt x="188" y="25"/>
                  </a:moveTo>
                  <a:cubicBezTo>
                    <a:pt x="186" y="24"/>
                    <a:pt x="186" y="22"/>
                    <a:pt x="187" y="20"/>
                  </a:cubicBezTo>
                  <a:cubicBezTo>
                    <a:pt x="192" y="7"/>
                    <a:pt x="188" y="3"/>
                    <a:pt x="175" y="3"/>
                  </a:cubicBezTo>
                  <a:cubicBezTo>
                    <a:pt x="118" y="3"/>
                    <a:pt x="62" y="3"/>
                    <a:pt x="5" y="3"/>
                  </a:cubicBezTo>
                  <a:cubicBezTo>
                    <a:pt x="2" y="3"/>
                    <a:pt x="0" y="4"/>
                    <a:pt x="0" y="0"/>
                  </a:cubicBezTo>
                  <a:cubicBezTo>
                    <a:pt x="57" y="0"/>
                    <a:pt x="114" y="0"/>
                    <a:pt x="170" y="0"/>
                  </a:cubicBezTo>
                  <a:cubicBezTo>
                    <a:pt x="174" y="0"/>
                    <a:pt x="177" y="0"/>
                    <a:pt x="180" y="0"/>
                  </a:cubicBezTo>
                  <a:cubicBezTo>
                    <a:pt x="187" y="0"/>
                    <a:pt x="192" y="3"/>
                    <a:pt x="194" y="10"/>
                  </a:cubicBezTo>
                  <a:cubicBezTo>
                    <a:pt x="196" y="16"/>
                    <a:pt x="194" y="22"/>
                    <a:pt x="188" y="25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5D7B6D8E-7EE5-40CD-8413-CF7F94617692}"/>
                </a:ext>
              </a:extLst>
            </p:cNvPr>
            <p:cNvSpPr/>
            <p:nvPr/>
          </p:nvSpPr>
          <p:spPr bwMode="auto">
            <a:xfrm>
              <a:off x="3681413" y="1463675"/>
              <a:ext cx="17462" cy="22225"/>
            </a:xfrm>
            <a:custGeom>
              <a:avLst/>
              <a:gdLst>
                <a:gd name="T0" fmla="*/ 10 w 28"/>
                <a:gd name="T1" fmla="*/ 36 h 36"/>
                <a:gd name="T2" fmla="*/ 8 w 28"/>
                <a:gd name="T3" fmla="*/ 6 h 36"/>
                <a:gd name="T4" fmla="*/ 18 w 28"/>
                <a:gd name="T5" fmla="*/ 2 h 36"/>
                <a:gd name="T6" fmla="*/ 27 w 28"/>
                <a:gd name="T7" fmla="*/ 5 h 36"/>
                <a:gd name="T8" fmla="*/ 23 w 28"/>
                <a:gd name="T9" fmla="*/ 12 h 36"/>
                <a:gd name="T10" fmla="*/ 21 w 28"/>
                <a:gd name="T11" fmla="*/ 25 h 36"/>
                <a:gd name="T12" fmla="*/ 10 w 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10" y="36"/>
                  </a:moveTo>
                  <a:cubicBezTo>
                    <a:pt x="1" y="24"/>
                    <a:pt x="0" y="15"/>
                    <a:pt x="8" y="6"/>
                  </a:cubicBezTo>
                  <a:cubicBezTo>
                    <a:pt x="11" y="4"/>
                    <a:pt x="14" y="2"/>
                    <a:pt x="18" y="2"/>
                  </a:cubicBezTo>
                  <a:cubicBezTo>
                    <a:pt x="21" y="2"/>
                    <a:pt x="25" y="0"/>
                    <a:pt x="27" y="5"/>
                  </a:cubicBezTo>
                  <a:cubicBezTo>
                    <a:pt x="28" y="8"/>
                    <a:pt x="24" y="10"/>
                    <a:pt x="23" y="12"/>
                  </a:cubicBezTo>
                  <a:cubicBezTo>
                    <a:pt x="20" y="16"/>
                    <a:pt x="12" y="19"/>
                    <a:pt x="21" y="25"/>
                  </a:cubicBezTo>
                  <a:cubicBezTo>
                    <a:pt x="18" y="29"/>
                    <a:pt x="14" y="33"/>
                    <a:pt x="10" y="36"/>
                  </a:cubicBezTo>
                  <a:close/>
                </a:path>
              </a:pathLst>
            </a:custGeom>
            <a:solidFill>
              <a:srgbClr val="3A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79713E16-B6E7-495E-B0E8-611CDFAA2063}"/>
                </a:ext>
              </a:extLst>
            </p:cNvPr>
            <p:cNvSpPr/>
            <p:nvPr/>
          </p:nvSpPr>
          <p:spPr bwMode="auto">
            <a:xfrm>
              <a:off x="3648075" y="1471613"/>
              <a:ext cx="11112" cy="22225"/>
            </a:xfrm>
            <a:custGeom>
              <a:avLst/>
              <a:gdLst>
                <a:gd name="T0" fmla="*/ 17 w 20"/>
                <a:gd name="T1" fmla="*/ 0 h 36"/>
                <a:gd name="T2" fmla="*/ 19 w 20"/>
                <a:gd name="T3" fmla="*/ 27 h 36"/>
                <a:gd name="T4" fmla="*/ 12 w 20"/>
                <a:gd name="T5" fmla="*/ 36 h 36"/>
                <a:gd name="T6" fmla="*/ 2 w 20"/>
                <a:gd name="T7" fmla="*/ 26 h 36"/>
                <a:gd name="T8" fmla="*/ 0 w 20"/>
                <a:gd name="T9" fmla="*/ 20 h 36"/>
                <a:gd name="T10" fmla="*/ 17 w 2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7" y="0"/>
                  </a:moveTo>
                  <a:cubicBezTo>
                    <a:pt x="20" y="9"/>
                    <a:pt x="20" y="18"/>
                    <a:pt x="19" y="27"/>
                  </a:cubicBezTo>
                  <a:cubicBezTo>
                    <a:pt x="18" y="30"/>
                    <a:pt x="18" y="36"/>
                    <a:pt x="12" y="36"/>
                  </a:cubicBezTo>
                  <a:cubicBezTo>
                    <a:pt x="5" y="36"/>
                    <a:pt x="2" y="33"/>
                    <a:pt x="2" y="26"/>
                  </a:cubicBezTo>
                  <a:cubicBezTo>
                    <a:pt x="1" y="24"/>
                    <a:pt x="2" y="22"/>
                    <a:pt x="0" y="20"/>
                  </a:cubicBezTo>
                  <a:cubicBezTo>
                    <a:pt x="5" y="13"/>
                    <a:pt x="10" y="6"/>
                    <a:pt x="17" y="0"/>
                  </a:cubicBezTo>
                  <a:close/>
                </a:path>
              </a:pathLst>
            </a:custGeom>
            <a:solidFill>
              <a:srgbClr val="36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9B5EAC96-B802-4B75-A191-ABE3FDA3225C}"/>
                </a:ext>
              </a:extLst>
            </p:cNvPr>
            <p:cNvSpPr/>
            <p:nvPr/>
          </p:nvSpPr>
          <p:spPr bwMode="auto">
            <a:xfrm>
              <a:off x="3646488" y="1271588"/>
              <a:ext cx="7937" cy="11113"/>
            </a:xfrm>
            <a:custGeom>
              <a:avLst/>
              <a:gdLst>
                <a:gd name="T0" fmla="*/ 7 w 12"/>
                <a:gd name="T1" fmla="*/ 13 h 18"/>
                <a:gd name="T2" fmla="*/ 4 w 12"/>
                <a:gd name="T3" fmla="*/ 17 h 18"/>
                <a:gd name="T4" fmla="*/ 2 w 12"/>
                <a:gd name="T5" fmla="*/ 14 h 18"/>
                <a:gd name="T6" fmla="*/ 12 w 12"/>
                <a:gd name="T7" fmla="*/ 0 h 18"/>
                <a:gd name="T8" fmla="*/ 7 w 12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7" y="13"/>
                  </a:moveTo>
                  <a:cubicBezTo>
                    <a:pt x="6" y="15"/>
                    <a:pt x="5" y="17"/>
                    <a:pt x="4" y="17"/>
                  </a:cubicBezTo>
                  <a:cubicBezTo>
                    <a:pt x="1" y="18"/>
                    <a:pt x="2" y="15"/>
                    <a:pt x="2" y="14"/>
                  </a:cubicBezTo>
                  <a:cubicBezTo>
                    <a:pt x="0" y="6"/>
                    <a:pt x="3" y="1"/>
                    <a:pt x="12" y="0"/>
                  </a:cubicBezTo>
                  <a:cubicBezTo>
                    <a:pt x="11" y="5"/>
                    <a:pt x="10" y="9"/>
                    <a:pt x="7" y="13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9B12E163-30BE-4E76-A887-283AD49B2C34}"/>
                </a:ext>
              </a:extLst>
            </p:cNvPr>
            <p:cNvSpPr/>
            <p:nvPr/>
          </p:nvSpPr>
          <p:spPr bwMode="auto">
            <a:xfrm>
              <a:off x="3675063" y="1452563"/>
              <a:ext cx="31750" cy="36513"/>
            </a:xfrm>
            <a:custGeom>
              <a:avLst/>
              <a:gdLst>
                <a:gd name="T0" fmla="*/ 13 w 52"/>
                <a:gd name="T1" fmla="*/ 58 h 58"/>
                <a:gd name="T2" fmla="*/ 2 w 52"/>
                <a:gd name="T3" fmla="*/ 42 h 58"/>
                <a:gd name="T4" fmla="*/ 16 w 52"/>
                <a:gd name="T5" fmla="*/ 8 h 58"/>
                <a:gd name="T6" fmla="*/ 52 w 52"/>
                <a:gd name="T7" fmla="*/ 18 h 58"/>
                <a:gd name="T8" fmla="*/ 32 w 52"/>
                <a:gd name="T9" fmla="*/ 9 h 58"/>
                <a:gd name="T10" fmla="*/ 9 w 52"/>
                <a:gd name="T11" fmla="*/ 20 h 58"/>
                <a:gd name="T12" fmla="*/ 9 w 52"/>
                <a:gd name="T13" fmla="*/ 51 h 58"/>
                <a:gd name="T14" fmla="*/ 13 w 52"/>
                <a:gd name="T15" fmla="*/ 58 h 58"/>
                <a:gd name="T16" fmla="*/ 13 w 5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7">
                  <a:moveTo>
                    <a:pt x="13" y="58"/>
                  </a:moveTo>
                  <a:cubicBezTo>
                    <a:pt x="5" y="56"/>
                    <a:pt x="3" y="49"/>
                    <a:pt x="2" y="42"/>
                  </a:cubicBezTo>
                  <a:cubicBezTo>
                    <a:pt x="0" y="28"/>
                    <a:pt x="4" y="16"/>
                    <a:pt x="16" y="8"/>
                  </a:cubicBezTo>
                  <a:cubicBezTo>
                    <a:pt x="27" y="0"/>
                    <a:pt x="45" y="5"/>
                    <a:pt x="52" y="18"/>
                  </a:cubicBezTo>
                  <a:cubicBezTo>
                    <a:pt x="45" y="14"/>
                    <a:pt x="40" y="9"/>
                    <a:pt x="32" y="9"/>
                  </a:cubicBezTo>
                  <a:cubicBezTo>
                    <a:pt x="22" y="9"/>
                    <a:pt x="13" y="11"/>
                    <a:pt x="9" y="20"/>
                  </a:cubicBezTo>
                  <a:cubicBezTo>
                    <a:pt x="4" y="30"/>
                    <a:pt x="4" y="41"/>
                    <a:pt x="9" y="51"/>
                  </a:cubicBezTo>
                  <a:cubicBezTo>
                    <a:pt x="10" y="53"/>
                    <a:pt x="13" y="55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</a:path>
              </a:pathLst>
            </a:custGeom>
            <a:solidFill>
              <a:srgbClr val="42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0958ED25-3847-4AB1-9407-58E6876F9852}"/>
              </a:ext>
            </a:extLst>
          </p:cNvPr>
          <p:cNvGrpSpPr/>
          <p:nvPr/>
        </p:nvGrpSpPr>
        <p:grpSpPr>
          <a:xfrm>
            <a:off x="10060934" y="1847867"/>
            <a:ext cx="674687" cy="830262"/>
            <a:chOff x="3468688" y="1036638"/>
            <a:chExt cx="674687" cy="830262"/>
          </a:xfrm>
        </p:grpSpPr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397D4778-5912-4272-9C3C-225079671D28}"/>
                </a:ext>
              </a:extLst>
            </p:cNvPr>
            <p:cNvSpPr/>
            <p:nvPr/>
          </p:nvSpPr>
          <p:spPr bwMode="auto">
            <a:xfrm>
              <a:off x="3468688" y="1144588"/>
              <a:ext cx="498475" cy="503238"/>
            </a:xfrm>
            <a:custGeom>
              <a:avLst/>
              <a:gdLst>
                <a:gd name="T0" fmla="*/ 789 w 810"/>
                <a:gd name="T1" fmla="*/ 528 h 817"/>
                <a:gd name="T2" fmla="*/ 742 w 810"/>
                <a:gd name="T3" fmla="*/ 631 h 817"/>
                <a:gd name="T4" fmla="*/ 380 w 810"/>
                <a:gd name="T5" fmla="*/ 806 h 817"/>
                <a:gd name="T6" fmla="*/ 31 w 810"/>
                <a:gd name="T7" fmla="*/ 479 h 817"/>
                <a:gd name="T8" fmla="*/ 349 w 810"/>
                <a:gd name="T9" fmla="*/ 35 h 817"/>
                <a:gd name="T10" fmla="*/ 793 w 810"/>
                <a:gd name="T11" fmla="*/ 320 h 817"/>
                <a:gd name="T12" fmla="*/ 794 w 810"/>
                <a:gd name="T13" fmla="*/ 508 h 817"/>
                <a:gd name="T14" fmla="*/ 741 w 810"/>
                <a:gd name="T15" fmla="*/ 505 h 817"/>
                <a:gd name="T16" fmla="*/ 741 w 810"/>
                <a:gd name="T17" fmla="*/ 491 h 817"/>
                <a:gd name="T18" fmla="*/ 750 w 810"/>
                <a:gd name="T19" fmla="*/ 414 h 817"/>
                <a:gd name="T20" fmla="*/ 662 w 810"/>
                <a:gd name="T21" fmla="*/ 194 h 817"/>
                <a:gd name="T22" fmla="*/ 447 w 810"/>
                <a:gd name="T23" fmla="*/ 87 h 817"/>
                <a:gd name="T24" fmla="*/ 252 w 810"/>
                <a:gd name="T25" fmla="*/ 128 h 817"/>
                <a:gd name="T26" fmla="*/ 118 w 810"/>
                <a:gd name="T27" fmla="*/ 270 h 817"/>
                <a:gd name="T28" fmla="*/ 135 w 810"/>
                <a:gd name="T29" fmla="*/ 599 h 817"/>
                <a:gd name="T30" fmla="*/ 370 w 810"/>
                <a:gd name="T31" fmla="*/ 749 h 817"/>
                <a:gd name="T32" fmla="*/ 590 w 810"/>
                <a:gd name="T33" fmla="*/ 704 h 817"/>
                <a:gd name="T34" fmla="*/ 712 w 810"/>
                <a:gd name="T35" fmla="*/ 572 h 817"/>
                <a:gd name="T36" fmla="*/ 723 w 810"/>
                <a:gd name="T37" fmla="*/ 558 h 817"/>
                <a:gd name="T38" fmla="*/ 728 w 810"/>
                <a:gd name="T39" fmla="*/ 561 h 817"/>
                <a:gd name="T40" fmla="*/ 739 w 810"/>
                <a:gd name="T41" fmla="*/ 556 h 817"/>
                <a:gd name="T42" fmla="*/ 738 w 810"/>
                <a:gd name="T43" fmla="*/ 542 h 817"/>
                <a:gd name="T44" fmla="*/ 738 w 810"/>
                <a:gd name="T45" fmla="*/ 532 h 817"/>
                <a:gd name="T46" fmla="*/ 749 w 810"/>
                <a:gd name="T47" fmla="*/ 522 h 817"/>
                <a:gd name="T48" fmla="*/ 760 w 810"/>
                <a:gd name="T49" fmla="*/ 533 h 817"/>
                <a:gd name="T50" fmla="*/ 760 w 810"/>
                <a:gd name="T51" fmla="*/ 556 h 817"/>
                <a:gd name="T52" fmla="*/ 766 w 810"/>
                <a:gd name="T53" fmla="*/ 564 h 817"/>
                <a:gd name="T54" fmla="*/ 772 w 810"/>
                <a:gd name="T55" fmla="*/ 556 h 817"/>
                <a:gd name="T56" fmla="*/ 773 w 810"/>
                <a:gd name="T57" fmla="*/ 531 h 817"/>
                <a:gd name="T58" fmla="*/ 780 w 810"/>
                <a:gd name="T59" fmla="*/ 522 h 817"/>
                <a:gd name="T60" fmla="*/ 789 w 810"/>
                <a:gd name="T61" fmla="*/ 52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0" h="817">
                  <a:moveTo>
                    <a:pt x="789" y="528"/>
                  </a:moveTo>
                  <a:cubicBezTo>
                    <a:pt x="779" y="566"/>
                    <a:pt x="763" y="600"/>
                    <a:pt x="742" y="631"/>
                  </a:cubicBezTo>
                  <a:cubicBezTo>
                    <a:pt x="655" y="758"/>
                    <a:pt x="533" y="817"/>
                    <a:pt x="380" y="806"/>
                  </a:cubicBezTo>
                  <a:cubicBezTo>
                    <a:pt x="204" y="793"/>
                    <a:pt x="57" y="654"/>
                    <a:pt x="31" y="479"/>
                  </a:cubicBezTo>
                  <a:cubicBezTo>
                    <a:pt x="0" y="267"/>
                    <a:pt x="139" y="72"/>
                    <a:pt x="349" y="35"/>
                  </a:cubicBezTo>
                  <a:cubicBezTo>
                    <a:pt x="547" y="0"/>
                    <a:pt x="743" y="125"/>
                    <a:pt x="793" y="320"/>
                  </a:cubicBezTo>
                  <a:cubicBezTo>
                    <a:pt x="809" y="382"/>
                    <a:pt x="810" y="445"/>
                    <a:pt x="794" y="508"/>
                  </a:cubicBezTo>
                  <a:cubicBezTo>
                    <a:pt x="777" y="508"/>
                    <a:pt x="758" y="514"/>
                    <a:pt x="741" y="505"/>
                  </a:cubicBezTo>
                  <a:cubicBezTo>
                    <a:pt x="738" y="501"/>
                    <a:pt x="740" y="496"/>
                    <a:pt x="741" y="491"/>
                  </a:cubicBezTo>
                  <a:cubicBezTo>
                    <a:pt x="747" y="466"/>
                    <a:pt x="751" y="440"/>
                    <a:pt x="750" y="414"/>
                  </a:cubicBezTo>
                  <a:cubicBezTo>
                    <a:pt x="746" y="330"/>
                    <a:pt x="719" y="256"/>
                    <a:pt x="662" y="194"/>
                  </a:cubicBezTo>
                  <a:cubicBezTo>
                    <a:pt x="603" y="131"/>
                    <a:pt x="532" y="95"/>
                    <a:pt x="447" y="87"/>
                  </a:cubicBezTo>
                  <a:cubicBezTo>
                    <a:pt x="378" y="80"/>
                    <a:pt x="313" y="93"/>
                    <a:pt x="252" y="128"/>
                  </a:cubicBezTo>
                  <a:cubicBezTo>
                    <a:pt x="193" y="162"/>
                    <a:pt x="147" y="209"/>
                    <a:pt x="118" y="270"/>
                  </a:cubicBezTo>
                  <a:cubicBezTo>
                    <a:pt x="64" y="382"/>
                    <a:pt x="69" y="493"/>
                    <a:pt x="135" y="599"/>
                  </a:cubicBezTo>
                  <a:cubicBezTo>
                    <a:pt x="189" y="685"/>
                    <a:pt x="269" y="734"/>
                    <a:pt x="370" y="749"/>
                  </a:cubicBezTo>
                  <a:cubicBezTo>
                    <a:pt x="448" y="761"/>
                    <a:pt x="522" y="744"/>
                    <a:pt x="590" y="704"/>
                  </a:cubicBezTo>
                  <a:cubicBezTo>
                    <a:pt x="643" y="672"/>
                    <a:pt x="683" y="627"/>
                    <a:pt x="712" y="572"/>
                  </a:cubicBezTo>
                  <a:cubicBezTo>
                    <a:pt x="715" y="567"/>
                    <a:pt x="716" y="560"/>
                    <a:pt x="723" y="558"/>
                  </a:cubicBezTo>
                  <a:cubicBezTo>
                    <a:pt x="725" y="559"/>
                    <a:pt x="726" y="560"/>
                    <a:pt x="728" y="561"/>
                  </a:cubicBezTo>
                  <a:cubicBezTo>
                    <a:pt x="735" y="566"/>
                    <a:pt x="738" y="564"/>
                    <a:pt x="739" y="556"/>
                  </a:cubicBezTo>
                  <a:cubicBezTo>
                    <a:pt x="739" y="551"/>
                    <a:pt x="739" y="546"/>
                    <a:pt x="738" y="542"/>
                  </a:cubicBezTo>
                  <a:cubicBezTo>
                    <a:pt x="737" y="538"/>
                    <a:pt x="737" y="535"/>
                    <a:pt x="738" y="532"/>
                  </a:cubicBezTo>
                  <a:cubicBezTo>
                    <a:pt x="739" y="526"/>
                    <a:pt x="743" y="522"/>
                    <a:pt x="749" y="522"/>
                  </a:cubicBezTo>
                  <a:cubicBezTo>
                    <a:pt x="756" y="522"/>
                    <a:pt x="759" y="527"/>
                    <a:pt x="760" y="533"/>
                  </a:cubicBezTo>
                  <a:cubicBezTo>
                    <a:pt x="761" y="540"/>
                    <a:pt x="760" y="548"/>
                    <a:pt x="760" y="556"/>
                  </a:cubicBezTo>
                  <a:cubicBezTo>
                    <a:pt x="761" y="560"/>
                    <a:pt x="761" y="564"/>
                    <a:pt x="766" y="564"/>
                  </a:cubicBezTo>
                  <a:cubicBezTo>
                    <a:pt x="771" y="564"/>
                    <a:pt x="771" y="560"/>
                    <a:pt x="772" y="556"/>
                  </a:cubicBezTo>
                  <a:cubicBezTo>
                    <a:pt x="773" y="548"/>
                    <a:pt x="772" y="539"/>
                    <a:pt x="773" y="531"/>
                  </a:cubicBezTo>
                  <a:cubicBezTo>
                    <a:pt x="773" y="527"/>
                    <a:pt x="775" y="523"/>
                    <a:pt x="780" y="522"/>
                  </a:cubicBezTo>
                  <a:cubicBezTo>
                    <a:pt x="784" y="522"/>
                    <a:pt x="789" y="522"/>
                    <a:pt x="789" y="528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0818082D-A8B9-4E53-A2B2-F5CD86888675}"/>
                </a:ext>
              </a:extLst>
            </p:cNvPr>
            <p:cNvSpPr/>
            <p:nvPr/>
          </p:nvSpPr>
          <p:spPr bwMode="auto">
            <a:xfrm>
              <a:off x="3875088" y="1587500"/>
              <a:ext cx="268287" cy="279400"/>
            </a:xfrm>
            <a:custGeom>
              <a:avLst/>
              <a:gdLst>
                <a:gd name="T0" fmla="*/ 102 w 437"/>
                <a:gd name="T1" fmla="*/ 178 h 455"/>
                <a:gd name="T2" fmla="*/ 8 w 437"/>
                <a:gd name="T3" fmla="*/ 71 h 455"/>
                <a:gd name="T4" fmla="*/ 7 w 437"/>
                <a:gd name="T5" fmla="*/ 61 h 455"/>
                <a:gd name="T6" fmla="*/ 78 w 437"/>
                <a:gd name="T7" fmla="*/ 0 h 455"/>
                <a:gd name="T8" fmla="*/ 170 w 437"/>
                <a:gd name="T9" fmla="*/ 104 h 455"/>
                <a:gd name="T10" fmla="*/ 186 w 437"/>
                <a:gd name="T11" fmla="*/ 106 h 455"/>
                <a:gd name="T12" fmla="*/ 222 w 437"/>
                <a:gd name="T13" fmla="*/ 98 h 455"/>
                <a:gd name="T14" fmla="*/ 234 w 437"/>
                <a:gd name="T15" fmla="*/ 137 h 455"/>
                <a:gd name="T16" fmla="*/ 237 w 437"/>
                <a:gd name="T17" fmla="*/ 143 h 455"/>
                <a:gd name="T18" fmla="*/ 277 w 437"/>
                <a:gd name="T19" fmla="*/ 183 h 455"/>
                <a:gd name="T20" fmla="*/ 396 w 437"/>
                <a:gd name="T21" fmla="*/ 319 h 455"/>
                <a:gd name="T22" fmla="*/ 355 w 437"/>
                <a:gd name="T23" fmla="*/ 448 h 455"/>
                <a:gd name="T24" fmla="*/ 280 w 437"/>
                <a:gd name="T25" fmla="*/ 424 h 455"/>
                <a:gd name="T26" fmla="*/ 139 w 437"/>
                <a:gd name="T27" fmla="*/ 264 h 455"/>
                <a:gd name="T28" fmla="*/ 135 w 437"/>
                <a:gd name="T29" fmla="*/ 259 h 455"/>
                <a:gd name="T30" fmla="*/ 104 w 437"/>
                <a:gd name="T31" fmla="*/ 239 h 455"/>
                <a:gd name="T32" fmla="*/ 81 w 437"/>
                <a:gd name="T33" fmla="*/ 217 h 455"/>
                <a:gd name="T34" fmla="*/ 89 w 437"/>
                <a:gd name="T35" fmla="*/ 190 h 455"/>
                <a:gd name="T36" fmla="*/ 102 w 437"/>
                <a:gd name="T37" fmla="*/ 17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55">
                  <a:moveTo>
                    <a:pt x="102" y="178"/>
                  </a:moveTo>
                  <a:cubicBezTo>
                    <a:pt x="70" y="142"/>
                    <a:pt x="39" y="107"/>
                    <a:pt x="8" y="71"/>
                  </a:cubicBezTo>
                  <a:cubicBezTo>
                    <a:pt x="5" y="68"/>
                    <a:pt x="0" y="66"/>
                    <a:pt x="7" y="61"/>
                  </a:cubicBezTo>
                  <a:cubicBezTo>
                    <a:pt x="33" y="43"/>
                    <a:pt x="57" y="23"/>
                    <a:pt x="78" y="0"/>
                  </a:cubicBezTo>
                  <a:cubicBezTo>
                    <a:pt x="109" y="35"/>
                    <a:pt x="140" y="69"/>
                    <a:pt x="170" y="104"/>
                  </a:cubicBezTo>
                  <a:cubicBezTo>
                    <a:pt x="175" y="111"/>
                    <a:pt x="179" y="113"/>
                    <a:pt x="186" y="106"/>
                  </a:cubicBezTo>
                  <a:cubicBezTo>
                    <a:pt x="199" y="92"/>
                    <a:pt x="210" y="91"/>
                    <a:pt x="222" y="98"/>
                  </a:cubicBezTo>
                  <a:cubicBezTo>
                    <a:pt x="236" y="107"/>
                    <a:pt x="240" y="120"/>
                    <a:pt x="234" y="137"/>
                  </a:cubicBezTo>
                  <a:cubicBezTo>
                    <a:pt x="233" y="141"/>
                    <a:pt x="234" y="142"/>
                    <a:pt x="237" y="143"/>
                  </a:cubicBezTo>
                  <a:cubicBezTo>
                    <a:pt x="253" y="153"/>
                    <a:pt x="264" y="169"/>
                    <a:pt x="277" y="183"/>
                  </a:cubicBezTo>
                  <a:cubicBezTo>
                    <a:pt x="317" y="228"/>
                    <a:pt x="356" y="273"/>
                    <a:pt x="396" y="319"/>
                  </a:cubicBezTo>
                  <a:cubicBezTo>
                    <a:pt x="437" y="365"/>
                    <a:pt x="415" y="434"/>
                    <a:pt x="355" y="448"/>
                  </a:cubicBezTo>
                  <a:cubicBezTo>
                    <a:pt x="325" y="455"/>
                    <a:pt x="299" y="446"/>
                    <a:pt x="280" y="424"/>
                  </a:cubicBezTo>
                  <a:cubicBezTo>
                    <a:pt x="232" y="371"/>
                    <a:pt x="186" y="317"/>
                    <a:pt x="139" y="264"/>
                  </a:cubicBezTo>
                  <a:cubicBezTo>
                    <a:pt x="137" y="262"/>
                    <a:pt x="136" y="260"/>
                    <a:pt x="135" y="259"/>
                  </a:cubicBezTo>
                  <a:cubicBezTo>
                    <a:pt x="128" y="246"/>
                    <a:pt x="123" y="235"/>
                    <a:pt x="104" y="239"/>
                  </a:cubicBezTo>
                  <a:cubicBezTo>
                    <a:pt x="92" y="241"/>
                    <a:pt x="85" y="228"/>
                    <a:pt x="81" y="217"/>
                  </a:cubicBezTo>
                  <a:cubicBezTo>
                    <a:pt x="77" y="207"/>
                    <a:pt x="80" y="198"/>
                    <a:pt x="89" y="190"/>
                  </a:cubicBezTo>
                  <a:cubicBezTo>
                    <a:pt x="93" y="186"/>
                    <a:pt x="97" y="183"/>
                    <a:pt x="102" y="178"/>
                  </a:cubicBezTo>
                  <a:close/>
                </a:path>
              </a:pathLst>
            </a:custGeom>
            <a:solidFill>
              <a:srgbClr val="1D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1FED4C26-EF06-415F-AACA-D94E4D46B86A}"/>
                </a:ext>
              </a:extLst>
            </p:cNvPr>
            <p:cNvSpPr/>
            <p:nvPr/>
          </p:nvSpPr>
          <p:spPr bwMode="auto">
            <a:xfrm>
              <a:off x="3675063" y="1036638"/>
              <a:ext cx="157162" cy="109538"/>
            </a:xfrm>
            <a:custGeom>
              <a:avLst/>
              <a:gdLst>
                <a:gd name="T0" fmla="*/ 10 w 257"/>
                <a:gd name="T1" fmla="*/ 66 h 176"/>
                <a:gd name="T2" fmla="*/ 13 w 257"/>
                <a:gd name="T3" fmla="*/ 41 h 176"/>
                <a:gd name="T4" fmla="*/ 26 w 257"/>
                <a:gd name="T5" fmla="*/ 42 h 176"/>
                <a:gd name="T6" fmla="*/ 193 w 257"/>
                <a:gd name="T7" fmla="*/ 42 h 176"/>
                <a:gd name="T8" fmla="*/ 195 w 257"/>
                <a:gd name="T9" fmla="*/ 43 h 176"/>
                <a:gd name="T10" fmla="*/ 195 w 257"/>
                <a:gd name="T11" fmla="*/ 42 h 176"/>
                <a:gd name="T12" fmla="*/ 20 w 257"/>
                <a:gd name="T13" fmla="*/ 42 h 176"/>
                <a:gd name="T14" fmla="*/ 15 w 257"/>
                <a:gd name="T15" fmla="*/ 41 h 176"/>
                <a:gd name="T16" fmla="*/ 27 w 257"/>
                <a:gd name="T17" fmla="*/ 40 h 176"/>
                <a:gd name="T18" fmla="*/ 195 w 257"/>
                <a:gd name="T19" fmla="*/ 40 h 176"/>
                <a:gd name="T20" fmla="*/ 208 w 257"/>
                <a:gd name="T21" fmla="*/ 28 h 176"/>
                <a:gd name="T22" fmla="*/ 230 w 257"/>
                <a:gd name="T23" fmla="*/ 1 h 176"/>
                <a:gd name="T24" fmla="*/ 257 w 257"/>
                <a:gd name="T25" fmla="*/ 26 h 176"/>
                <a:gd name="T26" fmla="*/ 233 w 257"/>
                <a:gd name="T27" fmla="*/ 112 h 176"/>
                <a:gd name="T28" fmla="*/ 193 w 257"/>
                <a:gd name="T29" fmla="*/ 169 h 176"/>
                <a:gd name="T30" fmla="*/ 179 w 257"/>
                <a:gd name="T31" fmla="*/ 174 h 176"/>
                <a:gd name="T32" fmla="*/ 133 w 257"/>
                <a:gd name="T33" fmla="*/ 165 h 176"/>
                <a:gd name="T34" fmla="*/ 164 w 257"/>
                <a:gd name="T35" fmla="*/ 132 h 176"/>
                <a:gd name="T36" fmla="*/ 156 w 257"/>
                <a:gd name="T37" fmla="*/ 130 h 176"/>
                <a:gd name="T38" fmla="*/ 67 w 257"/>
                <a:gd name="T39" fmla="*/ 130 h 176"/>
                <a:gd name="T40" fmla="*/ 51 w 257"/>
                <a:gd name="T41" fmla="*/ 116 h 176"/>
                <a:gd name="T42" fmla="*/ 68 w 257"/>
                <a:gd name="T43" fmla="*/ 101 h 176"/>
                <a:gd name="T44" fmla="*/ 173 w 257"/>
                <a:gd name="T45" fmla="*/ 101 h 176"/>
                <a:gd name="T46" fmla="*/ 189 w 257"/>
                <a:gd name="T47" fmla="*/ 91 h 176"/>
                <a:gd name="T48" fmla="*/ 198 w 257"/>
                <a:gd name="T49" fmla="*/ 68 h 176"/>
                <a:gd name="T50" fmla="*/ 188 w 257"/>
                <a:gd name="T51" fmla="*/ 67 h 176"/>
                <a:gd name="T52" fmla="*/ 46 w 257"/>
                <a:gd name="T53" fmla="*/ 66 h 176"/>
                <a:gd name="T54" fmla="*/ 10 w 257"/>
                <a:gd name="T55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7" h="176">
                  <a:moveTo>
                    <a:pt x="10" y="66"/>
                  </a:moveTo>
                  <a:cubicBezTo>
                    <a:pt x="0" y="57"/>
                    <a:pt x="1" y="49"/>
                    <a:pt x="13" y="41"/>
                  </a:cubicBezTo>
                  <a:cubicBezTo>
                    <a:pt x="17" y="43"/>
                    <a:pt x="22" y="42"/>
                    <a:pt x="26" y="42"/>
                  </a:cubicBezTo>
                  <a:cubicBezTo>
                    <a:pt x="82" y="42"/>
                    <a:pt x="137" y="42"/>
                    <a:pt x="193" y="42"/>
                  </a:cubicBezTo>
                  <a:cubicBezTo>
                    <a:pt x="194" y="42"/>
                    <a:pt x="194" y="43"/>
                    <a:pt x="195" y="43"/>
                  </a:cubicBezTo>
                  <a:cubicBezTo>
                    <a:pt x="195" y="43"/>
                    <a:pt x="195" y="43"/>
                    <a:pt x="195" y="42"/>
                  </a:cubicBezTo>
                  <a:cubicBezTo>
                    <a:pt x="137" y="42"/>
                    <a:pt x="78" y="42"/>
                    <a:pt x="20" y="42"/>
                  </a:cubicBezTo>
                  <a:cubicBezTo>
                    <a:pt x="18" y="42"/>
                    <a:pt x="16" y="42"/>
                    <a:pt x="15" y="41"/>
                  </a:cubicBezTo>
                  <a:cubicBezTo>
                    <a:pt x="19" y="39"/>
                    <a:pt x="23" y="40"/>
                    <a:pt x="27" y="40"/>
                  </a:cubicBezTo>
                  <a:cubicBezTo>
                    <a:pt x="83" y="40"/>
                    <a:pt x="139" y="39"/>
                    <a:pt x="195" y="40"/>
                  </a:cubicBezTo>
                  <a:cubicBezTo>
                    <a:pt x="204" y="40"/>
                    <a:pt x="208" y="38"/>
                    <a:pt x="208" y="28"/>
                  </a:cubicBezTo>
                  <a:cubicBezTo>
                    <a:pt x="210" y="9"/>
                    <a:pt x="217" y="2"/>
                    <a:pt x="230" y="1"/>
                  </a:cubicBezTo>
                  <a:cubicBezTo>
                    <a:pt x="246" y="0"/>
                    <a:pt x="257" y="10"/>
                    <a:pt x="257" y="26"/>
                  </a:cubicBezTo>
                  <a:cubicBezTo>
                    <a:pt x="257" y="57"/>
                    <a:pt x="248" y="86"/>
                    <a:pt x="233" y="112"/>
                  </a:cubicBezTo>
                  <a:cubicBezTo>
                    <a:pt x="221" y="133"/>
                    <a:pt x="208" y="152"/>
                    <a:pt x="193" y="169"/>
                  </a:cubicBezTo>
                  <a:cubicBezTo>
                    <a:pt x="189" y="174"/>
                    <a:pt x="186" y="176"/>
                    <a:pt x="179" y="174"/>
                  </a:cubicBezTo>
                  <a:cubicBezTo>
                    <a:pt x="164" y="171"/>
                    <a:pt x="149" y="168"/>
                    <a:pt x="133" y="165"/>
                  </a:cubicBezTo>
                  <a:cubicBezTo>
                    <a:pt x="144" y="154"/>
                    <a:pt x="156" y="144"/>
                    <a:pt x="164" y="132"/>
                  </a:cubicBezTo>
                  <a:cubicBezTo>
                    <a:pt x="162" y="128"/>
                    <a:pt x="158" y="130"/>
                    <a:pt x="156" y="130"/>
                  </a:cubicBezTo>
                  <a:cubicBezTo>
                    <a:pt x="126" y="130"/>
                    <a:pt x="97" y="130"/>
                    <a:pt x="67" y="130"/>
                  </a:cubicBezTo>
                  <a:cubicBezTo>
                    <a:pt x="56" y="130"/>
                    <a:pt x="51" y="125"/>
                    <a:pt x="51" y="116"/>
                  </a:cubicBezTo>
                  <a:cubicBezTo>
                    <a:pt x="50" y="105"/>
                    <a:pt x="55" y="101"/>
                    <a:pt x="68" y="101"/>
                  </a:cubicBezTo>
                  <a:cubicBezTo>
                    <a:pt x="103" y="101"/>
                    <a:pt x="138" y="101"/>
                    <a:pt x="173" y="101"/>
                  </a:cubicBezTo>
                  <a:cubicBezTo>
                    <a:pt x="181" y="101"/>
                    <a:pt x="187" y="99"/>
                    <a:pt x="189" y="91"/>
                  </a:cubicBezTo>
                  <a:cubicBezTo>
                    <a:pt x="192" y="83"/>
                    <a:pt x="195" y="76"/>
                    <a:pt x="198" y="68"/>
                  </a:cubicBezTo>
                  <a:cubicBezTo>
                    <a:pt x="196" y="65"/>
                    <a:pt x="192" y="67"/>
                    <a:pt x="188" y="67"/>
                  </a:cubicBezTo>
                  <a:cubicBezTo>
                    <a:pt x="141" y="66"/>
                    <a:pt x="93" y="67"/>
                    <a:pt x="46" y="66"/>
                  </a:cubicBezTo>
                  <a:cubicBezTo>
                    <a:pt x="34" y="66"/>
                    <a:pt x="22" y="67"/>
                    <a:pt x="10" y="66"/>
                  </a:cubicBezTo>
                  <a:close/>
                </a:path>
              </a:pathLst>
            </a:custGeom>
            <a:solidFill>
              <a:srgbClr val="367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E88B5614-1558-47D1-94AD-4AD3B5914439}"/>
                </a:ext>
              </a:extLst>
            </p:cNvPr>
            <p:cNvSpPr/>
            <p:nvPr/>
          </p:nvSpPr>
          <p:spPr bwMode="auto">
            <a:xfrm>
              <a:off x="3613150" y="1036638"/>
              <a:ext cx="80962" cy="109538"/>
            </a:xfrm>
            <a:custGeom>
              <a:avLst/>
              <a:gdLst>
                <a:gd name="T0" fmla="*/ 131 w 131"/>
                <a:gd name="T1" fmla="*/ 165 h 176"/>
                <a:gd name="T2" fmla="*/ 76 w 131"/>
                <a:gd name="T3" fmla="*/ 175 h 176"/>
                <a:gd name="T4" fmla="*/ 69 w 131"/>
                <a:gd name="T5" fmla="*/ 172 h 176"/>
                <a:gd name="T6" fmla="*/ 2 w 131"/>
                <a:gd name="T7" fmla="*/ 33 h 176"/>
                <a:gd name="T8" fmla="*/ 26 w 131"/>
                <a:gd name="T9" fmla="*/ 1 h 176"/>
                <a:gd name="T10" fmla="*/ 50 w 131"/>
                <a:gd name="T11" fmla="*/ 19 h 176"/>
                <a:gd name="T12" fmla="*/ 131 w 131"/>
                <a:gd name="T13" fmla="*/ 1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76">
                  <a:moveTo>
                    <a:pt x="131" y="165"/>
                  </a:moveTo>
                  <a:cubicBezTo>
                    <a:pt x="111" y="168"/>
                    <a:pt x="94" y="170"/>
                    <a:pt x="76" y="175"/>
                  </a:cubicBezTo>
                  <a:cubicBezTo>
                    <a:pt x="73" y="176"/>
                    <a:pt x="71" y="175"/>
                    <a:pt x="69" y="172"/>
                  </a:cubicBezTo>
                  <a:cubicBezTo>
                    <a:pt x="33" y="132"/>
                    <a:pt x="6" y="88"/>
                    <a:pt x="2" y="33"/>
                  </a:cubicBezTo>
                  <a:cubicBezTo>
                    <a:pt x="0" y="14"/>
                    <a:pt x="10" y="1"/>
                    <a:pt x="26" y="1"/>
                  </a:cubicBezTo>
                  <a:cubicBezTo>
                    <a:pt x="38" y="0"/>
                    <a:pt x="49" y="7"/>
                    <a:pt x="50" y="19"/>
                  </a:cubicBezTo>
                  <a:cubicBezTo>
                    <a:pt x="53" y="80"/>
                    <a:pt x="88" y="124"/>
                    <a:pt x="131" y="165"/>
                  </a:cubicBezTo>
                  <a:close/>
                </a:path>
              </a:pathLst>
            </a:custGeom>
            <a:solidFill>
              <a:srgbClr val="1A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4FC20501-CD27-4387-A806-9AE39BE2A244}"/>
                </a:ext>
              </a:extLst>
            </p:cNvPr>
            <p:cNvSpPr/>
            <p:nvPr/>
          </p:nvSpPr>
          <p:spPr bwMode="auto">
            <a:xfrm>
              <a:off x="3914775" y="1455738"/>
              <a:ext cx="42862" cy="38100"/>
            </a:xfrm>
            <a:custGeom>
              <a:avLst/>
              <a:gdLst>
                <a:gd name="T0" fmla="*/ 17 w 69"/>
                <a:gd name="T1" fmla="*/ 0 h 60"/>
                <a:gd name="T2" fmla="*/ 63 w 69"/>
                <a:gd name="T3" fmla="*/ 0 h 60"/>
                <a:gd name="T4" fmla="*/ 69 w 69"/>
                <a:gd name="T5" fmla="*/ 2 h 60"/>
                <a:gd name="T6" fmla="*/ 65 w 69"/>
                <a:gd name="T7" fmla="*/ 17 h 60"/>
                <a:gd name="T8" fmla="*/ 59 w 69"/>
                <a:gd name="T9" fmla="*/ 16 h 60"/>
                <a:gd name="T10" fmla="*/ 48 w 69"/>
                <a:gd name="T11" fmla="*/ 24 h 60"/>
                <a:gd name="T12" fmla="*/ 48 w 69"/>
                <a:gd name="T13" fmla="*/ 47 h 60"/>
                <a:gd name="T14" fmla="*/ 41 w 69"/>
                <a:gd name="T15" fmla="*/ 58 h 60"/>
                <a:gd name="T16" fmla="*/ 35 w 69"/>
                <a:gd name="T17" fmla="*/ 48 h 60"/>
                <a:gd name="T18" fmla="*/ 35 w 69"/>
                <a:gd name="T19" fmla="*/ 30 h 60"/>
                <a:gd name="T20" fmla="*/ 24 w 69"/>
                <a:gd name="T21" fmla="*/ 15 h 60"/>
                <a:gd name="T22" fmla="*/ 13 w 69"/>
                <a:gd name="T23" fmla="*/ 33 h 60"/>
                <a:gd name="T24" fmla="*/ 14 w 69"/>
                <a:gd name="T25" fmla="*/ 48 h 60"/>
                <a:gd name="T26" fmla="*/ 7 w 69"/>
                <a:gd name="T27" fmla="*/ 59 h 60"/>
                <a:gd name="T28" fmla="*/ 1 w 69"/>
                <a:gd name="T29" fmla="*/ 48 h 60"/>
                <a:gd name="T30" fmla="*/ 1 w 69"/>
                <a:gd name="T31" fmla="*/ 40 h 60"/>
                <a:gd name="T32" fmla="*/ 13 w 69"/>
                <a:gd name="T33" fmla="*/ 3 h 60"/>
                <a:gd name="T34" fmla="*/ 17 w 69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0">
                  <a:moveTo>
                    <a:pt x="17" y="0"/>
                  </a:moveTo>
                  <a:cubicBezTo>
                    <a:pt x="32" y="0"/>
                    <a:pt x="48" y="0"/>
                    <a:pt x="63" y="0"/>
                  </a:cubicBezTo>
                  <a:cubicBezTo>
                    <a:pt x="65" y="0"/>
                    <a:pt x="67" y="1"/>
                    <a:pt x="69" y="2"/>
                  </a:cubicBezTo>
                  <a:cubicBezTo>
                    <a:pt x="68" y="7"/>
                    <a:pt x="68" y="13"/>
                    <a:pt x="65" y="17"/>
                  </a:cubicBezTo>
                  <a:cubicBezTo>
                    <a:pt x="63" y="18"/>
                    <a:pt x="61" y="17"/>
                    <a:pt x="59" y="16"/>
                  </a:cubicBezTo>
                  <a:cubicBezTo>
                    <a:pt x="52" y="14"/>
                    <a:pt x="48" y="17"/>
                    <a:pt x="48" y="24"/>
                  </a:cubicBezTo>
                  <a:cubicBezTo>
                    <a:pt x="48" y="32"/>
                    <a:pt x="48" y="40"/>
                    <a:pt x="48" y="47"/>
                  </a:cubicBezTo>
                  <a:cubicBezTo>
                    <a:pt x="48" y="52"/>
                    <a:pt x="48" y="58"/>
                    <a:pt x="41" y="58"/>
                  </a:cubicBezTo>
                  <a:cubicBezTo>
                    <a:pt x="35" y="58"/>
                    <a:pt x="35" y="53"/>
                    <a:pt x="35" y="48"/>
                  </a:cubicBezTo>
                  <a:cubicBezTo>
                    <a:pt x="35" y="42"/>
                    <a:pt x="35" y="36"/>
                    <a:pt x="35" y="30"/>
                  </a:cubicBezTo>
                  <a:cubicBezTo>
                    <a:pt x="34" y="20"/>
                    <a:pt x="31" y="15"/>
                    <a:pt x="24" y="15"/>
                  </a:cubicBezTo>
                  <a:cubicBezTo>
                    <a:pt x="16" y="16"/>
                    <a:pt x="11" y="23"/>
                    <a:pt x="13" y="33"/>
                  </a:cubicBezTo>
                  <a:cubicBezTo>
                    <a:pt x="14" y="38"/>
                    <a:pt x="15" y="43"/>
                    <a:pt x="14" y="48"/>
                  </a:cubicBezTo>
                  <a:cubicBezTo>
                    <a:pt x="14" y="53"/>
                    <a:pt x="13" y="60"/>
                    <a:pt x="7" y="59"/>
                  </a:cubicBezTo>
                  <a:cubicBezTo>
                    <a:pt x="1" y="59"/>
                    <a:pt x="1" y="53"/>
                    <a:pt x="1" y="48"/>
                  </a:cubicBezTo>
                  <a:cubicBezTo>
                    <a:pt x="0" y="46"/>
                    <a:pt x="1" y="43"/>
                    <a:pt x="1" y="40"/>
                  </a:cubicBezTo>
                  <a:cubicBezTo>
                    <a:pt x="3" y="27"/>
                    <a:pt x="9" y="15"/>
                    <a:pt x="13" y="3"/>
                  </a:cubicBezTo>
                  <a:cubicBezTo>
                    <a:pt x="13" y="1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21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id="{BCD271EB-AFB8-4AC9-915E-DF38D7973A29}"/>
                </a:ext>
              </a:extLst>
            </p:cNvPr>
            <p:cNvSpPr/>
            <p:nvPr/>
          </p:nvSpPr>
          <p:spPr bwMode="auto">
            <a:xfrm>
              <a:off x="3911600" y="1463675"/>
              <a:ext cx="42862" cy="33338"/>
            </a:xfrm>
            <a:custGeom>
              <a:avLst/>
              <a:gdLst>
                <a:gd name="T0" fmla="*/ 9 w 71"/>
                <a:gd name="T1" fmla="*/ 28 h 54"/>
                <a:gd name="T2" fmla="*/ 10 w 71"/>
                <a:gd name="T3" fmla="*/ 36 h 54"/>
                <a:gd name="T4" fmla="*/ 13 w 71"/>
                <a:gd name="T5" fmla="*/ 46 h 54"/>
                <a:gd name="T6" fmla="*/ 18 w 71"/>
                <a:gd name="T7" fmla="*/ 35 h 54"/>
                <a:gd name="T8" fmla="*/ 18 w 71"/>
                <a:gd name="T9" fmla="*/ 12 h 54"/>
                <a:gd name="T10" fmla="*/ 32 w 71"/>
                <a:gd name="T11" fmla="*/ 2 h 54"/>
                <a:gd name="T12" fmla="*/ 43 w 71"/>
                <a:gd name="T13" fmla="*/ 14 h 54"/>
                <a:gd name="T14" fmla="*/ 43 w 71"/>
                <a:gd name="T15" fmla="*/ 39 h 54"/>
                <a:gd name="T16" fmla="*/ 47 w 71"/>
                <a:gd name="T17" fmla="*/ 45 h 54"/>
                <a:gd name="T18" fmla="*/ 52 w 71"/>
                <a:gd name="T19" fmla="*/ 39 h 54"/>
                <a:gd name="T20" fmla="*/ 52 w 71"/>
                <a:gd name="T21" fmla="*/ 17 h 54"/>
                <a:gd name="T22" fmla="*/ 56 w 71"/>
                <a:gd name="T23" fmla="*/ 3 h 54"/>
                <a:gd name="T24" fmla="*/ 71 w 71"/>
                <a:gd name="T25" fmla="*/ 6 h 54"/>
                <a:gd name="T26" fmla="*/ 70 w 71"/>
                <a:gd name="T27" fmla="*/ 11 h 54"/>
                <a:gd name="T28" fmla="*/ 59 w 71"/>
                <a:gd name="T29" fmla="*/ 7 h 54"/>
                <a:gd name="T30" fmla="*/ 56 w 71"/>
                <a:gd name="T31" fmla="*/ 17 h 54"/>
                <a:gd name="T32" fmla="*/ 56 w 71"/>
                <a:gd name="T33" fmla="*/ 39 h 54"/>
                <a:gd name="T34" fmla="*/ 46 w 71"/>
                <a:gd name="T35" fmla="*/ 51 h 54"/>
                <a:gd name="T36" fmla="*/ 38 w 71"/>
                <a:gd name="T37" fmla="*/ 39 h 54"/>
                <a:gd name="T38" fmla="*/ 38 w 71"/>
                <a:gd name="T39" fmla="*/ 19 h 54"/>
                <a:gd name="T40" fmla="*/ 30 w 71"/>
                <a:gd name="T41" fmla="*/ 7 h 54"/>
                <a:gd name="T42" fmla="*/ 21 w 71"/>
                <a:gd name="T43" fmla="*/ 21 h 54"/>
                <a:gd name="T44" fmla="*/ 23 w 71"/>
                <a:gd name="T45" fmla="*/ 35 h 54"/>
                <a:gd name="T46" fmla="*/ 18 w 71"/>
                <a:gd name="T47" fmla="*/ 50 h 54"/>
                <a:gd name="T48" fmla="*/ 3 w 71"/>
                <a:gd name="T49" fmla="*/ 42 h 54"/>
                <a:gd name="T50" fmla="*/ 9 w 71"/>
                <a:gd name="T5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54">
                  <a:moveTo>
                    <a:pt x="9" y="28"/>
                  </a:moveTo>
                  <a:cubicBezTo>
                    <a:pt x="9" y="31"/>
                    <a:pt x="9" y="33"/>
                    <a:pt x="10" y="36"/>
                  </a:cubicBezTo>
                  <a:cubicBezTo>
                    <a:pt x="10" y="40"/>
                    <a:pt x="7" y="46"/>
                    <a:pt x="13" y="46"/>
                  </a:cubicBezTo>
                  <a:cubicBezTo>
                    <a:pt x="18" y="46"/>
                    <a:pt x="17" y="39"/>
                    <a:pt x="18" y="35"/>
                  </a:cubicBezTo>
                  <a:cubicBezTo>
                    <a:pt x="20" y="28"/>
                    <a:pt x="16" y="20"/>
                    <a:pt x="18" y="12"/>
                  </a:cubicBezTo>
                  <a:cubicBezTo>
                    <a:pt x="20" y="4"/>
                    <a:pt x="25" y="2"/>
                    <a:pt x="32" y="2"/>
                  </a:cubicBezTo>
                  <a:cubicBezTo>
                    <a:pt x="39" y="2"/>
                    <a:pt x="42" y="7"/>
                    <a:pt x="43" y="14"/>
                  </a:cubicBezTo>
                  <a:cubicBezTo>
                    <a:pt x="43" y="22"/>
                    <a:pt x="43" y="30"/>
                    <a:pt x="43" y="39"/>
                  </a:cubicBezTo>
                  <a:cubicBezTo>
                    <a:pt x="43" y="42"/>
                    <a:pt x="43" y="45"/>
                    <a:pt x="47" y="45"/>
                  </a:cubicBezTo>
                  <a:cubicBezTo>
                    <a:pt x="51" y="46"/>
                    <a:pt x="51" y="42"/>
                    <a:pt x="52" y="39"/>
                  </a:cubicBezTo>
                  <a:cubicBezTo>
                    <a:pt x="52" y="32"/>
                    <a:pt x="52" y="24"/>
                    <a:pt x="52" y="17"/>
                  </a:cubicBezTo>
                  <a:cubicBezTo>
                    <a:pt x="52" y="12"/>
                    <a:pt x="51" y="7"/>
                    <a:pt x="56" y="3"/>
                  </a:cubicBezTo>
                  <a:cubicBezTo>
                    <a:pt x="62" y="0"/>
                    <a:pt x="67" y="3"/>
                    <a:pt x="71" y="6"/>
                  </a:cubicBezTo>
                  <a:cubicBezTo>
                    <a:pt x="71" y="8"/>
                    <a:pt x="71" y="10"/>
                    <a:pt x="70" y="11"/>
                  </a:cubicBezTo>
                  <a:cubicBezTo>
                    <a:pt x="67" y="8"/>
                    <a:pt x="64" y="6"/>
                    <a:pt x="59" y="7"/>
                  </a:cubicBezTo>
                  <a:cubicBezTo>
                    <a:pt x="55" y="9"/>
                    <a:pt x="56" y="14"/>
                    <a:pt x="56" y="17"/>
                  </a:cubicBezTo>
                  <a:cubicBezTo>
                    <a:pt x="56" y="25"/>
                    <a:pt x="57" y="32"/>
                    <a:pt x="56" y="39"/>
                  </a:cubicBezTo>
                  <a:cubicBezTo>
                    <a:pt x="55" y="45"/>
                    <a:pt x="55" y="52"/>
                    <a:pt x="46" y="51"/>
                  </a:cubicBezTo>
                  <a:cubicBezTo>
                    <a:pt x="38" y="50"/>
                    <a:pt x="39" y="44"/>
                    <a:pt x="38" y="39"/>
                  </a:cubicBezTo>
                  <a:cubicBezTo>
                    <a:pt x="38" y="32"/>
                    <a:pt x="38" y="26"/>
                    <a:pt x="38" y="19"/>
                  </a:cubicBezTo>
                  <a:cubicBezTo>
                    <a:pt x="38" y="13"/>
                    <a:pt x="37" y="7"/>
                    <a:pt x="30" y="7"/>
                  </a:cubicBezTo>
                  <a:cubicBezTo>
                    <a:pt x="23" y="7"/>
                    <a:pt x="20" y="14"/>
                    <a:pt x="21" y="21"/>
                  </a:cubicBezTo>
                  <a:cubicBezTo>
                    <a:pt x="21" y="25"/>
                    <a:pt x="23" y="30"/>
                    <a:pt x="23" y="35"/>
                  </a:cubicBezTo>
                  <a:cubicBezTo>
                    <a:pt x="23" y="40"/>
                    <a:pt x="25" y="47"/>
                    <a:pt x="18" y="50"/>
                  </a:cubicBezTo>
                  <a:cubicBezTo>
                    <a:pt x="10" y="54"/>
                    <a:pt x="7" y="46"/>
                    <a:pt x="3" y="42"/>
                  </a:cubicBezTo>
                  <a:cubicBezTo>
                    <a:pt x="0" y="35"/>
                    <a:pt x="3" y="31"/>
                    <a:pt x="9" y="28"/>
                  </a:cubicBezTo>
                  <a:close/>
                </a:path>
              </a:pathLst>
            </a:custGeom>
            <a:solidFill>
              <a:srgbClr val="3F5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E5A54FEC-C4E3-475D-BDFC-01851760DE2A}"/>
                </a:ext>
              </a:extLst>
            </p:cNvPr>
            <p:cNvSpPr/>
            <p:nvPr/>
          </p:nvSpPr>
          <p:spPr bwMode="auto">
            <a:xfrm>
              <a:off x="3681413" y="1074738"/>
              <a:ext cx="115887" cy="4763"/>
            </a:xfrm>
            <a:custGeom>
              <a:avLst/>
              <a:gdLst>
                <a:gd name="T0" fmla="*/ 0 w 188"/>
                <a:gd name="T1" fmla="*/ 5 h 8"/>
                <a:gd name="T2" fmla="*/ 18 w 188"/>
                <a:gd name="T3" fmla="*/ 5 h 8"/>
                <a:gd name="T4" fmla="*/ 176 w 188"/>
                <a:gd name="T5" fmla="*/ 5 h 8"/>
                <a:gd name="T6" fmla="*/ 188 w 188"/>
                <a:gd name="T7" fmla="*/ 7 h 8"/>
                <a:gd name="T8" fmla="*/ 14 w 188"/>
                <a:gd name="T9" fmla="*/ 7 h 8"/>
                <a:gd name="T10" fmla="*/ 0 w 18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">
                  <a:moveTo>
                    <a:pt x="0" y="5"/>
                  </a:moveTo>
                  <a:cubicBezTo>
                    <a:pt x="6" y="0"/>
                    <a:pt x="12" y="5"/>
                    <a:pt x="18" y="5"/>
                  </a:cubicBezTo>
                  <a:cubicBezTo>
                    <a:pt x="71" y="4"/>
                    <a:pt x="124" y="4"/>
                    <a:pt x="176" y="5"/>
                  </a:cubicBezTo>
                  <a:cubicBezTo>
                    <a:pt x="180" y="5"/>
                    <a:pt x="185" y="2"/>
                    <a:pt x="188" y="7"/>
                  </a:cubicBezTo>
                  <a:cubicBezTo>
                    <a:pt x="130" y="7"/>
                    <a:pt x="72" y="7"/>
                    <a:pt x="14" y="7"/>
                  </a:cubicBezTo>
                  <a:cubicBezTo>
                    <a:pt x="9" y="7"/>
                    <a:pt x="4" y="8"/>
                    <a:pt x="0" y="5"/>
                  </a:cubicBezTo>
                  <a:close/>
                </a:path>
              </a:pathLst>
            </a:custGeom>
            <a:solidFill>
              <a:srgbClr val="396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9F50E181-B78D-4FBA-B409-CA03C1D6C6C8}"/>
                </a:ext>
              </a:extLst>
            </p:cNvPr>
            <p:cNvSpPr/>
            <p:nvPr/>
          </p:nvSpPr>
          <p:spPr bwMode="auto">
            <a:xfrm>
              <a:off x="3683000" y="1062038"/>
              <a:ext cx="114300" cy="3175"/>
            </a:xfrm>
            <a:custGeom>
              <a:avLst/>
              <a:gdLst>
                <a:gd name="T0" fmla="*/ 2 w 186"/>
                <a:gd name="T1" fmla="*/ 0 h 4"/>
                <a:gd name="T2" fmla="*/ 186 w 186"/>
                <a:gd name="T3" fmla="*/ 0 h 4"/>
                <a:gd name="T4" fmla="*/ 186 w 186"/>
                <a:gd name="T5" fmla="*/ 2 h 4"/>
                <a:gd name="T6" fmla="*/ 177 w 186"/>
                <a:gd name="T7" fmla="*/ 2 h 4"/>
                <a:gd name="T8" fmla="*/ 13 w 186"/>
                <a:gd name="T9" fmla="*/ 2 h 4"/>
                <a:gd name="T10" fmla="*/ 0 w 186"/>
                <a:gd name="T11" fmla="*/ 0 h 4"/>
                <a:gd name="T12" fmla="*/ 2 w 18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">
                  <a:moveTo>
                    <a:pt x="2" y="0"/>
                  </a:moveTo>
                  <a:cubicBezTo>
                    <a:pt x="63" y="0"/>
                    <a:pt x="124" y="0"/>
                    <a:pt x="186" y="0"/>
                  </a:cubicBezTo>
                  <a:cubicBezTo>
                    <a:pt x="186" y="1"/>
                    <a:pt x="186" y="2"/>
                    <a:pt x="186" y="2"/>
                  </a:cubicBezTo>
                  <a:cubicBezTo>
                    <a:pt x="183" y="2"/>
                    <a:pt x="180" y="2"/>
                    <a:pt x="177" y="2"/>
                  </a:cubicBezTo>
                  <a:cubicBezTo>
                    <a:pt x="122" y="2"/>
                    <a:pt x="67" y="2"/>
                    <a:pt x="13" y="2"/>
                  </a:cubicBezTo>
                  <a:cubicBezTo>
                    <a:pt x="8" y="2"/>
                    <a:pt x="4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3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A8300649-CB31-4B9E-A9D6-8A98ABA259AC}"/>
                </a:ext>
              </a:extLst>
            </p:cNvPr>
            <p:cNvSpPr/>
            <p:nvPr/>
          </p:nvSpPr>
          <p:spPr bwMode="auto">
            <a:xfrm>
              <a:off x="3614738" y="1228725"/>
              <a:ext cx="222250" cy="336550"/>
            </a:xfrm>
            <a:custGeom>
              <a:avLst/>
              <a:gdLst>
                <a:gd name="T0" fmla="*/ 110 w 361"/>
                <a:gd name="T1" fmla="*/ 422 h 546"/>
                <a:gd name="T2" fmla="*/ 96 w 361"/>
                <a:gd name="T3" fmla="*/ 440 h 546"/>
                <a:gd name="T4" fmla="*/ 130 w 361"/>
                <a:gd name="T5" fmla="*/ 440 h 546"/>
                <a:gd name="T6" fmla="*/ 194 w 361"/>
                <a:gd name="T7" fmla="*/ 440 h 546"/>
                <a:gd name="T8" fmla="*/ 212 w 361"/>
                <a:gd name="T9" fmla="*/ 455 h 546"/>
                <a:gd name="T10" fmla="*/ 193 w 361"/>
                <a:gd name="T11" fmla="*/ 469 h 546"/>
                <a:gd name="T12" fmla="*/ 85 w 361"/>
                <a:gd name="T13" fmla="*/ 468 h 546"/>
                <a:gd name="T14" fmla="*/ 68 w 361"/>
                <a:gd name="T15" fmla="*/ 479 h 546"/>
                <a:gd name="T16" fmla="*/ 58 w 361"/>
                <a:gd name="T17" fmla="*/ 501 h 546"/>
                <a:gd name="T18" fmla="*/ 70 w 361"/>
                <a:gd name="T19" fmla="*/ 501 h 546"/>
                <a:gd name="T20" fmla="*/ 230 w 361"/>
                <a:gd name="T21" fmla="*/ 501 h 546"/>
                <a:gd name="T22" fmla="*/ 238 w 361"/>
                <a:gd name="T23" fmla="*/ 502 h 546"/>
                <a:gd name="T24" fmla="*/ 251 w 361"/>
                <a:gd name="T25" fmla="*/ 514 h 546"/>
                <a:gd name="T26" fmla="*/ 241 w 361"/>
                <a:gd name="T27" fmla="*/ 529 h 546"/>
                <a:gd name="T28" fmla="*/ 226 w 361"/>
                <a:gd name="T29" fmla="*/ 530 h 546"/>
                <a:gd name="T30" fmla="*/ 66 w 361"/>
                <a:gd name="T31" fmla="*/ 530 h 546"/>
                <a:gd name="T32" fmla="*/ 50 w 361"/>
                <a:gd name="T33" fmla="*/ 546 h 546"/>
                <a:gd name="T34" fmla="*/ 6 w 361"/>
                <a:gd name="T35" fmla="*/ 521 h 546"/>
                <a:gd name="T36" fmla="*/ 4 w 361"/>
                <a:gd name="T37" fmla="*/ 507 h 546"/>
                <a:gd name="T38" fmla="*/ 46 w 361"/>
                <a:gd name="T39" fmla="*/ 423 h 546"/>
                <a:gd name="T40" fmla="*/ 53 w 361"/>
                <a:gd name="T41" fmla="*/ 415 h 546"/>
                <a:gd name="T42" fmla="*/ 57 w 361"/>
                <a:gd name="T43" fmla="*/ 420 h 546"/>
                <a:gd name="T44" fmla="*/ 64 w 361"/>
                <a:gd name="T45" fmla="*/ 426 h 546"/>
                <a:gd name="T46" fmla="*/ 69 w 361"/>
                <a:gd name="T47" fmla="*/ 418 h 546"/>
                <a:gd name="T48" fmla="*/ 69 w 361"/>
                <a:gd name="T49" fmla="*/ 403 h 546"/>
                <a:gd name="T50" fmla="*/ 70 w 361"/>
                <a:gd name="T51" fmla="*/ 395 h 546"/>
                <a:gd name="T52" fmla="*/ 150 w 361"/>
                <a:gd name="T53" fmla="*/ 326 h 546"/>
                <a:gd name="T54" fmla="*/ 246 w 361"/>
                <a:gd name="T55" fmla="*/ 249 h 546"/>
                <a:gd name="T56" fmla="*/ 256 w 361"/>
                <a:gd name="T57" fmla="*/ 237 h 546"/>
                <a:gd name="T58" fmla="*/ 248 w 361"/>
                <a:gd name="T59" fmla="*/ 235 h 546"/>
                <a:gd name="T60" fmla="*/ 167 w 361"/>
                <a:gd name="T61" fmla="*/ 235 h 546"/>
                <a:gd name="T62" fmla="*/ 145 w 361"/>
                <a:gd name="T63" fmla="*/ 221 h 546"/>
                <a:gd name="T64" fmla="*/ 166 w 361"/>
                <a:gd name="T65" fmla="*/ 207 h 546"/>
                <a:gd name="T66" fmla="*/ 267 w 361"/>
                <a:gd name="T67" fmla="*/ 207 h 546"/>
                <a:gd name="T68" fmla="*/ 286 w 361"/>
                <a:gd name="T69" fmla="*/ 195 h 546"/>
                <a:gd name="T70" fmla="*/ 295 w 361"/>
                <a:gd name="T71" fmla="*/ 174 h 546"/>
                <a:gd name="T72" fmla="*/ 251 w 361"/>
                <a:gd name="T73" fmla="*/ 174 h 546"/>
                <a:gd name="T74" fmla="*/ 123 w 361"/>
                <a:gd name="T75" fmla="*/ 174 h 546"/>
                <a:gd name="T76" fmla="*/ 113 w 361"/>
                <a:gd name="T77" fmla="*/ 174 h 546"/>
                <a:gd name="T78" fmla="*/ 102 w 361"/>
                <a:gd name="T79" fmla="*/ 161 h 546"/>
                <a:gd name="T80" fmla="*/ 113 w 361"/>
                <a:gd name="T81" fmla="*/ 146 h 546"/>
                <a:gd name="T82" fmla="*/ 124 w 361"/>
                <a:gd name="T83" fmla="*/ 145 h 546"/>
                <a:gd name="T84" fmla="*/ 293 w 361"/>
                <a:gd name="T85" fmla="*/ 146 h 546"/>
                <a:gd name="T86" fmla="*/ 305 w 361"/>
                <a:gd name="T87" fmla="*/ 135 h 546"/>
                <a:gd name="T88" fmla="*/ 263 w 361"/>
                <a:gd name="T89" fmla="*/ 26 h 546"/>
                <a:gd name="T90" fmla="*/ 241 w 361"/>
                <a:gd name="T91" fmla="*/ 2 h 546"/>
                <a:gd name="T92" fmla="*/ 250 w 361"/>
                <a:gd name="T93" fmla="*/ 3 h 546"/>
                <a:gd name="T94" fmla="*/ 280 w 361"/>
                <a:gd name="T95" fmla="*/ 12 h 546"/>
                <a:gd name="T96" fmla="*/ 351 w 361"/>
                <a:gd name="T97" fmla="*/ 98 h 546"/>
                <a:gd name="T98" fmla="*/ 313 w 361"/>
                <a:gd name="T99" fmla="*/ 245 h 546"/>
                <a:gd name="T100" fmla="*/ 202 w 361"/>
                <a:gd name="T101" fmla="*/ 349 h 546"/>
                <a:gd name="T102" fmla="*/ 128 w 361"/>
                <a:gd name="T103" fmla="*/ 405 h 546"/>
                <a:gd name="T104" fmla="*/ 124 w 361"/>
                <a:gd name="T105" fmla="*/ 396 h 546"/>
                <a:gd name="T106" fmla="*/ 129 w 361"/>
                <a:gd name="T107" fmla="*/ 386 h 546"/>
                <a:gd name="T108" fmla="*/ 114 w 361"/>
                <a:gd name="T109" fmla="*/ 406 h 546"/>
                <a:gd name="T110" fmla="*/ 117 w 361"/>
                <a:gd name="T111" fmla="*/ 416 h 546"/>
                <a:gd name="T112" fmla="*/ 110 w 361"/>
                <a:gd name="T113" fmla="*/ 422 h 546"/>
                <a:gd name="T114" fmla="*/ 102 w 361"/>
                <a:gd name="T115" fmla="*/ 390 h 546"/>
                <a:gd name="T116" fmla="*/ 141 w 361"/>
                <a:gd name="T117" fmla="*/ 375 h 546"/>
                <a:gd name="T118" fmla="*/ 101 w 361"/>
                <a:gd name="T119" fmla="*/ 399 h 546"/>
                <a:gd name="T120" fmla="*/ 110 w 361"/>
                <a:gd name="T121" fmla="*/ 42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46">
                  <a:moveTo>
                    <a:pt x="110" y="422"/>
                  </a:moveTo>
                  <a:cubicBezTo>
                    <a:pt x="106" y="428"/>
                    <a:pt x="102" y="433"/>
                    <a:pt x="96" y="440"/>
                  </a:cubicBezTo>
                  <a:cubicBezTo>
                    <a:pt x="108" y="440"/>
                    <a:pt x="119" y="440"/>
                    <a:pt x="130" y="440"/>
                  </a:cubicBezTo>
                  <a:cubicBezTo>
                    <a:pt x="151" y="440"/>
                    <a:pt x="172" y="440"/>
                    <a:pt x="194" y="440"/>
                  </a:cubicBezTo>
                  <a:cubicBezTo>
                    <a:pt x="205" y="440"/>
                    <a:pt x="212" y="445"/>
                    <a:pt x="212" y="455"/>
                  </a:cubicBezTo>
                  <a:cubicBezTo>
                    <a:pt x="212" y="464"/>
                    <a:pt x="206" y="469"/>
                    <a:pt x="193" y="469"/>
                  </a:cubicBezTo>
                  <a:cubicBezTo>
                    <a:pt x="157" y="469"/>
                    <a:pt x="121" y="469"/>
                    <a:pt x="85" y="468"/>
                  </a:cubicBezTo>
                  <a:cubicBezTo>
                    <a:pt x="76" y="468"/>
                    <a:pt x="71" y="471"/>
                    <a:pt x="68" y="479"/>
                  </a:cubicBezTo>
                  <a:cubicBezTo>
                    <a:pt x="65" y="486"/>
                    <a:pt x="62" y="492"/>
                    <a:pt x="58" y="501"/>
                  </a:cubicBezTo>
                  <a:cubicBezTo>
                    <a:pt x="63" y="501"/>
                    <a:pt x="67" y="501"/>
                    <a:pt x="70" y="501"/>
                  </a:cubicBezTo>
                  <a:cubicBezTo>
                    <a:pt x="124" y="501"/>
                    <a:pt x="177" y="501"/>
                    <a:pt x="230" y="501"/>
                  </a:cubicBezTo>
                  <a:cubicBezTo>
                    <a:pt x="233" y="501"/>
                    <a:pt x="236" y="501"/>
                    <a:pt x="238" y="502"/>
                  </a:cubicBezTo>
                  <a:cubicBezTo>
                    <a:pt x="246" y="502"/>
                    <a:pt x="251" y="507"/>
                    <a:pt x="251" y="514"/>
                  </a:cubicBezTo>
                  <a:cubicBezTo>
                    <a:pt x="252" y="522"/>
                    <a:pt x="248" y="527"/>
                    <a:pt x="241" y="529"/>
                  </a:cubicBezTo>
                  <a:cubicBezTo>
                    <a:pt x="236" y="530"/>
                    <a:pt x="231" y="530"/>
                    <a:pt x="226" y="530"/>
                  </a:cubicBezTo>
                  <a:cubicBezTo>
                    <a:pt x="173" y="530"/>
                    <a:pt x="119" y="530"/>
                    <a:pt x="66" y="530"/>
                  </a:cubicBezTo>
                  <a:cubicBezTo>
                    <a:pt x="55" y="530"/>
                    <a:pt x="46" y="529"/>
                    <a:pt x="50" y="546"/>
                  </a:cubicBezTo>
                  <a:cubicBezTo>
                    <a:pt x="32" y="539"/>
                    <a:pt x="19" y="530"/>
                    <a:pt x="6" y="521"/>
                  </a:cubicBezTo>
                  <a:cubicBezTo>
                    <a:pt x="0" y="517"/>
                    <a:pt x="3" y="512"/>
                    <a:pt x="4" y="507"/>
                  </a:cubicBezTo>
                  <a:cubicBezTo>
                    <a:pt x="12" y="476"/>
                    <a:pt x="27" y="449"/>
                    <a:pt x="46" y="423"/>
                  </a:cubicBezTo>
                  <a:cubicBezTo>
                    <a:pt x="48" y="420"/>
                    <a:pt x="50" y="418"/>
                    <a:pt x="53" y="415"/>
                  </a:cubicBezTo>
                  <a:cubicBezTo>
                    <a:pt x="56" y="415"/>
                    <a:pt x="56" y="418"/>
                    <a:pt x="57" y="420"/>
                  </a:cubicBezTo>
                  <a:cubicBezTo>
                    <a:pt x="59" y="423"/>
                    <a:pt x="60" y="427"/>
                    <a:pt x="64" y="426"/>
                  </a:cubicBezTo>
                  <a:cubicBezTo>
                    <a:pt x="68" y="426"/>
                    <a:pt x="69" y="421"/>
                    <a:pt x="69" y="418"/>
                  </a:cubicBezTo>
                  <a:cubicBezTo>
                    <a:pt x="70" y="413"/>
                    <a:pt x="69" y="408"/>
                    <a:pt x="69" y="403"/>
                  </a:cubicBezTo>
                  <a:cubicBezTo>
                    <a:pt x="69" y="400"/>
                    <a:pt x="68" y="398"/>
                    <a:pt x="70" y="395"/>
                  </a:cubicBezTo>
                  <a:cubicBezTo>
                    <a:pt x="93" y="368"/>
                    <a:pt x="121" y="347"/>
                    <a:pt x="150" y="326"/>
                  </a:cubicBezTo>
                  <a:cubicBezTo>
                    <a:pt x="184" y="303"/>
                    <a:pt x="218" y="279"/>
                    <a:pt x="246" y="249"/>
                  </a:cubicBezTo>
                  <a:cubicBezTo>
                    <a:pt x="249" y="245"/>
                    <a:pt x="253" y="241"/>
                    <a:pt x="256" y="237"/>
                  </a:cubicBezTo>
                  <a:cubicBezTo>
                    <a:pt x="254" y="234"/>
                    <a:pt x="250" y="235"/>
                    <a:pt x="248" y="235"/>
                  </a:cubicBezTo>
                  <a:cubicBezTo>
                    <a:pt x="221" y="235"/>
                    <a:pt x="194" y="235"/>
                    <a:pt x="167" y="235"/>
                  </a:cubicBezTo>
                  <a:cubicBezTo>
                    <a:pt x="151" y="235"/>
                    <a:pt x="145" y="231"/>
                    <a:pt x="145" y="221"/>
                  </a:cubicBezTo>
                  <a:cubicBezTo>
                    <a:pt x="145" y="211"/>
                    <a:pt x="151" y="207"/>
                    <a:pt x="166" y="207"/>
                  </a:cubicBezTo>
                  <a:cubicBezTo>
                    <a:pt x="200" y="207"/>
                    <a:pt x="233" y="206"/>
                    <a:pt x="267" y="207"/>
                  </a:cubicBezTo>
                  <a:cubicBezTo>
                    <a:pt x="277" y="207"/>
                    <a:pt x="283" y="204"/>
                    <a:pt x="286" y="195"/>
                  </a:cubicBezTo>
                  <a:cubicBezTo>
                    <a:pt x="289" y="188"/>
                    <a:pt x="293" y="182"/>
                    <a:pt x="295" y="174"/>
                  </a:cubicBezTo>
                  <a:cubicBezTo>
                    <a:pt x="280" y="174"/>
                    <a:pt x="265" y="174"/>
                    <a:pt x="251" y="174"/>
                  </a:cubicBezTo>
                  <a:cubicBezTo>
                    <a:pt x="208" y="174"/>
                    <a:pt x="166" y="174"/>
                    <a:pt x="123" y="174"/>
                  </a:cubicBezTo>
                  <a:cubicBezTo>
                    <a:pt x="120" y="174"/>
                    <a:pt x="117" y="174"/>
                    <a:pt x="113" y="174"/>
                  </a:cubicBezTo>
                  <a:cubicBezTo>
                    <a:pt x="106" y="172"/>
                    <a:pt x="102" y="167"/>
                    <a:pt x="102" y="161"/>
                  </a:cubicBezTo>
                  <a:cubicBezTo>
                    <a:pt x="101" y="153"/>
                    <a:pt x="105" y="148"/>
                    <a:pt x="113" y="146"/>
                  </a:cubicBezTo>
                  <a:cubicBezTo>
                    <a:pt x="116" y="145"/>
                    <a:pt x="120" y="145"/>
                    <a:pt x="124" y="145"/>
                  </a:cubicBezTo>
                  <a:cubicBezTo>
                    <a:pt x="180" y="145"/>
                    <a:pt x="237" y="145"/>
                    <a:pt x="293" y="146"/>
                  </a:cubicBezTo>
                  <a:cubicBezTo>
                    <a:pt x="302" y="146"/>
                    <a:pt x="304" y="143"/>
                    <a:pt x="305" y="135"/>
                  </a:cubicBezTo>
                  <a:cubicBezTo>
                    <a:pt x="307" y="92"/>
                    <a:pt x="288" y="58"/>
                    <a:pt x="263" y="26"/>
                  </a:cubicBezTo>
                  <a:cubicBezTo>
                    <a:pt x="256" y="18"/>
                    <a:pt x="248" y="10"/>
                    <a:pt x="241" y="2"/>
                  </a:cubicBezTo>
                  <a:cubicBezTo>
                    <a:pt x="245" y="0"/>
                    <a:pt x="247" y="2"/>
                    <a:pt x="250" y="3"/>
                  </a:cubicBezTo>
                  <a:cubicBezTo>
                    <a:pt x="260" y="6"/>
                    <a:pt x="270" y="10"/>
                    <a:pt x="280" y="12"/>
                  </a:cubicBezTo>
                  <a:cubicBezTo>
                    <a:pt x="325" y="23"/>
                    <a:pt x="344" y="56"/>
                    <a:pt x="351" y="98"/>
                  </a:cubicBezTo>
                  <a:cubicBezTo>
                    <a:pt x="361" y="153"/>
                    <a:pt x="344" y="201"/>
                    <a:pt x="313" y="245"/>
                  </a:cubicBezTo>
                  <a:cubicBezTo>
                    <a:pt x="283" y="287"/>
                    <a:pt x="245" y="320"/>
                    <a:pt x="202" y="349"/>
                  </a:cubicBezTo>
                  <a:cubicBezTo>
                    <a:pt x="177" y="366"/>
                    <a:pt x="152" y="384"/>
                    <a:pt x="128" y="405"/>
                  </a:cubicBezTo>
                  <a:cubicBezTo>
                    <a:pt x="121" y="405"/>
                    <a:pt x="122" y="401"/>
                    <a:pt x="124" y="396"/>
                  </a:cubicBezTo>
                  <a:cubicBezTo>
                    <a:pt x="125" y="393"/>
                    <a:pt x="129" y="391"/>
                    <a:pt x="129" y="386"/>
                  </a:cubicBezTo>
                  <a:cubicBezTo>
                    <a:pt x="117" y="385"/>
                    <a:pt x="110" y="394"/>
                    <a:pt x="114" y="406"/>
                  </a:cubicBezTo>
                  <a:cubicBezTo>
                    <a:pt x="115" y="409"/>
                    <a:pt x="118" y="412"/>
                    <a:pt x="117" y="416"/>
                  </a:cubicBezTo>
                  <a:cubicBezTo>
                    <a:pt x="115" y="419"/>
                    <a:pt x="113" y="421"/>
                    <a:pt x="110" y="422"/>
                  </a:cubicBezTo>
                  <a:cubicBezTo>
                    <a:pt x="99" y="414"/>
                    <a:pt x="100" y="402"/>
                    <a:pt x="102" y="390"/>
                  </a:cubicBezTo>
                  <a:cubicBezTo>
                    <a:pt x="105" y="373"/>
                    <a:pt x="123" y="366"/>
                    <a:pt x="141" y="375"/>
                  </a:cubicBezTo>
                  <a:cubicBezTo>
                    <a:pt x="120" y="364"/>
                    <a:pt x="102" y="376"/>
                    <a:pt x="101" y="399"/>
                  </a:cubicBezTo>
                  <a:cubicBezTo>
                    <a:pt x="100" y="409"/>
                    <a:pt x="103" y="416"/>
                    <a:pt x="110" y="422"/>
                  </a:cubicBezTo>
                  <a:close/>
                </a:path>
              </a:pathLst>
            </a:custGeom>
            <a:solidFill>
              <a:srgbClr val="1C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07C0477B-6E8D-4D04-9F62-2FF3C71AB613}"/>
                </a:ext>
              </a:extLst>
            </p:cNvPr>
            <p:cNvSpPr/>
            <p:nvPr/>
          </p:nvSpPr>
          <p:spPr bwMode="auto">
            <a:xfrm>
              <a:off x="3611563" y="1230313"/>
              <a:ext cx="160337" cy="185738"/>
            </a:xfrm>
            <a:custGeom>
              <a:avLst/>
              <a:gdLst>
                <a:gd name="T0" fmla="*/ 64 w 260"/>
                <a:gd name="T1" fmla="*/ 79 h 301"/>
                <a:gd name="T2" fmla="*/ 64 w 260"/>
                <a:gd name="T3" fmla="*/ 83 h 301"/>
                <a:gd name="T4" fmla="*/ 74 w 260"/>
                <a:gd name="T5" fmla="*/ 85 h 301"/>
                <a:gd name="T6" fmla="*/ 237 w 260"/>
                <a:gd name="T7" fmla="*/ 85 h 301"/>
                <a:gd name="T8" fmla="*/ 252 w 260"/>
                <a:gd name="T9" fmla="*/ 108 h 301"/>
                <a:gd name="T10" fmla="*/ 237 w 260"/>
                <a:gd name="T11" fmla="*/ 111 h 301"/>
                <a:gd name="T12" fmla="*/ 68 w 260"/>
                <a:gd name="T13" fmla="*/ 111 h 301"/>
                <a:gd name="T14" fmla="*/ 57 w 260"/>
                <a:gd name="T15" fmla="*/ 121 h 301"/>
                <a:gd name="T16" fmla="*/ 128 w 260"/>
                <a:gd name="T17" fmla="*/ 266 h 301"/>
                <a:gd name="T18" fmla="*/ 137 w 260"/>
                <a:gd name="T19" fmla="*/ 273 h 301"/>
                <a:gd name="T20" fmla="*/ 102 w 260"/>
                <a:gd name="T21" fmla="*/ 298 h 301"/>
                <a:gd name="T22" fmla="*/ 93 w 260"/>
                <a:gd name="T23" fmla="*/ 296 h 301"/>
                <a:gd name="T24" fmla="*/ 8 w 260"/>
                <a:gd name="T25" fmla="*/ 156 h 301"/>
                <a:gd name="T26" fmla="*/ 29 w 260"/>
                <a:gd name="T27" fmla="*/ 38 h 301"/>
                <a:gd name="T28" fmla="*/ 34 w 260"/>
                <a:gd name="T29" fmla="*/ 33 h 301"/>
                <a:gd name="T30" fmla="*/ 113 w 260"/>
                <a:gd name="T31" fmla="*/ 0 h 301"/>
                <a:gd name="T32" fmla="*/ 96 w 260"/>
                <a:gd name="T33" fmla="*/ 22 h 301"/>
                <a:gd name="T34" fmla="*/ 177 w 260"/>
                <a:gd name="T35" fmla="*/ 22 h 301"/>
                <a:gd name="T36" fmla="*/ 193 w 260"/>
                <a:gd name="T37" fmla="*/ 24 h 301"/>
                <a:gd name="T38" fmla="*/ 207 w 260"/>
                <a:gd name="T39" fmla="*/ 35 h 301"/>
                <a:gd name="T40" fmla="*/ 194 w 260"/>
                <a:gd name="T41" fmla="*/ 48 h 301"/>
                <a:gd name="T42" fmla="*/ 108 w 260"/>
                <a:gd name="T43" fmla="*/ 48 h 301"/>
                <a:gd name="T44" fmla="*/ 77 w 260"/>
                <a:gd name="T45" fmla="*/ 50 h 301"/>
                <a:gd name="T46" fmla="*/ 69 w 260"/>
                <a:gd name="T47" fmla="*/ 66 h 301"/>
                <a:gd name="T48" fmla="*/ 61 w 260"/>
                <a:gd name="T49" fmla="*/ 78 h 301"/>
                <a:gd name="T50" fmla="*/ 64 w 260"/>
                <a:gd name="T51" fmla="*/ 7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01">
                  <a:moveTo>
                    <a:pt x="64" y="79"/>
                  </a:moveTo>
                  <a:cubicBezTo>
                    <a:pt x="64" y="80"/>
                    <a:pt x="64" y="82"/>
                    <a:pt x="64" y="83"/>
                  </a:cubicBezTo>
                  <a:cubicBezTo>
                    <a:pt x="67" y="86"/>
                    <a:pt x="71" y="85"/>
                    <a:pt x="74" y="85"/>
                  </a:cubicBezTo>
                  <a:cubicBezTo>
                    <a:pt x="128" y="85"/>
                    <a:pt x="182" y="85"/>
                    <a:pt x="237" y="85"/>
                  </a:cubicBezTo>
                  <a:cubicBezTo>
                    <a:pt x="256" y="85"/>
                    <a:pt x="260" y="90"/>
                    <a:pt x="252" y="108"/>
                  </a:cubicBezTo>
                  <a:cubicBezTo>
                    <a:pt x="248" y="112"/>
                    <a:pt x="242" y="111"/>
                    <a:pt x="237" y="111"/>
                  </a:cubicBezTo>
                  <a:cubicBezTo>
                    <a:pt x="181" y="111"/>
                    <a:pt x="124" y="111"/>
                    <a:pt x="68" y="111"/>
                  </a:cubicBezTo>
                  <a:cubicBezTo>
                    <a:pt x="60" y="111"/>
                    <a:pt x="57" y="112"/>
                    <a:pt x="57" y="121"/>
                  </a:cubicBezTo>
                  <a:cubicBezTo>
                    <a:pt x="56" y="181"/>
                    <a:pt x="84" y="227"/>
                    <a:pt x="128" y="266"/>
                  </a:cubicBezTo>
                  <a:cubicBezTo>
                    <a:pt x="131" y="268"/>
                    <a:pt x="133" y="270"/>
                    <a:pt x="137" y="273"/>
                  </a:cubicBezTo>
                  <a:cubicBezTo>
                    <a:pt x="125" y="281"/>
                    <a:pt x="113" y="289"/>
                    <a:pt x="102" y="298"/>
                  </a:cubicBezTo>
                  <a:cubicBezTo>
                    <a:pt x="98" y="301"/>
                    <a:pt x="96" y="299"/>
                    <a:pt x="93" y="296"/>
                  </a:cubicBezTo>
                  <a:cubicBezTo>
                    <a:pt x="52" y="258"/>
                    <a:pt x="19" y="214"/>
                    <a:pt x="8" y="156"/>
                  </a:cubicBezTo>
                  <a:cubicBezTo>
                    <a:pt x="0" y="114"/>
                    <a:pt x="9" y="75"/>
                    <a:pt x="29" y="38"/>
                  </a:cubicBezTo>
                  <a:cubicBezTo>
                    <a:pt x="30" y="36"/>
                    <a:pt x="32" y="34"/>
                    <a:pt x="34" y="33"/>
                  </a:cubicBezTo>
                  <a:cubicBezTo>
                    <a:pt x="58" y="18"/>
                    <a:pt x="84" y="8"/>
                    <a:pt x="113" y="0"/>
                  </a:cubicBezTo>
                  <a:cubicBezTo>
                    <a:pt x="107" y="8"/>
                    <a:pt x="102" y="14"/>
                    <a:pt x="96" y="22"/>
                  </a:cubicBezTo>
                  <a:cubicBezTo>
                    <a:pt x="124" y="22"/>
                    <a:pt x="151" y="22"/>
                    <a:pt x="177" y="22"/>
                  </a:cubicBezTo>
                  <a:cubicBezTo>
                    <a:pt x="182" y="25"/>
                    <a:pt x="188" y="23"/>
                    <a:pt x="193" y="24"/>
                  </a:cubicBezTo>
                  <a:cubicBezTo>
                    <a:pt x="202" y="24"/>
                    <a:pt x="207" y="28"/>
                    <a:pt x="207" y="35"/>
                  </a:cubicBezTo>
                  <a:cubicBezTo>
                    <a:pt x="208" y="43"/>
                    <a:pt x="203" y="48"/>
                    <a:pt x="194" y="48"/>
                  </a:cubicBezTo>
                  <a:cubicBezTo>
                    <a:pt x="165" y="48"/>
                    <a:pt x="136" y="48"/>
                    <a:pt x="108" y="48"/>
                  </a:cubicBezTo>
                  <a:cubicBezTo>
                    <a:pt x="98" y="48"/>
                    <a:pt x="87" y="47"/>
                    <a:pt x="77" y="50"/>
                  </a:cubicBezTo>
                  <a:cubicBezTo>
                    <a:pt x="74" y="55"/>
                    <a:pt x="71" y="61"/>
                    <a:pt x="69" y="66"/>
                  </a:cubicBezTo>
                  <a:cubicBezTo>
                    <a:pt x="63" y="68"/>
                    <a:pt x="61" y="73"/>
                    <a:pt x="61" y="78"/>
                  </a:cubicBezTo>
                  <a:cubicBezTo>
                    <a:pt x="61" y="80"/>
                    <a:pt x="63" y="78"/>
                    <a:pt x="64" y="79"/>
                  </a:cubicBezTo>
                  <a:close/>
                </a:path>
              </a:pathLst>
            </a:custGeom>
            <a:solidFill>
              <a:srgbClr val="347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11209907-839A-4732-976C-5723890F21C3}"/>
                </a:ext>
              </a:extLst>
            </p:cNvPr>
            <p:cNvSpPr/>
            <p:nvPr/>
          </p:nvSpPr>
          <p:spPr bwMode="auto">
            <a:xfrm>
              <a:off x="3765550" y="1460500"/>
              <a:ext cx="66675" cy="104775"/>
            </a:xfrm>
            <a:custGeom>
              <a:avLst/>
              <a:gdLst>
                <a:gd name="T0" fmla="*/ 41 w 108"/>
                <a:gd name="T1" fmla="*/ 20 h 170"/>
                <a:gd name="T2" fmla="*/ 107 w 108"/>
                <a:gd name="T3" fmla="*/ 136 h 170"/>
                <a:gd name="T4" fmla="*/ 103 w 108"/>
                <a:gd name="T5" fmla="*/ 146 h 170"/>
                <a:gd name="T6" fmla="*/ 69 w 108"/>
                <a:gd name="T7" fmla="*/ 167 h 170"/>
                <a:gd name="T8" fmla="*/ 61 w 108"/>
                <a:gd name="T9" fmla="*/ 164 h 170"/>
                <a:gd name="T10" fmla="*/ 36 w 108"/>
                <a:gd name="T11" fmla="*/ 90 h 170"/>
                <a:gd name="T12" fmla="*/ 6 w 108"/>
                <a:gd name="T13" fmla="*/ 44 h 170"/>
                <a:gd name="T14" fmla="*/ 9 w 108"/>
                <a:gd name="T15" fmla="*/ 4 h 170"/>
                <a:gd name="T16" fmla="*/ 27 w 108"/>
                <a:gd name="T17" fmla="*/ 7 h 170"/>
                <a:gd name="T18" fmla="*/ 41 w 108"/>
                <a:gd name="T19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70">
                  <a:moveTo>
                    <a:pt x="41" y="20"/>
                  </a:moveTo>
                  <a:cubicBezTo>
                    <a:pt x="73" y="53"/>
                    <a:pt x="97" y="91"/>
                    <a:pt x="107" y="136"/>
                  </a:cubicBezTo>
                  <a:cubicBezTo>
                    <a:pt x="108" y="140"/>
                    <a:pt x="106" y="143"/>
                    <a:pt x="103" y="146"/>
                  </a:cubicBezTo>
                  <a:cubicBezTo>
                    <a:pt x="92" y="154"/>
                    <a:pt x="80" y="160"/>
                    <a:pt x="69" y="167"/>
                  </a:cubicBezTo>
                  <a:cubicBezTo>
                    <a:pt x="65" y="169"/>
                    <a:pt x="62" y="170"/>
                    <a:pt x="61" y="164"/>
                  </a:cubicBezTo>
                  <a:cubicBezTo>
                    <a:pt x="57" y="138"/>
                    <a:pt x="47" y="114"/>
                    <a:pt x="36" y="90"/>
                  </a:cubicBezTo>
                  <a:cubicBezTo>
                    <a:pt x="29" y="73"/>
                    <a:pt x="19" y="58"/>
                    <a:pt x="6" y="44"/>
                  </a:cubicBezTo>
                  <a:cubicBezTo>
                    <a:pt x="0" y="37"/>
                    <a:pt x="1" y="10"/>
                    <a:pt x="9" y="4"/>
                  </a:cubicBezTo>
                  <a:cubicBezTo>
                    <a:pt x="15" y="0"/>
                    <a:pt x="22" y="2"/>
                    <a:pt x="27" y="7"/>
                  </a:cubicBezTo>
                  <a:cubicBezTo>
                    <a:pt x="31" y="12"/>
                    <a:pt x="35" y="17"/>
                    <a:pt x="41" y="20"/>
                  </a:cubicBezTo>
                  <a:close/>
                </a:path>
              </a:pathLst>
            </a:custGeom>
            <a:solidFill>
              <a:srgbClr val="377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DCB29A42-0ABB-4490-9638-FAB0A38F47A8}"/>
                </a:ext>
              </a:extLst>
            </p:cNvPr>
            <p:cNvSpPr/>
            <p:nvPr/>
          </p:nvSpPr>
          <p:spPr bwMode="auto">
            <a:xfrm>
              <a:off x="3752850" y="1458913"/>
              <a:ext cx="38100" cy="57150"/>
            </a:xfrm>
            <a:custGeom>
              <a:avLst/>
              <a:gdLst>
                <a:gd name="T0" fmla="*/ 62 w 62"/>
                <a:gd name="T1" fmla="*/ 25 h 95"/>
                <a:gd name="T2" fmla="*/ 50 w 62"/>
                <a:gd name="T3" fmla="*/ 17 h 95"/>
                <a:gd name="T4" fmla="*/ 33 w 62"/>
                <a:gd name="T5" fmla="*/ 10 h 95"/>
                <a:gd name="T6" fmla="*/ 26 w 62"/>
                <a:gd name="T7" fmla="*/ 26 h 95"/>
                <a:gd name="T8" fmla="*/ 39 w 62"/>
                <a:gd name="T9" fmla="*/ 59 h 95"/>
                <a:gd name="T10" fmla="*/ 54 w 62"/>
                <a:gd name="T11" fmla="*/ 81 h 95"/>
                <a:gd name="T12" fmla="*/ 57 w 62"/>
                <a:gd name="T13" fmla="*/ 95 h 95"/>
                <a:gd name="T14" fmla="*/ 4 w 62"/>
                <a:gd name="T15" fmla="*/ 31 h 95"/>
                <a:gd name="T16" fmla="*/ 5 w 62"/>
                <a:gd name="T17" fmla="*/ 23 h 95"/>
                <a:gd name="T18" fmla="*/ 34 w 62"/>
                <a:gd name="T19" fmla="*/ 3 h 95"/>
                <a:gd name="T20" fmla="*/ 42 w 62"/>
                <a:gd name="T21" fmla="*/ 4 h 95"/>
                <a:gd name="T22" fmla="*/ 62 w 62"/>
                <a:gd name="T23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5">
                  <a:moveTo>
                    <a:pt x="62" y="25"/>
                  </a:moveTo>
                  <a:cubicBezTo>
                    <a:pt x="56" y="26"/>
                    <a:pt x="53" y="21"/>
                    <a:pt x="50" y="17"/>
                  </a:cubicBezTo>
                  <a:cubicBezTo>
                    <a:pt x="46" y="12"/>
                    <a:pt x="40" y="7"/>
                    <a:pt x="33" y="10"/>
                  </a:cubicBezTo>
                  <a:cubicBezTo>
                    <a:pt x="27" y="12"/>
                    <a:pt x="27" y="20"/>
                    <a:pt x="26" y="26"/>
                  </a:cubicBezTo>
                  <a:cubicBezTo>
                    <a:pt x="23" y="41"/>
                    <a:pt x="32" y="49"/>
                    <a:pt x="39" y="59"/>
                  </a:cubicBezTo>
                  <a:cubicBezTo>
                    <a:pt x="44" y="67"/>
                    <a:pt x="49" y="74"/>
                    <a:pt x="54" y="81"/>
                  </a:cubicBezTo>
                  <a:cubicBezTo>
                    <a:pt x="56" y="85"/>
                    <a:pt x="58" y="90"/>
                    <a:pt x="57" y="95"/>
                  </a:cubicBezTo>
                  <a:cubicBezTo>
                    <a:pt x="42" y="71"/>
                    <a:pt x="28" y="47"/>
                    <a:pt x="4" y="31"/>
                  </a:cubicBezTo>
                  <a:cubicBezTo>
                    <a:pt x="0" y="28"/>
                    <a:pt x="2" y="26"/>
                    <a:pt x="5" y="23"/>
                  </a:cubicBezTo>
                  <a:cubicBezTo>
                    <a:pt x="15" y="17"/>
                    <a:pt x="24" y="10"/>
                    <a:pt x="34" y="3"/>
                  </a:cubicBezTo>
                  <a:cubicBezTo>
                    <a:pt x="37" y="1"/>
                    <a:pt x="40" y="0"/>
                    <a:pt x="42" y="4"/>
                  </a:cubicBezTo>
                  <a:cubicBezTo>
                    <a:pt x="49" y="11"/>
                    <a:pt x="56" y="18"/>
                    <a:pt x="62" y="25"/>
                  </a:cubicBezTo>
                  <a:close/>
                </a:path>
              </a:pathLst>
            </a:custGeom>
            <a:solidFill>
              <a:srgbClr val="437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14E70902-FFC3-4387-9601-6100D0373E07}"/>
                </a:ext>
              </a:extLst>
            </p:cNvPr>
            <p:cNvSpPr/>
            <p:nvPr/>
          </p:nvSpPr>
          <p:spPr bwMode="auto">
            <a:xfrm>
              <a:off x="3659188" y="1243013"/>
              <a:ext cx="82550" cy="17463"/>
            </a:xfrm>
            <a:custGeom>
              <a:avLst/>
              <a:gdLst>
                <a:gd name="T0" fmla="*/ 0 w 134"/>
                <a:gd name="T1" fmla="*/ 29 h 29"/>
                <a:gd name="T2" fmla="*/ 6 w 134"/>
                <a:gd name="T3" fmla="*/ 25 h 29"/>
                <a:gd name="T4" fmla="*/ 107 w 134"/>
                <a:gd name="T5" fmla="*/ 25 h 29"/>
                <a:gd name="T6" fmla="*/ 119 w 134"/>
                <a:gd name="T7" fmla="*/ 24 h 29"/>
                <a:gd name="T8" fmla="*/ 128 w 134"/>
                <a:gd name="T9" fmla="*/ 14 h 29"/>
                <a:gd name="T10" fmla="*/ 118 w 134"/>
                <a:gd name="T11" fmla="*/ 5 h 29"/>
                <a:gd name="T12" fmla="*/ 100 w 134"/>
                <a:gd name="T13" fmla="*/ 1 h 29"/>
                <a:gd name="T14" fmla="*/ 119 w 134"/>
                <a:gd name="T15" fmla="*/ 0 h 29"/>
                <a:gd name="T16" fmla="*/ 133 w 134"/>
                <a:gd name="T17" fmla="*/ 14 h 29"/>
                <a:gd name="T18" fmla="*/ 118 w 134"/>
                <a:gd name="T19" fmla="*/ 29 h 29"/>
                <a:gd name="T20" fmla="*/ 0 w 134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8">
                  <a:moveTo>
                    <a:pt x="0" y="29"/>
                  </a:moveTo>
                  <a:cubicBezTo>
                    <a:pt x="1" y="26"/>
                    <a:pt x="3" y="25"/>
                    <a:pt x="6" y="25"/>
                  </a:cubicBezTo>
                  <a:cubicBezTo>
                    <a:pt x="39" y="25"/>
                    <a:pt x="73" y="25"/>
                    <a:pt x="107" y="25"/>
                  </a:cubicBezTo>
                  <a:cubicBezTo>
                    <a:pt x="111" y="25"/>
                    <a:pt x="115" y="24"/>
                    <a:pt x="119" y="24"/>
                  </a:cubicBezTo>
                  <a:cubicBezTo>
                    <a:pt x="126" y="24"/>
                    <a:pt x="128" y="20"/>
                    <a:pt x="128" y="14"/>
                  </a:cubicBezTo>
                  <a:cubicBezTo>
                    <a:pt x="128" y="9"/>
                    <a:pt x="125" y="5"/>
                    <a:pt x="118" y="5"/>
                  </a:cubicBezTo>
                  <a:cubicBezTo>
                    <a:pt x="112" y="4"/>
                    <a:pt x="105" y="8"/>
                    <a:pt x="100" y="1"/>
                  </a:cubicBezTo>
                  <a:cubicBezTo>
                    <a:pt x="106" y="1"/>
                    <a:pt x="112" y="1"/>
                    <a:pt x="119" y="0"/>
                  </a:cubicBezTo>
                  <a:cubicBezTo>
                    <a:pt x="128" y="0"/>
                    <a:pt x="133" y="5"/>
                    <a:pt x="133" y="14"/>
                  </a:cubicBezTo>
                  <a:cubicBezTo>
                    <a:pt x="134" y="24"/>
                    <a:pt x="128" y="29"/>
                    <a:pt x="118" y="29"/>
                  </a:cubicBezTo>
                  <a:cubicBezTo>
                    <a:pt x="79" y="29"/>
                    <a:pt x="40" y="29"/>
                    <a:pt x="0" y="29"/>
                  </a:cubicBezTo>
                  <a:close/>
                </a:path>
              </a:pathLst>
            </a:custGeom>
            <a:solidFill>
              <a:srgbClr val="52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23B43F55-77A0-4687-921E-6E1E409172F0}"/>
                </a:ext>
              </a:extLst>
            </p:cNvPr>
            <p:cNvSpPr/>
            <p:nvPr/>
          </p:nvSpPr>
          <p:spPr bwMode="auto">
            <a:xfrm>
              <a:off x="3651250" y="1281113"/>
              <a:ext cx="120650" cy="15875"/>
            </a:xfrm>
            <a:custGeom>
              <a:avLst/>
              <a:gdLst>
                <a:gd name="T0" fmla="*/ 188 w 196"/>
                <a:gd name="T1" fmla="*/ 25 h 25"/>
                <a:gd name="T2" fmla="*/ 187 w 196"/>
                <a:gd name="T3" fmla="*/ 20 h 25"/>
                <a:gd name="T4" fmla="*/ 175 w 196"/>
                <a:gd name="T5" fmla="*/ 3 h 25"/>
                <a:gd name="T6" fmla="*/ 5 w 196"/>
                <a:gd name="T7" fmla="*/ 3 h 25"/>
                <a:gd name="T8" fmla="*/ 0 w 196"/>
                <a:gd name="T9" fmla="*/ 0 h 25"/>
                <a:gd name="T10" fmla="*/ 170 w 196"/>
                <a:gd name="T11" fmla="*/ 0 h 25"/>
                <a:gd name="T12" fmla="*/ 180 w 196"/>
                <a:gd name="T13" fmla="*/ 0 h 25"/>
                <a:gd name="T14" fmla="*/ 194 w 196"/>
                <a:gd name="T15" fmla="*/ 10 h 25"/>
                <a:gd name="T16" fmla="*/ 188 w 1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">
                  <a:moveTo>
                    <a:pt x="188" y="25"/>
                  </a:moveTo>
                  <a:cubicBezTo>
                    <a:pt x="186" y="24"/>
                    <a:pt x="186" y="22"/>
                    <a:pt x="187" y="20"/>
                  </a:cubicBezTo>
                  <a:cubicBezTo>
                    <a:pt x="192" y="7"/>
                    <a:pt x="188" y="3"/>
                    <a:pt x="175" y="3"/>
                  </a:cubicBezTo>
                  <a:cubicBezTo>
                    <a:pt x="118" y="3"/>
                    <a:pt x="62" y="3"/>
                    <a:pt x="5" y="3"/>
                  </a:cubicBezTo>
                  <a:cubicBezTo>
                    <a:pt x="2" y="3"/>
                    <a:pt x="0" y="4"/>
                    <a:pt x="0" y="0"/>
                  </a:cubicBezTo>
                  <a:cubicBezTo>
                    <a:pt x="57" y="0"/>
                    <a:pt x="114" y="0"/>
                    <a:pt x="170" y="0"/>
                  </a:cubicBezTo>
                  <a:cubicBezTo>
                    <a:pt x="174" y="0"/>
                    <a:pt x="177" y="0"/>
                    <a:pt x="180" y="0"/>
                  </a:cubicBezTo>
                  <a:cubicBezTo>
                    <a:pt x="187" y="0"/>
                    <a:pt x="192" y="3"/>
                    <a:pt x="194" y="10"/>
                  </a:cubicBezTo>
                  <a:cubicBezTo>
                    <a:pt x="196" y="16"/>
                    <a:pt x="194" y="22"/>
                    <a:pt x="188" y="25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E4D19524-FC46-4D72-AE0F-64957EBA156C}"/>
                </a:ext>
              </a:extLst>
            </p:cNvPr>
            <p:cNvSpPr/>
            <p:nvPr/>
          </p:nvSpPr>
          <p:spPr bwMode="auto">
            <a:xfrm>
              <a:off x="3681413" y="1463675"/>
              <a:ext cx="17462" cy="22225"/>
            </a:xfrm>
            <a:custGeom>
              <a:avLst/>
              <a:gdLst>
                <a:gd name="T0" fmla="*/ 10 w 28"/>
                <a:gd name="T1" fmla="*/ 36 h 36"/>
                <a:gd name="T2" fmla="*/ 8 w 28"/>
                <a:gd name="T3" fmla="*/ 6 h 36"/>
                <a:gd name="T4" fmla="*/ 18 w 28"/>
                <a:gd name="T5" fmla="*/ 2 h 36"/>
                <a:gd name="T6" fmla="*/ 27 w 28"/>
                <a:gd name="T7" fmla="*/ 5 h 36"/>
                <a:gd name="T8" fmla="*/ 23 w 28"/>
                <a:gd name="T9" fmla="*/ 12 h 36"/>
                <a:gd name="T10" fmla="*/ 21 w 28"/>
                <a:gd name="T11" fmla="*/ 25 h 36"/>
                <a:gd name="T12" fmla="*/ 10 w 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10" y="36"/>
                  </a:moveTo>
                  <a:cubicBezTo>
                    <a:pt x="1" y="24"/>
                    <a:pt x="0" y="15"/>
                    <a:pt x="8" y="6"/>
                  </a:cubicBezTo>
                  <a:cubicBezTo>
                    <a:pt x="11" y="4"/>
                    <a:pt x="14" y="2"/>
                    <a:pt x="18" y="2"/>
                  </a:cubicBezTo>
                  <a:cubicBezTo>
                    <a:pt x="21" y="2"/>
                    <a:pt x="25" y="0"/>
                    <a:pt x="27" y="5"/>
                  </a:cubicBezTo>
                  <a:cubicBezTo>
                    <a:pt x="28" y="8"/>
                    <a:pt x="24" y="10"/>
                    <a:pt x="23" y="12"/>
                  </a:cubicBezTo>
                  <a:cubicBezTo>
                    <a:pt x="20" y="16"/>
                    <a:pt x="12" y="19"/>
                    <a:pt x="21" y="25"/>
                  </a:cubicBezTo>
                  <a:cubicBezTo>
                    <a:pt x="18" y="29"/>
                    <a:pt x="14" y="33"/>
                    <a:pt x="10" y="36"/>
                  </a:cubicBezTo>
                  <a:close/>
                </a:path>
              </a:pathLst>
            </a:custGeom>
            <a:solidFill>
              <a:srgbClr val="3A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4110C8FF-786C-4FCA-A7F1-E125D3567E7C}"/>
                </a:ext>
              </a:extLst>
            </p:cNvPr>
            <p:cNvSpPr/>
            <p:nvPr/>
          </p:nvSpPr>
          <p:spPr bwMode="auto">
            <a:xfrm>
              <a:off x="3648075" y="1471613"/>
              <a:ext cx="11112" cy="22225"/>
            </a:xfrm>
            <a:custGeom>
              <a:avLst/>
              <a:gdLst>
                <a:gd name="T0" fmla="*/ 17 w 20"/>
                <a:gd name="T1" fmla="*/ 0 h 36"/>
                <a:gd name="T2" fmla="*/ 19 w 20"/>
                <a:gd name="T3" fmla="*/ 27 h 36"/>
                <a:gd name="T4" fmla="*/ 12 w 20"/>
                <a:gd name="T5" fmla="*/ 36 h 36"/>
                <a:gd name="T6" fmla="*/ 2 w 20"/>
                <a:gd name="T7" fmla="*/ 26 h 36"/>
                <a:gd name="T8" fmla="*/ 0 w 20"/>
                <a:gd name="T9" fmla="*/ 20 h 36"/>
                <a:gd name="T10" fmla="*/ 17 w 2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7" y="0"/>
                  </a:moveTo>
                  <a:cubicBezTo>
                    <a:pt x="20" y="9"/>
                    <a:pt x="20" y="18"/>
                    <a:pt x="19" y="27"/>
                  </a:cubicBezTo>
                  <a:cubicBezTo>
                    <a:pt x="18" y="30"/>
                    <a:pt x="18" y="36"/>
                    <a:pt x="12" y="36"/>
                  </a:cubicBezTo>
                  <a:cubicBezTo>
                    <a:pt x="5" y="36"/>
                    <a:pt x="2" y="33"/>
                    <a:pt x="2" y="26"/>
                  </a:cubicBezTo>
                  <a:cubicBezTo>
                    <a:pt x="1" y="24"/>
                    <a:pt x="2" y="22"/>
                    <a:pt x="0" y="20"/>
                  </a:cubicBezTo>
                  <a:cubicBezTo>
                    <a:pt x="5" y="13"/>
                    <a:pt x="10" y="6"/>
                    <a:pt x="17" y="0"/>
                  </a:cubicBezTo>
                  <a:close/>
                </a:path>
              </a:pathLst>
            </a:custGeom>
            <a:solidFill>
              <a:srgbClr val="36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1" name="Freeform 21">
              <a:extLst>
                <a:ext uri="{FF2B5EF4-FFF2-40B4-BE49-F238E27FC236}">
                  <a16:creationId xmlns:a16="http://schemas.microsoft.com/office/drawing/2014/main" id="{60E29499-1DCB-4560-B67E-65EFE4E0144F}"/>
                </a:ext>
              </a:extLst>
            </p:cNvPr>
            <p:cNvSpPr/>
            <p:nvPr/>
          </p:nvSpPr>
          <p:spPr bwMode="auto">
            <a:xfrm>
              <a:off x="3646488" y="1271588"/>
              <a:ext cx="7937" cy="11113"/>
            </a:xfrm>
            <a:custGeom>
              <a:avLst/>
              <a:gdLst>
                <a:gd name="T0" fmla="*/ 7 w 12"/>
                <a:gd name="T1" fmla="*/ 13 h 18"/>
                <a:gd name="T2" fmla="*/ 4 w 12"/>
                <a:gd name="T3" fmla="*/ 17 h 18"/>
                <a:gd name="T4" fmla="*/ 2 w 12"/>
                <a:gd name="T5" fmla="*/ 14 h 18"/>
                <a:gd name="T6" fmla="*/ 12 w 12"/>
                <a:gd name="T7" fmla="*/ 0 h 18"/>
                <a:gd name="T8" fmla="*/ 7 w 12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7" y="13"/>
                  </a:moveTo>
                  <a:cubicBezTo>
                    <a:pt x="6" y="15"/>
                    <a:pt x="5" y="17"/>
                    <a:pt x="4" y="17"/>
                  </a:cubicBezTo>
                  <a:cubicBezTo>
                    <a:pt x="1" y="18"/>
                    <a:pt x="2" y="15"/>
                    <a:pt x="2" y="14"/>
                  </a:cubicBezTo>
                  <a:cubicBezTo>
                    <a:pt x="0" y="6"/>
                    <a:pt x="3" y="1"/>
                    <a:pt x="12" y="0"/>
                  </a:cubicBezTo>
                  <a:cubicBezTo>
                    <a:pt x="11" y="5"/>
                    <a:pt x="10" y="9"/>
                    <a:pt x="7" y="13"/>
                  </a:cubicBezTo>
                  <a:close/>
                </a:path>
              </a:pathLst>
            </a:custGeom>
            <a:solidFill>
              <a:srgbClr val="3B7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4AE1EBF5-A47D-4D01-A2DC-84315C5E7B5D}"/>
                </a:ext>
              </a:extLst>
            </p:cNvPr>
            <p:cNvSpPr/>
            <p:nvPr/>
          </p:nvSpPr>
          <p:spPr bwMode="auto">
            <a:xfrm>
              <a:off x="3675063" y="1452563"/>
              <a:ext cx="31750" cy="36513"/>
            </a:xfrm>
            <a:custGeom>
              <a:avLst/>
              <a:gdLst>
                <a:gd name="T0" fmla="*/ 13 w 52"/>
                <a:gd name="T1" fmla="*/ 58 h 58"/>
                <a:gd name="T2" fmla="*/ 2 w 52"/>
                <a:gd name="T3" fmla="*/ 42 h 58"/>
                <a:gd name="T4" fmla="*/ 16 w 52"/>
                <a:gd name="T5" fmla="*/ 8 h 58"/>
                <a:gd name="T6" fmla="*/ 52 w 52"/>
                <a:gd name="T7" fmla="*/ 18 h 58"/>
                <a:gd name="T8" fmla="*/ 32 w 52"/>
                <a:gd name="T9" fmla="*/ 9 h 58"/>
                <a:gd name="T10" fmla="*/ 9 w 52"/>
                <a:gd name="T11" fmla="*/ 20 h 58"/>
                <a:gd name="T12" fmla="*/ 9 w 52"/>
                <a:gd name="T13" fmla="*/ 51 h 58"/>
                <a:gd name="T14" fmla="*/ 13 w 52"/>
                <a:gd name="T15" fmla="*/ 58 h 58"/>
                <a:gd name="T16" fmla="*/ 13 w 5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7">
                  <a:moveTo>
                    <a:pt x="13" y="58"/>
                  </a:moveTo>
                  <a:cubicBezTo>
                    <a:pt x="5" y="56"/>
                    <a:pt x="3" y="49"/>
                    <a:pt x="2" y="42"/>
                  </a:cubicBezTo>
                  <a:cubicBezTo>
                    <a:pt x="0" y="28"/>
                    <a:pt x="4" y="16"/>
                    <a:pt x="16" y="8"/>
                  </a:cubicBezTo>
                  <a:cubicBezTo>
                    <a:pt x="27" y="0"/>
                    <a:pt x="45" y="5"/>
                    <a:pt x="52" y="18"/>
                  </a:cubicBezTo>
                  <a:cubicBezTo>
                    <a:pt x="45" y="14"/>
                    <a:pt x="40" y="9"/>
                    <a:pt x="32" y="9"/>
                  </a:cubicBezTo>
                  <a:cubicBezTo>
                    <a:pt x="22" y="9"/>
                    <a:pt x="13" y="11"/>
                    <a:pt x="9" y="20"/>
                  </a:cubicBezTo>
                  <a:cubicBezTo>
                    <a:pt x="4" y="30"/>
                    <a:pt x="4" y="41"/>
                    <a:pt x="9" y="51"/>
                  </a:cubicBezTo>
                  <a:cubicBezTo>
                    <a:pt x="10" y="53"/>
                    <a:pt x="13" y="55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</a:path>
              </a:pathLst>
            </a:custGeom>
            <a:solidFill>
              <a:srgbClr val="42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>
            <a:noAutofit/>
          </a:bodyPr>
          <a:lstStyle/>
          <a:p>
            <a:r>
              <a:rPr lang="en-US" sz="640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00B0F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6" y="3184750"/>
            <a:chExt cx="292225" cy="291450"/>
          </a:xfrm>
          <a:solidFill>
            <a:srgbClr val="00B0F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1" y="3569100"/>
            <a:chExt cx="292250" cy="292225"/>
          </a:xfrm>
          <a:solidFill>
            <a:srgbClr val="00B0F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00B0F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00B0F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2" y="3202075"/>
            <a:chExt cx="242625" cy="291450"/>
          </a:xfrm>
          <a:solidFill>
            <a:srgbClr val="00B0F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00B0F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00B0F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00B0F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00B0F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00B0F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00B0F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00B0F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1" y="3910025"/>
            <a:chExt cx="301675" cy="294075"/>
          </a:xfrm>
          <a:solidFill>
            <a:srgbClr val="00B0F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00B0F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00B0F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00B0F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00B0F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00B0F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00B0F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1" y="3949908"/>
            <a:chExt cx="321350" cy="318225"/>
          </a:xfrm>
          <a:solidFill>
            <a:srgbClr val="00B0F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49" y="3972375"/>
            <a:chExt cx="316650" cy="316625"/>
          </a:xfrm>
          <a:solidFill>
            <a:srgbClr val="00B0F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7" y="3955025"/>
            <a:chExt cx="188275" cy="316650"/>
          </a:xfrm>
          <a:solidFill>
            <a:srgbClr val="00B0F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4" y="3972000"/>
            <a:chExt cx="313500" cy="317050"/>
          </a:xfrm>
          <a:solidFill>
            <a:srgbClr val="00B0F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7" y="3953450"/>
            <a:chExt cx="315075" cy="318225"/>
          </a:xfrm>
          <a:solidFill>
            <a:srgbClr val="00B0F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00B0F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00B0F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895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9F06514-B2B4-8D10-A7AE-6D9813ABD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725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80EC5F53-CB83-D9E4-881F-05E756C160DD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281570D8-B26C-8EDE-E460-BE3292AA36AE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A</a:t>
              </a:r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1F858416-A10B-093E-EF0B-0370CF2B36F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30A2B81D-3438-16D4-105F-4B9CD3497970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989EF5A0-48FD-C6A8-FED7-E16881297A5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B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2E32EC60-7581-E265-9E00-3098196B4E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7EFC990D-421D-49E6-6AAB-9FA38E0C452A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B938FDF3-A54D-CC90-A783-19464879D134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C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FA8591FE-996A-5CF0-8B53-FDEE981CE76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436B402D-4033-448C-FDBA-8B6BBF28B4FF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956017BE-D67A-B0EC-0C3C-97804B8C0414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D</a:t>
              </a: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C76F5666-C013-5680-F0B3-3CE9524E10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16481DC-9CF1-E48F-9BA1-A371676211CE}"/>
              </a:ext>
            </a:extLst>
          </p:cNvPr>
          <p:cNvSpPr/>
          <p:nvPr/>
        </p:nvSpPr>
        <p:spPr>
          <a:xfrm flipV="1">
            <a:off x="3552015" y="988642"/>
            <a:ext cx="5087970" cy="45719"/>
          </a:xfrm>
          <a:prstGeom prst="rect">
            <a:avLst/>
          </a:prstGeom>
          <a:solidFill>
            <a:srgbClr val="2395A6"/>
          </a:solidFill>
          <a:ln>
            <a:solidFill>
              <a:srgbClr val="239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5F49B36-EC03-92B7-E14A-85EC28603CDC}"/>
              </a:ext>
            </a:extLst>
          </p:cNvPr>
          <p:cNvGrpSpPr/>
          <p:nvPr/>
        </p:nvGrpSpPr>
        <p:grpSpPr>
          <a:xfrm>
            <a:off x="3778250" y="2786063"/>
            <a:ext cx="2006601" cy="2006599"/>
            <a:chOff x="3778250" y="2786063"/>
            <a:chExt cx="2006601" cy="2006599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3FF2037-67C5-2140-1209-FAA357F4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0" y="2786063"/>
              <a:ext cx="2006601" cy="2006599"/>
            </a:xfrm>
            <a:custGeom>
              <a:avLst/>
              <a:gdLst>
                <a:gd name="T0" fmla="*/ 2042 w 2113"/>
                <a:gd name="T1" fmla="*/ 681 h 2113"/>
                <a:gd name="T2" fmla="*/ 1777 w 2113"/>
                <a:gd name="T3" fmla="*/ 287 h 2113"/>
                <a:gd name="T4" fmla="*/ 1478 w 2113"/>
                <a:gd name="T5" fmla="*/ 89 h 2113"/>
                <a:gd name="T6" fmla="*/ 1393 w 2113"/>
                <a:gd name="T7" fmla="*/ 56 h 2113"/>
                <a:gd name="T8" fmla="*/ 1393 w 2113"/>
                <a:gd name="T9" fmla="*/ 56 h 2113"/>
                <a:gd name="T10" fmla="*/ 1069 w 2113"/>
                <a:gd name="T11" fmla="*/ 1 h 2113"/>
                <a:gd name="T12" fmla="*/ 798 w 2113"/>
                <a:gd name="T13" fmla="*/ 34 h 2113"/>
                <a:gd name="T14" fmla="*/ 775 w 2113"/>
                <a:gd name="T15" fmla="*/ 39 h 2113"/>
                <a:gd name="T16" fmla="*/ 775 w 2113"/>
                <a:gd name="T17" fmla="*/ 39 h 2113"/>
                <a:gd name="T18" fmla="*/ 681 w 2113"/>
                <a:gd name="T19" fmla="*/ 70 h 2113"/>
                <a:gd name="T20" fmla="*/ 254 w 2113"/>
                <a:gd name="T21" fmla="*/ 371 h 2113"/>
                <a:gd name="T22" fmla="*/ 36 w 2113"/>
                <a:gd name="T23" fmla="*/ 785 h 2113"/>
                <a:gd name="T24" fmla="*/ 3 w 2113"/>
                <a:gd name="T25" fmla="*/ 1137 h 2113"/>
                <a:gd name="T26" fmla="*/ 67 w 2113"/>
                <a:gd name="T27" fmla="*/ 1427 h 2113"/>
                <a:gd name="T28" fmla="*/ 233 w 2113"/>
                <a:gd name="T29" fmla="*/ 1718 h 2113"/>
                <a:gd name="T30" fmla="*/ 548 w 2113"/>
                <a:gd name="T31" fmla="*/ 1982 h 2113"/>
                <a:gd name="T32" fmla="*/ 957 w 2113"/>
                <a:gd name="T33" fmla="*/ 2107 h 2113"/>
                <a:gd name="T34" fmla="*/ 1206 w 2113"/>
                <a:gd name="T35" fmla="*/ 2101 h 2113"/>
                <a:gd name="T36" fmla="*/ 1400 w 2113"/>
                <a:gd name="T37" fmla="*/ 2053 h 2113"/>
                <a:gd name="T38" fmla="*/ 1400 w 2113"/>
                <a:gd name="T39" fmla="*/ 2053 h 2113"/>
                <a:gd name="T40" fmla="*/ 1464 w 2113"/>
                <a:gd name="T41" fmla="*/ 2029 h 2113"/>
                <a:gd name="T42" fmla="*/ 1472 w 2113"/>
                <a:gd name="T43" fmla="*/ 2026 h 2113"/>
                <a:gd name="T44" fmla="*/ 1843 w 2113"/>
                <a:gd name="T45" fmla="*/ 1758 h 2113"/>
                <a:gd name="T46" fmla="*/ 2030 w 2113"/>
                <a:gd name="T47" fmla="*/ 1461 h 2113"/>
                <a:gd name="T48" fmla="*/ 2054 w 2113"/>
                <a:gd name="T49" fmla="*/ 1397 h 2113"/>
                <a:gd name="T50" fmla="*/ 2054 w 2113"/>
                <a:gd name="T51" fmla="*/ 1397 h 2113"/>
                <a:gd name="T52" fmla="*/ 2109 w 2113"/>
                <a:gd name="T53" fmla="*/ 1118 h 2113"/>
                <a:gd name="T54" fmla="*/ 1927 w 2113"/>
                <a:gd name="T55" fmla="*/ 1425 h 2113"/>
                <a:gd name="T56" fmla="*/ 1702 w 2113"/>
                <a:gd name="T57" fmla="*/ 1747 h 2113"/>
                <a:gd name="T58" fmla="*/ 1424 w 2113"/>
                <a:gd name="T59" fmla="*/ 1928 h 2113"/>
                <a:gd name="T60" fmla="*/ 1412 w 2113"/>
                <a:gd name="T61" fmla="*/ 1933 h 2113"/>
                <a:gd name="T62" fmla="*/ 1388 w 2113"/>
                <a:gd name="T63" fmla="*/ 1944 h 2113"/>
                <a:gd name="T64" fmla="*/ 1360 w 2113"/>
                <a:gd name="T65" fmla="*/ 1953 h 2113"/>
                <a:gd name="T66" fmla="*/ 1087 w 2113"/>
                <a:gd name="T67" fmla="*/ 2002 h 2113"/>
                <a:gd name="T68" fmla="*/ 927 w 2113"/>
                <a:gd name="T69" fmla="*/ 1994 h 2113"/>
                <a:gd name="T70" fmla="*/ 608 w 2113"/>
                <a:gd name="T71" fmla="*/ 1890 h 2113"/>
                <a:gd name="T72" fmla="*/ 326 w 2113"/>
                <a:gd name="T73" fmla="*/ 1660 h 2113"/>
                <a:gd name="T74" fmla="*/ 130 w 2113"/>
                <a:gd name="T75" fmla="*/ 1257 h 2113"/>
                <a:gd name="T76" fmla="*/ 114 w 2113"/>
                <a:gd name="T77" fmla="*/ 960 h 2113"/>
                <a:gd name="T78" fmla="*/ 140 w 2113"/>
                <a:gd name="T79" fmla="*/ 812 h 2113"/>
                <a:gd name="T80" fmla="*/ 143 w 2113"/>
                <a:gd name="T81" fmla="*/ 796 h 2113"/>
                <a:gd name="T82" fmla="*/ 155 w 2113"/>
                <a:gd name="T83" fmla="*/ 758 h 2113"/>
                <a:gd name="T84" fmla="*/ 207 w 2113"/>
                <a:gd name="T85" fmla="*/ 636 h 2113"/>
                <a:gd name="T86" fmla="*/ 346 w 2113"/>
                <a:gd name="T87" fmla="*/ 430 h 2113"/>
                <a:gd name="T88" fmla="*/ 582 w 2113"/>
                <a:gd name="T89" fmla="*/ 237 h 2113"/>
                <a:gd name="T90" fmla="*/ 752 w 2113"/>
                <a:gd name="T91" fmla="*/ 158 h 2113"/>
                <a:gd name="T92" fmla="*/ 760 w 2113"/>
                <a:gd name="T93" fmla="*/ 157 h 2113"/>
                <a:gd name="T94" fmla="*/ 810 w 2113"/>
                <a:gd name="T95" fmla="*/ 141 h 2113"/>
                <a:gd name="T96" fmla="*/ 836 w 2113"/>
                <a:gd name="T97" fmla="*/ 135 h 2113"/>
                <a:gd name="T98" fmla="*/ 1152 w 2113"/>
                <a:gd name="T99" fmla="*/ 115 h 2113"/>
                <a:gd name="T100" fmla="*/ 1417 w 2113"/>
                <a:gd name="T101" fmla="*/ 182 h 2113"/>
                <a:gd name="T102" fmla="*/ 1710 w 2113"/>
                <a:gd name="T103" fmla="*/ 373 h 2113"/>
                <a:gd name="T104" fmla="*/ 1890 w 2113"/>
                <a:gd name="T105" fmla="*/ 610 h 2113"/>
                <a:gd name="T106" fmla="*/ 2001 w 2113"/>
                <a:gd name="T107" fmla="*/ 1013 h 2113"/>
                <a:gd name="T108" fmla="*/ 1961 w 2113"/>
                <a:gd name="T109" fmla="*/ 1334 h 2113"/>
                <a:gd name="T110" fmla="*/ 1945 w 2113"/>
                <a:gd name="T111" fmla="*/ 1384 h 2113"/>
                <a:gd name="T112" fmla="*/ 1935 w 2113"/>
                <a:gd name="T113" fmla="*/ 1408 h 2113"/>
                <a:gd name="T114" fmla="*/ 1934 w 2113"/>
                <a:gd name="T115" fmla="*/ 1412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2113">
                  <a:moveTo>
                    <a:pt x="2104" y="931"/>
                  </a:moveTo>
                  <a:cubicBezTo>
                    <a:pt x="2093" y="845"/>
                    <a:pt x="2073" y="762"/>
                    <a:pt x="2042" y="681"/>
                  </a:cubicBezTo>
                  <a:cubicBezTo>
                    <a:pt x="2009" y="595"/>
                    <a:pt x="1966" y="514"/>
                    <a:pt x="1912" y="440"/>
                  </a:cubicBezTo>
                  <a:cubicBezTo>
                    <a:pt x="1872" y="384"/>
                    <a:pt x="1827" y="333"/>
                    <a:pt x="1777" y="287"/>
                  </a:cubicBezTo>
                  <a:cubicBezTo>
                    <a:pt x="1734" y="246"/>
                    <a:pt x="1687" y="209"/>
                    <a:pt x="1637" y="176"/>
                  </a:cubicBezTo>
                  <a:cubicBezTo>
                    <a:pt x="1587" y="142"/>
                    <a:pt x="1534" y="114"/>
                    <a:pt x="1478" y="89"/>
                  </a:cubicBezTo>
                  <a:cubicBezTo>
                    <a:pt x="1462" y="82"/>
                    <a:pt x="1446" y="74"/>
                    <a:pt x="1428" y="70"/>
                  </a:cubicBezTo>
                  <a:cubicBezTo>
                    <a:pt x="1417" y="63"/>
                    <a:pt x="1404" y="61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48" y="42"/>
                    <a:pt x="1303" y="30"/>
                    <a:pt x="1257" y="21"/>
                  </a:cubicBezTo>
                  <a:cubicBezTo>
                    <a:pt x="1195" y="8"/>
                    <a:pt x="1133" y="2"/>
                    <a:pt x="1069" y="1"/>
                  </a:cubicBezTo>
                  <a:cubicBezTo>
                    <a:pt x="1004" y="0"/>
                    <a:pt x="939" y="5"/>
                    <a:pt x="874" y="17"/>
                  </a:cubicBezTo>
                  <a:cubicBezTo>
                    <a:pt x="849" y="21"/>
                    <a:pt x="823" y="26"/>
                    <a:pt x="798" y="34"/>
                  </a:cubicBezTo>
                  <a:cubicBezTo>
                    <a:pt x="791" y="34"/>
                    <a:pt x="785" y="36"/>
                    <a:pt x="778" y="38"/>
                  </a:cubicBezTo>
                  <a:cubicBezTo>
                    <a:pt x="777" y="38"/>
                    <a:pt x="776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43" y="47"/>
                    <a:pt x="712" y="58"/>
                    <a:pt x="681" y="70"/>
                  </a:cubicBezTo>
                  <a:cubicBezTo>
                    <a:pt x="599" y="100"/>
                    <a:pt x="523" y="141"/>
                    <a:pt x="451" y="191"/>
                  </a:cubicBezTo>
                  <a:cubicBezTo>
                    <a:pt x="378" y="243"/>
                    <a:pt x="312" y="302"/>
                    <a:pt x="254" y="371"/>
                  </a:cubicBezTo>
                  <a:cubicBezTo>
                    <a:pt x="200" y="434"/>
                    <a:pt x="154" y="502"/>
                    <a:pt x="116" y="575"/>
                  </a:cubicBezTo>
                  <a:cubicBezTo>
                    <a:pt x="82" y="642"/>
                    <a:pt x="55" y="712"/>
                    <a:pt x="36" y="785"/>
                  </a:cubicBezTo>
                  <a:cubicBezTo>
                    <a:pt x="13" y="872"/>
                    <a:pt x="2" y="960"/>
                    <a:pt x="0" y="1050"/>
                  </a:cubicBezTo>
                  <a:cubicBezTo>
                    <a:pt x="0" y="1079"/>
                    <a:pt x="1" y="1108"/>
                    <a:pt x="3" y="1137"/>
                  </a:cubicBezTo>
                  <a:cubicBezTo>
                    <a:pt x="8" y="1189"/>
                    <a:pt x="15" y="1241"/>
                    <a:pt x="27" y="1292"/>
                  </a:cubicBezTo>
                  <a:cubicBezTo>
                    <a:pt x="37" y="1338"/>
                    <a:pt x="51" y="1383"/>
                    <a:pt x="67" y="1427"/>
                  </a:cubicBezTo>
                  <a:cubicBezTo>
                    <a:pt x="84" y="1471"/>
                    <a:pt x="103" y="1514"/>
                    <a:pt x="126" y="1556"/>
                  </a:cubicBezTo>
                  <a:cubicBezTo>
                    <a:pt x="157" y="1613"/>
                    <a:pt x="192" y="1667"/>
                    <a:pt x="233" y="1718"/>
                  </a:cubicBezTo>
                  <a:cubicBezTo>
                    <a:pt x="274" y="1769"/>
                    <a:pt x="320" y="1816"/>
                    <a:pt x="370" y="1859"/>
                  </a:cubicBezTo>
                  <a:cubicBezTo>
                    <a:pt x="425" y="1906"/>
                    <a:pt x="485" y="1947"/>
                    <a:pt x="548" y="1982"/>
                  </a:cubicBezTo>
                  <a:cubicBezTo>
                    <a:pt x="609" y="2016"/>
                    <a:pt x="673" y="2043"/>
                    <a:pt x="740" y="2064"/>
                  </a:cubicBezTo>
                  <a:cubicBezTo>
                    <a:pt x="811" y="2086"/>
                    <a:pt x="883" y="2100"/>
                    <a:pt x="957" y="2107"/>
                  </a:cubicBezTo>
                  <a:cubicBezTo>
                    <a:pt x="1007" y="2112"/>
                    <a:pt x="1056" y="2113"/>
                    <a:pt x="1106" y="2110"/>
                  </a:cubicBezTo>
                  <a:cubicBezTo>
                    <a:pt x="1140" y="2109"/>
                    <a:pt x="1173" y="2106"/>
                    <a:pt x="1206" y="2101"/>
                  </a:cubicBezTo>
                  <a:cubicBezTo>
                    <a:pt x="1255" y="2094"/>
                    <a:pt x="1303" y="2084"/>
                    <a:pt x="1350" y="2070"/>
                  </a:cubicBezTo>
                  <a:cubicBezTo>
                    <a:pt x="1367" y="2065"/>
                    <a:pt x="1384" y="2061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16" y="2050"/>
                    <a:pt x="1431" y="2042"/>
                    <a:pt x="1447" y="2036"/>
                  </a:cubicBezTo>
                  <a:cubicBezTo>
                    <a:pt x="1453" y="2034"/>
                    <a:pt x="1459" y="2034"/>
                    <a:pt x="1464" y="2029"/>
                  </a:cubicBezTo>
                  <a:cubicBezTo>
                    <a:pt x="1464" y="2029"/>
                    <a:pt x="1464" y="2029"/>
                    <a:pt x="1464" y="2029"/>
                  </a:cubicBezTo>
                  <a:cubicBezTo>
                    <a:pt x="1467" y="2028"/>
                    <a:pt x="1470" y="2027"/>
                    <a:pt x="1472" y="2026"/>
                  </a:cubicBezTo>
                  <a:cubicBezTo>
                    <a:pt x="1521" y="2005"/>
                    <a:pt x="1569" y="1980"/>
                    <a:pt x="1614" y="1952"/>
                  </a:cubicBezTo>
                  <a:cubicBezTo>
                    <a:pt x="1700" y="1898"/>
                    <a:pt x="1776" y="1834"/>
                    <a:pt x="1843" y="1758"/>
                  </a:cubicBezTo>
                  <a:cubicBezTo>
                    <a:pt x="1897" y="1698"/>
                    <a:pt x="1944" y="1632"/>
                    <a:pt x="1982" y="1561"/>
                  </a:cubicBezTo>
                  <a:cubicBezTo>
                    <a:pt x="2000" y="1529"/>
                    <a:pt x="2017" y="1496"/>
                    <a:pt x="2030" y="1461"/>
                  </a:cubicBezTo>
                  <a:cubicBezTo>
                    <a:pt x="2030" y="1460"/>
                    <a:pt x="2031" y="1459"/>
                    <a:pt x="2031" y="1458"/>
                  </a:cubicBezTo>
                  <a:cubicBezTo>
                    <a:pt x="2041" y="1439"/>
                    <a:pt x="2047" y="1418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6" y="1393"/>
                    <a:pt x="2057" y="1389"/>
                    <a:pt x="2059" y="1385"/>
                  </a:cubicBezTo>
                  <a:cubicBezTo>
                    <a:pt x="2087" y="1298"/>
                    <a:pt x="2103" y="1209"/>
                    <a:pt x="2109" y="1118"/>
                  </a:cubicBezTo>
                  <a:cubicBezTo>
                    <a:pt x="2113" y="1056"/>
                    <a:pt x="2111" y="993"/>
                    <a:pt x="2104" y="931"/>
                  </a:cubicBezTo>
                  <a:close/>
                  <a:moveTo>
                    <a:pt x="1927" y="1425"/>
                  </a:moveTo>
                  <a:cubicBezTo>
                    <a:pt x="1901" y="1488"/>
                    <a:pt x="1868" y="1547"/>
                    <a:pt x="1829" y="1603"/>
                  </a:cubicBezTo>
                  <a:cubicBezTo>
                    <a:pt x="1792" y="1655"/>
                    <a:pt x="1750" y="1704"/>
                    <a:pt x="1702" y="1747"/>
                  </a:cubicBezTo>
                  <a:cubicBezTo>
                    <a:pt x="1673" y="1774"/>
                    <a:pt x="1643" y="1800"/>
                    <a:pt x="1611" y="1823"/>
                  </a:cubicBezTo>
                  <a:cubicBezTo>
                    <a:pt x="1553" y="1865"/>
                    <a:pt x="1491" y="1901"/>
                    <a:pt x="1424" y="1928"/>
                  </a:cubicBezTo>
                  <a:cubicBezTo>
                    <a:pt x="1421" y="1930"/>
                    <a:pt x="1418" y="1931"/>
                    <a:pt x="1417" y="1934"/>
                  </a:cubicBezTo>
                  <a:cubicBezTo>
                    <a:pt x="1415" y="1932"/>
                    <a:pt x="1413" y="1933"/>
                    <a:pt x="1412" y="1933"/>
                  </a:cubicBezTo>
                  <a:cubicBezTo>
                    <a:pt x="1404" y="1936"/>
                    <a:pt x="1397" y="1940"/>
                    <a:pt x="1390" y="1943"/>
                  </a:cubicBezTo>
                  <a:cubicBezTo>
                    <a:pt x="1389" y="1943"/>
                    <a:pt x="1388" y="1943"/>
                    <a:pt x="1388" y="1944"/>
                  </a:cubicBezTo>
                  <a:cubicBezTo>
                    <a:pt x="1388" y="1944"/>
                    <a:pt x="1387" y="1944"/>
                    <a:pt x="1387" y="1944"/>
                  </a:cubicBezTo>
                  <a:cubicBezTo>
                    <a:pt x="1377" y="1946"/>
                    <a:pt x="1369" y="1950"/>
                    <a:pt x="1360" y="1953"/>
                  </a:cubicBezTo>
                  <a:cubicBezTo>
                    <a:pt x="1320" y="1966"/>
                    <a:pt x="1280" y="1977"/>
                    <a:pt x="1239" y="1985"/>
                  </a:cubicBezTo>
                  <a:cubicBezTo>
                    <a:pt x="1189" y="1995"/>
                    <a:pt x="1138" y="2001"/>
                    <a:pt x="1087" y="2002"/>
                  </a:cubicBezTo>
                  <a:cubicBezTo>
                    <a:pt x="1058" y="2003"/>
                    <a:pt x="1028" y="2003"/>
                    <a:pt x="999" y="2001"/>
                  </a:cubicBezTo>
                  <a:cubicBezTo>
                    <a:pt x="975" y="1999"/>
                    <a:pt x="950" y="1998"/>
                    <a:pt x="927" y="1994"/>
                  </a:cubicBezTo>
                  <a:cubicBezTo>
                    <a:pt x="868" y="1985"/>
                    <a:pt x="811" y="1973"/>
                    <a:pt x="755" y="1954"/>
                  </a:cubicBezTo>
                  <a:cubicBezTo>
                    <a:pt x="704" y="1937"/>
                    <a:pt x="655" y="1916"/>
                    <a:pt x="608" y="1890"/>
                  </a:cubicBezTo>
                  <a:cubicBezTo>
                    <a:pt x="564" y="1867"/>
                    <a:pt x="522" y="1839"/>
                    <a:pt x="482" y="1809"/>
                  </a:cubicBezTo>
                  <a:cubicBezTo>
                    <a:pt x="424" y="1765"/>
                    <a:pt x="373" y="1716"/>
                    <a:pt x="326" y="1660"/>
                  </a:cubicBezTo>
                  <a:cubicBezTo>
                    <a:pt x="278" y="1602"/>
                    <a:pt x="238" y="1539"/>
                    <a:pt x="204" y="1471"/>
                  </a:cubicBezTo>
                  <a:cubicBezTo>
                    <a:pt x="171" y="1402"/>
                    <a:pt x="147" y="1331"/>
                    <a:pt x="130" y="1257"/>
                  </a:cubicBezTo>
                  <a:cubicBezTo>
                    <a:pt x="119" y="1206"/>
                    <a:pt x="112" y="1154"/>
                    <a:pt x="110" y="1102"/>
                  </a:cubicBezTo>
                  <a:cubicBezTo>
                    <a:pt x="108" y="1055"/>
                    <a:pt x="109" y="1007"/>
                    <a:pt x="114" y="960"/>
                  </a:cubicBezTo>
                  <a:cubicBezTo>
                    <a:pt x="117" y="928"/>
                    <a:pt x="122" y="898"/>
                    <a:pt x="128" y="867"/>
                  </a:cubicBezTo>
                  <a:cubicBezTo>
                    <a:pt x="132" y="848"/>
                    <a:pt x="137" y="830"/>
                    <a:pt x="140" y="812"/>
                  </a:cubicBezTo>
                  <a:cubicBezTo>
                    <a:pt x="140" y="811"/>
                    <a:pt x="140" y="810"/>
                    <a:pt x="140" y="809"/>
                  </a:cubicBezTo>
                  <a:cubicBezTo>
                    <a:pt x="142" y="806"/>
                    <a:pt x="141" y="801"/>
                    <a:pt x="143" y="796"/>
                  </a:cubicBezTo>
                  <a:cubicBezTo>
                    <a:pt x="147" y="784"/>
                    <a:pt x="150" y="772"/>
                    <a:pt x="154" y="759"/>
                  </a:cubicBezTo>
                  <a:cubicBezTo>
                    <a:pt x="154" y="759"/>
                    <a:pt x="155" y="759"/>
                    <a:pt x="155" y="758"/>
                  </a:cubicBezTo>
                  <a:cubicBezTo>
                    <a:pt x="158" y="756"/>
                    <a:pt x="159" y="753"/>
                    <a:pt x="160" y="750"/>
                  </a:cubicBezTo>
                  <a:cubicBezTo>
                    <a:pt x="173" y="711"/>
                    <a:pt x="189" y="673"/>
                    <a:pt x="207" y="636"/>
                  </a:cubicBezTo>
                  <a:cubicBezTo>
                    <a:pt x="226" y="598"/>
                    <a:pt x="247" y="562"/>
                    <a:pt x="271" y="527"/>
                  </a:cubicBezTo>
                  <a:cubicBezTo>
                    <a:pt x="293" y="493"/>
                    <a:pt x="319" y="461"/>
                    <a:pt x="346" y="430"/>
                  </a:cubicBezTo>
                  <a:cubicBezTo>
                    <a:pt x="375" y="397"/>
                    <a:pt x="406" y="366"/>
                    <a:pt x="439" y="338"/>
                  </a:cubicBezTo>
                  <a:cubicBezTo>
                    <a:pt x="484" y="300"/>
                    <a:pt x="531" y="266"/>
                    <a:pt x="582" y="237"/>
                  </a:cubicBezTo>
                  <a:cubicBezTo>
                    <a:pt x="625" y="212"/>
                    <a:pt x="671" y="190"/>
                    <a:pt x="718" y="172"/>
                  </a:cubicBezTo>
                  <a:cubicBezTo>
                    <a:pt x="729" y="167"/>
                    <a:pt x="742" y="165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5" y="159"/>
                    <a:pt x="757" y="158"/>
                    <a:pt x="760" y="157"/>
                  </a:cubicBezTo>
                  <a:cubicBezTo>
                    <a:pt x="775" y="153"/>
                    <a:pt x="790" y="147"/>
                    <a:pt x="805" y="143"/>
                  </a:cubicBezTo>
                  <a:cubicBezTo>
                    <a:pt x="807" y="143"/>
                    <a:pt x="809" y="143"/>
                    <a:pt x="810" y="141"/>
                  </a:cubicBezTo>
                  <a:cubicBezTo>
                    <a:pt x="810" y="141"/>
                    <a:pt x="811" y="141"/>
                    <a:pt x="811" y="141"/>
                  </a:cubicBezTo>
                  <a:cubicBezTo>
                    <a:pt x="820" y="141"/>
                    <a:pt x="827" y="137"/>
                    <a:pt x="836" y="135"/>
                  </a:cubicBezTo>
                  <a:cubicBezTo>
                    <a:pt x="893" y="122"/>
                    <a:pt x="951" y="113"/>
                    <a:pt x="1010" y="111"/>
                  </a:cubicBezTo>
                  <a:cubicBezTo>
                    <a:pt x="1057" y="109"/>
                    <a:pt x="1105" y="109"/>
                    <a:pt x="1152" y="115"/>
                  </a:cubicBezTo>
                  <a:cubicBezTo>
                    <a:pt x="1190" y="119"/>
                    <a:pt x="1228" y="125"/>
                    <a:pt x="1265" y="133"/>
                  </a:cubicBezTo>
                  <a:cubicBezTo>
                    <a:pt x="1317" y="145"/>
                    <a:pt x="1368" y="161"/>
                    <a:pt x="1417" y="182"/>
                  </a:cubicBezTo>
                  <a:cubicBezTo>
                    <a:pt x="1467" y="202"/>
                    <a:pt x="1514" y="227"/>
                    <a:pt x="1560" y="255"/>
                  </a:cubicBezTo>
                  <a:cubicBezTo>
                    <a:pt x="1614" y="289"/>
                    <a:pt x="1664" y="329"/>
                    <a:pt x="1710" y="373"/>
                  </a:cubicBezTo>
                  <a:cubicBezTo>
                    <a:pt x="1751" y="411"/>
                    <a:pt x="1788" y="454"/>
                    <a:pt x="1821" y="500"/>
                  </a:cubicBezTo>
                  <a:cubicBezTo>
                    <a:pt x="1846" y="535"/>
                    <a:pt x="1870" y="572"/>
                    <a:pt x="1890" y="610"/>
                  </a:cubicBezTo>
                  <a:cubicBezTo>
                    <a:pt x="1924" y="673"/>
                    <a:pt x="1951" y="739"/>
                    <a:pt x="1969" y="808"/>
                  </a:cubicBezTo>
                  <a:cubicBezTo>
                    <a:pt x="1987" y="875"/>
                    <a:pt x="1999" y="944"/>
                    <a:pt x="2001" y="1013"/>
                  </a:cubicBezTo>
                  <a:cubicBezTo>
                    <a:pt x="2003" y="1061"/>
                    <a:pt x="2002" y="1110"/>
                    <a:pt x="1997" y="1158"/>
                  </a:cubicBezTo>
                  <a:cubicBezTo>
                    <a:pt x="1990" y="1217"/>
                    <a:pt x="1978" y="1276"/>
                    <a:pt x="1961" y="1334"/>
                  </a:cubicBezTo>
                  <a:cubicBezTo>
                    <a:pt x="1956" y="1350"/>
                    <a:pt x="1950" y="1366"/>
                    <a:pt x="1945" y="1383"/>
                  </a:cubicBezTo>
                  <a:cubicBezTo>
                    <a:pt x="1945" y="1383"/>
                    <a:pt x="1945" y="1383"/>
                    <a:pt x="1945" y="1384"/>
                  </a:cubicBezTo>
                  <a:cubicBezTo>
                    <a:pt x="1944" y="1384"/>
                    <a:pt x="1944" y="1385"/>
                    <a:pt x="1944" y="1386"/>
                  </a:cubicBezTo>
                  <a:cubicBezTo>
                    <a:pt x="1941" y="1393"/>
                    <a:pt x="1938" y="1400"/>
                    <a:pt x="1935" y="1408"/>
                  </a:cubicBezTo>
                  <a:cubicBezTo>
                    <a:pt x="1934" y="1409"/>
                    <a:pt x="1933" y="1411"/>
                    <a:pt x="1934" y="1412"/>
                  </a:cubicBezTo>
                  <a:cubicBezTo>
                    <a:pt x="1934" y="1412"/>
                    <a:pt x="1934" y="1412"/>
                    <a:pt x="1934" y="1412"/>
                  </a:cubicBezTo>
                  <a:cubicBezTo>
                    <a:pt x="1931" y="1416"/>
                    <a:pt x="1929" y="1421"/>
                    <a:pt x="1927" y="1425"/>
                  </a:cubicBezTo>
                  <a:close/>
                </a:path>
              </a:pathLst>
            </a:custGeom>
            <a:solidFill>
              <a:srgbClr val="239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89F9C9F3-5063-A911-8C71-92000C4AAF85}"/>
                </a:ext>
              </a:extLst>
            </p:cNvPr>
            <p:cNvGrpSpPr/>
            <p:nvPr/>
          </p:nvGrpSpPr>
          <p:grpSpPr>
            <a:xfrm>
              <a:off x="4206875" y="3287713"/>
              <a:ext cx="1147763" cy="1006474"/>
              <a:chOff x="4206875" y="3287713"/>
              <a:chExt cx="1147763" cy="1006474"/>
            </a:xfrm>
          </p:grpSpPr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6DB39DF4-9A5B-AFC3-39EA-87F7D88BCB7D}"/>
                  </a:ext>
                </a:extLst>
              </p:cNvPr>
              <p:cNvSpPr/>
              <p:nvPr/>
            </p:nvSpPr>
            <p:spPr bwMode="auto">
              <a:xfrm>
                <a:off x="4206875" y="3287713"/>
                <a:ext cx="966788" cy="1000125"/>
              </a:xfrm>
              <a:custGeom>
                <a:avLst/>
                <a:gdLst>
                  <a:gd name="T0" fmla="*/ 888 w 1019"/>
                  <a:gd name="T1" fmla="*/ 759 h 1053"/>
                  <a:gd name="T2" fmla="*/ 328 w 1019"/>
                  <a:gd name="T3" fmla="*/ 759 h 1053"/>
                  <a:gd name="T4" fmla="*/ 109 w 1019"/>
                  <a:gd name="T5" fmla="*/ 759 h 1053"/>
                  <a:gd name="T6" fmla="*/ 59 w 1019"/>
                  <a:gd name="T7" fmla="*/ 712 h 1053"/>
                  <a:gd name="T8" fmla="*/ 59 w 1019"/>
                  <a:gd name="T9" fmla="*/ 451 h 1053"/>
                  <a:gd name="T10" fmla="*/ 59 w 1019"/>
                  <a:gd name="T11" fmla="*/ 155 h 1053"/>
                  <a:gd name="T12" fmla="*/ 59 w 1019"/>
                  <a:gd name="T13" fmla="*/ 107 h 1053"/>
                  <a:gd name="T14" fmla="*/ 110 w 1019"/>
                  <a:gd name="T15" fmla="*/ 58 h 1053"/>
                  <a:gd name="T16" fmla="*/ 167 w 1019"/>
                  <a:gd name="T17" fmla="*/ 59 h 1053"/>
                  <a:gd name="T18" fmla="*/ 732 w 1019"/>
                  <a:gd name="T19" fmla="*/ 59 h 1053"/>
                  <a:gd name="T20" fmla="*/ 887 w 1019"/>
                  <a:gd name="T21" fmla="*/ 58 h 1053"/>
                  <a:gd name="T22" fmla="*/ 924 w 1019"/>
                  <a:gd name="T23" fmla="*/ 58 h 1053"/>
                  <a:gd name="T24" fmla="*/ 963 w 1019"/>
                  <a:gd name="T25" fmla="*/ 80 h 1053"/>
                  <a:gd name="T26" fmla="*/ 967 w 1019"/>
                  <a:gd name="T27" fmla="*/ 82 h 1053"/>
                  <a:gd name="T28" fmla="*/ 1019 w 1019"/>
                  <a:gd name="T29" fmla="*/ 65 h 1053"/>
                  <a:gd name="T30" fmla="*/ 923 w 1019"/>
                  <a:gd name="T31" fmla="*/ 0 h 1053"/>
                  <a:gd name="T32" fmla="*/ 505 w 1019"/>
                  <a:gd name="T33" fmla="*/ 0 h 1053"/>
                  <a:gd name="T34" fmla="*/ 142 w 1019"/>
                  <a:gd name="T35" fmla="*/ 0 h 1053"/>
                  <a:gd name="T36" fmla="*/ 101 w 1019"/>
                  <a:gd name="T37" fmla="*/ 1 h 1053"/>
                  <a:gd name="T38" fmla="*/ 25 w 1019"/>
                  <a:gd name="T39" fmla="*/ 38 h 1053"/>
                  <a:gd name="T40" fmla="*/ 1 w 1019"/>
                  <a:gd name="T41" fmla="*/ 115 h 1053"/>
                  <a:gd name="T42" fmla="*/ 1 w 1019"/>
                  <a:gd name="T43" fmla="*/ 713 h 1053"/>
                  <a:gd name="T44" fmla="*/ 92 w 1019"/>
                  <a:gd name="T45" fmla="*/ 816 h 1053"/>
                  <a:gd name="T46" fmla="*/ 227 w 1019"/>
                  <a:gd name="T47" fmla="*/ 818 h 1053"/>
                  <a:gd name="T48" fmla="*/ 227 w 1019"/>
                  <a:gd name="T49" fmla="*/ 818 h 1053"/>
                  <a:gd name="T50" fmla="*/ 227 w 1019"/>
                  <a:gd name="T51" fmla="*/ 818 h 1053"/>
                  <a:gd name="T52" fmla="*/ 241 w 1019"/>
                  <a:gd name="T53" fmla="*/ 818 h 1053"/>
                  <a:gd name="T54" fmla="*/ 366 w 1019"/>
                  <a:gd name="T55" fmla="*/ 818 h 1053"/>
                  <a:gd name="T56" fmla="*/ 387 w 1019"/>
                  <a:gd name="T57" fmla="*/ 818 h 1053"/>
                  <a:gd name="T58" fmla="*/ 472 w 1019"/>
                  <a:gd name="T59" fmla="*/ 818 h 1053"/>
                  <a:gd name="T60" fmla="*/ 466 w 1019"/>
                  <a:gd name="T61" fmla="*/ 824 h 1053"/>
                  <a:gd name="T62" fmla="*/ 291 w 1019"/>
                  <a:gd name="T63" fmla="*/ 1000 h 1053"/>
                  <a:gd name="T64" fmla="*/ 283 w 1019"/>
                  <a:gd name="T65" fmla="*/ 1012 h 1053"/>
                  <a:gd name="T66" fmla="*/ 297 w 1019"/>
                  <a:gd name="T67" fmla="*/ 1046 h 1053"/>
                  <a:gd name="T68" fmla="*/ 332 w 1019"/>
                  <a:gd name="T69" fmla="*/ 1041 h 1053"/>
                  <a:gd name="T70" fmla="*/ 431 w 1019"/>
                  <a:gd name="T71" fmla="*/ 942 h 1053"/>
                  <a:gd name="T72" fmla="*/ 504 w 1019"/>
                  <a:gd name="T73" fmla="*/ 869 h 1053"/>
                  <a:gd name="T74" fmla="*/ 504 w 1019"/>
                  <a:gd name="T75" fmla="*/ 882 h 1053"/>
                  <a:gd name="T76" fmla="*/ 504 w 1019"/>
                  <a:gd name="T77" fmla="*/ 1019 h 1053"/>
                  <a:gd name="T78" fmla="*/ 510 w 1019"/>
                  <a:gd name="T79" fmla="*/ 1039 h 1053"/>
                  <a:gd name="T80" fmla="*/ 545 w 1019"/>
                  <a:gd name="T81" fmla="*/ 1048 h 1053"/>
                  <a:gd name="T82" fmla="*/ 563 w 1019"/>
                  <a:gd name="T83" fmla="*/ 1020 h 1053"/>
                  <a:gd name="T84" fmla="*/ 563 w 1019"/>
                  <a:gd name="T85" fmla="*/ 877 h 1053"/>
                  <a:gd name="T86" fmla="*/ 565 w 1019"/>
                  <a:gd name="T87" fmla="*/ 871 h 1053"/>
                  <a:gd name="T88" fmla="*/ 573 w 1019"/>
                  <a:gd name="T89" fmla="*/ 878 h 1053"/>
                  <a:gd name="T90" fmla="*/ 734 w 1019"/>
                  <a:gd name="T91" fmla="*/ 1040 h 1053"/>
                  <a:gd name="T92" fmla="*/ 767 w 1019"/>
                  <a:gd name="T93" fmla="*/ 1048 h 1053"/>
                  <a:gd name="T94" fmla="*/ 786 w 1019"/>
                  <a:gd name="T95" fmla="*/ 1018 h 1053"/>
                  <a:gd name="T96" fmla="*/ 773 w 1019"/>
                  <a:gd name="T97" fmla="*/ 995 h 1053"/>
                  <a:gd name="T98" fmla="*/ 616 w 1019"/>
                  <a:gd name="T99" fmla="*/ 839 h 1053"/>
                  <a:gd name="T100" fmla="*/ 597 w 1019"/>
                  <a:gd name="T101" fmla="*/ 818 h 1053"/>
                  <a:gd name="T102" fmla="*/ 605 w 1019"/>
                  <a:gd name="T103" fmla="*/ 818 h 1053"/>
                  <a:gd name="T104" fmla="*/ 890 w 1019"/>
                  <a:gd name="T105" fmla="*/ 818 h 1053"/>
                  <a:gd name="T106" fmla="*/ 899 w 1019"/>
                  <a:gd name="T107" fmla="*/ 810 h 1053"/>
                  <a:gd name="T108" fmla="*/ 899 w 1019"/>
                  <a:gd name="T109" fmla="*/ 769 h 1053"/>
                  <a:gd name="T110" fmla="*/ 888 w 1019"/>
                  <a:gd name="T111" fmla="*/ 759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9" h="1053">
                    <a:moveTo>
                      <a:pt x="888" y="759"/>
                    </a:moveTo>
                    <a:cubicBezTo>
                      <a:pt x="701" y="759"/>
                      <a:pt x="514" y="759"/>
                      <a:pt x="328" y="759"/>
                    </a:cubicBezTo>
                    <a:cubicBezTo>
                      <a:pt x="255" y="759"/>
                      <a:pt x="182" y="759"/>
                      <a:pt x="109" y="759"/>
                    </a:cubicBezTo>
                    <a:cubicBezTo>
                      <a:pt x="82" y="759"/>
                      <a:pt x="59" y="738"/>
                      <a:pt x="59" y="712"/>
                    </a:cubicBezTo>
                    <a:cubicBezTo>
                      <a:pt x="59" y="625"/>
                      <a:pt x="59" y="538"/>
                      <a:pt x="59" y="451"/>
                    </a:cubicBezTo>
                    <a:cubicBezTo>
                      <a:pt x="59" y="353"/>
                      <a:pt x="59" y="254"/>
                      <a:pt x="59" y="155"/>
                    </a:cubicBezTo>
                    <a:cubicBezTo>
                      <a:pt x="59" y="139"/>
                      <a:pt x="58" y="123"/>
                      <a:pt x="59" y="107"/>
                    </a:cubicBezTo>
                    <a:cubicBezTo>
                      <a:pt x="63" y="77"/>
                      <a:pt x="79" y="61"/>
                      <a:pt x="110" y="58"/>
                    </a:cubicBezTo>
                    <a:cubicBezTo>
                      <a:pt x="129" y="57"/>
                      <a:pt x="148" y="59"/>
                      <a:pt x="167" y="59"/>
                    </a:cubicBezTo>
                    <a:cubicBezTo>
                      <a:pt x="355" y="59"/>
                      <a:pt x="543" y="59"/>
                      <a:pt x="732" y="59"/>
                    </a:cubicBezTo>
                    <a:cubicBezTo>
                      <a:pt x="784" y="59"/>
                      <a:pt x="836" y="58"/>
                      <a:pt x="887" y="58"/>
                    </a:cubicBezTo>
                    <a:cubicBezTo>
                      <a:pt x="900" y="58"/>
                      <a:pt x="912" y="57"/>
                      <a:pt x="924" y="58"/>
                    </a:cubicBezTo>
                    <a:cubicBezTo>
                      <a:pt x="940" y="60"/>
                      <a:pt x="954" y="65"/>
                      <a:pt x="963" y="80"/>
                    </a:cubicBezTo>
                    <a:cubicBezTo>
                      <a:pt x="964" y="82"/>
                      <a:pt x="965" y="83"/>
                      <a:pt x="967" y="82"/>
                    </a:cubicBezTo>
                    <a:cubicBezTo>
                      <a:pt x="983" y="73"/>
                      <a:pt x="1000" y="67"/>
                      <a:pt x="1019" y="65"/>
                    </a:cubicBezTo>
                    <a:cubicBezTo>
                      <a:pt x="1005" y="26"/>
                      <a:pt x="966" y="0"/>
                      <a:pt x="923" y="0"/>
                    </a:cubicBezTo>
                    <a:cubicBezTo>
                      <a:pt x="784" y="0"/>
                      <a:pt x="645" y="0"/>
                      <a:pt x="505" y="0"/>
                    </a:cubicBezTo>
                    <a:cubicBezTo>
                      <a:pt x="384" y="0"/>
                      <a:pt x="263" y="0"/>
                      <a:pt x="142" y="0"/>
                    </a:cubicBezTo>
                    <a:cubicBezTo>
                      <a:pt x="128" y="0"/>
                      <a:pt x="115" y="0"/>
                      <a:pt x="101" y="1"/>
                    </a:cubicBezTo>
                    <a:cubicBezTo>
                      <a:pt x="71" y="4"/>
                      <a:pt x="45" y="15"/>
                      <a:pt x="25" y="38"/>
                    </a:cubicBezTo>
                    <a:cubicBezTo>
                      <a:pt x="6" y="60"/>
                      <a:pt x="1" y="87"/>
                      <a:pt x="1" y="115"/>
                    </a:cubicBezTo>
                    <a:cubicBezTo>
                      <a:pt x="0" y="314"/>
                      <a:pt x="0" y="513"/>
                      <a:pt x="1" y="713"/>
                    </a:cubicBezTo>
                    <a:cubicBezTo>
                      <a:pt x="1" y="765"/>
                      <a:pt x="41" y="811"/>
                      <a:pt x="92" y="816"/>
                    </a:cubicBezTo>
                    <a:cubicBezTo>
                      <a:pt x="137" y="821"/>
                      <a:pt x="182" y="817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32" y="818"/>
                      <a:pt x="237" y="818"/>
                      <a:pt x="241" y="818"/>
                    </a:cubicBezTo>
                    <a:cubicBezTo>
                      <a:pt x="283" y="818"/>
                      <a:pt x="324" y="818"/>
                      <a:pt x="366" y="818"/>
                    </a:cubicBezTo>
                    <a:cubicBezTo>
                      <a:pt x="373" y="818"/>
                      <a:pt x="380" y="818"/>
                      <a:pt x="387" y="818"/>
                    </a:cubicBezTo>
                    <a:cubicBezTo>
                      <a:pt x="414" y="818"/>
                      <a:pt x="442" y="818"/>
                      <a:pt x="472" y="818"/>
                    </a:cubicBezTo>
                    <a:cubicBezTo>
                      <a:pt x="469" y="821"/>
                      <a:pt x="467" y="823"/>
                      <a:pt x="466" y="824"/>
                    </a:cubicBezTo>
                    <a:cubicBezTo>
                      <a:pt x="407" y="883"/>
                      <a:pt x="349" y="941"/>
                      <a:pt x="291" y="1000"/>
                    </a:cubicBezTo>
                    <a:cubicBezTo>
                      <a:pt x="287" y="1003"/>
                      <a:pt x="284" y="1007"/>
                      <a:pt x="283" y="1012"/>
                    </a:cubicBezTo>
                    <a:cubicBezTo>
                      <a:pt x="279" y="1025"/>
                      <a:pt x="285" y="1039"/>
                      <a:pt x="297" y="1046"/>
                    </a:cubicBezTo>
                    <a:cubicBezTo>
                      <a:pt x="309" y="1053"/>
                      <a:pt x="322" y="1052"/>
                      <a:pt x="332" y="1041"/>
                    </a:cubicBezTo>
                    <a:cubicBezTo>
                      <a:pt x="365" y="1008"/>
                      <a:pt x="398" y="975"/>
                      <a:pt x="431" y="942"/>
                    </a:cubicBezTo>
                    <a:cubicBezTo>
                      <a:pt x="455" y="918"/>
                      <a:pt x="479" y="894"/>
                      <a:pt x="504" y="869"/>
                    </a:cubicBezTo>
                    <a:cubicBezTo>
                      <a:pt x="504" y="875"/>
                      <a:pt x="504" y="878"/>
                      <a:pt x="504" y="882"/>
                    </a:cubicBezTo>
                    <a:cubicBezTo>
                      <a:pt x="504" y="927"/>
                      <a:pt x="504" y="973"/>
                      <a:pt x="504" y="1019"/>
                    </a:cubicBezTo>
                    <a:cubicBezTo>
                      <a:pt x="504" y="1026"/>
                      <a:pt x="505" y="1033"/>
                      <a:pt x="510" y="1039"/>
                    </a:cubicBezTo>
                    <a:cubicBezTo>
                      <a:pt x="518" y="1048"/>
                      <a:pt x="533" y="1052"/>
                      <a:pt x="545" y="1048"/>
                    </a:cubicBezTo>
                    <a:cubicBezTo>
                      <a:pt x="556" y="1044"/>
                      <a:pt x="563" y="1034"/>
                      <a:pt x="563" y="1020"/>
                    </a:cubicBezTo>
                    <a:cubicBezTo>
                      <a:pt x="563" y="973"/>
                      <a:pt x="563" y="925"/>
                      <a:pt x="563" y="877"/>
                    </a:cubicBezTo>
                    <a:cubicBezTo>
                      <a:pt x="563" y="875"/>
                      <a:pt x="562" y="873"/>
                      <a:pt x="565" y="871"/>
                    </a:cubicBezTo>
                    <a:cubicBezTo>
                      <a:pt x="567" y="873"/>
                      <a:pt x="570" y="876"/>
                      <a:pt x="573" y="878"/>
                    </a:cubicBezTo>
                    <a:cubicBezTo>
                      <a:pt x="626" y="932"/>
                      <a:pt x="680" y="986"/>
                      <a:pt x="734" y="1040"/>
                    </a:cubicBezTo>
                    <a:cubicBezTo>
                      <a:pt x="744" y="1050"/>
                      <a:pt x="756" y="1053"/>
                      <a:pt x="767" y="1048"/>
                    </a:cubicBezTo>
                    <a:cubicBezTo>
                      <a:pt x="779" y="1043"/>
                      <a:pt x="787" y="1030"/>
                      <a:pt x="786" y="1018"/>
                    </a:cubicBezTo>
                    <a:cubicBezTo>
                      <a:pt x="786" y="1008"/>
                      <a:pt x="779" y="1002"/>
                      <a:pt x="773" y="995"/>
                    </a:cubicBezTo>
                    <a:cubicBezTo>
                      <a:pt x="721" y="943"/>
                      <a:pt x="668" y="891"/>
                      <a:pt x="616" y="839"/>
                    </a:cubicBezTo>
                    <a:cubicBezTo>
                      <a:pt x="610" y="832"/>
                      <a:pt x="603" y="827"/>
                      <a:pt x="597" y="818"/>
                    </a:cubicBezTo>
                    <a:cubicBezTo>
                      <a:pt x="601" y="818"/>
                      <a:pt x="603" y="818"/>
                      <a:pt x="605" y="818"/>
                    </a:cubicBezTo>
                    <a:cubicBezTo>
                      <a:pt x="700" y="818"/>
                      <a:pt x="795" y="818"/>
                      <a:pt x="890" y="818"/>
                    </a:cubicBezTo>
                    <a:cubicBezTo>
                      <a:pt x="897" y="818"/>
                      <a:pt x="899" y="817"/>
                      <a:pt x="899" y="810"/>
                    </a:cubicBezTo>
                    <a:cubicBezTo>
                      <a:pt x="898" y="796"/>
                      <a:pt x="898" y="783"/>
                      <a:pt x="899" y="769"/>
                    </a:cubicBezTo>
                    <a:cubicBezTo>
                      <a:pt x="899" y="760"/>
                      <a:pt x="896" y="759"/>
                      <a:pt x="888" y="75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7632E09F-AFD6-BD7E-68D8-C3F533BD2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0600" y="3549650"/>
                <a:ext cx="554038" cy="744537"/>
              </a:xfrm>
              <a:custGeom>
                <a:avLst/>
                <a:gdLst>
                  <a:gd name="T0" fmla="*/ 583 w 583"/>
                  <a:gd name="T1" fmla="*/ 107 h 783"/>
                  <a:gd name="T2" fmla="*/ 577 w 583"/>
                  <a:gd name="T3" fmla="*/ 71 h 783"/>
                  <a:gd name="T4" fmla="*/ 486 w 583"/>
                  <a:gd name="T5" fmla="*/ 2 h 783"/>
                  <a:gd name="T6" fmla="*/ 400 w 583"/>
                  <a:gd name="T7" fmla="*/ 2 h 783"/>
                  <a:gd name="T8" fmla="*/ 332 w 583"/>
                  <a:gd name="T9" fmla="*/ 2 h 783"/>
                  <a:gd name="T10" fmla="*/ 307 w 583"/>
                  <a:gd name="T11" fmla="*/ 2 h 783"/>
                  <a:gd name="T12" fmla="*/ 265 w 583"/>
                  <a:gd name="T13" fmla="*/ 2 h 783"/>
                  <a:gd name="T14" fmla="*/ 249 w 583"/>
                  <a:gd name="T15" fmla="*/ 2 h 783"/>
                  <a:gd name="T16" fmla="*/ 249 w 583"/>
                  <a:gd name="T17" fmla="*/ 2 h 783"/>
                  <a:gd name="T18" fmla="*/ 249 w 583"/>
                  <a:gd name="T19" fmla="*/ 2 h 783"/>
                  <a:gd name="T20" fmla="*/ 241 w 583"/>
                  <a:gd name="T21" fmla="*/ 2 h 783"/>
                  <a:gd name="T22" fmla="*/ 102 w 583"/>
                  <a:gd name="T23" fmla="*/ 2 h 783"/>
                  <a:gd name="T24" fmla="*/ 32 w 583"/>
                  <a:gd name="T25" fmla="*/ 2 h 783"/>
                  <a:gd name="T26" fmla="*/ 0 w 583"/>
                  <a:gd name="T27" fmla="*/ 34 h 783"/>
                  <a:gd name="T28" fmla="*/ 37 w 583"/>
                  <a:gd name="T29" fmla="*/ 66 h 783"/>
                  <a:gd name="T30" fmla="*/ 292 w 583"/>
                  <a:gd name="T31" fmla="*/ 66 h 783"/>
                  <a:gd name="T32" fmla="*/ 306 w 583"/>
                  <a:gd name="T33" fmla="*/ 71 h 783"/>
                  <a:gd name="T34" fmla="*/ 306 w 583"/>
                  <a:gd name="T35" fmla="*/ 78 h 783"/>
                  <a:gd name="T36" fmla="*/ 306 w 583"/>
                  <a:gd name="T37" fmla="*/ 544 h 783"/>
                  <a:gd name="T38" fmla="*/ 306 w 583"/>
                  <a:gd name="T39" fmla="*/ 733 h 783"/>
                  <a:gd name="T40" fmla="*/ 307 w 583"/>
                  <a:gd name="T41" fmla="*/ 740 h 783"/>
                  <a:gd name="T42" fmla="*/ 307 w 583"/>
                  <a:gd name="T43" fmla="*/ 740 h 783"/>
                  <a:gd name="T44" fmla="*/ 349 w 583"/>
                  <a:gd name="T45" fmla="*/ 779 h 783"/>
                  <a:gd name="T46" fmla="*/ 392 w 583"/>
                  <a:gd name="T47" fmla="*/ 742 h 783"/>
                  <a:gd name="T48" fmla="*/ 394 w 583"/>
                  <a:gd name="T49" fmla="*/ 730 h 783"/>
                  <a:gd name="T50" fmla="*/ 394 w 583"/>
                  <a:gd name="T51" fmla="*/ 376 h 783"/>
                  <a:gd name="T52" fmla="*/ 406 w 583"/>
                  <a:gd name="T53" fmla="*/ 371 h 783"/>
                  <a:gd name="T54" fmla="*/ 413 w 583"/>
                  <a:gd name="T55" fmla="*/ 384 h 783"/>
                  <a:gd name="T56" fmla="*/ 413 w 583"/>
                  <a:gd name="T57" fmla="*/ 731 h 783"/>
                  <a:gd name="T58" fmla="*/ 413 w 583"/>
                  <a:gd name="T59" fmla="*/ 741 h 783"/>
                  <a:gd name="T60" fmla="*/ 464 w 583"/>
                  <a:gd name="T61" fmla="*/ 778 h 783"/>
                  <a:gd name="T62" fmla="*/ 499 w 583"/>
                  <a:gd name="T63" fmla="*/ 731 h 783"/>
                  <a:gd name="T64" fmla="*/ 499 w 583"/>
                  <a:gd name="T65" fmla="*/ 377 h 783"/>
                  <a:gd name="T66" fmla="*/ 499 w 583"/>
                  <a:gd name="T67" fmla="*/ 157 h 783"/>
                  <a:gd name="T68" fmla="*/ 499 w 583"/>
                  <a:gd name="T69" fmla="*/ 115 h 783"/>
                  <a:gd name="T70" fmla="*/ 509 w 583"/>
                  <a:gd name="T71" fmla="*/ 105 h 783"/>
                  <a:gd name="T72" fmla="*/ 518 w 583"/>
                  <a:gd name="T73" fmla="*/ 115 h 783"/>
                  <a:gd name="T74" fmla="*/ 518 w 583"/>
                  <a:gd name="T75" fmla="*/ 120 h 783"/>
                  <a:gd name="T76" fmla="*/ 518 w 583"/>
                  <a:gd name="T77" fmla="*/ 328 h 783"/>
                  <a:gd name="T78" fmla="*/ 519 w 583"/>
                  <a:gd name="T79" fmla="*/ 359 h 783"/>
                  <a:gd name="T80" fmla="*/ 566 w 583"/>
                  <a:gd name="T81" fmla="*/ 387 h 783"/>
                  <a:gd name="T82" fmla="*/ 583 w 583"/>
                  <a:gd name="T83" fmla="*/ 354 h 783"/>
                  <a:gd name="T84" fmla="*/ 583 w 583"/>
                  <a:gd name="T85" fmla="*/ 107 h 783"/>
                  <a:gd name="T86" fmla="*/ 392 w 583"/>
                  <a:gd name="T87" fmla="*/ 487 h 783"/>
                  <a:gd name="T88" fmla="*/ 392 w 583"/>
                  <a:gd name="T89" fmla="*/ 488 h 783"/>
                  <a:gd name="T90" fmla="*/ 392 w 583"/>
                  <a:gd name="T91" fmla="*/ 488 h 783"/>
                  <a:gd name="T92" fmla="*/ 392 w 583"/>
                  <a:gd name="T93" fmla="*/ 48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3" h="783">
                    <a:moveTo>
                      <a:pt x="583" y="107"/>
                    </a:moveTo>
                    <a:cubicBezTo>
                      <a:pt x="583" y="95"/>
                      <a:pt x="581" y="82"/>
                      <a:pt x="577" y="71"/>
                    </a:cubicBezTo>
                    <a:cubicBezTo>
                      <a:pt x="564" y="30"/>
                      <a:pt x="532" y="0"/>
                      <a:pt x="486" y="2"/>
                    </a:cubicBezTo>
                    <a:cubicBezTo>
                      <a:pt x="457" y="2"/>
                      <a:pt x="428" y="2"/>
                      <a:pt x="400" y="2"/>
                    </a:cubicBezTo>
                    <a:cubicBezTo>
                      <a:pt x="377" y="2"/>
                      <a:pt x="354" y="2"/>
                      <a:pt x="332" y="2"/>
                    </a:cubicBezTo>
                    <a:cubicBezTo>
                      <a:pt x="324" y="1"/>
                      <a:pt x="315" y="1"/>
                      <a:pt x="307" y="2"/>
                    </a:cubicBezTo>
                    <a:cubicBezTo>
                      <a:pt x="293" y="2"/>
                      <a:pt x="279" y="2"/>
                      <a:pt x="265" y="2"/>
                    </a:cubicBezTo>
                    <a:cubicBezTo>
                      <a:pt x="259" y="0"/>
                      <a:pt x="254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6" y="2"/>
                      <a:pt x="243" y="2"/>
                      <a:pt x="241" y="2"/>
                    </a:cubicBezTo>
                    <a:cubicBezTo>
                      <a:pt x="195" y="2"/>
                      <a:pt x="148" y="2"/>
                      <a:pt x="102" y="2"/>
                    </a:cubicBezTo>
                    <a:cubicBezTo>
                      <a:pt x="79" y="2"/>
                      <a:pt x="56" y="2"/>
                      <a:pt x="32" y="2"/>
                    </a:cubicBezTo>
                    <a:cubicBezTo>
                      <a:pt x="13" y="2"/>
                      <a:pt x="0" y="16"/>
                      <a:pt x="0" y="34"/>
                    </a:cubicBezTo>
                    <a:cubicBezTo>
                      <a:pt x="1" y="53"/>
                      <a:pt x="15" y="66"/>
                      <a:pt x="37" y="66"/>
                    </a:cubicBezTo>
                    <a:cubicBezTo>
                      <a:pt x="122" y="66"/>
                      <a:pt x="207" y="66"/>
                      <a:pt x="292" y="66"/>
                    </a:cubicBezTo>
                    <a:cubicBezTo>
                      <a:pt x="297" y="66"/>
                      <a:pt x="302" y="66"/>
                      <a:pt x="306" y="71"/>
                    </a:cubicBezTo>
                    <a:cubicBezTo>
                      <a:pt x="306" y="73"/>
                      <a:pt x="306" y="75"/>
                      <a:pt x="306" y="78"/>
                    </a:cubicBezTo>
                    <a:cubicBezTo>
                      <a:pt x="306" y="233"/>
                      <a:pt x="306" y="389"/>
                      <a:pt x="306" y="544"/>
                    </a:cubicBezTo>
                    <a:cubicBezTo>
                      <a:pt x="306" y="607"/>
                      <a:pt x="306" y="670"/>
                      <a:pt x="306" y="733"/>
                    </a:cubicBezTo>
                    <a:cubicBezTo>
                      <a:pt x="306" y="736"/>
                      <a:pt x="305" y="738"/>
                      <a:pt x="307" y="740"/>
                    </a:cubicBezTo>
                    <a:cubicBezTo>
                      <a:pt x="307" y="740"/>
                      <a:pt x="307" y="740"/>
                      <a:pt x="307" y="740"/>
                    </a:cubicBezTo>
                    <a:cubicBezTo>
                      <a:pt x="309" y="762"/>
                      <a:pt x="327" y="779"/>
                      <a:pt x="349" y="779"/>
                    </a:cubicBezTo>
                    <a:cubicBezTo>
                      <a:pt x="371" y="780"/>
                      <a:pt x="390" y="763"/>
                      <a:pt x="392" y="742"/>
                    </a:cubicBezTo>
                    <a:cubicBezTo>
                      <a:pt x="395" y="738"/>
                      <a:pt x="394" y="734"/>
                      <a:pt x="394" y="730"/>
                    </a:cubicBezTo>
                    <a:cubicBezTo>
                      <a:pt x="394" y="612"/>
                      <a:pt x="394" y="494"/>
                      <a:pt x="394" y="376"/>
                    </a:cubicBezTo>
                    <a:cubicBezTo>
                      <a:pt x="397" y="371"/>
                      <a:pt x="401" y="369"/>
                      <a:pt x="406" y="371"/>
                    </a:cubicBezTo>
                    <a:cubicBezTo>
                      <a:pt x="413" y="373"/>
                      <a:pt x="413" y="379"/>
                      <a:pt x="413" y="384"/>
                    </a:cubicBezTo>
                    <a:cubicBezTo>
                      <a:pt x="413" y="500"/>
                      <a:pt x="413" y="615"/>
                      <a:pt x="413" y="731"/>
                    </a:cubicBezTo>
                    <a:cubicBezTo>
                      <a:pt x="413" y="734"/>
                      <a:pt x="413" y="738"/>
                      <a:pt x="413" y="741"/>
                    </a:cubicBezTo>
                    <a:cubicBezTo>
                      <a:pt x="415" y="765"/>
                      <a:pt x="440" y="783"/>
                      <a:pt x="464" y="778"/>
                    </a:cubicBezTo>
                    <a:cubicBezTo>
                      <a:pt x="487" y="773"/>
                      <a:pt x="499" y="757"/>
                      <a:pt x="499" y="731"/>
                    </a:cubicBezTo>
                    <a:cubicBezTo>
                      <a:pt x="499" y="613"/>
                      <a:pt x="499" y="495"/>
                      <a:pt x="499" y="377"/>
                    </a:cubicBezTo>
                    <a:cubicBezTo>
                      <a:pt x="499" y="304"/>
                      <a:pt x="499" y="230"/>
                      <a:pt x="499" y="157"/>
                    </a:cubicBezTo>
                    <a:cubicBezTo>
                      <a:pt x="499" y="143"/>
                      <a:pt x="499" y="129"/>
                      <a:pt x="499" y="115"/>
                    </a:cubicBezTo>
                    <a:cubicBezTo>
                      <a:pt x="499" y="109"/>
                      <a:pt x="503" y="105"/>
                      <a:pt x="509" y="105"/>
                    </a:cubicBezTo>
                    <a:cubicBezTo>
                      <a:pt x="515" y="105"/>
                      <a:pt x="518" y="108"/>
                      <a:pt x="518" y="115"/>
                    </a:cubicBezTo>
                    <a:cubicBezTo>
                      <a:pt x="518" y="116"/>
                      <a:pt x="518" y="118"/>
                      <a:pt x="518" y="120"/>
                    </a:cubicBezTo>
                    <a:cubicBezTo>
                      <a:pt x="518" y="189"/>
                      <a:pt x="518" y="259"/>
                      <a:pt x="518" y="328"/>
                    </a:cubicBezTo>
                    <a:cubicBezTo>
                      <a:pt x="518" y="339"/>
                      <a:pt x="518" y="349"/>
                      <a:pt x="519" y="359"/>
                    </a:cubicBezTo>
                    <a:cubicBezTo>
                      <a:pt x="520" y="383"/>
                      <a:pt x="544" y="398"/>
                      <a:pt x="566" y="387"/>
                    </a:cubicBezTo>
                    <a:cubicBezTo>
                      <a:pt x="579" y="380"/>
                      <a:pt x="583" y="369"/>
                      <a:pt x="583" y="354"/>
                    </a:cubicBezTo>
                    <a:cubicBezTo>
                      <a:pt x="583" y="272"/>
                      <a:pt x="583" y="190"/>
                      <a:pt x="583" y="107"/>
                    </a:cubicBezTo>
                    <a:close/>
                    <a:moveTo>
                      <a:pt x="392" y="487"/>
                    </a:move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7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45C73A66-B6C7-BC1D-6942-09DDB61FA840}"/>
                  </a:ext>
                </a:extLst>
              </p:cNvPr>
              <p:cNvSpPr/>
              <p:nvPr/>
            </p:nvSpPr>
            <p:spPr bwMode="auto">
              <a:xfrm>
                <a:off x="4384675" y="3563938"/>
                <a:ext cx="311150" cy="411162"/>
              </a:xfrm>
              <a:custGeom>
                <a:avLst/>
                <a:gdLst>
                  <a:gd name="T0" fmla="*/ 102 w 328"/>
                  <a:gd name="T1" fmla="*/ 401 h 433"/>
                  <a:gd name="T2" fmla="*/ 266 w 328"/>
                  <a:gd name="T3" fmla="*/ 400 h 433"/>
                  <a:gd name="T4" fmla="*/ 275 w 328"/>
                  <a:gd name="T5" fmla="*/ 407 h 433"/>
                  <a:gd name="T6" fmla="*/ 304 w 328"/>
                  <a:gd name="T7" fmla="*/ 432 h 433"/>
                  <a:gd name="T8" fmla="*/ 328 w 328"/>
                  <a:gd name="T9" fmla="*/ 402 h 433"/>
                  <a:gd name="T10" fmla="*/ 307 w 328"/>
                  <a:gd name="T11" fmla="*/ 329 h 433"/>
                  <a:gd name="T12" fmla="*/ 231 w 328"/>
                  <a:gd name="T13" fmla="*/ 260 h 433"/>
                  <a:gd name="T14" fmla="*/ 142 w 328"/>
                  <a:gd name="T15" fmla="*/ 215 h 433"/>
                  <a:gd name="T16" fmla="*/ 99 w 328"/>
                  <a:gd name="T17" fmla="*/ 187 h 433"/>
                  <a:gd name="T18" fmla="*/ 156 w 328"/>
                  <a:gd name="T19" fmla="*/ 187 h 433"/>
                  <a:gd name="T20" fmla="*/ 206 w 328"/>
                  <a:gd name="T21" fmla="*/ 173 h 433"/>
                  <a:gd name="T22" fmla="*/ 217 w 328"/>
                  <a:gd name="T23" fmla="*/ 165 h 433"/>
                  <a:gd name="T24" fmla="*/ 220 w 328"/>
                  <a:gd name="T25" fmla="*/ 160 h 433"/>
                  <a:gd name="T26" fmla="*/ 89 w 328"/>
                  <a:gd name="T27" fmla="*/ 160 h 433"/>
                  <a:gd name="T28" fmla="*/ 64 w 328"/>
                  <a:gd name="T29" fmla="*/ 142 h 433"/>
                  <a:gd name="T30" fmla="*/ 71 w 328"/>
                  <a:gd name="T31" fmla="*/ 134 h 433"/>
                  <a:gd name="T32" fmla="*/ 232 w 328"/>
                  <a:gd name="T33" fmla="*/ 134 h 433"/>
                  <a:gd name="T34" fmla="*/ 244 w 328"/>
                  <a:gd name="T35" fmla="*/ 123 h 433"/>
                  <a:gd name="T36" fmla="*/ 244 w 328"/>
                  <a:gd name="T37" fmla="*/ 118 h 433"/>
                  <a:gd name="T38" fmla="*/ 234 w 328"/>
                  <a:gd name="T39" fmla="*/ 107 h 433"/>
                  <a:gd name="T40" fmla="*/ 146 w 328"/>
                  <a:gd name="T41" fmla="*/ 107 h 433"/>
                  <a:gd name="T42" fmla="*/ 69 w 328"/>
                  <a:gd name="T43" fmla="*/ 107 h 433"/>
                  <a:gd name="T44" fmla="*/ 63 w 328"/>
                  <a:gd name="T45" fmla="*/ 104 h 433"/>
                  <a:gd name="T46" fmla="*/ 85 w 328"/>
                  <a:gd name="T47" fmla="*/ 81 h 433"/>
                  <a:gd name="T48" fmla="*/ 218 w 328"/>
                  <a:gd name="T49" fmla="*/ 81 h 433"/>
                  <a:gd name="T50" fmla="*/ 166 w 328"/>
                  <a:gd name="T51" fmla="*/ 54 h 433"/>
                  <a:gd name="T52" fmla="*/ 139 w 328"/>
                  <a:gd name="T53" fmla="*/ 54 h 433"/>
                  <a:gd name="T54" fmla="*/ 99 w 328"/>
                  <a:gd name="T55" fmla="*/ 54 h 433"/>
                  <a:gd name="T56" fmla="*/ 136 w 328"/>
                  <a:gd name="T57" fmla="*/ 27 h 433"/>
                  <a:gd name="T58" fmla="*/ 89 w 328"/>
                  <a:gd name="T59" fmla="*/ 3 h 433"/>
                  <a:gd name="T60" fmla="*/ 78 w 328"/>
                  <a:gd name="T61" fmla="*/ 4 h 433"/>
                  <a:gd name="T62" fmla="*/ 39 w 328"/>
                  <a:gd name="T63" fmla="*/ 39 h 433"/>
                  <a:gd name="T64" fmla="*/ 17 w 328"/>
                  <a:gd name="T65" fmla="*/ 170 h 433"/>
                  <a:gd name="T66" fmla="*/ 77 w 328"/>
                  <a:gd name="T67" fmla="*/ 237 h 433"/>
                  <a:gd name="T68" fmla="*/ 166 w 328"/>
                  <a:gd name="T69" fmla="*/ 286 h 433"/>
                  <a:gd name="T70" fmla="*/ 227 w 328"/>
                  <a:gd name="T71" fmla="*/ 321 h 433"/>
                  <a:gd name="T72" fmla="*/ 197 w 328"/>
                  <a:gd name="T73" fmla="*/ 321 h 433"/>
                  <a:gd name="T74" fmla="*/ 135 w 328"/>
                  <a:gd name="T75" fmla="*/ 341 h 433"/>
                  <a:gd name="T76" fmla="*/ 128 w 328"/>
                  <a:gd name="T77" fmla="*/ 348 h 433"/>
                  <a:gd name="T78" fmla="*/ 237 w 328"/>
                  <a:gd name="T79" fmla="*/ 348 h 433"/>
                  <a:gd name="T80" fmla="*/ 265 w 328"/>
                  <a:gd name="T81" fmla="*/ 367 h 433"/>
                  <a:gd name="T82" fmla="*/ 260 w 328"/>
                  <a:gd name="T83" fmla="*/ 374 h 433"/>
                  <a:gd name="T84" fmla="*/ 117 w 328"/>
                  <a:gd name="T85" fmla="*/ 374 h 433"/>
                  <a:gd name="T86" fmla="*/ 95 w 328"/>
                  <a:gd name="T87" fmla="*/ 392 h 433"/>
                  <a:gd name="T88" fmla="*/ 102 w 328"/>
                  <a:gd name="T89" fmla="*/ 401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8" h="432">
                    <a:moveTo>
                      <a:pt x="102" y="401"/>
                    </a:moveTo>
                    <a:cubicBezTo>
                      <a:pt x="157" y="400"/>
                      <a:pt x="212" y="401"/>
                      <a:pt x="266" y="400"/>
                    </a:cubicBezTo>
                    <a:cubicBezTo>
                      <a:pt x="272" y="400"/>
                      <a:pt x="274" y="401"/>
                      <a:pt x="275" y="407"/>
                    </a:cubicBezTo>
                    <a:cubicBezTo>
                      <a:pt x="277" y="424"/>
                      <a:pt x="289" y="433"/>
                      <a:pt x="304" y="432"/>
                    </a:cubicBezTo>
                    <a:cubicBezTo>
                      <a:pt x="319" y="431"/>
                      <a:pt x="328" y="419"/>
                      <a:pt x="328" y="402"/>
                    </a:cubicBezTo>
                    <a:cubicBezTo>
                      <a:pt x="326" y="376"/>
                      <a:pt x="320" y="352"/>
                      <a:pt x="307" y="329"/>
                    </a:cubicBezTo>
                    <a:cubicBezTo>
                      <a:pt x="289" y="298"/>
                      <a:pt x="261" y="277"/>
                      <a:pt x="231" y="260"/>
                    </a:cubicBezTo>
                    <a:cubicBezTo>
                      <a:pt x="202" y="243"/>
                      <a:pt x="172" y="231"/>
                      <a:pt x="142" y="215"/>
                    </a:cubicBezTo>
                    <a:cubicBezTo>
                      <a:pt x="128" y="207"/>
                      <a:pt x="113" y="199"/>
                      <a:pt x="99" y="187"/>
                    </a:cubicBezTo>
                    <a:cubicBezTo>
                      <a:pt x="119" y="187"/>
                      <a:pt x="138" y="185"/>
                      <a:pt x="156" y="187"/>
                    </a:cubicBezTo>
                    <a:cubicBezTo>
                      <a:pt x="175" y="188"/>
                      <a:pt x="191" y="184"/>
                      <a:pt x="206" y="173"/>
                    </a:cubicBezTo>
                    <a:cubicBezTo>
                      <a:pt x="210" y="170"/>
                      <a:pt x="214" y="167"/>
                      <a:pt x="217" y="165"/>
                    </a:cubicBezTo>
                    <a:cubicBezTo>
                      <a:pt x="219" y="164"/>
                      <a:pt x="221" y="163"/>
                      <a:pt x="220" y="160"/>
                    </a:cubicBezTo>
                    <a:cubicBezTo>
                      <a:pt x="177" y="160"/>
                      <a:pt x="133" y="160"/>
                      <a:pt x="89" y="160"/>
                    </a:cubicBezTo>
                    <a:cubicBezTo>
                      <a:pt x="70" y="160"/>
                      <a:pt x="70" y="160"/>
                      <a:pt x="64" y="142"/>
                    </a:cubicBezTo>
                    <a:cubicBezTo>
                      <a:pt x="62" y="135"/>
                      <a:pt x="64" y="133"/>
                      <a:pt x="71" y="134"/>
                    </a:cubicBezTo>
                    <a:cubicBezTo>
                      <a:pt x="124" y="134"/>
                      <a:pt x="178" y="133"/>
                      <a:pt x="232" y="134"/>
                    </a:cubicBezTo>
                    <a:cubicBezTo>
                      <a:pt x="242" y="134"/>
                      <a:pt x="244" y="130"/>
                      <a:pt x="244" y="123"/>
                    </a:cubicBezTo>
                    <a:cubicBezTo>
                      <a:pt x="244" y="121"/>
                      <a:pt x="244" y="119"/>
                      <a:pt x="244" y="118"/>
                    </a:cubicBezTo>
                    <a:cubicBezTo>
                      <a:pt x="245" y="110"/>
                      <a:pt x="243" y="107"/>
                      <a:pt x="234" y="107"/>
                    </a:cubicBezTo>
                    <a:cubicBezTo>
                      <a:pt x="205" y="108"/>
                      <a:pt x="175" y="107"/>
                      <a:pt x="146" y="107"/>
                    </a:cubicBezTo>
                    <a:cubicBezTo>
                      <a:pt x="120" y="107"/>
                      <a:pt x="95" y="107"/>
                      <a:pt x="69" y="107"/>
                    </a:cubicBezTo>
                    <a:cubicBezTo>
                      <a:pt x="67" y="107"/>
                      <a:pt x="63" y="109"/>
                      <a:pt x="63" y="104"/>
                    </a:cubicBezTo>
                    <a:cubicBezTo>
                      <a:pt x="62" y="91"/>
                      <a:pt x="72" y="81"/>
                      <a:pt x="85" y="81"/>
                    </a:cubicBezTo>
                    <a:cubicBezTo>
                      <a:pt x="129" y="81"/>
                      <a:pt x="174" y="81"/>
                      <a:pt x="218" y="81"/>
                    </a:cubicBezTo>
                    <a:cubicBezTo>
                      <a:pt x="203" y="66"/>
                      <a:pt x="190" y="50"/>
                      <a:pt x="166" y="54"/>
                    </a:cubicBezTo>
                    <a:cubicBezTo>
                      <a:pt x="157" y="55"/>
                      <a:pt x="148" y="54"/>
                      <a:pt x="139" y="54"/>
                    </a:cubicBezTo>
                    <a:cubicBezTo>
                      <a:pt x="127" y="54"/>
                      <a:pt x="114" y="54"/>
                      <a:pt x="99" y="54"/>
                    </a:cubicBezTo>
                    <a:cubicBezTo>
                      <a:pt x="111" y="43"/>
                      <a:pt x="124" y="36"/>
                      <a:pt x="136" y="27"/>
                    </a:cubicBezTo>
                    <a:cubicBezTo>
                      <a:pt x="120" y="19"/>
                      <a:pt x="103" y="12"/>
                      <a:pt x="89" y="3"/>
                    </a:cubicBezTo>
                    <a:cubicBezTo>
                      <a:pt x="84" y="0"/>
                      <a:pt x="81" y="1"/>
                      <a:pt x="78" y="4"/>
                    </a:cubicBezTo>
                    <a:cubicBezTo>
                      <a:pt x="64" y="15"/>
                      <a:pt x="51" y="26"/>
                      <a:pt x="39" y="39"/>
                    </a:cubicBezTo>
                    <a:cubicBezTo>
                      <a:pt x="4" y="75"/>
                      <a:pt x="0" y="130"/>
                      <a:pt x="17" y="170"/>
                    </a:cubicBezTo>
                    <a:cubicBezTo>
                      <a:pt x="30" y="199"/>
                      <a:pt x="53" y="219"/>
                      <a:pt x="77" y="237"/>
                    </a:cubicBezTo>
                    <a:cubicBezTo>
                      <a:pt x="104" y="258"/>
                      <a:pt x="135" y="271"/>
                      <a:pt x="166" y="286"/>
                    </a:cubicBezTo>
                    <a:cubicBezTo>
                      <a:pt x="186" y="296"/>
                      <a:pt x="207" y="306"/>
                      <a:pt x="227" y="321"/>
                    </a:cubicBezTo>
                    <a:cubicBezTo>
                      <a:pt x="216" y="321"/>
                      <a:pt x="206" y="322"/>
                      <a:pt x="197" y="321"/>
                    </a:cubicBezTo>
                    <a:cubicBezTo>
                      <a:pt x="173" y="318"/>
                      <a:pt x="153" y="326"/>
                      <a:pt x="135" y="341"/>
                    </a:cubicBezTo>
                    <a:cubicBezTo>
                      <a:pt x="132" y="343"/>
                      <a:pt x="129" y="344"/>
                      <a:pt x="128" y="348"/>
                    </a:cubicBezTo>
                    <a:cubicBezTo>
                      <a:pt x="165" y="348"/>
                      <a:pt x="201" y="348"/>
                      <a:pt x="237" y="348"/>
                    </a:cubicBezTo>
                    <a:cubicBezTo>
                      <a:pt x="258" y="348"/>
                      <a:pt x="258" y="348"/>
                      <a:pt x="265" y="367"/>
                    </a:cubicBezTo>
                    <a:cubicBezTo>
                      <a:pt x="268" y="373"/>
                      <a:pt x="267" y="374"/>
                      <a:pt x="260" y="374"/>
                    </a:cubicBezTo>
                    <a:cubicBezTo>
                      <a:pt x="213" y="374"/>
                      <a:pt x="165" y="374"/>
                      <a:pt x="117" y="374"/>
                    </a:cubicBezTo>
                    <a:cubicBezTo>
                      <a:pt x="99" y="374"/>
                      <a:pt x="100" y="374"/>
                      <a:pt x="95" y="392"/>
                    </a:cubicBezTo>
                    <a:cubicBezTo>
                      <a:pt x="93" y="400"/>
                      <a:pt x="95" y="401"/>
                      <a:pt x="102" y="401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8B53955A-3704-5345-BC8A-B6F5E295A829}"/>
                  </a:ext>
                </a:extLst>
              </p:cNvPr>
              <p:cNvSpPr/>
              <p:nvPr/>
            </p:nvSpPr>
            <p:spPr bwMode="auto">
              <a:xfrm>
                <a:off x="4391025" y="3379788"/>
                <a:ext cx="304800" cy="411162"/>
              </a:xfrm>
              <a:custGeom>
                <a:avLst/>
                <a:gdLst>
                  <a:gd name="T0" fmla="*/ 301 w 322"/>
                  <a:gd name="T1" fmla="*/ 244 h 432"/>
                  <a:gd name="T2" fmla="*/ 246 w 322"/>
                  <a:gd name="T3" fmla="*/ 192 h 432"/>
                  <a:gd name="T4" fmla="*/ 130 w 322"/>
                  <a:gd name="T5" fmla="*/ 125 h 432"/>
                  <a:gd name="T6" fmla="*/ 54 w 322"/>
                  <a:gd name="T7" fmla="*/ 26 h 432"/>
                  <a:gd name="T8" fmla="*/ 23 w 322"/>
                  <a:gd name="T9" fmla="*/ 1 h 432"/>
                  <a:gd name="T10" fmla="*/ 0 w 322"/>
                  <a:gd name="T11" fmla="*/ 31 h 432"/>
                  <a:gd name="T12" fmla="*/ 5 w 322"/>
                  <a:gd name="T13" fmla="*/ 58 h 432"/>
                  <a:gd name="T14" fmla="*/ 100 w 322"/>
                  <a:gd name="T15" fmla="*/ 171 h 432"/>
                  <a:gd name="T16" fmla="*/ 177 w 322"/>
                  <a:gd name="T17" fmla="*/ 211 h 432"/>
                  <a:gd name="T18" fmla="*/ 252 w 322"/>
                  <a:gd name="T19" fmla="*/ 269 h 432"/>
                  <a:gd name="T20" fmla="*/ 250 w 322"/>
                  <a:gd name="T21" fmla="*/ 361 h 432"/>
                  <a:gd name="T22" fmla="*/ 203 w 322"/>
                  <a:gd name="T23" fmla="*/ 399 h 432"/>
                  <a:gd name="T24" fmla="*/ 198 w 322"/>
                  <a:gd name="T25" fmla="*/ 403 h 432"/>
                  <a:gd name="T26" fmla="*/ 203 w 322"/>
                  <a:gd name="T27" fmla="*/ 407 h 432"/>
                  <a:gd name="T28" fmla="*/ 245 w 322"/>
                  <a:gd name="T29" fmla="*/ 430 h 432"/>
                  <a:gd name="T30" fmla="*/ 254 w 322"/>
                  <a:gd name="T31" fmla="*/ 429 h 432"/>
                  <a:gd name="T32" fmla="*/ 282 w 322"/>
                  <a:gd name="T33" fmla="*/ 405 h 432"/>
                  <a:gd name="T34" fmla="*/ 322 w 322"/>
                  <a:gd name="T35" fmla="*/ 317 h 432"/>
                  <a:gd name="T36" fmla="*/ 301 w 322"/>
                  <a:gd name="T37" fmla="*/ 24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2" h="432">
                    <a:moveTo>
                      <a:pt x="301" y="244"/>
                    </a:moveTo>
                    <a:cubicBezTo>
                      <a:pt x="285" y="224"/>
                      <a:pt x="266" y="207"/>
                      <a:pt x="246" y="192"/>
                    </a:cubicBezTo>
                    <a:cubicBezTo>
                      <a:pt x="209" y="165"/>
                      <a:pt x="169" y="146"/>
                      <a:pt x="130" y="125"/>
                    </a:cubicBezTo>
                    <a:cubicBezTo>
                      <a:pt x="90" y="103"/>
                      <a:pt x="62" y="72"/>
                      <a:pt x="54" y="26"/>
                    </a:cubicBezTo>
                    <a:cubicBezTo>
                      <a:pt x="51" y="9"/>
                      <a:pt x="39" y="0"/>
                      <a:pt x="23" y="1"/>
                    </a:cubicBezTo>
                    <a:cubicBezTo>
                      <a:pt x="9" y="3"/>
                      <a:pt x="0" y="14"/>
                      <a:pt x="0" y="31"/>
                    </a:cubicBezTo>
                    <a:cubicBezTo>
                      <a:pt x="0" y="40"/>
                      <a:pt x="2" y="49"/>
                      <a:pt x="5" y="58"/>
                    </a:cubicBezTo>
                    <a:cubicBezTo>
                      <a:pt x="20" y="109"/>
                      <a:pt x="54" y="145"/>
                      <a:pt x="100" y="171"/>
                    </a:cubicBezTo>
                    <a:cubicBezTo>
                      <a:pt x="125" y="184"/>
                      <a:pt x="152" y="197"/>
                      <a:pt x="177" y="211"/>
                    </a:cubicBezTo>
                    <a:cubicBezTo>
                      <a:pt x="204" y="227"/>
                      <a:pt x="230" y="245"/>
                      <a:pt x="252" y="269"/>
                    </a:cubicBezTo>
                    <a:cubicBezTo>
                      <a:pt x="275" y="294"/>
                      <a:pt x="271" y="339"/>
                      <a:pt x="250" y="361"/>
                    </a:cubicBezTo>
                    <a:cubicBezTo>
                      <a:pt x="236" y="376"/>
                      <a:pt x="220" y="389"/>
                      <a:pt x="203" y="399"/>
                    </a:cubicBezTo>
                    <a:cubicBezTo>
                      <a:pt x="201" y="400"/>
                      <a:pt x="198" y="400"/>
                      <a:pt x="198" y="403"/>
                    </a:cubicBezTo>
                    <a:cubicBezTo>
                      <a:pt x="198" y="406"/>
                      <a:pt x="201" y="406"/>
                      <a:pt x="203" y="407"/>
                    </a:cubicBezTo>
                    <a:cubicBezTo>
                      <a:pt x="217" y="415"/>
                      <a:pt x="231" y="422"/>
                      <a:pt x="245" y="430"/>
                    </a:cubicBezTo>
                    <a:cubicBezTo>
                      <a:pt x="249" y="432"/>
                      <a:pt x="251" y="432"/>
                      <a:pt x="254" y="429"/>
                    </a:cubicBezTo>
                    <a:cubicBezTo>
                      <a:pt x="264" y="422"/>
                      <a:pt x="273" y="413"/>
                      <a:pt x="282" y="405"/>
                    </a:cubicBezTo>
                    <a:cubicBezTo>
                      <a:pt x="308" y="380"/>
                      <a:pt x="321" y="350"/>
                      <a:pt x="322" y="317"/>
                    </a:cubicBezTo>
                    <a:cubicBezTo>
                      <a:pt x="322" y="289"/>
                      <a:pt x="316" y="265"/>
                      <a:pt x="301" y="244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943BDC7-72B9-795E-E959-C6D676C97326}"/>
                  </a:ext>
                </a:extLst>
              </p:cNvPr>
              <p:cNvSpPr/>
              <p:nvPr/>
            </p:nvSpPr>
            <p:spPr bwMode="auto">
              <a:xfrm>
                <a:off x="5105400" y="3381375"/>
                <a:ext cx="160338" cy="165100"/>
              </a:xfrm>
              <a:custGeom>
                <a:avLst/>
                <a:gdLst>
                  <a:gd name="T0" fmla="*/ 23 w 168"/>
                  <a:gd name="T1" fmla="*/ 36 h 174"/>
                  <a:gd name="T2" fmla="*/ 17 w 168"/>
                  <a:gd name="T3" fmla="*/ 43 h 174"/>
                  <a:gd name="T4" fmla="*/ 15 w 168"/>
                  <a:gd name="T5" fmla="*/ 46 h 174"/>
                  <a:gd name="T6" fmla="*/ 19 w 168"/>
                  <a:gd name="T7" fmla="*/ 132 h 174"/>
                  <a:gd name="T8" fmla="*/ 40 w 168"/>
                  <a:gd name="T9" fmla="*/ 151 h 174"/>
                  <a:gd name="T10" fmla="*/ 40 w 168"/>
                  <a:gd name="T11" fmla="*/ 151 h 174"/>
                  <a:gd name="T12" fmla="*/ 40 w 168"/>
                  <a:gd name="T13" fmla="*/ 151 h 174"/>
                  <a:gd name="T14" fmla="*/ 145 w 168"/>
                  <a:gd name="T15" fmla="*/ 131 h 174"/>
                  <a:gd name="T16" fmla="*/ 129 w 168"/>
                  <a:gd name="T17" fmla="*/ 25 h 174"/>
                  <a:gd name="T18" fmla="*/ 23 w 168"/>
                  <a:gd name="T19" fmla="*/ 3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74">
                    <a:moveTo>
                      <a:pt x="23" y="36"/>
                    </a:moveTo>
                    <a:cubicBezTo>
                      <a:pt x="19" y="38"/>
                      <a:pt x="19" y="41"/>
                      <a:pt x="17" y="43"/>
                    </a:cubicBezTo>
                    <a:cubicBezTo>
                      <a:pt x="16" y="44"/>
                      <a:pt x="15" y="45"/>
                      <a:pt x="15" y="46"/>
                    </a:cubicBezTo>
                    <a:cubicBezTo>
                      <a:pt x="0" y="75"/>
                      <a:pt x="0" y="104"/>
                      <a:pt x="19" y="132"/>
                    </a:cubicBezTo>
                    <a:cubicBezTo>
                      <a:pt x="25" y="140"/>
                      <a:pt x="31" y="147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74" y="174"/>
                      <a:pt x="121" y="165"/>
                      <a:pt x="145" y="131"/>
                    </a:cubicBezTo>
                    <a:cubicBezTo>
                      <a:pt x="168" y="97"/>
                      <a:pt x="162" y="50"/>
                      <a:pt x="129" y="25"/>
                    </a:cubicBezTo>
                    <a:cubicBezTo>
                      <a:pt x="96" y="0"/>
                      <a:pt x="48" y="4"/>
                      <a:pt x="23" y="3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C44328A4-4F12-69E3-DAD1-0E9D60F24714}"/>
                  </a:ext>
                </a:extLst>
              </p:cNvPr>
              <p:cNvSpPr/>
              <p:nvPr/>
            </p:nvSpPr>
            <p:spPr bwMode="auto">
              <a:xfrm>
                <a:off x="4471988" y="3378200"/>
                <a:ext cx="225425" cy="149225"/>
              </a:xfrm>
              <a:custGeom>
                <a:avLst/>
                <a:gdLst>
                  <a:gd name="T0" fmla="*/ 158 w 238"/>
                  <a:gd name="T1" fmla="*/ 156 h 158"/>
                  <a:gd name="T2" fmla="*/ 164 w 238"/>
                  <a:gd name="T3" fmla="*/ 156 h 158"/>
                  <a:gd name="T4" fmla="*/ 237 w 238"/>
                  <a:gd name="T5" fmla="*/ 33 h 158"/>
                  <a:gd name="T6" fmla="*/ 218 w 238"/>
                  <a:gd name="T7" fmla="*/ 6 h 158"/>
                  <a:gd name="T8" fmla="*/ 184 w 238"/>
                  <a:gd name="T9" fmla="*/ 35 h 158"/>
                  <a:gd name="T10" fmla="*/ 63 w 238"/>
                  <a:gd name="T11" fmla="*/ 36 h 158"/>
                  <a:gd name="T12" fmla="*/ 6 w 238"/>
                  <a:gd name="T13" fmla="*/ 36 h 158"/>
                  <a:gd name="T14" fmla="*/ 3 w 238"/>
                  <a:gd name="T15" fmla="*/ 41 h 158"/>
                  <a:gd name="T16" fmla="*/ 14 w 238"/>
                  <a:gd name="T17" fmla="*/ 61 h 158"/>
                  <a:gd name="T18" fmla="*/ 14 w 238"/>
                  <a:gd name="T19" fmla="*/ 61 h 158"/>
                  <a:gd name="T20" fmla="*/ 19 w 238"/>
                  <a:gd name="T21" fmla="*/ 63 h 158"/>
                  <a:gd name="T22" fmla="*/ 83 w 238"/>
                  <a:gd name="T23" fmla="*/ 63 h 158"/>
                  <a:gd name="T24" fmla="*/ 167 w 238"/>
                  <a:gd name="T25" fmla="*/ 63 h 158"/>
                  <a:gd name="T26" fmla="*/ 172 w 238"/>
                  <a:gd name="T27" fmla="*/ 67 h 158"/>
                  <a:gd name="T28" fmla="*/ 163 w 238"/>
                  <a:gd name="T29" fmla="*/ 80 h 158"/>
                  <a:gd name="T30" fmla="*/ 145 w 238"/>
                  <a:gd name="T31" fmla="*/ 89 h 158"/>
                  <a:gd name="T32" fmla="*/ 57 w 238"/>
                  <a:gd name="T33" fmla="*/ 89 h 158"/>
                  <a:gd name="T34" fmla="*/ 57 w 238"/>
                  <a:gd name="T35" fmla="*/ 89 h 158"/>
                  <a:gd name="T36" fmla="*/ 57 w 238"/>
                  <a:gd name="T37" fmla="*/ 89 h 158"/>
                  <a:gd name="T38" fmla="*/ 45 w 238"/>
                  <a:gd name="T39" fmla="*/ 89 h 158"/>
                  <a:gd name="T40" fmla="*/ 66 w 238"/>
                  <a:gd name="T41" fmla="*/ 104 h 158"/>
                  <a:gd name="T42" fmla="*/ 66 w 238"/>
                  <a:gd name="T43" fmla="*/ 104 h 158"/>
                  <a:gd name="T44" fmla="*/ 100 w 238"/>
                  <a:gd name="T45" fmla="*/ 115 h 158"/>
                  <a:gd name="T46" fmla="*/ 127 w 238"/>
                  <a:gd name="T47" fmla="*/ 115 h 158"/>
                  <a:gd name="T48" fmla="*/ 127 w 238"/>
                  <a:gd name="T49" fmla="*/ 117 h 158"/>
                  <a:gd name="T50" fmla="*/ 109 w 238"/>
                  <a:gd name="T51" fmla="*/ 128 h 158"/>
                  <a:gd name="T52" fmla="*/ 158 w 238"/>
                  <a:gd name="T53" fmla="*/ 15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8" h="158">
                    <a:moveTo>
                      <a:pt x="158" y="156"/>
                    </a:moveTo>
                    <a:cubicBezTo>
                      <a:pt x="161" y="158"/>
                      <a:pt x="162" y="158"/>
                      <a:pt x="164" y="156"/>
                    </a:cubicBezTo>
                    <a:cubicBezTo>
                      <a:pt x="205" y="124"/>
                      <a:pt x="232" y="85"/>
                      <a:pt x="237" y="33"/>
                    </a:cubicBezTo>
                    <a:cubicBezTo>
                      <a:pt x="238" y="20"/>
                      <a:pt x="230" y="9"/>
                      <a:pt x="218" y="6"/>
                    </a:cubicBezTo>
                    <a:cubicBezTo>
                      <a:pt x="199" y="0"/>
                      <a:pt x="185" y="13"/>
                      <a:pt x="184" y="35"/>
                    </a:cubicBezTo>
                    <a:cubicBezTo>
                      <a:pt x="143" y="35"/>
                      <a:pt x="103" y="36"/>
                      <a:pt x="63" y="36"/>
                    </a:cubicBezTo>
                    <a:cubicBezTo>
                      <a:pt x="44" y="36"/>
                      <a:pt x="25" y="36"/>
                      <a:pt x="6" y="36"/>
                    </a:cubicBezTo>
                    <a:cubicBezTo>
                      <a:pt x="2" y="36"/>
                      <a:pt x="0" y="37"/>
                      <a:pt x="3" y="41"/>
                    </a:cubicBezTo>
                    <a:cubicBezTo>
                      <a:pt x="6" y="48"/>
                      <a:pt x="9" y="55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4"/>
                      <a:pt x="17" y="63"/>
                      <a:pt x="19" y="63"/>
                    </a:cubicBezTo>
                    <a:cubicBezTo>
                      <a:pt x="41" y="63"/>
                      <a:pt x="62" y="63"/>
                      <a:pt x="83" y="63"/>
                    </a:cubicBezTo>
                    <a:cubicBezTo>
                      <a:pt x="111" y="63"/>
                      <a:pt x="139" y="63"/>
                      <a:pt x="167" y="63"/>
                    </a:cubicBezTo>
                    <a:cubicBezTo>
                      <a:pt x="169" y="63"/>
                      <a:pt x="172" y="62"/>
                      <a:pt x="172" y="67"/>
                    </a:cubicBezTo>
                    <a:cubicBezTo>
                      <a:pt x="169" y="71"/>
                      <a:pt x="166" y="75"/>
                      <a:pt x="163" y="80"/>
                    </a:cubicBezTo>
                    <a:cubicBezTo>
                      <a:pt x="159" y="87"/>
                      <a:pt x="154" y="89"/>
                      <a:pt x="145" y="89"/>
                    </a:cubicBezTo>
                    <a:cubicBezTo>
                      <a:pt x="116" y="89"/>
                      <a:pt x="8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3" y="89"/>
                      <a:pt x="49" y="89"/>
                      <a:pt x="45" y="89"/>
                    </a:cubicBezTo>
                    <a:cubicBezTo>
                      <a:pt x="52" y="95"/>
                      <a:pt x="58" y="101"/>
                      <a:pt x="66" y="104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76" y="112"/>
                      <a:pt x="87" y="117"/>
                      <a:pt x="100" y="115"/>
                    </a:cubicBezTo>
                    <a:cubicBezTo>
                      <a:pt x="109" y="115"/>
                      <a:pt x="118" y="115"/>
                      <a:pt x="127" y="115"/>
                    </a:cubicBezTo>
                    <a:cubicBezTo>
                      <a:pt x="127" y="116"/>
                      <a:pt x="127" y="116"/>
                      <a:pt x="127" y="117"/>
                    </a:cubicBezTo>
                    <a:cubicBezTo>
                      <a:pt x="122" y="121"/>
                      <a:pt x="116" y="124"/>
                      <a:pt x="109" y="128"/>
                    </a:cubicBezTo>
                    <a:cubicBezTo>
                      <a:pt x="126" y="138"/>
                      <a:pt x="142" y="147"/>
                      <a:pt x="158" y="15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9BE3CF69-5AC4-D05A-65F5-081EC6F3F364}"/>
                  </a:ext>
                </a:extLst>
              </p:cNvPr>
              <p:cNvSpPr/>
              <p:nvPr/>
            </p:nvSpPr>
            <p:spPr bwMode="auto">
              <a:xfrm>
                <a:off x="4391025" y="3825875"/>
                <a:ext cx="120650" cy="149225"/>
              </a:xfrm>
              <a:custGeom>
                <a:avLst/>
                <a:gdLst>
                  <a:gd name="T0" fmla="*/ 126 w 126"/>
                  <a:gd name="T1" fmla="*/ 29 h 157"/>
                  <a:gd name="T2" fmla="*/ 74 w 126"/>
                  <a:gd name="T3" fmla="*/ 2 h 157"/>
                  <a:gd name="T4" fmla="*/ 65 w 126"/>
                  <a:gd name="T5" fmla="*/ 4 h 157"/>
                  <a:gd name="T6" fmla="*/ 1 w 126"/>
                  <a:gd name="T7" fmla="*/ 127 h 157"/>
                  <a:gd name="T8" fmla="*/ 24 w 126"/>
                  <a:gd name="T9" fmla="*/ 156 h 157"/>
                  <a:gd name="T10" fmla="*/ 54 w 126"/>
                  <a:gd name="T11" fmla="*/ 130 h 157"/>
                  <a:gd name="T12" fmla="*/ 95 w 126"/>
                  <a:gd name="T13" fmla="*/ 50 h 157"/>
                  <a:gd name="T14" fmla="*/ 126 w 126"/>
                  <a:gd name="T15" fmla="*/ 2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126" y="29"/>
                    </a:moveTo>
                    <a:cubicBezTo>
                      <a:pt x="108" y="19"/>
                      <a:pt x="91" y="11"/>
                      <a:pt x="74" y="2"/>
                    </a:cubicBezTo>
                    <a:cubicBezTo>
                      <a:pt x="70" y="0"/>
                      <a:pt x="68" y="2"/>
                      <a:pt x="65" y="4"/>
                    </a:cubicBezTo>
                    <a:cubicBezTo>
                      <a:pt x="25" y="36"/>
                      <a:pt x="2" y="76"/>
                      <a:pt x="1" y="127"/>
                    </a:cubicBezTo>
                    <a:cubicBezTo>
                      <a:pt x="0" y="144"/>
                      <a:pt x="9" y="155"/>
                      <a:pt x="24" y="156"/>
                    </a:cubicBezTo>
                    <a:cubicBezTo>
                      <a:pt x="41" y="157"/>
                      <a:pt x="52" y="147"/>
                      <a:pt x="54" y="130"/>
                    </a:cubicBezTo>
                    <a:cubicBezTo>
                      <a:pt x="57" y="98"/>
                      <a:pt x="68" y="70"/>
                      <a:pt x="95" y="50"/>
                    </a:cubicBezTo>
                    <a:cubicBezTo>
                      <a:pt x="105" y="42"/>
                      <a:pt x="115" y="36"/>
                      <a:pt x="126" y="2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6715BD1-C0F6-FABB-FD84-98D73A97CBFD}"/>
              </a:ext>
            </a:extLst>
          </p:cNvPr>
          <p:cNvGrpSpPr/>
          <p:nvPr/>
        </p:nvGrpSpPr>
        <p:grpSpPr>
          <a:xfrm>
            <a:off x="6427788" y="2786063"/>
            <a:ext cx="2006599" cy="2006599"/>
            <a:chOff x="6427788" y="2786063"/>
            <a:chExt cx="2006599" cy="2006599"/>
          </a:xfrm>
        </p:grpSpPr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FB73C926-EFEB-D8F0-6D13-94461732A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2786063"/>
              <a:ext cx="2006599" cy="2006599"/>
            </a:xfrm>
            <a:custGeom>
              <a:avLst/>
              <a:gdLst>
                <a:gd name="T0" fmla="*/ 2042 w 2113"/>
                <a:gd name="T1" fmla="*/ 681 h 2113"/>
                <a:gd name="T2" fmla="*/ 1777 w 2113"/>
                <a:gd name="T3" fmla="*/ 287 h 2113"/>
                <a:gd name="T4" fmla="*/ 1478 w 2113"/>
                <a:gd name="T5" fmla="*/ 89 h 2113"/>
                <a:gd name="T6" fmla="*/ 1393 w 2113"/>
                <a:gd name="T7" fmla="*/ 56 h 2113"/>
                <a:gd name="T8" fmla="*/ 1393 w 2113"/>
                <a:gd name="T9" fmla="*/ 56 h 2113"/>
                <a:gd name="T10" fmla="*/ 1069 w 2113"/>
                <a:gd name="T11" fmla="*/ 1 h 2113"/>
                <a:gd name="T12" fmla="*/ 798 w 2113"/>
                <a:gd name="T13" fmla="*/ 34 h 2113"/>
                <a:gd name="T14" fmla="*/ 775 w 2113"/>
                <a:gd name="T15" fmla="*/ 39 h 2113"/>
                <a:gd name="T16" fmla="*/ 775 w 2113"/>
                <a:gd name="T17" fmla="*/ 39 h 2113"/>
                <a:gd name="T18" fmla="*/ 681 w 2113"/>
                <a:gd name="T19" fmla="*/ 70 h 2113"/>
                <a:gd name="T20" fmla="*/ 254 w 2113"/>
                <a:gd name="T21" fmla="*/ 371 h 2113"/>
                <a:gd name="T22" fmla="*/ 36 w 2113"/>
                <a:gd name="T23" fmla="*/ 785 h 2113"/>
                <a:gd name="T24" fmla="*/ 3 w 2113"/>
                <a:gd name="T25" fmla="*/ 1137 h 2113"/>
                <a:gd name="T26" fmla="*/ 67 w 2113"/>
                <a:gd name="T27" fmla="*/ 1427 h 2113"/>
                <a:gd name="T28" fmla="*/ 233 w 2113"/>
                <a:gd name="T29" fmla="*/ 1718 h 2113"/>
                <a:gd name="T30" fmla="*/ 548 w 2113"/>
                <a:gd name="T31" fmla="*/ 1982 h 2113"/>
                <a:gd name="T32" fmla="*/ 957 w 2113"/>
                <a:gd name="T33" fmla="*/ 2107 h 2113"/>
                <a:gd name="T34" fmla="*/ 1206 w 2113"/>
                <a:gd name="T35" fmla="*/ 2101 h 2113"/>
                <a:gd name="T36" fmla="*/ 1400 w 2113"/>
                <a:gd name="T37" fmla="*/ 2053 h 2113"/>
                <a:gd name="T38" fmla="*/ 1400 w 2113"/>
                <a:gd name="T39" fmla="*/ 2053 h 2113"/>
                <a:gd name="T40" fmla="*/ 1464 w 2113"/>
                <a:gd name="T41" fmla="*/ 2029 h 2113"/>
                <a:gd name="T42" fmla="*/ 1472 w 2113"/>
                <a:gd name="T43" fmla="*/ 2026 h 2113"/>
                <a:gd name="T44" fmla="*/ 1843 w 2113"/>
                <a:gd name="T45" fmla="*/ 1758 h 2113"/>
                <a:gd name="T46" fmla="*/ 2030 w 2113"/>
                <a:gd name="T47" fmla="*/ 1461 h 2113"/>
                <a:gd name="T48" fmla="*/ 2054 w 2113"/>
                <a:gd name="T49" fmla="*/ 1397 h 2113"/>
                <a:gd name="T50" fmla="*/ 2054 w 2113"/>
                <a:gd name="T51" fmla="*/ 1397 h 2113"/>
                <a:gd name="T52" fmla="*/ 2109 w 2113"/>
                <a:gd name="T53" fmla="*/ 1118 h 2113"/>
                <a:gd name="T54" fmla="*/ 1927 w 2113"/>
                <a:gd name="T55" fmla="*/ 1425 h 2113"/>
                <a:gd name="T56" fmla="*/ 1702 w 2113"/>
                <a:gd name="T57" fmla="*/ 1747 h 2113"/>
                <a:gd name="T58" fmla="*/ 1424 w 2113"/>
                <a:gd name="T59" fmla="*/ 1928 h 2113"/>
                <a:gd name="T60" fmla="*/ 1412 w 2113"/>
                <a:gd name="T61" fmla="*/ 1933 h 2113"/>
                <a:gd name="T62" fmla="*/ 1388 w 2113"/>
                <a:gd name="T63" fmla="*/ 1944 h 2113"/>
                <a:gd name="T64" fmla="*/ 1360 w 2113"/>
                <a:gd name="T65" fmla="*/ 1953 h 2113"/>
                <a:gd name="T66" fmla="*/ 1087 w 2113"/>
                <a:gd name="T67" fmla="*/ 2002 h 2113"/>
                <a:gd name="T68" fmla="*/ 927 w 2113"/>
                <a:gd name="T69" fmla="*/ 1994 h 2113"/>
                <a:gd name="T70" fmla="*/ 608 w 2113"/>
                <a:gd name="T71" fmla="*/ 1890 h 2113"/>
                <a:gd name="T72" fmla="*/ 326 w 2113"/>
                <a:gd name="T73" fmla="*/ 1660 h 2113"/>
                <a:gd name="T74" fmla="*/ 130 w 2113"/>
                <a:gd name="T75" fmla="*/ 1257 h 2113"/>
                <a:gd name="T76" fmla="*/ 114 w 2113"/>
                <a:gd name="T77" fmla="*/ 960 h 2113"/>
                <a:gd name="T78" fmla="*/ 140 w 2113"/>
                <a:gd name="T79" fmla="*/ 812 h 2113"/>
                <a:gd name="T80" fmla="*/ 143 w 2113"/>
                <a:gd name="T81" fmla="*/ 796 h 2113"/>
                <a:gd name="T82" fmla="*/ 155 w 2113"/>
                <a:gd name="T83" fmla="*/ 758 h 2113"/>
                <a:gd name="T84" fmla="*/ 207 w 2113"/>
                <a:gd name="T85" fmla="*/ 636 h 2113"/>
                <a:gd name="T86" fmla="*/ 346 w 2113"/>
                <a:gd name="T87" fmla="*/ 430 h 2113"/>
                <a:gd name="T88" fmla="*/ 582 w 2113"/>
                <a:gd name="T89" fmla="*/ 237 h 2113"/>
                <a:gd name="T90" fmla="*/ 752 w 2113"/>
                <a:gd name="T91" fmla="*/ 158 h 2113"/>
                <a:gd name="T92" fmla="*/ 760 w 2113"/>
                <a:gd name="T93" fmla="*/ 157 h 2113"/>
                <a:gd name="T94" fmla="*/ 810 w 2113"/>
                <a:gd name="T95" fmla="*/ 141 h 2113"/>
                <a:gd name="T96" fmla="*/ 836 w 2113"/>
                <a:gd name="T97" fmla="*/ 135 h 2113"/>
                <a:gd name="T98" fmla="*/ 1152 w 2113"/>
                <a:gd name="T99" fmla="*/ 115 h 2113"/>
                <a:gd name="T100" fmla="*/ 1417 w 2113"/>
                <a:gd name="T101" fmla="*/ 182 h 2113"/>
                <a:gd name="T102" fmla="*/ 1710 w 2113"/>
                <a:gd name="T103" fmla="*/ 373 h 2113"/>
                <a:gd name="T104" fmla="*/ 1890 w 2113"/>
                <a:gd name="T105" fmla="*/ 610 h 2113"/>
                <a:gd name="T106" fmla="*/ 2001 w 2113"/>
                <a:gd name="T107" fmla="*/ 1013 h 2113"/>
                <a:gd name="T108" fmla="*/ 1961 w 2113"/>
                <a:gd name="T109" fmla="*/ 1334 h 2113"/>
                <a:gd name="T110" fmla="*/ 1945 w 2113"/>
                <a:gd name="T111" fmla="*/ 1384 h 2113"/>
                <a:gd name="T112" fmla="*/ 1935 w 2113"/>
                <a:gd name="T113" fmla="*/ 1408 h 2113"/>
                <a:gd name="T114" fmla="*/ 1934 w 2113"/>
                <a:gd name="T115" fmla="*/ 1412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2113">
                  <a:moveTo>
                    <a:pt x="2104" y="931"/>
                  </a:moveTo>
                  <a:cubicBezTo>
                    <a:pt x="2093" y="845"/>
                    <a:pt x="2073" y="762"/>
                    <a:pt x="2042" y="681"/>
                  </a:cubicBezTo>
                  <a:cubicBezTo>
                    <a:pt x="2009" y="595"/>
                    <a:pt x="1966" y="514"/>
                    <a:pt x="1912" y="440"/>
                  </a:cubicBezTo>
                  <a:cubicBezTo>
                    <a:pt x="1872" y="384"/>
                    <a:pt x="1827" y="333"/>
                    <a:pt x="1777" y="287"/>
                  </a:cubicBezTo>
                  <a:cubicBezTo>
                    <a:pt x="1734" y="246"/>
                    <a:pt x="1687" y="209"/>
                    <a:pt x="1637" y="176"/>
                  </a:cubicBezTo>
                  <a:cubicBezTo>
                    <a:pt x="1587" y="142"/>
                    <a:pt x="1534" y="114"/>
                    <a:pt x="1478" y="89"/>
                  </a:cubicBezTo>
                  <a:cubicBezTo>
                    <a:pt x="1462" y="82"/>
                    <a:pt x="1446" y="74"/>
                    <a:pt x="1428" y="70"/>
                  </a:cubicBezTo>
                  <a:cubicBezTo>
                    <a:pt x="1417" y="63"/>
                    <a:pt x="1404" y="61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48" y="42"/>
                    <a:pt x="1303" y="30"/>
                    <a:pt x="1257" y="21"/>
                  </a:cubicBezTo>
                  <a:cubicBezTo>
                    <a:pt x="1195" y="8"/>
                    <a:pt x="1133" y="2"/>
                    <a:pt x="1069" y="1"/>
                  </a:cubicBezTo>
                  <a:cubicBezTo>
                    <a:pt x="1004" y="0"/>
                    <a:pt x="939" y="5"/>
                    <a:pt x="874" y="17"/>
                  </a:cubicBezTo>
                  <a:cubicBezTo>
                    <a:pt x="849" y="21"/>
                    <a:pt x="823" y="26"/>
                    <a:pt x="798" y="34"/>
                  </a:cubicBezTo>
                  <a:cubicBezTo>
                    <a:pt x="791" y="34"/>
                    <a:pt x="785" y="36"/>
                    <a:pt x="778" y="38"/>
                  </a:cubicBezTo>
                  <a:cubicBezTo>
                    <a:pt x="777" y="38"/>
                    <a:pt x="776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43" y="47"/>
                    <a:pt x="712" y="58"/>
                    <a:pt x="681" y="70"/>
                  </a:cubicBezTo>
                  <a:cubicBezTo>
                    <a:pt x="599" y="100"/>
                    <a:pt x="523" y="141"/>
                    <a:pt x="451" y="191"/>
                  </a:cubicBezTo>
                  <a:cubicBezTo>
                    <a:pt x="378" y="243"/>
                    <a:pt x="312" y="302"/>
                    <a:pt x="254" y="371"/>
                  </a:cubicBezTo>
                  <a:cubicBezTo>
                    <a:pt x="200" y="434"/>
                    <a:pt x="154" y="502"/>
                    <a:pt x="116" y="575"/>
                  </a:cubicBezTo>
                  <a:cubicBezTo>
                    <a:pt x="82" y="642"/>
                    <a:pt x="55" y="712"/>
                    <a:pt x="36" y="785"/>
                  </a:cubicBezTo>
                  <a:cubicBezTo>
                    <a:pt x="13" y="872"/>
                    <a:pt x="2" y="960"/>
                    <a:pt x="0" y="1050"/>
                  </a:cubicBezTo>
                  <a:cubicBezTo>
                    <a:pt x="0" y="1079"/>
                    <a:pt x="1" y="1108"/>
                    <a:pt x="3" y="1137"/>
                  </a:cubicBezTo>
                  <a:cubicBezTo>
                    <a:pt x="8" y="1189"/>
                    <a:pt x="15" y="1241"/>
                    <a:pt x="27" y="1292"/>
                  </a:cubicBezTo>
                  <a:cubicBezTo>
                    <a:pt x="37" y="1338"/>
                    <a:pt x="51" y="1383"/>
                    <a:pt x="67" y="1427"/>
                  </a:cubicBezTo>
                  <a:cubicBezTo>
                    <a:pt x="84" y="1471"/>
                    <a:pt x="103" y="1514"/>
                    <a:pt x="126" y="1556"/>
                  </a:cubicBezTo>
                  <a:cubicBezTo>
                    <a:pt x="157" y="1613"/>
                    <a:pt x="192" y="1667"/>
                    <a:pt x="233" y="1718"/>
                  </a:cubicBezTo>
                  <a:cubicBezTo>
                    <a:pt x="274" y="1769"/>
                    <a:pt x="320" y="1816"/>
                    <a:pt x="370" y="1859"/>
                  </a:cubicBezTo>
                  <a:cubicBezTo>
                    <a:pt x="425" y="1906"/>
                    <a:pt x="485" y="1947"/>
                    <a:pt x="548" y="1982"/>
                  </a:cubicBezTo>
                  <a:cubicBezTo>
                    <a:pt x="609" y="2016"/>
                    <a:pt x="673" y="2043"/>
                    <a:pt x="740" y="2064"/>
                  </a:cubicBezTo>
                  <a:cubicBezTo>
                    <a:pt x="811" y="2086"/>
                    <a:pt x="883" y="2100"/>
                    <a:pt x="957" y="2107"/>
                  </a:cubicBezTo>
                  <a:cubicBezTo>
                    <a:pt x="1007" y="2112"/>
                    <a:pt x="1056" y="2113"/>
                    <a:pt x="1106" y="2110"/>
                  </a:cubicBezTo>
                  <a:cubicBezTo>
                    <a:pt x="1140" y="2109"/>
                    <a:pt x="1173" y="2106"/>
                    <a:pt x="1206" y="2101"/>
                  </a:cubicBezTo>
                  <a:cubicBezTo>
                    <a:pt x="1255" y="2094"/>
                    <a:pt x="1303" y="2084"/>
                    <a:pt x="1350" y="2070"/>
                  </a:cubicBezTo>
                  <a:cubicBezTo>
                    <a:pt x="1367" y="2065"/>
                    <a:pt x="1384" y="2061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16" y="2050"/>
                    <a:pt x="1431" y="2042"/>
                    <a:pt x="1447" y="2036"/>
                  </a:cubicBezTo>
                  <a:cubicBezTo>
                    <a:pt x="1453" y="2034"/>
                    <a:pt x="1459" y="2034"/>
                    <a:pt x="1464" y="2029"/>
                  </a:cubicBezTo>
                  <a:cubicBezTo>
                    <a:pt x="1464" y="2029"/>
                    <a:pt x="1464" y="2029"/>
                    <a:pt x="1464" y="2029"/>
                  </a:cubicBezTo>
                  <a:cubicBezTo>
                    <a:pt x="1467" y="2028"/>
                    <a:pt x="1470" y="2027"/>
                    <a:pt x="1472" y="2026"/>
                  </a:cubicBezTo>
                  <a:cubicBezTo>
                    <a:pt x="1521" y="2005"/>
                    <a:pt x="1569" y="1980"/>
                    <a:pt x="1614" y="1952"/>
                  </a:cubicBezTo>
                  <a:cubicBezTo>
                    <a:pt x="1700" y="1898"/>
                    <a:pt x="1776" y="1834"/>
                    <a:pt x="1843" y="1758"/>
                  </a:cubicBezTo>
                  <a:cubicBezTo>
                    <a:pt x="1897" y="1698"/>
                    <a:pt x="1944" y="1632"/>
                    <a:pt x="1982" y="1561"/>
                  </a:cubicBezTo>
                  <a:cubicBezTo>
                    <a:pt x="2000" y="1529"/>
                    <a:pt x="2017" y="1496"/>
                    <a:pt x="2030" y="1461"/>
                  </a:cubicBezTo>
                  <a:cubicBezTo>
                    <a:pt x="2030" y="1460"/>
                    <a:pt x="2031" y="1459"/>
                    <a:pt x="2031" y="1458"/>
                  </a:cubicBezTo>
                  <a:cubicBezTo>
                    <a:pt x="2041" y="1439"/>
                    <a:pt x="2047" y="1418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6" y="1393"/>
                    <a:pt x="2057" y="1389"/>
                    <a:pt x="2059" y="1385"/>
                  </a:cubicBezTo>
                  <a:cubicBezTo>
                    <a:pt x="2087" y="1298"/>
                    <a:pt x="2103" y="1209"/>
                    <a:pt x="2109" y="1118"/>
                  </a:cubicBezTo>
                  <a:cubicBezTo>
                    <a:pt x="2113" y="1056"/>
                    <a:pt x="2111" y="993"/>
                    <a:pt x="2104" y="931"/>
                  </a:cubicBezTo>
                  <a:close/>
                  <a:moveTo>
                    <a:pt x="1927" y="1425"/>
                  </a:moveTo>
                  <a:cubicBezTo>
                    <a:pt x="1901" y="1488"/>
                    <a:pt x="1868" y="1547"/>
                    <a:pt x="1829" y="1603"/>
                  </a:cubicBezTo>
                  <a:cubicBezTo>
                    <a:pt x="1792" y="1655"/>
                    <a:pt x="1750" y="1704"/>
                    <a:pt x="1702" y="1747"/>
                  </a:cubicBezTo>
                  <a:cubicBezTo>
                    <a:pt x="1673" y="1774"/>
                    <a:pt x="1643" y="1800"/>
                    <a:pt x="1611" y="1823"/>
                  </a:cubicBezTo>
                  <a:cubicBezTo>
                    <a:pt x="1553" y="1865"/>
                    <a:pt x="1491" y="1901"/>
                    <a:pt x="1424" y="1928"/>
                  </a:cubicBezTo>
                  <a:cubicBezTo>
                    <a:pt x="1421" y="1930"/>
                    <a:pt x="1418" y="1931"/>
                    <a:pt x="1417" y="1934"/>
                  </a:cubicBezTo>
                  <a:cubicBezTo>
                    <a:pt x="1415" y="1932"/>
                    <a:pt x="1413" y="1933"/>
                    <a:pt x="1412" y="1933"/>
                  </a:cubicBezTo>
                  <a:cubicBezTo>
                    <a:pt x="1404" y="1936"/>
                    <a:pt x="1397" y="1940"/>
                    <a:pt x="1390" y="1943"/>
                  </a:cubicBezTo>
                  <a:cubicBezTo>
                    <a:pt x="1389" y="1943"/>
                    <a:pt x="1388" y="1943"/>
                    <a:pt x="1388" y="1944"/>
                  </a:cubicBezTo>
                  <a:cubicBezTo>
                    <a:pt x="1388" y="1944"/>
                    <a:pt x="1387" y="1944"/>
                    <a:pt x="1387" y="1944"/>
                  </a:cubicBezTo>
                  <a:cubicBezTo>
                    <a:pt x="1377" y="1946"/>
                    <a:pt x="1369" y="1950"/>
                    <a:pt x="1360" y="1953"/>
                  </a:cubicBezTo>
                  <a:cubicBezTo>
                    <a:pt x="1320" y="1966"/>
                    <a:pt x="1280" y="1977"/>
                    <a:pt x="1239" y="1985"/>
                  </a:cubicBezTo>
                  <a:cubicBezTo>
                    <a:pt x="1189" y="1995"/>
                    <a:pt x="1138" y="2001"/>
                    <a:pt x="1087" y="2002"/>
                  </a:cubicBezTo>
                  <a:cubicBezTo>
                    <a:pt x="1058" y="2003"/>
                    <a:pt x="1028" y="2003"/>
                    <a:pt x="999" y="2001"/>
                  </a:cubicBezTo>
                  <a:cubicBezTo>
                    <a:pt x="975" y="1999"/>
                    <a:pt x="950" y="1998"/>
                    <a:pt x="927" y="1994"/>
                  </a:cubicBezTo>
                  <a:cubicBezTo>
                    <a:pt x="868" y="1985"/>
                    <a:pt x="811" y="1973"/>
                    <a:pt x="755" y="1954"/>
                  </a:cubicBezTo>
                  <a:cubicBezTo>
                    <a:pt x="704" y="1937"/>
                    <a:pt x="655" y="1916"/>
                    <a:pt x="608" y="1890"/>
                  </a:cubicBezTo>
                  <a:cubicBezTo>
                    <a:pt x="564" y="1867"/>
                    <a:pt x="522" y="1839"/>
                    <a:pt x="482" y="1809"/>
                  </a:cubicBezTo>
                  <a:cubicBezTo>
                    <a:pt x="424" y="1765"/>
                    <a:pt x="373" y="1716"/>
                    <a:pt x="326" y="1660"/>
                  </a:cubicBezTo>
                  <a:cubicBezTo>
                    <a:pt x="278" y="1602"/>
                    <a:pt x="238" y="1539"/>
                    <a:pt x="204" y="1471"/>
                  </a:cubicBezTo>
                  <a:cubicBezTo>
                    <a:pt x="171" y="1402"/>
                    <a:pt x="147" y="1331"/>
                    <a:pt x="130" y="1257"/>
                  </a:cubicBezTo>
                  <a:cubicBezTo>
                    <a:pt x="119" y="1206"/>
                    <a:pt x="112" y="1154"/>
                    <a:pt x="110" y="1102"/>
                  </a:cubicBezTo>
                  <a:cubicBezTo>
                    <a:pt x="108" y="1055"/>
                    <a:pt x="109" y="1007"/>
                    <a:pt x="114" y="960"/>
                  </a:cubicBezTo>
                  <a:cubicBezTo>
                    <a:pt x="117" y="928"/>
                    <a:pt x="122" y="898"/>
                    <a:pt x="128" y="867"/>
                  </a:cubicBezTo>
                  <a:cubicBezTo>
                    <a:pt x="132" y="848"/>
                    <a:pt x="137" y="830"/>
                    <a:pt x="140" y="812"/>
                  </a:cubicBezTo>
                  <a:cubicBezTo>
                    <a:pt x="140" y="811"/>
                    <a:pt x="140" y="810"/>
                    <a:pt x="140" y="809"/>
                  </a:cubicBezTo>
                  <a:cubicBezTo>
                    <a:pt x="142" y="806"/>
                    <a:pt x="141" y="801"/>
                    <a:pt x="143" y="796"/>
                  </a:cubicBezTo>
                  <a:cubicBezTo>
                    <a:pt x="147" y="784"/>
                    <a:pt x="150" y="772"/>
                    <a:pt x="154" y="759"/>
                  </a:cubicBezTo>
                  <a:cubicBezTo>
                    <a:pt x="154" y="759"/>
                    <a:pt x="155" y="759"/>
                    <a:pt x="155" y="758"/>
                  </a:cubicBezTo>
                  <a:cubicBezTo>
                    <a:pt x="158" y="756"/>
                    <a:pt x="159" y="753"/>
                    <a:pt x="160" y="750"/>
                  </a:cubicBezTo>
                  <a:cubicBezTo>
                    <a:pt x="173" y="711"/>
                    <a:pt x="189" y="673"/>
                    <a:pt x="207" y="636"/>
                  </a:cubicBezTo>
                  <a:cubicBezTo>
                    <a:pt x="226" y="598"/>
                    <a:pt x="247" y="562"/>
                    <a:pt x="271" y="527"/>
                  </a:cubicBezTo>
                  <a:cubicBezTo>
                    <a:pt x="293" y="493"/>
                    <a:pt x="319" y="461"/>
                    <a:pt x="346" y="430"/>
                  </a:cubicBezTo>
                  <a:cubicBezTo>
                    <a:pt x="375" y="397"/>
                    <a:pt x="406" y="366"/>
                    <a:pt x="439" y="338"/>
                  </a:cubicBezTo>
                  <a:cubicBezTo>
                    <a:pt x="484" y="300"/>
                    <a:pt x="531" y="266"/>
                    <a:pt x="582" y="237"/>
                  </a:cubicBezTo>
                  <a:cubicBezTo>
                    <a:pt x="625" y="212"/>
                    <a:pt x="671" y="190"/>
                    <a:pt x="718" y="172"/>
                  </a:cubicBezTo>
                  <a:cubicBezTo>
                    <a:pt x="729" y="167"/>
                    <a:pt x="742" y="165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5" y="159"/>
                    <a:pt x="757" y="158"/>
                    <a:pt x="760" y="157"/>
                  </a:cubicBezTo>
                  <a:cubicBezTo>
                    <a:pt x="775" y="153"/>
                    <a:pt x="790" y="147"/>
                    <a:pt x="805" y="143"/>
                  </a:cubicBezTo>
                  <a:cubicBezTo>
                    <a:pt x="807" y="143"/>
                    <a:pt x="809" y="143"/>
                    <a:pt x="810" y="141"/>
                  </a:cubicBezTo>
                  <a:cubicBezTo>
                    <a:pt x="810" y="141"/>
                    <a:pt x="811" y="141"/>
                    <a:pt x="811" y="141"/>
                  </a:cubicBezTo>
                  <a:cubicBezTo>
                    <a:pt x="820" y="141"/>
                    <a:pt x="827" y="137"/>
                    <a:pt x="836" y="135"/>
                  </a:cubicBezTo>
                  <a:cubicBezTo>
                    <a:pt x="893" y="122"/>
                    <a:pt x="951" y="113"/>
                    <a:pt x="1010" y="111"/>
                  </a:cubicBezTo>
                  <a:cubicBezTo>
                    <a:pt x="1057" y="109"/>
                    <a:pt x="1105" y="109"/>
                    <a:pt x="1152" y="115"/>
                  </a:cubicBezTo>
                  <a:cubicBezTo>
                    <a:pt x="1190" y="119"/>
                    <a:pt x="1228" y="125"/>
                    <a:pt x="1265" y="133"/>
                  </a:cubicBezTo>
                  <a:cubicBezTo>
                    <a:pt x="1317" y="145"/>
                    <a:pt x="1368" y="161"/>
                    <a:pt x="1417" y="182"/>
                  </a:cubicBezTo>
                  <a:cubicBezTo>
                    <a:pt x="1467" y="202"/>
                    <a:pt x="1514" y="227"/>
                    <a:pt x="1560" y="255"/>
                  </a:cubicBezTo>
                  <a:cubicBezTo>
                    <a:pt x="1614" y="289"/>
                    <a:pt x="1664" y="329"/>
                    <a:pt x="1710" y="373"/>
                  </a:cubicBezTo>
                  <a:cubicBezTo>
                    <a:pt x="1751" y="411"/>
                    <a:pt x="1788" y="454"/>
                    <a:pt x="1821" y="500"/>
                  </a:cubicBezTo>
                  <a:cubicBezTo>
                    <a:pt x="1846" y="535"/>
                    <a:pt x="1870" y="572"/>
                    <a:pt x="1890" y="610"/>
                  </a:cubicBezTo>
                  <a:cubicBezTo>
                    <a:pt x="1924" y="673"/>
                    <a:pt x="1951" y="739"/>
                    <a:pt x="1969" y="808"/>
                  </a:cubicBezTo>
                  <a:cubicBezTo>
                    <a:pt x="1987" y="875"/>
                    <a:pt x="1999" y="944"/>
                    <a:pt x="2001" y="1013"/>
                  </a:cubicBezTo>
                  <a:cubicBezTo>
                    <a:pt x="2003" y="1061"/>
                    <a:pt x="2002" y="1110"/>
                    <a:pt x="1997" y="1158"/>
                  </a:cubicBezTo>
                  <a:cubicBezTo>
                    <a:pt x="1990" y="1217"/>
                    <a:pt x="1978" y="1276"/>
                    <a:pt x="1961" y="1334"/>
                  </a:cubicBezTo>
                  <a:cubicBezTo>
                    <a:pt x="1956" y="1350"/>
                    <a:pt x="1950" y="1366"/>
                    <a:pt x="1945" y="1383"/>
                  </a:cubicBezTo>
                  <a:cubicBezTo>
                    <a:pt x="1945" y="1383"/>
                    <a:pt x="1945" y="1383"/>
                    <a:pt x="1945" y="1384"/>
                  </a:cubicBezTo>
                  <a:cubicBezTo>
                    <a:pt x="1944" y="1384"/>
                    <a:pt x="1944" y="1385"/>
                    <a:pt x="1944" y="1386"/>
                  </a:cubicBezTo>
                  <a:cubicBezTo>
                    <a:pt x="1941" y="1393"/>
                    <a:pt x="1938" y="1400"/>
                    <a:pt x="1935" y="1408"/>
                  </a:cubicBezTo>
                  <a:cubicBezTo>
                    <a:pt x="1934" y="1409"/>
                    <a:pt x="1933" y="1411"/>
                    <a:pt x="1934" y="1412"/>
                  </a:cubicBezTo>
                  <a:cubicBezTo>
                    <a:pt x="1934" y="1412"/>
                    <a:pt x="1934" y="1412"/>
                    <a:pt x="1934" y="1412"/>
                  </a:cubicBezTo>
                  <a:cubicBezTo>
                    <a:pt x="1931" y="1416"/>
                    <a:pt x="1929" y="1421"/>
                    <a:pt x="1927" y="1425"/>
                  </a:cubicBezTo>
                  <a:close/>
                </a:path>
              </a:pathLst>
            </a:custGeom>
            <a:solidFill>
              <a:srgbClr val="239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2E64925-3C53-54F8-B66B-B417D6C93E2E}"/>
                </a:ext>
              </a:extLst>
            </p:cNvPr>
            <p:cNvGrpSpPr/>
            <p:nvPr/>
          </p:nvGrpSpPr>
          <p:grpSpPr>
            <a:xfrm>
              <a:off x="6856413" y="3287713"/>
              <a:ext cx="1147762" cy="1006474"/>
              <a:chOff x="6856413" y="3287713"/>
              <a:chExt cx="1147762" cy="1006474"/>
            </a:xfrm>
          </p:grpSpPr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8644895D-1ACB-3E80-5648-EBE8B94924D4}"/>
                  </a:ext>
                </a:extLst>
              </p:cNvPr>
              <p:cNvSpPr/>
              <p:nvPr/>
            </p:nvSpPr>
            <p:spPr bwMode="auto">
              <a:xfrm>
                <a:off x="6856413" y="3287713"/>
                <a:ext cx="966787" cy="1000125"/>
              </a:xfrm>
              <a:custGeom>
                <a:avLst/>
                <a:gdLst>
                  <a:gd name="T0" fmla="*/ 888 w 1019"/>
                  <a:gd name="T1" fmla="*/ 759 h 1053"/>
                  <a:gd name="T2" fmla="*/ 328 w 1019"/>
                  <a:gd name="T3" fmla="*/ 759 h 1053"/>
                  <a:gd name="T4" fmla="*/ 109 w 1019"/>
                  <a:gd name="T5" fmla="*/ 759 h 1053"/>
                  <a:gd name="T6" fmla="*/ 59 w 1019"/>
                  <a:gd name="T7" fmla="*/ 712 h 1053"/>
                  <a:gd name="T8" fmla="*/ 59 w 1019"/>
                  <a:gd name="T9" fmla="*/ 451 h 1053"/>
                  <a:gd name="T10" fmla="*/ 59 w 1019"/>
                  <a:gd name="T11" fmla="*/ 155 h 1053"/>
                  <a:gd name="T12" fmla="*/ 59 w 1019"/>
                  <a:gd name="T13" fmla="*/ 107 h 1053"/>
                  <a:gd name="T14" fmla="*/ 110 w 1019"/>
                  <a:gd name="T15" fmla="*/ 58 h 1053"/>
                  <a:gd name="T16" fmla="*/ 167 w 1019"/>
                  <a:gd name="T17" fmla="*/ 59 h 1053"/>
                  <a:gd name="T18" fmla="*/ 732 w 1019"/>
                  <a:gd name="T19" fmla="*/ 59 h 1053"/>
                  <a:gd name="T20" fmla="*/ 887 w 1019"/>
                  <a:gd name="T21" fmla="*/ 58 h 1053"/>
                  <a:gd name="T22" fmla="*/ 924 w 1019"/>
                  <a:gd name="T23" fmla="*/ 58 h 1053"/>
                  <a:gd name="T24" fmla="*/ 963 w 1019"/>
                  <a:gd name="T25" fmla="*/ 80 h 1053"/>
                  <a:gd name="T26" fmla="*/ 967 w 1019"/>
                  <a:gd name="T27" fmla="*/ 82 h 1053"/>
                  <a:gd name="T28" fmla="*/ 1019 w 1019"/>
                  <a:gd name="T29" fmla="*/ 65 h 1053"/>
                  <a:gd name="T30" fmla="*/ 923 w 1019"/>
                  <a:gd name="T31" fmla="*/ 0 h 1053"/>
                  <a:gd name="T32" fmla="*/ 505 w 1019"/>
                  <a:gd name="T33" fmla="*/ 0 h 1053"/>
                  <a:gd name="T34" fmla="*/ 142 w 1019"/>
                  <a:gd name="T35" fmla="*/ 0 h 1053"/>
                  <a:gd name="T36" fmla="*/ 101 w 1019"/>
                  <a:gd name="T37" fmla="*/ 1 h 1053"/>
                  <a:gd name="T38" fmla="*/ 25 w 1019"/>
                  <a:gd name="T39" fmla="*/ 38 h 1053"/>
                  <a:gd name="T40" fmla="*/ 1 w 1019"/>
                  <a:gd name="T41" fmla="*/ 115 h 1053"/>
                  <a:gd name="T42" fmla="*/ 1 w 1019"/>
                  <a:gd name="T43" fmla="*/ 713 h 1053"/>
                  <a:gd name="T44" fmla="*/ 92 w 1019"/>
                  <a:gd name="T45" fmla="*/ 816 h 1053"/>
                  <a:gd name="T46" fmla="*/ 227 w 1019"/>
                  <a:gd name="T47" fmla="*/ 818 h 1053"/>
                  <a:gd name="T48" fmla="*/ 227 w 1019"/>
                  <a:gd name="T49" fmla="*/ 818 h 1053"/>
                  <a:gd name="T50" fmla="*/ 227 w 1019"/>
                  <a:gd name="T51" fmla="*/ 818 h 1053"/>
                  <a:gd name="T52" fmla="*/ 241 w 1019"/>
                  <a:gd name="T53" fmla="*/ 818 h 1053"/>
                  <a:gd name="T54" fmla="*/ 366 w 1019"/>
                  <a:gd name="T55" fmla="*/ 818 h 1053"/>
                  <a:gd name="T56" fmla="*/ 387 w 1019"/>
                  <a:gd name="T57" fmla="*/ 818 h 1053"/>
                  <a:gd name="T58" fmla="*/ 472 w 1019"/>
                  <a:gd name="T59" fmla="*/ 818 h 1053"/>
                  <a:gd name="T60" fmla="*/ 466 w 1019"/>
                  <a:gd name="T61" fmla="*/ 824 h 1053"/>
                  <a:gd name="T62" fmla="*/ 291 w 1019"/>
                  <a:gd name="T63" fmla="*/ 1000 h 1053"/>
                  <a:gd name="T64" fmla="*/ 283 w 1019"/>
                  <a:gd name="T65" fmla="*/ 1012 h 1053"/>
                  <a:gd name="T66" fmla="*/ 297 w 1019"/>
                  <a:gd name="T67" fmla="*/ 1046 h 1053"/>
                  <a:gd name="T68" fmla="*/ 332 w 1019"/>
                  <a:gd name="T69" fmla="*/ 1041 h 1053"/>
                  <a:gd name="T70" fmla="*/ 431 w 1019"/>
                  <a:gd name="T71" fmla="*/ 942 h 1053"/>
                  <a:gd name="T72" fmla="*/ 504 w 1019"/>
                  <a:gd name="T73" fmla="*/ 869 h 1053"/>
                  <a:gd name="T74" fmla="*/ 504 w 1019"/>
                  <a:gd name="T75" fmla="*/ 882 h 1053"/>
                  <a:gd name="T76" fmla="*/ 504 w 1019"/>
                  <a:gd name="T77" fmla="*/ 1019 h 1053"/>
                  <a:gd name="T78" fmla="*/ 510 w 1019"/>
                  <a:gd name="T79" fmla="*/ 1039 h 1053"/>
                  <a:gd name="T80" fmla="*/ 545 w 1019"/>
                  <a:gd name="T81" fmla="*/ 1048 h 1053"/>
                  <a:gd name="T82" fmla="*/ 563 w 1019"/>
                  <a:gd name="T83" fmla="*/ 1020 h 1053"/>
                  <a:gd name="T84" fmla="*/ 563 w 1019"/>
                  <a:gd name="T85" fmla="*/ 877 h 1053"/>
                  <a:gd name="T86" fmla="*/ 565 w 1019"/>
                  <a:gd name="T87" fmla="*/ 871 h 1053"/>
                  <a:gd name="T88" fmla="*/ 573 w 1019"/>
                  <a:gd name="T89" fmla="*/ 878 h 1053"/>
                  <a:gd name="T90" fmla="*/ 734 w 1019"/>
                  <a:gd name="T91" fmla="*/ 1040 h 1053"/>
                  <a:gd name="T92" fmla="*/ 767 w 1019"/>
                  <a:gd name="T93" fmla="*/ 1048 h 1053"/>
                  <a:gd name="T94" fmla="*/ 786 w 1019"/>
                  <a:gd name="T95" fmla="*/ 1018 h 1053"/>
                  <a:gd name="T96" fmla="*/ 773 w 1019"/>
                  <a:gd name="T97" fmla="*/ 995 h 1053"/>
                  <a:gd name="T98" fmla="*/ 616 w 1019"/>
                  <a:gd name="T99" fmla="*/ 839 h 1053"/>
                  <a:gd name="T100" fmla="*/ 597 w 1019"/>
                  <a:gd name="T101" fmla="*/ 818 h 1053"/>
                  <a:gd name="T102" fmla="*/ 605 w 1019"/>
                  <a:gd name="T103" fmla="*/ 818 h 1053"/>
                  <a:gd name="T104" fmla="*/ 890 w 1019"/>
                  <a:gd name="T105" fmla="*/ 818 h 1053"/>
                  <a:gd name="T106" fmla="*/ 899 w 1019"/>
                  <a:gd name="T107" fmla="*/ 810 h 1053"/>
                  <a:gd name="T108" fmla="*/ 899 w 1019"/>
                  <a:gd name="T109" fmla="*/ 769 h 1053"/>
                  <a:gd name="T110" fmla="*/ 888 w 1019"/>
                  <a:gd name="T111" fmla="*/ 759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9" h="1053">
                    <a:moveTo>
                      <a:pt x="888" y="759"/>
                    </a:moveTo>
                    <a:cubicBezTo>
                      <a:pt x="701" y="759"/>
                      <a:pt x="514" y="759"/>
                      <a:pt x="328" y="759"/>
                    </a:cubicBezTo>
                    <a:cubicBezTo>
                      <a:pt x="255" y="759"/>
                      <a:pt x="182" y="759"/>
                      <a:pt x="109" y="759"/>
                    </a:cubicBezTo>
                    <a:cubicBezTo>
                      <a:pt x="82" y="759"/>
                      <a:pt x="59" y="738"/>
                      <a:pt x="59" y="712"/>
                    </a:cubicBezTo>
                    <a:cubicBezTo>
                      <a:pt x="59" y="625"/>
                      <a:pt x="59" y="538"/>
                      <a:pt x="59" y="451"/>
                    </a:cubicBezTo>
                    <a:cubicBezTo>
                      <a:pt x="59" y="353"/>
                      <a:pt x="59" y="254"/>
                      <a:pt x="59" y="155"/>
                    </a:cubicBezTo>
                    <a:cubicBezTo>
                      <a:pt x="59" y="139"/>
                      <a:pt x="58" y="123"/>
                      <a:pt x="59" y="107"/>
                    </a:cubicBezTo>
                    <a:cubicBezTo>
                      <a:pt x="63" y="77"/>
                      <a:pt x="79" y="61"/>
                      <a:pt x="110" y="58"/>
                    </a:cubicBezTo>
                    <a:cubicBezTo>
                      <a:pt x="129" y="57"/>
                      <a:pt x="148" y="59"/>
                      <a:pt x="167" y="59"/>
                    </a:cubicBezTo>
                    <a:cubicBezTo>
                      <a:pt x="355" y="59"/>
                      <a:pt x="543" y="59"/>
                      <a:pt x="732" y="59"/>
                    </a:cubicBezTo>
                    <a:cubicBezTo>
                      <a:pt x="784" y="59"/>
                      <a:pt x="836" y="58"/>
                      <a:pt x="887" y="58"/>
                    </a:cubicBezTo>
                    <a:cubicBezTo>
                      <a:pt x="900" y="58"/>
                      <a:pt x="912" y="57"/>
                      <a:pt x="924" y="58"/>
                    </a:cubicBezTo>
                    <a:cubicBezTo>
                      <a:pt x="940" y="60"/>
                      <a:pt x="954" y="65"/>
                      <a:pt x="963" y="80"/>
                    </a:cubicBezTo>
                    <a:cubicBezTo>
                      <a:pt x="964" y="82"/>
                      <a:pt x="965" y="83"/>
                      <a:pt x="967" y="82"/>
                    </a:cubicBezTo>
                    <a:cubicBezTo>
                      <a:pt x="983" y="73"/>
                      <a:pt x="1000" y="67"/>
                      <a:pt x="1019" y="65"/>
                    </a:cubicBezTo>
                    <a:cubicBezTo>
                      <a:pt x="1005" y="26"/>
                      <a:pt x="966" y="0"/>
                      <a:pt x="923" y="0"/>
                    </a:cubicBezTo>
                    <a:cubicBezTo>
                      <a:pt x="784" y="0"/>
                      <a:pt x="645" y="0"/>
                      <a:pt x="505" y="0"/>
                    </a:cubicBezTo>
                    <a:cubicBezTo>
                      <a:pt x="384" y="0"/>
                      <a:pt x="263" y="0"/>
                      <a:pt x="142" y="0"/>
                    </a:cubicBezTo>
                    <a:cubicBezTo>
                      <a:pt x="128" y="0"/>
                      <a:pt x="115" y="0"/>
                      <a:pt x="101" y="1"/>
                    </a:cubicBezTo>
                    <a:cubicBezTo>
                      <a:pt x="71" y="4"/>
                      <a:pt x="45" y="15"/>
                      <a:pt x="25" y="38"/>
                    </a:cubicBezTo>
                    <a:cubicBezTo>
                      <a:pt x="6" y="60"/>
                      <a:pt x="1" y="87"/>
                      <a:pt x="1" y="115"/>
                    </a:cubicBezTo>
                    <a:cubicBezTo>
                      <a:pt x="0" y="314"/>
                      <a:pt x="0" y="513"/>
                      <a:pt x="1" y="713"/>
                    </a:cubicBezTo>
                    <a:cubicBezTo>
                      <a:pt x="1" y="765"/>
                      <a:pt x="41" y="811"/>
                      <a:pt x="92" y="816"/>
                    </a:cubicBezTo>
                    <a:cubicBezTo>
                      <a:pt x="137" y="821"/>
                      <a:pt x="182" y="817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32" y="818"/>
                      <a:pt x="237" y="818"/>
                      <a:pt x="241" y="818"/>
                    </a:cubicBezTo>
                    <a:cubicBezTo>
                      <a:pt x="283" y="818"/>
                      <a:pt x="324" y="818"/>
                      <a:pt x="366" y="818"/>
                    </a:cubicBezTo>
                    <a:cubicBezTo>
                      <a:pt x="373" y="818"/>
                      <a:pt x="380" y="818"/>
                      <a:pt x="387" y="818"/>
                    </a:cubicBezTo>
                    <a:cubicBezTo>
                      <a:pt x="414" y="818"/>
                      <a:pt x="442" y="818"/>
                      <a:pt x="472" y="818"/>
                    </a:cubicBezTo>
                    <a:cubicBezTo>
                      <a:pt x="469" y="821"/>
                      <a:pt x="467" y="823"/>
                      <a:pt x="466" y="824"/>
                    </a:cubicBezTo>
                    <a:cubicBezTo>
                      <a:pt x="407" y="883"/>
                      <a:pt x="349" y="941"/>
                      <a:pt x="291" y="1000"/>
                    </a:cubicBezTo>
                    <a:cubicBezTo>
                      <a:pt x="287" y="1003"/>
                      <a:pt x="284" y="1007"/>
                      <a:pt x="283" y="1012"/>
                    </a:cubicBezTo>
                    <a:cubicBezTo>
                      <a:pt x="279" y="1025"/>
                      <a:pt x="285" y="1039"/>
                      <a:pt x="297" y="1046"/>
                    </a:cubicBezTo>
                    <a:cubicBezTo>
                      <a:pt x="309" y="1053"/>
                      <a:pt x="322" y="1052"/>
                      <a:pt x="332" y="1041"/>
                    </a:cubicBezTo>
                    <a:cubicBezTo>
                      <a:pt x="365" y="1008"/>
                      <a:pt x="398" y="975"/>
                      <a:pt x="431" y="942"/>
                    </a:cubicBezTo>
                    <a:cubicBezTo>
                      <a:pt x="455" y="918"/>
                      <a:pt x="479" y="894"/>
                      <a:pt x="504" y="869"/>
                    </a:cubicBezTo>
                    <a:cubicBezTo>
                      <a:pt x="504" y="875"/>
                      <a:pt x="504" y="878"/>
                      <a:pt x="504" y="882"/>
                    </a:cubicBezTo>
                    <a:cubicBezTo>
                      <a:pt x="504" y="927"/>
                      <a:pt x="504" y="973"/>
                      <a:pt x="504" y="1019"/>
                    </a:cubicBezTo>
                    <a:cubicBezTo>
                      <a:pt x="504" y="1026"/>
                      <a:pt x="505" y="1033"/>
                      <a:pt x="510" y="1039"/>
                    </a:cubicBezTo>
                    <a:cubicBezTo>
                      <a:pt x="518" y="1048"/>
                      <a:pt x="533" y="1052"/>
                      <a:pt x="545" y="1048"/>
                    </a:cubicBezTo>
                    <a:cubicBezTo>
                      <a:pt x="556" y="1044"/>
                      <a:pt x="563" y="1034"/>
                      <a:pt x="563" y="1020"/>
                    </a:cubicBezTo>
                    <a:cubicBezTo>
                      <a:pt x="563" y="973"/>
                      <a:pt x="563" y="925"/>
                      <a:pt x="563" y="877"/>
                    </a:cubicBezTo>
                    <a:cubicBezTo>
                      <a:pt x="563" y="875"/>
                      <a:pt x="562" y="873"/>
                      <a:pt x="565" y="871"/>
                    </a:cubicBezTo>
                    <a:cubicBezTo>
                      <a:pt x="567" y="873"/>
                      <a:pt x="570" y="876"/>
                      <a:pt x="573" y="878"/>
                    </a:cubicBezTo>
                    <a:cubicBezTo>
                      <a:pt x="626" y="932"/>
                      <a:pt x="680" y="986"/>
                      <a:pt x="734" y="1040"/>
                    </a:cubicBezTo>
                    <a:cubicBezTo>
                      <a:pt x="744" y="1050"/>
                      <a:pt x="756" y="1053"/>
                      <a:pt x="767" y="1048"/>
                    </a:cubicBezTo>
                    <a:cubicBezTo>
                      <a:pt x="779" y="1043"/>
                      <a:pt x="787" y="1030"/>
                      <a:pt x="786" y="1018"/>
                    </a:cubicBezTo>
                    <a:cubicBezTo>
                      <a:pt x="786" y="1008"/>
                      <a:pt x="779" y="1002"/>
                      <a:pt x="773" y="995"/>
                    </a:cubicBezTo>
                    <a:cubicBezTo>
                      <a:pt x="721" y="943"/>
                      <a:pt x="668" y="891"/>
                      <a:pt x="616" y="839"/>
                    </a:cubicBezTo>
                    <a:cubicBezTo>
                      <a:pt x="610" y="832"/>
                      <a:pt x="603" y="827"/>
                      <a:pt x="597" y="818"/>
                    </a:cubicBezTo>
                    <a:cubicBezTo>
                      <a:pt x="601" y="818"/>
                      <a:pt x="603" y="818"/>
                      <a:pt x="605" y="818"/>
                    </a:cubicBezTo>
                    <a:cubicBezTo>
                      <a:pt x="700" y="818"/>
                      <a:pt x="795" y="818"/>
                      <a:pt x="890" y="818"/>
                    </a:cubicBezTo>
                    <a:cubicBezTo>
                      <a:pt x="897" y="818"/>
                      <a:pt x="899" y="817"/>
                      <a:pt x="899" y="810"/>
                    </a:cubicBezTo>
                    <a:cubicBezTo>
                      <a:pt x="898" y="796"/>
                      <a:pt x="898" y="783"/>
                      <a:pt x="899" y="769"/>
                    </a:cubicBezTo>
                    <a:cubicBezTo>
                      <a:pt x="899" y="760"/>
                      <a:pt x="896" y="759"/>
                      <a:pt x="888" y="75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FE018E14-23B4-4D5B-4362-6323E10A4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0138" y="3549650"/>
                <a:ext cx="554037" cy="744537"/>
              </a:xfrm>
              <a:custGeom>
                <a:avLst/>
                <a:gdLst>
                  <a:gd name="T0" fmla="*/ 583 w 583"/>
                  <a:gd name="T1" fmla="*/ 107 h 783"/>
                  <a:gd name="T2" fmla="*/ 577 w 583"/>
                  <a:gd name="T3" fmla="*/ 71 h 783"/>
                  <a:gd name="T4" fmla="*/ 486 w 583"/>
                  <a:gd name="T5" fmla="*/ 2 h 783"/>
                  <a:gd name="T6" fmla="*/ 400 w 583"/>
                  <a:gd name="T7" fmla="*/ 2 h 783"/>
                  <a:gd name="T8" fmla="*/ 332 w 583"/>
                  <a:gd name="T9" fmla="*/ 2 h 783"/>
                  <a:gd name="T10" fmla="*/ 307 w 583"/>
                  <a:gd name="T11" fmla="*/ 2 h 783"/>
                  <a:gd name="T12" fmla="*/ 265 w 583"/>
                  <a:gd name="T13" fmla="*/ 2 h 783"/>
                  <a:gd name="T14" fmla="*/ 249 w 583"/>
                  <a:gd name="T15" fmla="*/ 2 h 783"/>
                  <a:gd name="T16" fmla="*/ 249 w 583"/>
                  <a:gd name="T17" fmla="*/ 2 h 783"/>
                  <a:gd name="T18" fmla="*/ 249 w 583"/>
                  <a:gd name="T19" fmla="*/ 2 h 783"/>
                  <a:gd name="T20" fmla="*/ 241 w 583"/>
                  <a:gd name="T21" fmla="*/ 2 h 783"/>
                  <a:gd name="T22" fmla="*/ 102 w 583"/>
                  <a:gd name="T23" fmla="*/ 2 h 783"/>
                  <a:gd name="T24" fmla="*/ 32 w 583"/>
                  <a:gd name="T25" fmla="*/ 2 h 783"/>
                  <a:gd name="T26" fmla="*/ 0 w 583"/>
                  <a:gd name="T27" fmla="*/ 34 h 783"/>
                  <a:gd name="T28" fmla="*/ 37 w 583"/>
                  <a:gd name="T29" fmla="*/ 66 h 783"/>
                  <a:gd name="T30" fmla="*/ 292 w 583"/>
                  <a:gd name="T31" fmla="*/ 66 h 783"/>
                  <a:gd name="T32" fmla="*/ 306 w 583"/>
                  <a:gd name="T33" fmla="*/ 71 h 783"/>
                  <a:gd name="T34" fmla="*/ 306 w 583"/>
                  <a:gd name="T35" fmla="*/ 78 h 783"/>
                  <a:gd name="T36" fmla="*/ 306 w 583"/>
                  <a:gd name="T37" fmla="*/ 544 h 783"/>
                  <a:gd name="T38" fmla="*/ 306 w 583"/>
                  <a:gd name="T39" fmla="*/ 733 h 783"/>
                  <a:gd name="T40" fmla="*/ 307 w 583"/>
                  <a:gd name="T41" fmla="*/ 740 h 783"/>
                  <a:gd name="T42" fmla="*/ 307 w 583"/>
                  <a:gd name="T43" fmla="*/ 740 h 783"/>
                  <a:gd name="T44" fmla="*/ 349 w 583"/>
                  <a:gd name="T45" fmla="*/ 779 h 783"/>
                  <a:gd name="T46" fmla="*/ 392 w 583"/>
                  <a:gd name="T47" fmla="*/ 742 h 783"/>
                  <a:gd name="T48" fmla="*/ 394 w 583"/>
                  <a:gd name="T49" fmla="*/ 730 h 783"/>
                  <a:gd name="T50" fmla="*/ 394 w 583"/>
                  <a:gd name="T51" fmla="*/ 376 h 783"/>
                  <a:gd name="T52" fmla="*/ 406 w 583"/>
                  <a:gd name="T53" fmla="*/ 371 h 783"/>
                  <a:gd name="T54" fmla="*/ 413 w 583"/>
                  <a:gd name="T55" fmla="*/ 384 h 783"/>
                  <a:gd name="T56" fmla="*/ 413 w 583"/>
                  <a:gd name="T57" fmla="*/ 731 h 783"/>
                  <a:gd name="T58" fmla="*/ 413 w 583"/>
                  <a:gd name="T59" fmla="*/ 741 h 783"/>
                  <a:gd name="T60" fmla="*/ 464 w 583"/>
                  <a:gd name="T61" fmla="*/ 778 h 783"/>
                  <a:gd name="T62" fmla="*/ 499 w 583"/>
                  <a:gd name="T63" fmla="*/ 731 h 783"/>
                  <a:gd name="T64" fmla="*/ 499 w 583"/>
                  <a:gd name="T65" fmla="*/ 377 h 783"/>
                  <a:gd name="T66" fmla="*/ 499 w 583"/>
                  <a:gd name="T67" fmla="*/ 157 h 783"/>
                  <a:gd name="T68" fmla="*/ 499 w 583"/>
                  <a:gd name="T69" fmla="*/ 115 h 783"/>
                  <a:gd name="T70" fmla="*/ 509 w 583"/>
                  <a:gd name="T71" fmla="*/ 105 h 783"/>
                  <a:gd name="T72" fmla="*/ 518 w 583"/>
                  <a:gd name="T73" fmla="*/ 115 h 783"/>
                  <a:gd name="T74" fmla="*/ 518 w 583"/>
                  <a:gd name="T75" fmla="*/ 120 h 783"/>
                  <a:gd name="T76" fmla="*/ 518 w 583"/>
                  <a:gd name="T77" fmla="*/ 328 h 783"/>
                  <a:gd name="T78" fmla="*/ 519 w 583"/>
                  <a:gd name="T79" fmla="*/ 359 h 783"/>
                  <a:gd name="T80" fmla="*/ 566 w 583"/>
                  <a:gd name="T81" fmla="*/ 387 h 783"/>
                  <a:gd name="T82" fmla="*/ 583 w 583"/>
                  <a:gd name="T83" fmla="*/ 354 h 783"/>
                  <a:gd name="T84" fmla="*/ 583 w 583"/>
                  <a:gd name="T85" fmla="*/ 107 h 783"/>
                  <a:gd name="T86" fmla="*/ 392 w 583"/>
                  <a:gd name="T87" fmla="*/ 487 h 783"/>
                  <a:gd name="T88" fmla="*/ 392 w 583"/>
                  <a:gd name="T89" fmla="*/ 488 h 783"/>
                  <a:gd name="T90" fmla="*/ 392 w 583"/>
                  <a:gd name="T91" fmla="*/ 488 h 783"/>
                  <a:gd name="T92" fmla="*/ 392 w 583"/>
                  <a:gd name="T93" fmla="*/ 48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3" h="783">
                    <a:moveTo>
                      <a:pt x="583" y="107"/>
                    </a:moveTo>
                    <a:cubicBezTo>
                      <a:pt x="583" y="95"/>
                      <a:pt x="581" y="82"/>
                      <a:pt x="577" y="71"/>
                    </a:cubicBezTo>
                    <a:cubicBezTo>
                      <a:pt x="564" y="30"/>
                      <a:pt x="532" y="0"/>
                      <a:pt x="486" y="2"/>
                    </a:cubicBezTo>
                    <a:cubicBezTo>
                      <a:pt x="457" y="2"/>
                      <a:pt x="428" y="2"/>
                      <a:pt x="400" y="2"/>
                    </a:cubicBezTo>
                    <a:cubicBezTo>
                      <a:pt x="377" y="2"/>
                      <a:pt x="354" y="2"/>
                      <a:pt x="332" y="2"/>
                    </a:cubicBezTo>
                    <a:cubicBezTo>
                      <a:pt x="324" y="1"/>
                      <a:pt x="315" y="1"/>
                      <a:pt x="307" y="2"/>
                    </a:cubicBezTo>
                    <a:cubicBezTo>
                      <a:pt x="293" y="2"/>
                      <a:pt x="279" y="2"/>
                      <a:pt x="265" y="2"/>
                    </a:cubicBezTo>
                    <a:cubicBezTo>
                      <a:pt x="259" y="0"/>
                      <a:pt x="254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6" y="2"/>
                      <a:pt x="243" y="2"/>
                      <a:pt x="241" y="2"/>
                    </a:cubicBezTo>
                    <a:cubicBezTo>
                      <a:pt x="195" y="2"/>
                      <a:pt x="148" y="2"/>
                      <a:pt x="102" y="2"/>
                    </a:cubicBezTo>
                    <a:cubicBezTo>
                      <a:pt x="79" y="2"/>
                      <a:pt x="56" y="2"/>
                      <a:pt x="32" y="2"/>
                    </a:cubicBezTo>
                    <a:cubicBezTo>
                      <a:pt x="13" y="2"/>
                      <a:pt x="0" y="16"/>
                      <a:pt x="0" y="34"/>
                    </a:cubicBezTo>
                    <a:cubicBezTo>
                      <a:pt x="1" y="53"/>
                      <a:pt x="15" y="66"/>
                      <a:pt x="37" y="66"/>
                    </a:cubicBezTo>
                    <a:cubicBezTo>
                      <a:pt x="122" y="66"/>
                      <a:pt x="207" y="66"/>
                      <a:pt x="292" y="66"/>
                    </a:cubicBezTo>
                    <a:cubicBezTo>
                      <a:pt x="297" y="66"/>
                      <a:pt x="302" y="66"/>
                      <a:pt x="306" y="71"/>
                    </a:cubicBezTo>
                    <a:cubicBezTo>
                      <a:pt x="306" y="73"/>
                      <a:pt x="306" y="75"/>
                      <a:pt x="306" y="78"/>
                    </a:cubicBezTo>
                    <a:cubicBezTo>
                      <a:pt x="306" y="233"/>
                      <a:pt x="306" y="389"/>
                      <a:pt x="306" y="544"/>
                    </a:cubicBezTo>
                    <a:cubicBezTo>
                      <a:pt x="306" y="607"/>
                      <a:pt x="306" y="670"/>
                      <a:pt x="306" y="733"/>
                    </a:cubicBezTo>
                    <a:cubicBezTo>
                      <a:pt x="306" y="736"/>
                      <a:pt x="305" y="738"/>
                      <a:pt x="307" y="740"/>
                    </a:cubicBezTo>
                    <a:cubicBezTo>
                      <a:pt x="307" y="740"/>
                      <a:pt x="307" y="740"/>
                      <a:pt x="307" y="740"/>
                    </a:cubicBezTo>
                    <a:cubicBezTo>
                      <a:pt x="309" y="762"/>
                      <a:pt x="327" y="779"/>
                      <a:pt x="349" y="779"/>
                    </a:cubicBezTo>
                    <a:cubicBezTo>
                      <a:pt x="371" y="780"/>
                      <a:pt x="390" y="763"/>
                      <a:pt x="392" y="742"/>
                    </a:cubicBezTo>
                    <a:cubicBezTo>
                      <a:pt x="395" y="738"/>
                      <a:pt x="394" y="734"/>
                      <a:pt x="394" y="730"/>
                    </a:cubicBezTo>
                    <a:cubicBezTo>
                      <a:pt x="394" y="612"/>
                      <a:pt x="394" y="494"/>
                      <a:pt x="394" y="376"/>
                    </a:cubicBezTo>
                    <a:cubicBezTo>
                      <a:pt x="397" y="371"/>
                      <a:pt x="401" y="369"/>
                      <a:pt x="406" y="371"/>
                    </a:cubicBezTo>
                    <a:cubicBezTo>
                      <a:pt x="413" y="373"/>
                      <a:pt x="413" y="379"/>
                      <a:pt x="413" y="384"/>
                    </a:cubicBezTo>
                    <a:cubicBezTo>
                      <a:pt x="413" y="500"/>
                      <a:pt x="413" y="615"/>
                      <a:pt x="413" y="731"/>
                    </a:cubicBezTo>
                    <a:cubicBezTo>
                      <a:pt x="413" y="734"/>
                      <a:pt x="413" y="738"/>
                      <a:pt x="413" y="741"/>
                    </a:cubicBezTo>
                    <a:cubicBezTo>
                      <a:pt x="415" y="765"/>
                      <a:pt x="440" y="783"/>
                      <a:pt x="464" y="778"/>
                    </a:cubicBezTo>
                    <a:cubicBezTo>
                      <a:pt x="487" y="773"/>
                      <a:pt x="499" y="757"/>
                      <a:pt x="499" y="731"/>
                    </a:cubicBezTo>
                    <a:cubicBezTo>
                      <a:pt x="499" y="613"/>
                      <a:pt x="499" y="495"/>
                      <a:pt x="499" y="377"/>
                    </a:cubicBezTo>
                    <a:cubicBezTo>
                      <a:pt x="499" y="304"/>
                      <a:pt x="499" y="230"/>
                      <a:pt x="499" y="157"/>
                    </a:cubicBezTo>
                    <a:cubicBezTo>
                      <a:pt x="499" y="143"/>
                      <a:pt x="499" y="129"/>
                      <a:pt x="499" y="115"/>
                    </a:cubicBezTo>
                    <a:cubicBezTo>
                      <a:pt x="499" y="109"/>
                      <a:pt x="503" y="105"/>
                      <a:pt x="509" y="105"/>
                    </a:cubicBezTo>
                    <a:cubicBezTo>
                      <a:pt x="515" y="105"/>
                      <a:pt x="518" y="108"/>
                      <a:pt x="518" y="115"/>
                    </a:cubicBezTo>
                    <a:cubicBezTo>
                      <a:pt x="518" y="116"/>
                      <a:pt x="518" y="118"/>
                      <a:pt x="518" y="120"/>
                    </a:cubicBezTo>
                    <a:cubicBezTo>
                      <a:pt x="518" y="189"/>
                      <a:pt x="518" y="259"/>
                      <a:pt x="518" y="328"/>
                    </a:cubicBezTo>
                    <a:cubicBezTo>
                      <a:pt x="518" y="339"/>
                      <a:pt x="518" y="349"/>
                      <a:pt x="519" y="359"/>
                    </a:cubicBezTo>
                    <a:cubicBezTo>
                      <a:pt x="520" y="383"/>
                      <a:pt x="544" y="398"/>
                      <a:pt x="566" y="387"/>
                    </a:cubicBezTo>
                    <a:cubicBezTo>
                      <a:pt x="579" y="380"/>
                      <a:pt x="583" y="369"/>
                      <a:pt x="583" y="354"/>
                    </a:cubicBezTo>
                    <a:cubicBezTo>
                      <a:pt x="583" y="272"/>
                      <a:pt x="583" y="190"/>
                      <a:pt x="583" y="107"/>
                    </a:cubicBezTo>
                    <a:close/>
                    <a:moveTo>
                      <a:pt x="392" y="487"/>
                    </a:move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7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5523F74-EBC1-197C-2D7E-80BB41633DFD}"/>
                  </a:ext>
                </a:extLst>
              </p:cNvPr>
              <p:cNvSpPr/>
              <p:nvPr/>
            </p:nvSpPr>
            <p:spPr bwMode="auto">
              <a:xfrm>
                <a:off x="7034213" y="3563938"/>
                <a:ext cx="311150" cy="411162"/>
              </a:xfrm>
              <a:custGeom>
                <a:avLst/>
                <a:gdLst>
                  <a:gd name="T0" fmla="*/ 102 w 328"/>
                  <a:gd name="T1" fmla="*/ 401 h 433"/>
                  <a:gd name="T2" fmla="*/ 266 w 328"/>
                  <a:gd name="T3" fmla="*/ 400 h 433"/>
                  <a:gd name="T4" fmla="*/ 275 w 328"/>
                  <a:gd name="T5" fmla="*/ 407 h 433"/>
                  <a:gd name="T6" fmla="*/ 304 w 328"/>
                  <a:gd name="T7" fmla="*/ 432 h 433"/>
                  <a:gd name="T8" fmla="*/ 328 w 328"/>
                  <a:gd name="T9" fmla="*/ 402 h 433"/>
                  <a:gd name="T10" fmla="*/ 307 w 328"/>
                  <a:gd name="T11" fmla="*/ 329 h 433"/>
                  <a:gd name="T12" fmla="*/ 231 w 328"/>
                  <a:gd name="T13" fmla="*/ 260 h 433"/>
                  <a:gd name="T14" fmla="*/ 142 w 328"/>
                  <a:gd name="T15" fmla="*/ 215 h 433"/>
                  <a:gd name="T16" fmla="*/ 99 w 328"/>
                  <a:gd name="T17" fmla="*/ 187 h 433"/>
                  <a:gd name="T18" fmla="*/ 156 w 328"/>
                  <a:gd name="T19" fmla="*/ 187 h 433"/>
                  <a:gd name="T20" fmla="*/ 206 w 328"/>
                  <a:gd name="T21" fmla="*/ 173 h 433"/>
                  <a:gd name="T22" fmla="*/ 217 w 328"/>
                  <a:gd name="T23" fmla="*/ 165 h 433"/>
                  <a:gd name="T24" fmla="*/ 220 w 328"/>
                  <a:gd name="T25" fmla="*/ 160 h 433"/>
                  <a:gd name="T26" fmla="*/ 89 w 328"/>
                  <a:gd name="T27" fmla="*/ 160 h 433"/>
                  <a:gd name="T28" fmla="*/ 64 w 328"/>
                  <a:gd name="T29" fmla="*/ 142 h 433"/>
                  <a:gd name="T30" fmla="*/ 71 w 328"/>
                  <a:gd name="T31" fmla="*/ 134 h 433"/>
                  <a:gd name="T32" fmla="*/ 232 w 328"/>
                  <a:gd name="T33" fmla="*/ 134 h 433"/>
                  <a:gd name="T34" fmla="*/ 244 w 328"/>
                  <a:gd name="T35" fmla="*/ 123 h 433"/>
                  <a:gd name="T36" fmla="*/ 244 w 328"/>
                  <a:gd name="T37" fmla="*/ 118 h 433"/>
                  <a:gd name="T38" fmla="*/ 234 w 328"/>
                  <a:gd name="T39" fmla="*/ 107 h 433"/>
                  <a:gd name="T40" fmla="*/ 146 w 328"/>
                  <a:gd name="T41" fmla="*/ 107 h 433"/>
                  <a:gd name="T42" fmla="*/ 69 w 328"/>
                  <a:gd name="T43" fmla="*/ 107 h 433"/>
                  <a:gd name="T44" fmla="*/ 63 w 328"/>
                  <a:gd name="T45" fmla="*/ 104 h 433"/>
                  <a:gd name="T46" fmla="*/ 85 w 328"/>
                  <a:gd name="T47" fmla="*/ 81 h 433"/>
                  <a:gd name="T48" fmla="*/ 218 w 328"/>
                  <a:gd name="T49" fmla="*/ 81 h 433"/>
                  <a:gd name="T50" fmla="*/ 166 w 328"/>
                  <a:gd name="T51" fmla="*/ 54 h 433"/>
                  <a:gd name="T52" fmla="*/ 139 w 328"/>
                  <a:gd name="T53" fmla="*/ 54 h 433"/>
                  <a:gd name="T54" fmla="*/ 99 w 328"/>
                  <a:gd name="T55" fmla="*/ 54 h 433"/>
                  <a:gd name="T56" fmla="*/ 136 w 328"/>
                  <a:gd name="T57" fmla="*/ 27 h 433"/>
                  <a:gd name="T58" fmla="*/ 89 w 328"/>
                  <a:gd name="T59" fmla="*/ 3 h 433"/>
                  <a:gd name="T60" fmla="*/ 78 w 328"/>
                  <a:gd name="T61" fmla="*/ 4 h 433"/>
                  <a:gd name="T62" fmla="*/ 39 w 328"/>
                  <a:gd name="T63" fmla="*/ 39 h 433"/>
                  <a:gd name="T64" fmla="*/ 17 w 328"/>
                  <a:gd name="T65" fmla="*/ 170 h 433"/>
                  <a:gd name="T66" fmla="*/ 77 w 328"/>
                  <a:gd name="T67" fmla="*/ 237 h 433"/>
                  <a:gd name="T68" fmla="*/ 166 w 328"/>
                  <a:gd name="T69" fmla="*/ 286 h 433"/>
                  <a:gd name="T70" fmla="*/ 227 w 328"/>
                  <a:gd name="T71" fmla="*/ 321 h 433"/>
                  <a:gd name="T72" fmla="*/ 197 w 328"/>
                  <a:gd name="T73" fmla="*/ 321 h 433"/>
                  <a:gd name="T74" fmla="*/ 135 w 328"/>
                  <a:gd name="T75" fmla="*/ 341 h 433"/>
                  <a:gd name="T76" fmla="*/ 128 w 328"/>
                  <a:gd name="T77" fmla="*/ 348 h 433"/>
                  <a:gd name="T78" fmla="*/ 237 w 328"/>
                  <a:gd name="T79" fmla="*/ 348 h 433"/>
                  <a:gd name="T80" fmla="*/ 265 w 328"/>
                  <a:gd name="T81" fmla="*/ 367 h 433"/>
                  <a:gd name="T82" fmla="*/ 260 w 328"/>
                  <a:gd name="T83" fmla="*/ 374 h 433"/>
                  <a:gd name="T84" fmla="*/ 117 w 328"/>
                  <a:gd name="T85" fmla="*/ 374 h 433"/>
                  <a:gd name="T86" fmla="*/ 95 w 328"/>
                  <a:gd name="T87" fmla="*/ 392 h 433"/>
                  <a:gd name="T88" fmla="*/ 102 w 328"/>
                  <a:gd name="T89" fmla="*/ 401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8" h="432">
                    <a:moveTo>
                      <a:pt x="102" y="401"/>
                    </a:moveTo>
                    <a:cubicBezTo>
                      <a:pt x="157" y="400"/>
                      <a:pt x="212" y="401"/>
                      <a:pt x="266" y="400"/>
                    </a:cubicBezTo>
                    <a:cubicBezTo>
                      <a:pt x="272" y="400"/>
                      <a:pt x="274" y="401"/>
                      <a:pt x="275" y="407"/>
                    </a:cubicBezTo>
                    <a:cubicBezTo>
                      <a:pt x="277" y="424"/>
                      <a:pt x="289" y="433"/>
                      <a:pt x="304" y="432"/>
                    </a:cubicBezTo>
                    <a:cubicBezTo>
                      <a:pt x="319" y="431"/>
                      <a:pt x="328" y="419"/>
                      <a:pt x="328" y="402"/>
                    </a:cubicBezTo>
                    <a:cubicBezTo>
                      <a:pt x="326" y="376"/>
                      <a:pt x="320" y="352"/>
                      <a:pt x="307" y="329"/>
                    </a:cubicBezTo>
                    <a:cubicBezTo>
                      <a:pt x="289" y="298"/>
                      <a:pt x="261" y="277"/>
                      <a:pt x="231" y="260"/>
                    </a:cubicBezTo>
                    <a:cubicBezTo>
                      <a:pt x="202" y="243"/>
                      <a:pt x="172" y="231"/>
                      <a:pt x="142" y="215"/>
                    </a:cubicBezTo>
                    <a:cubicBezTo>
                      <a:pt x="128" y="207"/>
                      <a:pt x="113" y="199"/>
                      <a:pt x="99" y="187"/>
                    </a:cubicBezTo>
                    <a:cubicBezTo>
                      <a:pt x="119" y="187"/>
                      <a:pt x="138" y="185"/>
                      <a:pt x="156" y="187"/>
                    </a:cubicBezTo>
                    <a:cubicBezTo>
                      <a:pt x="175" y="188"/>
                      <a:pt x="191" y="184"/>
                      <a:pt x="206" y="173"/>
                    </a:cubicBezTo>
                    <a:cubicBezTo>
                      <a:pt x="210" y="170"/>
                      <a:pt x="214" y="167"/>
                      <a:pt x="217" y="165"/>
                    </a:cubicBezTo>
                    <a:cubicBezTo>
                      <a:pt x="219" y="164"/>
                      <a:pt x="221" y="163"/>
                      <a:pt x="220" y="160"/>
                    </a:cubicBezTo>
                    <a:cubicBezTo>
                      <a:pt x="177" y="160"/>
                      <a:pt x="133" y="160"/>
                      <a:pt x="89" y="160"/>
                    </a:cubicBezTo>
                    <a:cubicBezTo>
                      <a:pt x="70" y="160"/>
                      <a:pt x="70" y="160"/>
                      <a:pt x="64" y="142"/>
                    </a:cubicBezTo>
                    <a:cubicBezTo>
                      <a:pt x="62" y="135"/>
                      <a:pt x="64" y="133"/>
                      <a:pt x="71" y="134"/>
                    </a:cubicBezTo>
                    <a:cubicBezTo>
                      <a:pt x="124" y="134"/>
                      <a:pt x="178" y="133"/>
                      <a:pt x="232" y="134"/>
                    </a:cubicBezTo>
                    <a:cubicBezTo>
                      <a:pt x="242" y="134"/>
                      <a:pt x="244" y="130"/>
                      <a:pt x="244" y="123"/>
                    </a:cubicBezTo>
                    <a:cubicBezTo>
                      <a:pt x="244" y="121"/>
                      <a:pt x="244" y="119"/>
                      <a:pt x="244" y="118"/>
                    </a:cubicBezTo>
                    <a:cubicBezTo>
                      <a:pt x="245" y="110"/>
                      <a:pt x="243" y="107"/>
                      <a:pt x="234" y="107"/>
                    </a:cubicBezTo>
                    <a:cubicBezTo>
                      <a:pt x="205" y="108"/>
                      <a:pt x="175" y="107"/>
                      <a:pt x="146" y="107"/>
                    </a:cubicBezTo>
                    <a:cubicBezTo>
                      <a:pt x="120" y="107"/>
                      <a:pt x="95" y="107"/>
                      <a:pt x="69" y="107"/>
                    </a:cubicBezTo>
                    <a:cubicBezTo>
                      <a:pt x="67" y="107"/>
                      <a:pt x="63" y="109"/>
                      <a:pt x="63" y="104"/>
                    </a:cubicBezTo>
                    <a:cubicBezTo>
                      <a:pt x="62" y="91"/>
                      <a:pt x="72" y="81"/>
                      <a:pt x="85" y="81"/>
                    </a:cubicBezTo>
                    <a:cubicBezTo>
                      <a:pt x="129" y="81"/>
                      <a:pt x="174" y="81"/>
                      <a:pt x="218" y="81"/>
                    </a:cubicBezTo>
                    <a:cubicBezTo>
                      <a:pt x="203" y="66"/>
                      <a:pt x="190" y="50"/>
                      <a:pt x="166" y="54"/>
                    </a:cubicBezTo>
                    <a:cubicBezTo>
                      <a:pt x="157" y="55"/>
                      <a:pt x="148" y="54"/>
                      <a:pt x="139" y="54"/>
                    </a:cubicBezTo>
                    <a:cubicBezTo>
                      <a:pt x="127" y="54"/>
                      <a:pt x="114" y="54"/>
                      <a:pt x="99" y="54"/>
                    </a:cubicBezTo>
                    <a:cubicBezTo>
                      <a:pt x="111" y="43"/>
                      <a:pt x="124" y="36"/>
                      <a:pt x="136" y="27"/>
                    </a:cubicBezTo>
                    <a:cubicBezTo>
                      <a:pt x="120" y="19"/>
                      <a:pt x="103" y="12"/>
                      <a:pt x="89" y="3"/>
                    </a:cubicBezTo>
                    <a:cubicBezTo>
                      <a:pt x="84" y="0"/>
                      <a:pt x="81" y="1"/>
                      <a:pt x="78" y="4"/>
                    </a:cubicBezTo>
                    <a:cubicBezTo>
                      <a:pt x="64" y="15"/>
                      <a:pt x="51" y="26"/>
                      <a:pt x="39" y="39"/>
                    </a:cubicBezTo>
                    <a:cubicBezTo>
                      <a:pt x="4" y="75"/>
                      <a:pt x="0" y="130"/>
                      <a:pt x="17" y="170"/>
                    </a:cubicBezTo>
                    <a:cubicBezTo>
                      <a:pt x="30" y="199"/>
                      <a:pt x="53" y="219"/>
                      <a:pt x="77" y="237"/>
                    </a:cubicBezTo>
                    <a:cubicBezTo>
                      <a:pt x="104" y="258"/>
                      <a:pt x="135" y="271"/>
                      <a:pt x="166" y="286"/>
                    </a:cubicBezTo>
                    <a:cubicBezTo>
                      <a:pt x="186" y="296"/>
                      <a:pt x="207" y="306"/>
                      <a:pt x="227" y="321"/>
                    </a:cubicBezTo>
                    <a:cubicBezTo>
                      <a:pt x="216" y="321"/>
                      <a:pt x="206" y="322"/>
                      <a:pt x="197" y="321"/>
                    </a:cubicBezTo>
                    <a:cubicBezTo>
                      <a:pt x="173" y="318"/>
                      <a:pt x="153" y="326"/>
                      <a:pt x="135" y="341"/>
                    </a:cubicBezTo>
                    <a:cubicBezTo>
                      <a:pt x="132" y="343"/>
                      <a:pt x="129" y="344"/>
                      <a:pt x="128" y="348"/>
                    </a:cubicBezTo>
                    <a:cubicBezTo>
                      <a:pt x="165" y="348"/>
                      <a:pt x="201" y="348"/>
                      <a:pt x="237" y="348"/>
                    </a:cubicBezTo>
                    <a:cubicBezTo>
                      <a:pt x="258" y="348"/>
                      <a:pt x="258" y="348"/>
                      <a:pt x="265" y="367"/>
                    </a:cubicBezTo>
                    <a:cubicBezTo>
                      <a:pt x="268" y="373"/>
                      <a:pt x="267" y="374"/>
                      <a:pt x="260" y="374"/>
                    </a:cubicBezTo>
                    <a:cubicBezTo>
                      <a:pt x="213" y="374"/>
                      <a:pt x="165" y="374"/>
                      <a:pt x="117" y="374"/>
                    </a:cubicBezTo>
                    <a:cubicBezTo>
                      <a:pt x="99" y="374"/>
                      <a:pt x="100" y="374"/>
                      <a:pt x="95" y="392"/>
                    </a:cubicBezTo>
                    <a:cubicBezTo>
                      <a:pt x="93" y="400"/>
                      <a:pt x="95" y="401"/>
                      <a:pt x="102" y="401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9B02696C-3709-0275-1C54-4E86D71B3609}"/>
                  </a:ext>
                </a:extLst>
              </p:cNvPr>
              <p:cNvSpPr/>
              <p:nvPr/>
            </p:nvSpPr>
            <p:spPr bwMode="auto">
              <a:xfrm>
                <a:off x="7040563" y="3379788"/>
                <a:ext cx="304800" cy="411162"/>
              </a:xfrm>
              <a:custGeom>
                <a:avLst/>
                <a:gdLst>
                  <a:gd name="T0" fmla="*/ 301 w 322"/>
                  <a:gd name="T1" fmla="*/ 244 h 432"/>
                  <a:gd name="T2" fmla="*/ 246 w 322"/>
                  <a:gd name="T3" fmla="*/ 192 h 432"/>
                  <a:gd name="T4" fmla="*/ 130 w 322"/>
                  <a:gd name="T5" fmla="*/ 125 h 432"/>
                  <a:gd name="T6" fmla="*/ 54 w 322"/>
                  <a:gd name="T7" fmla="*/ 26 h 432"/>
                  <a:gd name="T8" fmla="*/ 23 w 322"/>
                  <a:gd name="T9" fmla="*/ 1 h 432"/>
                  <a:gd name="T10" fmla="*/ 0 w 322"/>
                  <a:gd name="T11" fmla="*/ 31 h 432"/>
                  <a:gd name="T12" fmla="*/ 5 w 322"/>
                  <a:gd name="T13" fmla="*/ 58 h 432"/>
                  <a:gd name="T14" fmla="*/ 100 w 322"/>
                  <a:gd name="T15" fmla="*/ 171 h 432"/>
                  <a:gd name="T16" fmla="*/ 177 w 322"/>
                  <a:gd name="T17" fmla="*/ 211 h 432"/>
                  <a:gd name="T18" fmla="*/ 252 w 322"/>
                  <a:gd name="T19" fmla="*/ 269 h 432"/>
                  <a:gd name="T20" fmla="*/ 250 w 322"/>
                  <a:gd name="T21" fmla="*/ 361 h 432"/>
                  <a:gd name="T22" fmla="*/ 203 w 322"/>
                  <a:gd name="T23" fmla="*/ 399 h 432"/>
                  <a:gd name="T24" fmla="*/ 198 w 322"/>
                  <a:gd name="T25" fmla="*/ 403 h 432"/>
                  <a:gd name="T26" fmla="*/ 203 w 322"/>
                  <a:gd name="T27" fmla="*/ 407 h 432"/>
                  <a:gd name="T28" fmla="*/ 245 w 322"/>
                  <a:gd name="T29" fmla="*/ 430 h 432"/>
                  <a:gd name="T30" fmla="*/ 254 w 322"/>
                  <a:gd name="T31" fmla="*/ 429 h 432"/>
                  <a:gd name="T32" fmla="*/ 282 w 322"/>
                  <a:gd name="T33" fmla="*/ 405 h 432"/>
                  <a:gd name="T34" fmla="*/ 322 w 322"/>
                  <a:gd name="T35" fmla="*/ 317 h 432"/>
                  <a:gd name="T36" fmla="*/ 301 w 322"/>
                  <a:gd name="T37" fmla="*/ 24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2" h="432">
                    <a:moveTo>
                      <a:pt x="301" y="244"/>
                    </a:moveTo>
                    <a:cubicBezTo>
                      <a:pt x="285" y="224"/>
                      <a:pt x="266" y="207"/>
                      <a:pt x="246" y="192"/>
                    </a:cubicBezTo>
                    <a:cubicBezTo>
                      <a:pt x="209" y="165"/>
                      <a:pt x="169" y="146"/>
                      <a:pt x="130" y="125"/>
                    </a:cubicBezTo>
                    <a:cubicBezTo>
                      <a:pt x="90" y="103"/>
                      <a:pt x="62" y="72"/>
                      <a:pt x="54" y="26"/>
                    </a:cubicBezTo>
                    <a:cubicBezTo>
                      <a:pt x="51" y="9"/>
                      <a:pt x="39" y="0"/>
                      <a:pt x="23" y="1"/>
                    </a:cubicBezTo>
                    <a:cubicBezTo>
                      <a:pt x="9" y="3"/>
                      <a:pt x="0" y="14"/>
                      <a:pt x="0" y="31"/>
                    </a:cubicBezTo>
                    <a:cubicBezTo>
                      <a:pt x="0" y="40"/>
                      <a:pt x="2" y="49"/>
                      <a:pt x="5" y="58"/>
                    </a:cubicBezTo>
                    <a:cubicBezTo>
                      <a:pt x="20" y="109"/>
                      <a:pt x="54" y="145"/>
                      <a:pt x="100" y="171"/>
                    </a:cubicBezTo>
                    <a:cubicBezTo>
                      <a:pt x="125" y="184"/>
                      <a:pt x="152" y="197"/>
                      <a:pt x="177" y="211"/>
                    </a:cubicBezTo>
                    <a:cubicBezTo>
                      <a:pt x="204" y="227"/>
                      <a:pt x="230" y="245"/>
                      <a:pt x="252" y="269"/>
                    </a:cubicBezTo>
                    <a:cubicBezTo>
                      <a:pt x="275" y="294"/>
                      <a:pt x="271" y="339"/>
                      <a:pt x="250" y="361"/>
                    </a:cubicBezTo>
                    <a:cubicBezTo>
                      <a:pt x="236" y="376"/>
                      <a:pt x="220" y="389"/>
                      <a:pt x="203" y="399"/>
                    </a:cubicBezTo>
                    <a:cubicBezTo>
                      <a:pt x="201" y="400"/>
                      <a:pt x="198" y="400"/>
                      <a:pt x="198" y="403"/>
                    </a:cubicBezTo>
                    <a:cubicBezTo>
                      <a:pt x="198" y="406"/>
                      <a:pt x="201" y="406"/>
                      <a:pt x="203" y="407"/>
                    </a:cubicBezTo>
                    <a:cubicBezTo>
                      <a:pt x="217" y="415"/>
                      <a:pt x="231" y="422"/>
                      <a:pt x="245" y="430"/>
                    </a:cubicBezTo>
                    <a:cubicBezTo>
                      <a:pt x="249" y="432"/>
                      <a:pt x="251" y="432"/>
                      <a:pt x="254" y="429"/>
                    </a:cubicBezTo>
                    <a:cubicBezTo>
                      <a:pt x="264" y="422"/>
                      <a:pt x="273" y="413"/>
                      <a:pt x="282" y="405"/>
                    </a:cubicBezTo>
                    <a:cubicBezTo>
                      <a:pt x="308" y="380"/>
                      <a:pt x="321" y="350"/>
                      <a:pt x="322" y="317"/>
                    </a:cubicBezTo>
                    <a:cubicBezTo>
                      <a:pt x="322" y="289"/>
                      <a:pt x="316" y="265"/>
                      <a:pt x="301" y="244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540C35CE-3A37-6FC8-5BCB-EA4780DC8C41}"/>
                  </a:ext>
                </a:extLst>
              </p:cNvPr>
              <p:cNvSpPr/>
              <p:nvPr/>
            </p:nvSpPr>
            <p:spPr bwMode="auto">
              <a:xfrm>
                <a:off x="7754938" y="3381375"/>
                <a:ext cx="160337" cy="165100"/>
              </a:xfrm>
              <a:custGeom>
                <a:avLst/>
                <a:gdLst>
                  <a:gd name="T0" fmla="*/ 23 w 168"/>
                  <a:gd name="T1" fmla="*/ 36 h 174"/>
                  <a:gd name="T2" fmla="*/ 17 w 168"/>
                  <a:gd name="T3" fmla="*/ 43 h 174"/>
                  <a:gd name="T4" fmla="*/ 15 w 168"/>
                  <a:gd name="T5" fmla="*/ 46 h 174"/>
                  <a:gd name="T6" fmla="*/ 19 w 168"/>
                  <a:gd name="T7" fmla="*/ 132 h 174"/>
                  <a:gd name="T8" fmla="*/ 40 w 168"/>
                  <a:gd name="T9" fmla="*/ 151 h 174"/>
                  <a:gd name="T10" fmla="*/ 40 w 168"/>
                  <a:gd name="T11" fmla="*/ 151 h 174"/>
                  <a:gd name="T12" fmla="*/ 40 w 168"/>
                  <a:gd name="T13" fmla="*/ 151 h 174"/>
                  <a:gd name="T14" fmla="*/ 145 w 168"/>
                  <a:gd name="T15" fmla="*/ 131 h 174"/>
                  <a:gd name="T16" fmla="*/ 129 w 168"/>
                  <a:gd name="T17" fmla="*/ 25 h 174"/>
                  <a:gd name="T18" fmla="*/ 23 w 168"/>
                  <a:gd name="T19" fmla="*/ 3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74">
                    <a:moveTo>
                      <a:pt x="23" y="36"/>
                    </a:moveTo>
                    <a:cubicBezTo>
                      <a:pt x="19" y="38"/>
                      <a:pt x="19" y="41"/>
                      <a:pt x="17" y="43"/>
                    </a:cubicBezTo>
                    <a:cubicBezTo>
                      <a:pt x="16" y="44"/>
                      <a:pt x="15" y="45"/>
                      <a:pt x="15" y="46"/>
                    </a:cubicBezTo>
                    <a:cubicBezTo>
                      <a:pt x="0" y="75"/>
                      <a:pt x="0" y="104"/>
                      <a:pt x="19" y="132"/>
                    </a:cubicBezTo>
                    <a:cubicBezTo>
                      <a:pt x="25" y="140"/>
                      <a:pt x="31" y="147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74" y="174"/>
                      <a:pt x="121" y="165"/>
                      <a:pt x="145" y="131"/>
                    </a:cubicBezTo>
                    <a:cubicBezTo>
                      <a:pt x="168" y="97"/>
                      <a:pt x="162" y="50"/>
                      <a:pt x="129" y="25"/>
                    </a:cubicBezTo>
                    <a:cubicBezTo>
                      <a:pt x="96" y="0"/>
                      <a:pt x="48" y="4"/>
                      <a:pt x="23" y="3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9B11808A-5E03-409B-49EC-DA95F662FF90}"/>
                  </a:ext>
                </a:extLst>
              </p:cNvPr>
              <p:cNvSpPr/>
              <p:nvPr/>
            </p:nvSpPr>
            <p:spPr bwMode="auto">
              <a:xfrm>
                <a:off x="7121525" y="3378200"/>
                <a:ext cx="225425" cy="149225"/>
              </a:xfrm>
              <a:custGeom>
                <a:avLst/>
                <a:gdLst>
                  <a:gd name="T0" fmla="*/ 158 w 238"/>
                  <a:gd name="T1" fmla="*/ 156 h 158"/>
                  <a:gd name="T2" fmla="*/ 164 w 238"/>
                  <a:gd name="T3" fmla="*/ 156 h 158"/>
                  <a:gd name="T4" fmla="*/ 237 w 238"/>
                  <a:gd name="T5" fmla="*/ 33 h 158"/>
                  <a:gd name="T6" fmla="*/ 218 w 238"/>
                  <a:gd name="T7" fmla="*/ 6 h 158"/>
                  <a:gd name="T8" fmla="*/ 184 w 238"/>
                  <a:gd name="T9" fmla="*/ 35 h 158"/>
                  <a:gd name="T10" fmla="*/ 63 w 238"/>
                  <a:gd name="T11" fmla="*/ 36 h 158"/>
                  <a:gd name="T12" fmla="*/ 6 w 238"/>
                  <a:gd name="T13" fmla="*/ 36 h 158"/>
                  <a:gd name="T14" fmla="*/ 3 w 238"/>
                  <a:gd name="T15" fmla="*/ 41 h 158"/>
                  <a:gd name="T16" fmla="*/ 14 w 238"/>
                  <a:gd name="T17" fmla="*/ 61 h 158"/>
                  <a:gd name="T18" fmla="*/ 14 w 238"/>
                  <a:gd name="T19" fmla="*/ 61 h 158"/>
                  <a:gd name="T20" fmla="*/ 19 w 238"/>
                  <a:gd name="T21" fmla="*/ 63 h 158"/>
                  <a:gd name="T22" fmla="*/ 83 w 238"/>
                  <a:gd name="T23" fmla="*/ 63 h 158"/>
                  <a:gd name="T24" fmla="*/ 167 w 238"/>
                  <a:gd name="T25" fmla="*/ 63 h 158"/>
                  <a:gd name="T26" fmla="*/ 172 w 238"/>
                  <a:gd name="T27" fmla="*/ 67 h 158"/>
                  <a:gd name="T28" fmla="*/ 163 w 238"/>
                  <a:gd name="T29" fmla="*/ 80 h 158"/>
                  <a:gd name="T30" fmla="*/ 145 w 238"/>
                  <a:gd name="T31" fmla="*/ 89 h 158"/>
                  <a:gd name="T32" fmla="*/ 57 w 238"/>
                  <a:gd name="T33" fmla="*/ 89 h 158"/>
                  <a:gd name="T34" fmla="*/ 57 w 238"/>
                  <a:gd name="T35" fmla="*/ 89 h 158"/>
                  <a:gd name="T36" fmla="*/ 57 w 238"/>
                  <a:gd name="T37" fmla="*/ 89 h 158"/>
                  <a:gd name="T38" fmla="*/ 45 w 238"/>
                  <a:gd name="T39" fmla="*/ 89 h 158"/>
                  <a:gd name="T40" fmla="*/ 66 w 238"/>
                  <a:gd name="T41" fmla="*/ 104 h 158"/>
                  <a:gd name="T42" fmla="*/ 66 w 238"/>
                  <a:gd name="T43" fmla="*/ 104 h 158"/>
                  <a:gd name="T44" fmla="*/ 100 w 238"/>
                  <a:gd name="T45" fmla="*/ 115 h 158"/>
                  <a:gd name="T46" fmla="*/ 127 w 238"/>
                  <a:gd name="T47" fmla="*/ 115 h 158"/>
                  <a:gd name="T48" fmla="*/ 127 w 238"/>
                  <a:gd name="T49" fmla="*/ 117 h 158"/>
                  <a:gd name="T50" fmla="*/ 109 w 238"/>
                  <a:gd name="T51" fmla="*/ 128 h 158"/>
                  <a:gd name="T52" fmla="*/ 158 w 238"/>
                  <a:gd name="T53" fmla="*/ 15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8" h="158">
                    <a:moveTo>
                      <a:pt x="158" y="156"/>
                    </a:moveTo>
                    <a:cubicBezTo>
                      <a:pt x="161" y="158"/>
                      <a:pt x="162" y="158"/>
                      <a:pt x="164" y="156"/>
                    </a:cubicBezTo>
                    <a:cubicBezTo>
                      <a:pt x="205" y="124"/>
                      <a:pt x="232" y="85"/>
                      <a:pt x="237" y="33"/>
                    </a:cubicBezTo>
                    <a:cubicBezTo>
                      <a:pt x="238" y="20"/>
                      <a:pt x="230" y="9"/>
                      <a:pt x="218" y="6"/>
                    </a:cubicBezTo>
                    <a:cubicBezTo>
                      <a:pt x="199" y="0"/>
                      <a:pt x="185" y="13"/>
                      <a:pt x="184" y="35"/>
                    </a:cubicBezTo>
                    <a:cubicBezTo>
                      <a:pt x="143" y="35"/>
                      <a:pt x="103" y="36"/>
                      <a:pt x="63" y="36"/>
                    </a:cubicBezTo>
                    <a:cubicBezTo>
                      <a:pt x="44" y="36"/>
                      <a:pt x="25" y="36"/>
                      <a:pt x="6" y="36"/>
                    </a:cubicBezTo>
                    <a:cubicBezTo>
                      <a:pt x="2" y="36"/>
                      <a:pt x="0" y="37"/>
                      <a:pt x="3" y="41"/>
                    </a:cubicBezTo>
                    <a:cubicBezTo>
                      <a:pt x="6" y="48"/>
                      <a:pt x="9" y="55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4"/>
                      <a:pt x="17" y="63"/>
                      <a:pt x="19" y="63"/>
                    </a:cubicBezTo>
                    <a:cubicBezTo>
                      <a:pt x="41" y="63"/>
                      <a:pt x="62" y="63"/>
                      <a:pt x="83" y="63"/>
                    </a:cubicBezTo>
                    <a:cubicBezTo>
                      <a:pt x="111" y="63"/>
                      <a:pt x="139" y="63"/>
                      <a:pt x="167" y="63"/>
                    </a:cubicBezTo>
                    <a:cubicBezTo>
                      <a:pt x="169" y="63"/>
                      <a:pt x="172" y="62"/>
                      <a:pt x="172" y="67"/>
                    </a:cubicBezTo>
                    <a:cubicBezTo>
                      <a:pt x="169" y="71"/>
                      <a:pt x="166" y="75"/>
                      <a:pt x="163" y="80"/>
                    </a:cubicBezTo>
                    <a:cubicBezTo>
                      <a:pt x="159" y="87"/>
                      <a:pt x="154" y="89"/>
                      <a:pt x="145" y="89"/>
                    </a:cubicBezTo>
                    <a:cubicBezTo>
                      <a:pt x="116" y="89"/>
                      <a:pt x="8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3" y="89"/>
                      <a:pt x="49" y="89"/>
                      <a:pt x="45" y="89"/>
                    </a:cubicBezTo>
                    <a:cubicBezTo>
                      <a:pt x="52" y="95"/>
                      <a:pt x="58" y="101"/>
                      <a:pt x="66" y="104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76" y="112"/>
                      <a:pt x="87" y="117"/>
                      <a:pt x="100" y="115"/>
                    </a:cubicBezTo>
                    <a:cubicBezTo>
                      <a:pt x="109" y="115"/>
                      <a:pt x="118" y="115"/>
                      <a:pt x="127" y="115"/>
                    </a:cubicBezTo>
                    <a:cubicBezTo>
                      <a:pt x="127" y="116"/>
                      <a:pt x="127" y="116"/>
                      <a:pt x="127" y="117"/>
                    </a:cubicBezTo>
                    <a:cubicBezTo>
                      <a:pt x="122" y="121"/>
                      <a:pt x="116" y="124"/>
                      <a:pt x="109" y="128"/>
                    </a:cubicBezTo>
                    <a:cubicBezTo>
                      <a:pt x="126" y="138"/>
                      <a:pt x="142" y="147"/>
                      <a:pt x="158" y="15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2542B5C8-3EAF-DE4B-FF71-FF39044C8832}"/>
                  </a:ext>
                </a:extLst>
              </p:cNvPr>
              <p:cNvSpPr/>
              <p:nvPr/>
            </p:nvSpPr>
            <p:spPr bwMode="auto">
              <a:xfrm>
                <a:off x="7040563" y="3825875"/>
                <a:ext cx="120650" cy="149225"/>
              </a:xfrm>
              <a:custGeom>
                <a:avLst/>
                <a:gdLst>
                  <a:gd name="T0" fmla="*/ 126 w 126"/>
                  <a:gd name="T1" fmla="*/ 29 h 157"/>
                  <a:gd name="T2" fmla="*/ 74 w 126"/>
                  <a:gd name="T3" fmla="*/ 2 h 157"/>
                  <a:gd name="T4" fmla="*/ 65 w 126"/>
                  <a:gd name="T5" fmla="*/ 4 h 157"/>
                  <a:gd name="T6" fmla="*/ 1 w 126"/>
                  <a:gd name="T7" fmla="*/ 127 h 157"/>
                  <a:gd name="T8" fmla="*/ 24 w 126"/>
                  <a:gd name="T9" fmla="*/ 156 h 157"/>
                  <a:gd name="T10" fmla="*/ 54 w 126"/>
                  <a:gd name="T11" fmla="*/ 130 h 157"/>
                  <a:gd name="T12" fmla="*/ 95 w 126"/>
                  <a:gd name="T13" fmla="*/ 50 h 157"/>
                  <a:gd name="T14" fmla="*/ 126 w 126"/>
                  <a:gd name="T15" fmla="*/ 2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126" y="29"/>
                    </a:moveTo>
                    <a:cubicBezTo>
                      <a:pt x="108" y="19"/>
                      <a:pt x="91" y="11"/>
                      <a:pt x="74" y="2"/>
                    </a:cubicBezTo>
                    <a:cubicBezTo>
                      <a:pt x="70" y="0"/>
                      <a:pt x="68" y="2"/>
                      <a:pt x="65" y="4"/>
                    </a:cubicBezTo>
                    <a:cubicBezTo>
                      <a:pt x="25" y="36"/>
                      <a:pt x="2" y="76"/>
                      <a:pt x="1" y="127"/>
                    </a:cubicBezTo>
                    <a:cubicBezTo>
                      <a:pt x="0" y="144"/>
                      <a:pt x="9" y="155"/>
                      <a:pt x="24" y="156"/>
                    </a:cubicBezTo>
                    <a:cubicBezTo>
                      <a:pt x="41" y="157"/>
                      <a:pt x="52" y="147"/>
                      <a:pt x="54" y="130"/>
                    </a:cubicBezTo>
                    <a:cubicBezTo>
                      <a:pt x="57" y="98"/>
                      <a:pt x="68" y="70"/>
                      <a:pt x="95" y="50"/>
                    </a:cubicBezTo>
                    <a:cubicBezTo>
                      <a:pt x="105" y="42"/>
                      <a:pt x="115" y="36"/>
                      <a:pt x="126" y="2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17727E4-1BE9-DDAA-8421-0796497CC904}"/>
              </a:ext>
            </a:extLst>
          </p:cNvPr>
          <p:cNvGrpSpPr/>
          <p:nvPr/>
        </p:nvGrpSpPr>
        <p:grpSpPr>
          <a:xfrm>
            <a:off x="1128713" y="2786063"/>
            <a:ext cx="2006599" cy="2006599"/>
            <a:chOff x="1128713" y="2786063"/>
            <a:chExt cx="2006599" cy="2006599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9CF9323-FEA5-C913-AA63-B43DF7DDA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786063"/>
              <a:ext cx="2006599" cy="2006599"/>
            </a:xfrm>
            <a:custGeom>
              <a:avLst/>
              <a:gdLst>
                <a:gd name="T0" fmla="*/ 2042 w 2113"/>
                <a:gd name="T1" fmla="*/ 681 h 2113"/>
                <a:gd name="T2" fmla="*/ 1777 w 2113"/>
                <a:gd name="T3" fmla="*/ 287 h 2113"/>
                <a:gd name="T4" fmla="*/ 1478 w 2113"/>
                <a:gd name="T5" fmla="*/ 89 h 2113"/>
                <a:gd name="T6" fmla="*/ 1393 w 2113"/>
                <a:gd name="T7" fmla="*/ 56 h 2113"/>
                <a:gd name="T8" fmla="*/ 1393 w 2113"/>
                <a:gd name="T9" fmla="*/ 56 h 2113"/>
                <a:gd name="T10" fmla="*/ 1069 w 2113"/>
                <a:gd name="T11" fmla="*/ 1 h 2113"/>
                <a:gd name="T12" fmla="*/ 798 w 2113"/>
                <a:gd name="T13" fmla="*/ 34 h 2113"/>
                <a:gd name="T14" fmla="*/ 775 w 2113"/>
                <a:gd name="T15" fmla="*/ 39 h 2113"/>
                <a:gd name="T16" fmla="*/ 775 w 2113"/>
                <a:gd name="T17" fmla="*/ 39 h 2113"/>
                <a:gd name="T18" fmla="*/ 681 w 2113"/>
                <a:gd name="T19" fmla="*/ 70 h 2113"/>
                <a:gd name="T20" fmla="*/ 254 w 2113"/>
                <a:gd name="T21" fmla="*/ 371 h 2113"/>
                <a:gd name="T22" fmla="*/ 36 w 2113"/>
                <a:gd name="T23" fmla="*/ 785 h 2113"/>
                <a:gd name="T24" fmla="*/ 3 w 2113"/>
                <a:gd name="T25" fmla="*/ 1137 h 2113"/>
                <a:gd name="T26" fmla="*/ 67 w 2113"/>
                <a:gd name="T27" fmla="*/ 1427 h 2113"/>
                <a:gd name="T28" fmla="*/ 233 w 2113"/>
                <a:gd name="T29" fmla="*/ 1718 h 2113"/>
                <a:gd name="T30" fmla="*/ 548 w 2113"/>
                <a:gd name="T31" fmla="*/ 1982 h 2113"/>
                <a:gd name="T32" fmla="*/ 957 w 2113"/>
                <a:gd name="T33" fmla="*/ 2107 h 2113"/>
                <a:gd name="T34" fmla="*/ 1206 w 2113"/>
                <a:gd name="T35" fmla="*/ 2101 h 2113"/>
                <a:gd name="T36" fmla="*/ 1400 w 2113"/>
                <a:gd name="T37" fmla="*/ 2053 h 2113"/>
                <a:gd name="T38" fmla="*/ 1400 w 2113"/>
                <a:gd name="T39" fmla="*/ 2053 h 2113"/>
                <a:gd name="T40" fmla="*/ 1464 w 2113"/>
                <a:gd name="T41" fmla="*/ 2029 h 2113"/>
                <a:gd name="T42" fmla="*/ 1472 w 2113"/>
                <a:gd name="T43" fmla="*/ 2026 h 2113"/>
                <a:gd name="T44" fmla="*/ 1843 w 2113"/>
                <a:gd name="T45" fmla="*/ 1758 h 2113"/>
                <a:gd name="T46" fmla="*/ 2030 w 2113"/>
                <a:gd name="T47" fmla="*/ 1461 h 2113"/>
                <a:gd name="T48" fmla="*/ 2054 w 2113"/>
                <a:gd name="T49" fmla="*/ 1397 h 2113"/>
                <a:gd name="T50" fmla="*/ 2054 w 2113"/>
                <a:gd name="T51" fmla="*/ 1397 h 2113"/>
                <a:gd name="T52" fmla="*/ 2109 w 2113"/>
                <a:gd name="T53" fmla="*/ 1118 h 2113"/>
                <a:gd name="T54" fmla="*/ 1927 w 2113"/>
                <a:gd name="T55" fmla="*/ 1425 h 2113"/>
                <a:gd name="T56" fmla="*/ 1702 w 2113"/>
                <a:gd name="T57" fmla="*/ 1747 h 2113"/>
                <a:gd name="T58" fmla="*/ 1424 w 2113"/>
                <a:gd name="T59" fmla="*/ 1928 h 2113"/>
                <a:gd name="T60" fmla="*/ 1412 w 2113"/>
                <a:gd name="T61" fmla="*/ 1933 h 2113"/>
                <a:gd name="T62" fmla="*/ 1388 w 2113"/>
                <a:gd name="T63" fmla="*/ 1944 h 2113"/>
                <a:gd name="T64" fmla="*/ 1360 w 2113"/>
                <a:gd name="T65" fmla="*/ 1953 h 2113"/>
                <a:gd name="T66" fmla="*/ 1087 w 2113"/>
                <a:gd name="T67" fmla="*/ 2002 h 2113"/>
                <a:gd name="T68" fmla="*/ 927 w 2113"/>
                <a:gd name="T69" fmla="*/ 1994 h 2113"/>
                <a:gd name="T70" fmla="*/ 608 w 2113"/>
                <a:gd name="T71" fmla="*/ 1890 h 2113"/>
                <a:gd name="T72" fmla="*/ 326 w 2113"/>
                <a:gd name="T73" fmla="*/ 1660 h 2113"/>
                <a:gd name="T74" fmla="*/ 130 w 2113"/>
                <a:gd name="T75" fmla="*/ 1257 h 2113"/>
                <a:gd name="T76" fmla="*/ 114 w 2113"/>
                <a:gd name="T77" fmla="*/ 960 h 2113"/>
                <a:gd name="T78" fmla="*/ 140 w 2113"/>
                <a:gd name="T79" fmla="*/ 812 h 2113"/>
                <a:gd name="T80" fmla="*/ 143 w 2113"/>
                <a:gd name="T81" fmla="*/ 796 h 2113"/>
                <a:gd name="T82" fmla="*/ 155 w 2113"/>
                <a:gd name="T83" fmla="*/ 758 h 2113"/>
                <a:gd name="T84" fmla="*/ 207 w 2113"/>
                <a:gd name="T85" fmla="*/ 636 h 2113"/>
                <a:gd name="T86" fmla="*/ 346 w 2113"/>
                <a:gd name="T87" fmla="*/ 430 h 2113"/>
                <a:gd name="T88" fmla="*/ 582 w 2113"/>
                <a:gd name="T89" fmla="*/ 237 h 2113"/>
                <a:gd name="T90" fmla="*/ 752 w 2113"/>
                <a:gd name="T91" fmla="*/ 158 h 2113"/>
                <a:gd name="T92" fmla="*/ 760 w 2113"/>
                <a:gd name="T93" fmla="*/ 157 h 2113"/>
                <a:gd name="T94" fmla="*/ 810 w 2113"/>
                <a:gd name="T95" fmla="*/ 141 h 2113"/>
                <a:gd name="T96" fmla="*/ 836 w 2113"/>
                <a:gd name="T97" fmla="*/ 135 h 2113"/>
                <a:gd name="T98" fmla="*/ 1152 w 2113"/>
                <a:gd name="T99" fmla="*/ 115 h 2113"/>
                <a:gd name="T100" fmla="*/ 1417 w 2113"/>
                <a:gd name="T101" fmla="*/ 182 h 2113"/>
                <a:gd name="T102" fmla="*/ 1710 w 2113"/>
                <a:gd name="T103" fmla="*/ 373 h 2113"/>
                <a:gd name="T104" fmla="*/ 1890 w 2113"/>
                <a:gd name="T105" fmla="*/ 610 h 2113"/>
                <a:gd name="T106" fmla="*/ 2001 w 2113"/>
                <a:gd name="T107" fmla="*/ 1013 h 2113"/>
                <a:gd name="T108" fmla="*/ 1961 w 2113"/>
                <a:gd name="T109" fmla="*/ 1334 h 2113"/>
                <a:gd name="T110" fmla="*/ 1945 w 2113"/>
                <a:gd name="T111" fmla="*/ 1384 h 2113"/>
                <a:gd name="T112" fmla="*/ 1935 w 2113"/>
                <a:gd name="T113" fmla="*/ 1408 h 2113"/>
                <a:gd name="T114" fmla="*/ 1934 w 2113"/>
                <a:gd name="T115" fmla="*/ 1412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2113">
                  <a:moveTo>
                    <a:pt x="2104" y="931"/>
                  </a:moveTo>
                  <a:cubicBezTo>
                    <a:pt x="2093" y="845"/>
                    <a:pt x="2073" y="762"/>
                    <a:pt x="2042" y="681"/>
                  </a:cubicBezTo>
                  <a:cubicBezTo>
                    <a:pt x="2009" y="595"/>
                    <a:pt x="1966" y="514"/>
                    <a:pt x="1912" y="440"/>
                  </a:cubicBezTo>
                  <a:cubicBezTo>
                    <a:pt x="1872" y="384"/>
                    <a:pt x="1827" y="333"/>
                    <a:pt x="1777" y="287"/>
                  </a:cubicBezTo>
                  <a:cubicBezTo>
                    <a:pt x="1734" y="246"/>
                    <a:pt x="1687" y="209"/>
                    <a:pt x="1637" y="176"/>
                  </a:cubicBezTo>
                  <a:cubicBezTo>
                    <a:pt x="1587" y="142"/>
                    <a:pt x="1534" y="114"/>
                    <a:pt x="1478" y="89"/>
                  </a:cubicBezTo>
                  <a:cubicBezTo>
                    <a:pt x="1462" y="82"/>
                    <a:pt x="1446" y="74"/>
                    <a:pt x="1428" y="70"/>
                  </a:cubicBezTo>
                  <a:cubicBezTo>
                    <a:pt x="1417" y="63"/>
                    <a:pt x="1404" y="61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48" y="42"/>
                    <a:pt x="1303" y="30"/>
                    <a:pt x="1257" y="21"/>
                  </a:cubicBezTo>
                  <a:cubicBezTo>
                    <a:pt x="1195" y="8"/>
                    <a:pt x="1133" y="2"/>
                    <a:pt x="1069" y="1"/>
                  </a:cubicBezTo>
                  <a:cubicBezTo>
                    <a:pt x="1004" y="0"/>
                    <a:pt x="939" y="5"/>
                    <a:pt x="874" y="17"/>
                  </a:cubicBezTo>
                  <a:cubicBezTo>
                    <a:pt x="849" y="21"/>
                    <a:pt x="823" y="26"/>
                    <a:pt x="798" y="34"/>
                  </a:cubicBezTo>
                  <a:cubicBezTo>
                    <a:pt x="791" y="34"/>
                    <a:pt x="785" y="36"/>
                    <a:pt x="778" y="38"/>
                  </a:cubicBezTo>
                  <a:cubicBezTo>
                    <a:pt x="777" y="38"/>
                    <a:pt x="776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43" y="47"/>
                    <a:pt x="712" y="58"/>
                    <a:pt x="681" y="70"/>
                  </a:cubicBezTo>
                  <a:cubicBezTo>
                    <a:pt x="599" y="100"/>
                    <a:pt x="523" y="141"/>
                    <a:pt x="451" y="191"/>
                  </a:cubicBezTo>
                  <a:cubicBezTo>
                    <a:pt x="378" y="243"/>
                    <a:pt x="312" y="302"/>
                    <a:pt x="254" y="371"/>
                  </a:cubicBezTo>
                  <a:cubicBezTo>
                    <a:pt x="200" y="434"/>
                    <a:pt x="154" y="502"/>
                    <a:pt x="116" y="575"/>
                  </a:cubicBezTo>
                  <a:cubicBezTo>
                    <a:pt x="82" y="642"/>
                    <a:pt x="55" y="712"/>
                    <a:pt x="36" y="785"/>
                  </a:cubicBezTo>
                  <a:cubicBezTo>
                    <a:pt x="13" y="872"/>
                    <a:pt x="2" y="960"/>
                    <a:pt x="0" y="1050"/>
                  </a:cubicBezTo>
                  <a:cubicBezTo>
                    <a:pt x="0" y="1079"/>
                    <a:pt x="1" y="1108"/>
                    <a:pt x="3" y="1137"/>
                  </a:cubicBezTo>
                  <a:cubicBezTo>
                    <a:pt x="8" y="1189"/>
                    <a:pt x="15" y="1241"/>
                    <a:pt x="27" y="1292"/>
                  </a:cubicBezTo>
                  <a:cubicBezTo>
                    <a:pt x="37" y="1338"/>
                    <a:pt x="51" y="1383"/>
                    <a:pt x="67" y="1427"/>
                  </a:cubicBezTo>
                  <a:cubicBezTo>
                    <a:pt x="84" y="1471"/>
                    <a:pt x="103" y="1514"/>
                    <a:pt x="126" y="1556"/>
                  </a:cubicBezTo>
                  <a:cubicBezTo>
                    <a:pt x="157" y="1613"/>
                    <a:pt x="192" y="1667"/>
                    <a:pt x="233" y="1718"/>
                  </a:cubicBezTo>
                  <a:cubicBezTo>
                    <a:pt x="274" y="1769"/>
                    <a:pt x="320" y="1816"/>
                    <a:pt x="370" y="1859"/>
                  </a:cubicBezTo>
                  <a:cubicBezTo>
                    <a:pt x="425" y="1906"/>
                    <a:pt x="485" y="1947"/>
                    <a:pt x="548" y="1982"/>
                  </a:cubicBezTo>
                  <a:cubicBezTo>
                    <a:pt x="609" y="2016"/>
                    <a:pt x="673" y="2043"/>
                    <a:pt x="740" y="2064"/>
                  </a:cubicBezTo>
                  <a:cubicBezTo>
                    <a:pt x="811" y="2086"/>
                    <a:pt x="883" y="2100"/>
                    <a:pt x="957" y="2107"/>
                  </a:cubicBezTo>
                  <a:cubicBezTo>
                    <a:pt x="1007" y="2112"/>
                    <a:pt x="1056" y="2113"/>
                    <a:pt x="1106" y="2110"/>
                  </a:cubicBezTo>
                  <a:cubicBezTo>
                    <a:pt x="1140" y="2109"/>
                    <a:pt x="1173" y="2106"/>
                    <a:pt x="1206" y="2101"/>
                  </a:cubicBezTo>
                  <a:cubicBezTo>
                    <a:pt x="1255" y="2094"/>
                    <a:pt x="1303" y="2084"/>
                    <a:pt x="1350" y="2070"/>
                  </a:cubicBezTo>
                  <a:cubicBezTo>
                    <a:pt x="1367" y="2065"/>
                    <a:pt x="1384" y="2061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16" y="2050"/>
                    <a:pt x="1431" y="2042"/>
                    <a:pt x="1447" y="2036"/>
                  </a:cubicBezTo>
                  <a:cubicBezTo>
                    <a:pt x="1453" y="2034"/>
                    <a:pt x="1459" y="2034"/>
                    <a:pt x="1464" y="2029"/>
                  </a:cubicBezTo>
                  <a:cubicBezTo>
                    <a:pt x="1464" y="2029"/>
                    <a:pt x="1464" y="2029"/>
                    <a:pt x="1464" y="2029"/>
                  </a:cubicBezTo>
                  <a:cubicBezTo>
                    <a:pt x="1467" y="2028"/>
                    <a:pt x="1470" y="2027"/>
                    <a:pt x="1472" y="2026"/>
                  </a:cubicBezTo>
                  <a:cubicBezTo>
                    <a:pt x="1521" y="2005"/>
                    <a:pt x="1569" y="1980"/>
                    <a:pt x="1614" y="1952"/>
                  </a:cubicBezTo>
                  <a:cubicBezTo>
                    <a:pt x="1700" y="1898"/>
                    <a:pt x="1776" y="1834"/>
                    <a:pt x="1843" y="1758"/>
                  </a:cubicBezTo>
                  <a:cubicBezTo>
                    <a:pt x="1897" y="1698"/>
                    <a:pt x="1944" y="1632"/>
                    <a:pt x="1982" y="1561"/>
                  </a:cubicBezTo>
                  <a:cubicBezTo>
                    <a:pt x="2000" y="1529"/>
                    <a:pt x="2017" y="1496"/>
                    <a:pt x="2030" y="1461"/>
                  </a:cubicBezTo>
                  <a:cubicBezTo>
                    <a:pt x="2030" y="1460"/>
                    <a:pt x="2031" y="1459"/>
                    <a:pt x="2031" y="1458"/>
                  </a:cubicBezTo>
                  <a:cubicBezTo>
                    <a:pt x="2041" y="1439"/>
                    <a:pt x="2047" y="1418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6" y="1393"/>
                    <a:pt x="2057" y="1389"/>
                    <a:pt x="2059" y="1385"/>
                  </a:cubicBezTo>
                  <a:cubicBezTo>
                    <a:pt x="2087" y="1298"/>
                    <a:pt x="2103" y="1209"/>
                    <a:pt x="2109" y="1118"/>
                  </a:cubicBezTo>
                  <a:cubicBezTo>
                    <a:pt x="2113" y="1056"/>
                    <a:pt x="2111" y="993"/>
                    <a:pt x="2104" y="931"/>
                  </a:cubicBezTo>
                  <a:close/>
                  <a:moveTo>
                    <a:pt x="1927" y="1425"/>
                  </a:moveTo>
                  <a:cubicBezTo>
                    <a:pt x="1901" y="1488"/>
                    <a:pt x="1868" y="1547"/>
                    <a:pt x="1829" y="1603"/>
                  </a:cubicBezTo>
                  <a:cubicBezTo>
                    <a:pt x="1792" y="1655"/>
                    <a:pt x="1750" y="1704"/>
                    <a:pt x="1702" y="1747"/>
                  </a:cubicBezTo>
                  <a:cubicBezTo>
                    <a:pt x="1673" y="1774"/>
                    <a:pt x="1643" y="1800"/>
                    <a:pt x="1611" y="1823"/>
                  </a:cubicBezTo>
                  <a:cubicBezTo>
                    <a:pt x="1553" y="1865"/>
                    <a:pt x="1491" y="1901"/>
                    <a:pt x="1424" y="1928"/>
                  </a:cubicBezTo>
                  <a:cubicBezTo>
                    <a:pt x="1421" y="1930"/>
                    <a:pt x="1418" y="1931"/>
                    <a:pt x="1417" y="1934"/>
                  </a:cubicBezTo>
                  <a:cubicBezTo>
                    <a:pt x="1415" y="1932"/>
                    <a:pt x="1413" y="1933"/>
                    <a:pt x="1412" y="1933"/>
                  </a:cubicBezTo>
                  <a:cubicBezTo>
                    <a:pt x="1404" y="1936"/>
                    <a:pt x="1397" y="1940"/>
                    <a:pt x="1390" y="1943"/>
                  </a:cubicBezTo>
                  <a:cubicBezTo>
                    <a:pt x="1389" y="1943"/>
                    <a:pt x="1388" y="1943"/>
                    <a:pt x="1388" y="1944"/>
                  </a:cubicBezTo>
                  <a:cubicBezTo>
                    <a:pt x="1388" y="1944"/>
                    <a:pt x="1387" y="1944"/>
                    <a:pt x="1387" y="1944"/>
                  </a:cubicBezTo>
                  <a:cubicBezTo>
                    <a:pt x="1377" y="1946"/>
                    <a:pt x="1369" y="1950"/>
                    <a:pt x="1360" y="1953"/>
                  </a:cubicBezTo>
                  <a:cubicBezTo>
                    <a:pt x="1320" y="1966"/>
                    <a:pt x="1280" y="1977"/>
                    <a:pt x="1239" y="1985"/>
                  </a:cubicBezTo>
                  <a:cubicBezTo>
                    <a:pt x="1189" y="1995"/>
                    <a:pt x="1138" y="2001"/>
                    <a:pt x="1087" y="2002"/>
                  </a:cubicBezTo>
                  <a:cubicBezTo>
                    <a:pt x="1058" y="2003"/>
                    <a:pt x="1028" y="2003"/>
                    <a:pt x="999" y="2001"/>
                  </a:cubicBezTo>
                  <a:cubicBezTo>
                    <a:pt x="975" y="1999"/>
                    <a:pt x="950" y="1998"/>
                    <a:pt x="927" y="1994"/>
                  </a:cubicBezTo>
                  <a:cubicBezTo>
                    <a:pt x="868" y="1985"/>
                    <a:pt x="811" y="1973"/>
                    <a:pt x="755" y="1954"/>
                  </a:cubicBezTo>
                  <a:cubicBezTo>
                    <a:pt x="704" y="1937"/>
                    <a:pt x="655" y="1916"/>
                    <a:pt x="608" y="1890"/>
                  </a:cubicBezTo>
                  <a:cubicBezTo>
                    <a:pt x="564" y="1867"/>
                    <a:pt x="522" y="1839"/>
                    <a:pt x="482" y="1809"/>
                  </a:cubicBezTo>
                  <a:cubicBezTo>
                    <a:pt x="424" y="1765"/>
                    <a:pt x="373" y="1716"/>
                    <a:pt x="326" y="1660"/>
                  </a:cubicBezTo>
                  <a:cubicBezTo>
                    <a:pt x="278" y="1602"/>
                    <a:pt x="238" y="1539"/>
                    <a:pt x="204" y="1471"/>
                  </a:cubicBezTo>
                  <a:cubicBezTo>
                    <a:pt x="171" y="1402"/>
                    <a:pt x="147" y="1331"/>
                    <a:pt x="130" y="1257"/>
                  </a:cubicBezTo>
                  <a:cubicBezTo>
                    <a:pt x="119" y="1206"/>
                    <a:pt x="112" y="1154"/>
                    <a:pt x="110" y="1102"/>
                  </a:cubicBezTo>
                  <a:cubicBezTo>
                    <a:pt x="108" y="1055"/>
                    <a:pt x="109" y="1007"/>
                    <a:pt x="114" y="960"/>
                  </a:cubicBezTo>
                  <a:cubicBezTo>
                    <a:pt x="117" y="928"/>
                    <a:pt x="122" y="898"/>
                    <a:pt x="128" y="867"/>
                  </a:cubicBezTo>
                  <a:cubicBezTo>
                    <a:pt x="132" y="848"/>
                    <a:pt x="137" y="830"/>
                    <a:pt x="140" y="812"/>
                  </a:cubicBezTo>
                  <a:cubicBezTo>
                    <a:pt x="140" y="811"/>
                    <a:pt x="140" y="810"/>
                    <a:pt x="140" y="809"/>
                  </a:cubicBezTo>
                  <a:cubicBezTo>
                    <a:pt x="142" y="806"/>
                    <a:pt x="141" y="801"/>
                    <a:pt x="143" y="796"/>
                  </a:cubicBezTo>
                  <a:cubicBezTo>
                    <a:pt x="147" y="784"/>
                    <a:pt x="150" y="772"/>
                    <a:pt x="154" y="759"/>
                  </a:cubicBezTo>
                  <a:cubicBezTo>
                    <a:pt x="154" y="759"/>
                    <a:pt x="155" y="759"/>
                    <a:pt x="155" y="758"/>
                  </a:cubicBezTo>
                  <a:cubicBezTo>
                    <a:pt x="158" y="756"/>
                    <a:pt x="159" y="753"/>
                    <a:pt x="160" y="750"/>
                  </a:cubicBezTo>
                  <a:cubicBezTo>
                    <a:pt x="173" y="711"/>
                    <a:pt x="189" y="673"/>
                    <a:pt x="207" y="636"/>
                  </a:cubicBezTo>
                  <a:cubicBezTo>
                    <a:pt x="226" y="598"/>
                    <a:pt x="247" y="562"/>
                    <a:pt x="271" y="527"/>
                  </a:cubicBezTo>
                  <a:cubicBezTo>
                    <a:pt x="293" y="493"/>
                    <a:pt x="319" y="461"/>
                    <a:pt x="346" y="430"/>
                  </a:cubicBezTo>
                  <a:cubicBezTo>
                    <a:pt x="375" y="397"/>
                    <a:pt x="406" y="366"/>
                    <a:pt x="439" y="338"/>
                  </a:cubicBezTo>
                  <a:cubicBezTo>
                    <a:pt x="484" y="300"/>
                    <a:pt x="531" y="266"/>
                    <a:pt x="582" y="237"/>
                  </a:cubicBezTo>
                  <a:cubicBezTo>
                    <a:pt x="625" y="212"/>
                    <a:pt x="671" y="190"/>
                    <a:pt x="718" y="172"/>
                  </a:cubicBezTo>
                  <a:cubicBezTo>
                    <a:pt x="729" y="167"/>
                    <a:pt x="742" y="165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5" y="159"/>
                    <a:pt x="757" y="158"/>
                    <a:pt x="760" y="157"/>
                  </a:cubicBezTo>
                  <a:cubicBezTo>
                    <a:pt x="775" y="153"/>
                    <a:pt x="790" y="147"/>
                    <a:pt x="805" y="143"/>
                  </a:cubicBezTo>
                  <a:cubicBezTo>
                    <a:pt x="807" y="143"/>
                    <a:pt x="809" y="143"/>
                    <a:pt x="810" y="141"/>
                  </a:cubicBezTo>
                  <a:cubicBezTo>
                    <a:pt x="810" y="141"/>
                    <a:pt x="811" y="141"/>
                    <a:pt x="811" y="141"/>
                  </a:cubicBezTo>
                  <a:cubicBezTo>
                    <a:pt x="820" y="141"/>
                    <a:pt x="827" y="137"/>
                    <a:pt x="836" y="135"/>
                  </a:cubicBezTo>
                  <a:cubicBezTo>
                    <a:pt x="893" y="122"/>
                    <a:pt x="951" y="113"/>
                    <a:pt x="1010" y="111"/>
                  </a:cubicBezTo>
                  <a:cubicBezTo>
                    <a:pt x="1057" y="109"/>
                    <a:pt x="1105" y="109"/>
                    <a:pt x="1152" y="115"/>
                  </a:cubicBezTo>
                  <a:cubicBezTo>
                    <a:pt x="1190" y="119"/>
                    <a:pt x="1228" y="125"/>
                    <a:pt x="1265" y="133"/>
                  </a:cubicBezTo>
                  <a:cubicBezTo>
                    <a:pt x="1317" y="145"/>
                    <a:pt x="1368" y="161"/>
                    <a:pt x="1417" y="182"/>
                  </a:cubicBezTo>
                  <a:cubicBezTo>
                    <a:pt x="1467" y="202"/>
                    <a:pt x="1514" y="227"/>
                    <a:pt x="1560" y="255"/>
                  </a:cubicBezTo>
                  <a:cubicBezTo>
                    <a:pt x="1614" y="289"/>
                    <a:pt x="1664" y="329"/>
                    <a:pt x="1710" y="373"/>
                  </a:cubicBezTo>
                  <a:cubicBezTo>
                    <a:pt x="1751" y="411"/>
                    <a:pt x="1788" y="454"/>
                    <a:pt x="1821" y="500"/>
                  </a:cubicBezTo>
                  <a:cubicBezTo>
                    <a:pt x="1846" y="535"/>
                    <a:pt x="1870" y="572"/>
                    <a:pt x="1890" y="610"/>
                  </a:cubicBezTo>
                  <a:cubicBezTo>
                    <a:pt x="1924" y="673"/>
                    <a:pt x="1951" y="739"/>
                    <a:pt x="1969" y="808"/>
                  </a:cubicBezTo>
                  <a:cubicBezTo>
                    <a:pt x="1987" y="875"/>
                    <a:pt x="1999" y="944"/>
                    <a:pt x="2001" y="1013"/>
                  </a:cubicBezTo>
                  <a:cubicBezTo>
                    <a:pt x="2003" y="1061"/>
                    <a:pt x="2002" y="1110"/>
                    <a:pt x="1997" y="1158"/>
                  </a:cubicBezTo>
                  <a:cubicBezTo>
                    <a:pt x="1990" y="1217"/>
                    <a:pt x="1978" y="1276"/>
                    <a:pt x="1961" y="1334"/>
                  </a:cubicBezTo>
                  <a:cubicBezTo>
                    <a:pt x="1956" y="1350"/>
                    <a:pt x="1950" y="1366"/>
                    <a:pt x="1945" y="1383"/>
                  </a:cubicBezTo>
                  <a:cubicBezTo>
                    <a:pt x="1945" y="1383"/>
                    <a:pt x="1945" y="1383"/>
                    <a:pt x="1945" y="1384"/>
                  </a:cubicBezTo>
                  <a:cubicBezTo>
                    <a:pt x="1944" y="1384"/>
                    <a:pt x="1944" y="1385"/>
                    <a:pt x="1944" y="1386"/>
                  </a:cubicBezTo>
                  <a:cubicBezTo>
                    <a:pt x="1941" y="1393"/>
                    <a:pt x="1938" y="1400"/>
                    <a:pt x="1935" y="1408"/>
                  </a:cubicBezTo>
                  <a:cubicBezTo>
                    <a:pt x="1934" y="1409"/>
                    <a:pt x="1933" y="1411"/>
                    <a:pt x="1934" y="1412"/>
                  </a:cubicBezTo>
                  <a:cubicBezTo>
                    <a:pt x="1934" y="1412"/>
                    <a:pt x="1934" y="1412"/>
                    <a:pt x="1934" y="1412"/>
                  </a:cubicBezTo>
                  <a:cubicBezTo>
                    <a:pt x="1931" y="1416"/>
                    <a:pt x="1929" y="1421"/>
                    <a:pt x="1927" y="1425"/>
                  </a:cubicBezTo>
                  <a:close/>
                </a:path>
              </a:pathLst>
            </a:custGeom>
            <a:solidFill>
              <a:srgbClr val="239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1A1A482-EFFE-1D58-30D1-D0702EAB0527}"/>
                </a:ext>
              </a:extLst>
            </p:cNvPr>
            <p:cNvGrpSpPr/>
            <p:nvPr/>
          </p:nvGrpSpPr>
          <p:grpSpPr>
            <a:xfrm>
              <a:off x="1557338" y="3287713"/>
              <a:ext cx="1147762" cy="1006474"/>
              <a:chOff x="1557338" y="3287713"/>
              <a:chExt cx="1147762" cy="1006474"/>
            </a:xfrm>
          </p:grpSpPr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CAB091D9-2FE8-B8E9-17DD-15B0E42985FC}"/>
                  </a:ext>
                </a:extLst>
              </p:cNvPr>
              <p:cNvSpPr/>
              <p:nvPr/>
            </p:nvSpPr>
            <p:spPr bwMode="auto">
              <a:xfrm>
                <a:off x="1557338" y="3287713"/>
                <a:ext cx="966787" cy="1000125"/>
              </a:xfrm>
              <a:custGeom>
                <a:avLst/>
                <a:gdLst>
                  <a:gd name="T0" fmla="*/ 888 w 1019"/>
                  <a:gd name="T1" fmla="*/ 759 h 1053"/>
                  <a:gd name="T2" fmla="*/ 328 w 1019"/>
                  <a:gd name="T3" fmla="*/ 759 h 1053"/>
                  <a:gd name="T4" fmla="*/ 109 w 1019"/>
                  <a:gd name="T5" fmla="*/ 759 h 1053"/>
                  <a:gd name="T6" fmla="*/ 59 w 1019"/>
                  <a:gd name="T7" fmla="*/ 712 h 1053"/>
                  <a:gd name="T8" fmla="*/ 59 w 1019"/>
                  <a:gd name="T9" fmla="*/ 451 h 1053"/>
                  <a:gd name="T10" fmla="*/ 59 w 1019"/>
                  <a:gd name="T11" fmla="*/ 155 h 1053"/>
                  <a:gd name="T12" fmla="*/ 59 w 1019"/>
                  <a:gd name="T13" fmla="*/ 107 h 1053"/>
                  <a:gd name="T14" fmla="*/ 110 w 1019"/>
                  <a:gd name="T15" fmla="*/ 58 h 1053"/>
                  <a:gd name="T16" fmla="*/ 167 w 1019"/>
                  <a:gd name="T17" fmla="*/ 59 h 1053"/>
                  <a:gd name="T18" fmla="*/ 732 w 1019"/>
                  <a:gd name="T19" fmla="*/ 59 h 1053"/>
                  <a:gd name="T20" fmla="*/ 887 w 1019"/>
                  <a:gd name="T21" fmla="*/ 58 h 1053"/>
                  <a:gd name="T22" fmla="*/ 924 w 1019"/>
                  <a:gd name="T23" fmla="*/ 58 h 1053"/>
                  <a:gd name="T24" fmla="*/ 963 w 1019"/>
                  <a:gd name="T25" fmla="*/ 80 h 1053"/>
                  <a:gd name="T26" fmla="*/ 967 w 1019"/>
                  <a:gd name="T27" fmla="*/ 82 h 1053"/>
                  <a:gd name="T28" fmla="*/ 1019 w 1019"/>
                  <a:gd name="T29" fmla="*/ 65 h 1053"/>
                  <a:gd name="T30" fmla="*/ 923 w 1019"/>
                  <a:gd name="T31" fmla="*/ 0 h 1053"/>
                  <a:gd name="T32" fmla="*/ 505 w 1019"/>
                  <a:gd name="T33" fmla="*/ 0 h 1053"/>
                  <a:gd name="T34" fmla="*/ 142 w 1019"/>
                  <a:gd name="T35" fmla="*/ 0 h 1053"/>
                  <a:gd name="T36" fmla="*/ 101 w 1019"/>
                  <a:gd name="T37" fmla="*/ 1 h 1053"/>
                  <a:gd name="T38" fmla="*/ 25 w 1019"/>
                  <a:gd name="T39" fmla="*/ 38 h 1053"/>
                  <a:gd name="T40" fmla="*/ 1 w 1019"/>
                  <a:gd name="T41" fmla="*/ 115 h 1053"/>
                  <a:gd name="T42" fmla="*/ 1 w 1019"/>
                  <a:gd name="T43" fmla="*/ 713 h 1053"/>
                  <a:gd name="T44" fmla="*/ 92 w 1019"/>
                  <a:gd name="T45" fmla="*/ 816 h 1053"/>
                  <a:gd name="T46" fmla="*/ 227 w 1019"/>
                  <a:gd name="T47" fmla="*/ 818 h 1053"/>
                  <a:gd name="T48" fmla="*/ 227 w 1019"/>
                  <a:gd name="T49" fmla="*/ 818 h 1053"/>
                  <a:gd name="T50" fmla="*/ 227 w 1019"/>
                  <a:gd name="T51" fmla="*/ 818 h 1053"/>
                  <a:gd name="T52" fmla="*/ 241 w 1019"/>
                  <a:gd name="T53" fmla="*/ 818 h 1053"/>
                  <a:gd name="T54" fmla="*/ 366 w 1019"/>
                  <a:gd name="T55" fmla="*/ 818 h 1053"/>
                  <a:gd name="T56" fmla="*/ 387 w 1019"/>
                  <a:gd name="T57" fmla="*/ 818 h 1053"/>
                  <a:gd name="T58" fmla="*/ 472 w 1019"/>
                  <a:gd name="T59" fmla="*/ 818 h 1053"/>
                  <a:gd name="T60" fmla="*/ 466 w 1019"/>
                  <a:gd name="T61" fmla="*/ 824 h 1053"/>
                  <a:gd name="T62" fmla="*/ 291 w 1019"/>
                  <a:gd name="T63" fmla="*/ 1000 h 1053"/>
                  <a:gd name="T64" fmla="*/ 283 w 1019"/>
                  <a:gd name="T65" fmla="*/ 1012 h 1053"/>
                  <a:gd name="T66" fmla="*/ 297 w 1019"/>
                  <a:gd name="T67" fmla="*/ 1046 h 1053"/>
                  <a:gd name="T68" fmla="*/ 332 w 1019"/>
                  <a:gd name="T69" fmla="*/ 1041 h 1053"/>
                  <a:gd name="T70" fmla="*/ 431 w 1019"/>
                  <a:gd name="T71" fmla="*/ 942 h 1053"/>
                  <a:gd name="T72" fmla="*/ 504 w 1019"/>
                  <a:gd name="T73" fmla="*/ 869 h 1053"/>
                  <a:gd name="T74" fmla="*/ 504 w 1019"/>
                  <a:gd name="T75" fmla="*/ 882 h 1053"/>
                  <a:gd name="T76" fmla="*/ 504 w 1019"/>
                  <a:gd name="T77" fmla="*/ 1019 h 1053"/>
                  <a:gd name="T78" fmla="*/ 510 w 1019"/>
                  <a:gd name="T79" fmla="*/ 1039 h 1053"/>
                  <a:gd name="T80" fmla="*/ 545 w 1019"/>
                  <a:gd name="T81" fmla="*/ 1048 h 1053"/>
                  <a:gd name="T82" fmla="*/ 563 w 1019"/>
                  <a:gd name="T83" fmla="*/ 1020 h 1053"/>
                  <a:gd name="T84" fmla="*/ 563 w 1019"/>
                  <a:gd name="T85" fmla="*/ 877 h 1053"/>
                  <a:gd name="T86" fmla="*/ 565 w 1019"/>
                  <a:gd name="T87" fmla="*/ 871 h 1053"/>
                  <a:gd name="T88" fmla="*/ 573 w 1019"/>
                  <a:gd name="T89" fmla="*/ 878 h 1053"/>
                  <a:gd name="T90" fmla="*/ 734 w 1019"/>
                  <a:gd name="T91" fmla="*/ 1040 h 1053"/>
                  <a:gd name="T92" fmla="*/ 767 w 1019"/>
                  <a:gd name="T93" fmla="*/ 1048 h 1053"/>
                  <a:gd name="T94" fmla="*/ 786 w 1019"/>
                  <a:gd name="T95" fmla="*/ 1018 h 1053"/>
                  <a:gd name="T96" fmla="*/ 773 w 1019"/>
                  <a:gd name="T97" fmla="*/ 995 h 1053"/>
                  <a:gd name="T98" fmla="*/ 616 w 1019"/>
                  <a:gd name="T99" fmla="*/ 839 h 1053"/>
                  <a:gd name="T100" fmla="*/ 597 w 1019"/>
                  <a:gd name="T101" fmla="*/ 818 h 1053"/>
                  <a:gd name="T102" fmla="*/ 605 w 1019"/>
                  <a:gd name="T103" fmla="*/ 818 h 1053"/>
                  <a:gd name="T104" fmla="*/ 890 w 1019"/>
                  <a:gd name="T105" fmla="*/ 818 h 1053"/>
                  <a:gd name="T106" fmla="*/ 899 w 1019"/>
                  <a:gd name="T107" fmla="*/ 810 h 1053"/>
                  <a:gd name="T108" fmla="*/ 899 w 1019"/>
                  <a:gd name="T109" fmla="*/ 769 h 1053"/>
                  <a:gd name="T110" fmla="*/ 888 w 1019"/>
                  <a:gd name="T111" fmla="*/ 759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9" h="1053">
                    <a:moveTo>
                      <a:pt x="888" y="759"/>
                    </a:moveTo>
                    <a:cubicBezTo>
                      <a:pt x="701" y="759"/>
                      <a:pt x="514" y="759"/>
                      <a:pt x="328" y="759"/>
                    </a:cubicBezTo>
                    <a:cubicBezTo>
                      <a:pt x="255" y="759"/>
                      <a:pt x="182" y="759"/>
                      <a:pt x="109" y="759"/>
                    </a:cubicBezTo>
                    <a:cubicBezTo>
                      <a:pt x="82" y="759"/>
                      <a:pt x="59" y="738"/>
                      <a:pt x="59" y="712"/>
                    </a:cubicBezTo>
                    <a:cubicBezTo>
                      <a:pt x="59" y="625"/>
                      <a:pt x="59" y="538"/>
                      <a:pt x="59" y="451"/>
                    </a:cubicBezTo>
                    <a:cubicBezTo>
                      <a:pt x="59" y="353"/>
                      <a:pt x="59" y="254"/>
                      <a:pt x="59" y="155"/>
                    </a:cubicBezTo>
                    <a:cubicBezTo>
                      <a:pt x="59" y="139"/>
                      <a:pt x="58" y="123"/>
                      <a:pt x="59" y="107"/>
                    </a:cubicBezTo>
                    <a:cubicBezTo>
                      <a:pt x="63" y="77"/>
                      <a:pt x="79" y="61"/>
                      <a:pt x="110" y="58"/>
                    </a:cubicBezTo>
                    <a:cubicBezTo>
                      <a:pt x="129" y="57"/>
                      <a:pt x="148" y="59"/>
                      <a:pt x="167" y="59"/>
                    </a:cubicBezTo>
                    <a:cubicBezTo>
                      <a:pt x="355" y="59"/>
                      <a:pt x="543" y="59"/>
                      <a:pt x="732" y="59"/>
                    </a:cubicBezTo>
                    <a:cubicBezTo>
                      <a:pt x="784" y="59"/>
                      <a:pt x="836" y="58"/>
                      <a:pt x="887" y="58"/>
                    </a:cubicBezTo>
                    <a:cubicBezTo>
                      <a:pt x="900" y="58"/>
                      <a:pt x="912" y="57"/>
                      <a:pt x="924" y="58"/>
                    </a:cubicBezTo>
                    <a:cubicBezTo>
                      <a:pt x="940" y="60"/>
                      <a:pt x="954" y="65"/>
                      <a:pt x="963" y="80"/>
                    </a:cubicBezTo>
                    <a:cubicBezTo>
                      <a:pt x="964" y="82"/>
                      <a:pt x="965" y="83"/>
                      <a:pt x="967" y="82"/>
                    </a:cubicBezTo>
                    <a:cubicBezTo>
                      <a:pt x="983" y="73"/>
                      <a:pt x="1000" y="67"/>
                      <a:pt x="1019" y="65"/>
                    </a:cubicBezTo>
                    <a:cubicBezTo>
                      <a:pt x="1005" y="26"/>
                      <a:pt x="966" y="0"/>
                      <a:pt x="923" y="0"/>
                    </a:cubicBezTo>
                    <a:cubicBezTo>
                      <a:pt x="784" y="0"/>
                      <a:pt x="645" y="0"/>
                      <a:pt x="505" y="0"/>
                    </a:cubicBezTo>
                    <a:cubicBezTo>
                      <a:pt x="384" y="0"/>
                      <a:pt x="263" y="0"/>
                      <a:pt x="142" y="0"/>
                    </a:cubicBezTo>
                    <a:cubicBezTo>
                      <a:pt x="128" y="0"/>
                      <a:pt x="115" y="0"/>
                      <a:pt x="101" y="1"/>
                    </a:cubicBezTo>
                    <a:cubicBezTo>
                      <a:pt x="71" y="4"/>
                      <a:pt x="45" y="15"/>
                      <a:pt x="25" y="38"/>
                    </a:cubicBezTo>
                    <a:cubicBezTo>
                      <a:pt x="6" y="60"/>
                      <a:pt x="1" y="87"/>
                      <a:pt x="1" y="115"/>
                    </a:cubicBezTo>
                    <a:cubicBezTo>
                      <a:pt x="0" y="314"/>
                      <a:pt x="0" y="513"/>
                      <a:pt x="1" y="713"/>
                    </a:cubicBezTo>
                    <a:cubicBezTo>
                      <a:pt x="1" y="765"/>
                      <a:pt x="41" y="811"/>
                      <a:pt x="92" y="816"/>
                    </a:cubicBezTo>
                    <a:cubicBezTo>
                      <a:pt x="137" y="821"/>
                      <a:pt x="182" y="817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32" y="818"/>
                      <a:pt x="237" y="818"/>
                      <a:pt x="241" y="818"/>
                    </a:cubicBezTo>
                    <a:cubicBezTo>
                      <a:pt x="283" y="818"/>
                      <a:pt x="324" y="818"/>
                      <a:pt x="366" y="818"/>
                    </a:cubicBezTo>
                    <a:cubicBezTo>
                      <a:pt x="373" y="818"/>
                      <a:pt x="380" y="818"/>
                      <a:pt x="387" y="818"/>
                    </a:cubicBezTo>
                    <a:cubicBezTo>
                      <a:pt x="414" y="818"/>
                      <a:pt x="442" y="818"/>
                      <a:pt x="472" y="818"/>
                    </a:cubicBezTo>
                    <a:cubicBezTo>
                      <a:pt x="469" y="821"/>
                      <a:pt x="467" y="823"/>
                      <a:pt x="466" y="824"/>
                    </a:cubicBezTo>
                    <a:cubicBezTo>
                      <a:pt x="407" y="883"/>
                      <a:pt x="349" y="941"/>
                      <a:pt x="291" y="1000"/>
                    </a:cubicBezTo>
                    <a:cubicBezTo>
                      <a:pt x="287" y="1003"/>
                      <a:pt x="284" y="1007"/>
                      <a:pt x="283" y="1012"/>
                    </a:cubicBezTo>
                    <a:cubicBezTo>
                      <a:pt x="279" y="1025"/>
                      <a:pt x="285" y="1039"/>
                      <a:pt x="297" y="1046"/>
                    </a:cubicBezTo>
                    <a:cubicBezTo>
                      <a:pt x="309" y="1053"/>
                      <a:pt x="322" y="1052"/>
                      <a:pt x="332" y="1041"/>
                    </a:cubicBezTo>
                    <a:cubicBezTo>
                      <a:pt x="365" y="1008"/>
                      <a:pt x="398" y="975"/>
                      <a:pt x="431" y="942"/>
                    </a:cubicBezTo>
                    <a:cubicBezTo>
                      <a:pt x="455" y="918"/>
                      <a:pt x="479" y="894"/>
                      <a:pt x="504" y="869"/>
                    </a:cubicBezTo>
                    <a:cubicBezTo>
                      <a:pt x="504" y="875"/>
                      <a:pt x="504" y="878"/>
                      <a:pt x="504" y="882"/>
                    </a:cubicBezTo>
                    <a:cubicBezTo>
                      <a:pt x="504" y="927"/>
                      <a:pt x="504" y="973"/>
                      <a:pt x="504" y="1019"/>
                    </a:cubicBezTo>
                    <a:cubicBezTo>
                      <a:pt x="504" y="1026"/>
                      <a:pt x="505" y="1033"/>
                      <a:pt x="510" y="1039"/>
                    </a:cubicBezTo>
                    <a:cubicBezTo>
                      <a:pt x="518" y="1048"/>
                      <a:pt x="533" y="1052"/>
                      <a:pt x="545" y="1048"/>
                    </a:cubicBezTo>
                    <a:cubicBezTo>
                      <a:pt x="556" y="1044"/>
                      <a:pt x="563" y="1034"/>
                      <a:pt x="563" y="1020"/>
                    </a:cubicBezTo>
                    <a:cubicBezTo>
                      <a:pt x="563" y="973"/>
                      <a:pt x="563" y="925"/>
                      <a:pt x="563" y="877"/>
                    </a:cubicBezTo>
                    <a:cubicBezTo>
                      <a:pt x="563" y="875"/>
                      <a:pt x="562" y="873"/>
                      <a:pt x="565" y="871"/>
                    </a:cubicBezTo>
                    <a:cubicBezTo>
                      <a:pt x="567" y="873"/>
                      <a:pt x="570" y="876"/>
                      <a:pt x="573" y="878"/>
                    </a:cubicBezTo>
                    <a:cubicBezTo>
                      <a:pt x="626" y="932"/>
                      <a:pt x="680" y="986"/>
                      <a:pt x="734" y="1040"/>
                    </a:cubicBezTo>
                    <a:cubicBezTo>
                      <a:pt x="744" y="1050"/>
                      <a:pt x="756" y="1053"/>
                      <a:pt x="767" y="1048"/>
                    </a:cubicBezTo>
                    <a:cubicBezTo>
                      <a:pt x="779" y="1043"/>
                      <a:pt x="787" y="1030"/>
                      <a:pt x="786" y="1018"/>
                    </a:cubicBezTo>
                    <a:cubicBezTo>
                      <a:pt x="786" y="1008"/>
                      <a:pt x="779" y="1002"/>
                      <a:pt x="773" y="995"/>
                    </a:cubicBezTo>
                    <a:cubicBezTo>
                      <a:pt x="721" y="943"/>
                      <a:pt x="668" y="891"/>
                      <a:pt x="616" y="839"/>
                    </a:cubicBezTo>
                    <a:cubicBezTo>
                      <a:pt x="610" y="832"/>
                      <a:pt x="603" y="827"/>
                      <a:pt x="597" y="818"/>
                    </a:cubicBezTo>
                    <a:cubicBezTo>
                      <a:pt x="601" y="818"/>
                      <a:pt x="603" y="818"/>
                      <a:pt x="605" y="818"/>
                    </a:cubicBezTo>
                    <a:cubicBezTo>
                      <a:pt x="700" y="818"/>
                      <a:pt x="795" y="818"/>
                      <a:pt x="890" y="818"/>
                    </a:cubicBezTo>
                    <a:cubicBezTo>
                      <a:pt x="897" y="818"/>
                      <a:pt x="899" y="817"/>
                      <a:pt x="899" y="810"/>
                    </a:cubicBezTo>
                    <a:cubicBezTo>
                      <a:pt x="898" y="796"/>
                      <a:pt x="898" y="783"/>
                      <a:pt x="899" y="769"/>
                    </a:cubicBezTo>
                    <a:cubicBezTo>
                      <a:pt x="899" y="760"/>
                      <a:pt x="896" y="759"/>
                      <a:pt x="888" y="75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0859CBD7-8B92-60F4-A4E4-98C92F12A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1063" y="3549650"/>
                <a:ext cx="554037" cy="744537"/>
              </a:xfrm>
              <a:custGeom>
                <a:avLst/>
                <a:gdLst>
                  <a:gd name="T0" fmla="*/ 583 w 583"/>
                  <a:gd name="T1" fmla="*/ 107 h 783"/>
                  <a:gd name="T2" fmla="*/ 577 w 583"/>
                  <a:gd name="T3" fmla="*/ 71 h 783"/>
                  <a:gd name="T4" fmla="*/ 486 w 583"/>
                  <a:gd name="T5" fmla="*/ 2 h 783"/>
                  <a:gd name="T6" fmla="*/ 400 w 583"/>
                  <a:gd name="T7" fmla="*/ 2 h 783"/>
                  <a:gd name="T8" fmla="*/ 332 w 583"/>
                  <a:gd name="T9" fmla="*/ 2 h 783"/>
                  <a:gd name="T10" fmla="*/ 307 w 583"/>
                  <a:gd name="T11" fmla="*/ 2 h 783"/>
                  <a:gd name="T12" fmla="*/ 265 w 583"/>
                  <a:gd name="T13" fmla="*/ 2 h 783"/>
                  <a:gd name="T14" fmla="*/ 249 w 583"/>
                  <a:gd name="T15" fmla="*/ 2 h 783"/>
                  <a:gd name="T16" fmla="*/ 249 w 583"/>
                  <a:gd name="T17" fmla="*/ 2 h 783"/>
                  <a:gd name="T18" fmla="*/ 249 w 583"/>
                  <a:gd name="T19" fmla="*/ 2 h 783"/>
                  <a:gd name="T20" fmla="*/ 241 w 583"/>
                  <a:gd name="T21" fmla="*/ 2 h 783"/>
                  <a:gd name="T22" fmla="*/ 102 w 583"/>
                  <a:gd name="T23" fmla="*/ 2 h 783"/>
                  <a:gd name="T24" fmla="*/ 32 w 583"/>
                  <a:gd name="T25" fmla="*/ 2 h 783"/>
                  <a:gd name="T26" fmla="*/ 0 w 583"/>
                  <a:gd name="T27" fmla="*/ 34 h 783"/>
                  <a:gd name="T28" fmla="*/ 37 w 583"/>
                  <a:gd name="T29" fmla="*/ 66 h 783"/>
                  <a:gd name="T30" fmla="*/ 292 w 583"/>
                  <a:gd name="T31" fmla="*/ 66 h 783"/>
                  <a:gd name="T32" fmla="*/ 306 w 583"/>
                  <a:gd name="T33" fmla="*/ 71 h 783"/>
                  <a:gd name="T34" fmla="*/ 306 w 583"/>
                  <a:gd name="T35" fmla="*/ 78 h 783"/>
                  <a:gd name="T36" fmla="*/ 306 w 583"/>
                  <a:gd name="T37" fmla="*/ 544 h 783"/>
                  <a:gd name="T38" fmla="*/ 306 w 583"/>
                  <a:gd name="T39" fmla="*/ 733 h 783"/>
                  <a:gd name="T40" fmla="*/ 307 w 583"/>
                  <a:gd name="T41" fmla="*/ 740 h 783"/>
                  <a:gd name="T42" fmla="*/ 307 w 583"/>
                  <a:gd name="T43" fmla="*/ 740 h 783"/>
                  <a:gd name="T44" fmla="*/ 349 w 583"/>
                  <a:gd name="T45" fmla="*/ 779 h 783"/>
                  <a:gd name="T46" fmla="*/ 392 w 583"/>
                  <a:gd name="T47" fmla="*/ 742 h 783"/>
                  <a:gd name="T48" fmla="*/ 394 w 583"/>
                  <a:gd name="T49" fmla="*/ 730 h 783"/>
                  <a:gd name="T50" fmla="*/ 394 w 583"/>
                  <a:gd name="T51" fmla="*/ 376 h 783"/>
                  <a:gd name="T52" fmla="*/ 406 w 583"/>
                  <a:gd name="T53" fmla="*/ 371 h 783"/>
                  <a:gd name="T54" fmla="*/ 413 w 583"/>
                  <a:gd name="T55" fmla="*/ 384 h 783"/>
                  <a:gd name="T56" fmla="*/ 413 w 583"/>
                  <a:gd name="T57" fmla="*/ 731 h 783"/>
                  <a:gd name="T58" fmla="*/ 413 w 583"/>
                  <a:gd name="T59" fmla="*/ 741 h 783"/>
                  <a:gd name="T60" fmla="*/ 464 w 583"/>
                  <a:gd name="T61" fmla="*/ 778 h 783"/>
                  <a:gd name="T62" fmla="*/ 499 w 583"/>
                  <a:gd name="T63" fmla="*/ 731 h 783"/>
                  <a:gd name="T64" fmla="*/ 499 w 583"/>
                  <a:gd name="T65" fmla="*/ 377 h 783"/>
                  <a:gd name="T66" fmla="*/ 499 w 583"/>
                  <a:gd name="T67" fmla="*/ 157 h 783"/>
                  <a:gd name="T68" fmla="*/ 499 w 583"/>
                  <a:gd name="T69" fmla="*/ 115 h 783"/>
                  <a:gd name="T70" fmla="*/ 509 w 583"/>
                  <a:gd name="T71" fmla="*/ 105 h 783"/>
                  <a:gd name="T72" fmla="*/ 518 w 583"/>
                  <a:gd name="T73" fmla="*/ 115 h 783"/>
                  <a:gd name="T74" fmla="*/ 518 w 583"/>
                  <a:gd name="T75" fmla="*/ 120 h 783"/>
                  <a:gd name="T76" fmla="*/ 518 w 583"/>
                  <a:gd name="T77" fmla="*/ 328 h 783"/>
                  <a:gd name="T78" fmla="*/ 519 w 583"/>
                  <a:gd name="T79" fmla="*/ 359 h 783"/>
                  <a:gd name="T80" fmla="*/ 566 w 583"/>
                  <a:gd name="T81" fmla="*/ 387 h 783"/>
                  <a:gd name="T82" fmla="*/ 583 w 583"/>
                  <a:gd name="T83" fmla="*/ 354 h 783"/>
                  <a:gd name="T84" fmla="*/ 583 w 583"/>
                  <a:gd name="T85" fmla="*/ 107 h 783"/>
                  <a:gd name="T86" fmla="*/ 392 w 583"/>
                  <a:gd name="T87" fmla="*/ 487 h 783"/>
                  <a:gd name="T88" fmla="*/ 392 w 583"/>
                  <a:gd name="T89" fmla="*/ 488 h 783"/>
                  <a:gd name="T90" fmla="*/ 392 w 583"/>
                  <a:gd name="T91" fmla="*/ 488 h 783"/>
                  <a:gd name="T92" fmla="*/ 392 w 583"/>
                  <a:gd name="T93" fmla="*/ 48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3" h="783">
                    <a:moveTo>
                      <a:pt x="583" y="107"/>
                    </a:moveTo>
                    <a:cubicBezTo>
                      <a:pt x="583" y="95"/>
                      <a:pt x="581" y="82"/>
                      <a:pt x="577" y="71"/>
                    </a:cubicBezTo>
                    <a:cubicBezTo>
                      <a:pt x="564" y="30"/>
                      <a:pt x="532" y="0"/>
                      <a:pt x="486" y="2"/>
                    </a:cubicBezTo>
                    <a:cubicBezTo>
                      <a:pt x="457" y="2"/>
                      <a:pt x="428" y="2"/>
                      <a:pt x="400" y="2"/>
                    </a:cubicBezTo>
                    <a:cubicBezTo>
                      <a:pt x="377" y="2"/>
                      <a:pt x="354" y="2"/>
                      <a:pt x="332" y="2"/>
                    </a:cubicBezTo>
                    <a:cubicBezTo>
                      <a:pt x="324" y="1"/>
                      <a:pt x="315" y="1"/>
                      <a:pt x="307" y="2"/>
                    </a:cubicBezTo>
                    <a:cubicBezTo>
                      <a:pt x="293" y="2"/>
                      <a:pt x="279" y="2"/>
                      <a:pt x="265" y="2"/>
                    </a:cubicBezTo>
                    <a:cubicBezTo>
                      <a:pt x="259" y="0"/>
                      <a:pt x="254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6" y="2"/>
                      <a:pt x="243" y="2"/>
                      <a:pt x="241" y="2"/>
                    </a:cubicBezTo>
                    <a:cubicBezTo>
                      <a:pt x="195" y="2"/>
                      <a:pt x="148" y="2"/>
                      <a:pt x="102" y="2"/>
                    </a:cubicBezTo>
                    <a:cubicBezTo>
                      <a:pt x="79" y="2"/>
                      <a:pt x="56" y="2"/>
                      <a:pt x="32" y="2"/>
                    </a:cubicBezTo>
                    <a:cubicBezTo>
                      <a:pt x="13" y="2"/>
                      <a:pt x="0" y="16"/>
                      <a:pt x="0" y="34"/>
                    </a:cubicBezTo>
                    <a:cubicBezTo>
                      <a:pt x="1" y="53"/>
                      <a:pt x="15" y="66"/>
                      <a:pt x="37" y="66"/>
                    </a:cubicBezTo>
                    <a:cubicBezTo>
                      <a:pt x="122" y="66"/>
                      <a:pt x="207" y="66"/>
                      <a:pt x="292" y="66"/>
                    </a:cubicBezTo>
                    <a:cubicBezTo>
                      <a:pt x="297" y="66"/>
                      <a:pt x="302" y="66"/>
                      <a:pt x="306" y="71"/>
                    </a:cubicBezTo>
                    <a:cubicBezTo>
                      <a:pt x="306" y="73"/>
                      <a:pt x="306" y="75"/>
                      <a:pt x="306" y="78"/>
                    </a:cubicBezTo>
                    <a:cubicBezTo>
                      <a:pt x="306" y="233"/>
                      <a:pt x="306" y="389"/>
                      <a:pt x="306" y="544"/>
                    </a:cubicBezTo>
                    <a:cubicBezTo>
                      <a:pt x="306" y="607"/>
                      <a:pt x="306" y="670"/>
                      <a:pt x="306" y="733"/>
                    </a:cubicBezTo>
                    <a:cubicBezTo>
                      <a:pt x="306" y="736"/>
                      <a:pt x="305" y="738"/>
                      <a:pt x="307" y="740"/>
                    </a:cubicBezTo>
                    <a:cubicBezTo>
                      <a:pt x="307" y="740"/>
                      <a:pt x="307" y="740"/>
                      <a:pt x="307" y="740"/>
                    </a:cubicBezTo>
                    <a:cubicBezTo>
                      <a:pt x="309" y="762"/>
                      <a:pt x="327" y="779"/>
                      <a:pt x="349" y="779"/>
                    </a:cubicBezTo>
                    <a:cubicBezTo>
                      <a:pt x="371" y="780"/>
                      <a:pt x="390" y="763"/>
                      <a:pt x="392" y="742"/>
                    </a:cubicBezTo>
                    <a:cubicBezTo>
                      <a:pt x="395" y="738"/>
                      <a:pt x="394" y="734"/>
                      <a:pt x="394" y="730"/>
                    </a:cubicBezTo>
                    <a:cubicBezTo>
                      <a:pt x="394" y="612"/>
                      <a:pt x="394" y="494"/>
                      <a:pt x="394" y="376"/>
                    </a:cubicBezTo>
                    <a:cubicBezTo>
                      <a:pt x="397" y="371"/>
                      <a:pt x="401" y="369"/>
                      <a:pt x="406" y="371"/>
                    </a:cubicBezTo>
                    <a:cubicBezTo>
                      <a:pt x="413" y="373"/>
                      <a:pt x="413" y="379"/>
                      <a:pt x="413" y="384"/>
                    </a:cubicBezTo>
                    <a:cubicBezTo>
                      <a:pt x="413" y="500"/>
                      <a:pt x="413" y="615"/>
                      <a:pt x="413" y="731"/>
                    </a:cubicBezTo>
                    <a:cubicBezTo>
                      <a:pt x="413" y="734"/>
                      <a:pt x="413" y="738"/>
                      <a:pt x="413" y="741"/>
                    </a:cubicBezTo>
                    <a:cubicBezTo>
                      <a:pt x="415" y="765"/>
                      <a:pt x="440" y="783"/>
                      <a:pt x="464" y="778"/>
                    </a:cubicBezTo>
                    <a:cubicBezTo>
                      <a:pt x="487" y="773"/>
                      <a:pt x="499" y="757"/>
                      <a:pt x="499" y="731"/>
                    </a:cubicBezTo>
                    <a:cubicBezTo>
                      <a:pt x="499" y="613"/>
                      <a:pt x="499" y="495"/>
                      <a:pt x="499" y="377"/>
                    </a:cubicBezTo>
                    <a:cubicBezTo>
                      <a:pt x="499" y="304"/>
                      <a:pt x="499" y="230"/>
                      <a:pt x="499" y="157"/>
                    </a:cubicBezTo>
                    <a:cubicBezTo>
                      <a:pt x="499" y="143"/>
                      <a:pt x="499" y="129"/>
                      <a:pt x="499" y="115"/>
                    </a:cubicBezTo>
                    <a:cubicBezTo>
                      <a:pt x="499" y="109"/>
                      <a:pt x="503" y="105"/>
                      <a:pt x="509" y="105"/>
                    </a:cubicBezTo>
                    <a:cubicBezTo>
                      <a:pt x="515" y="105"/>
                      <a:pt x="518" y="108"/>
                      <a:pt x="518" y="115"/>
                    </a:cubicBezTo>
                    <a:cubicBezTo>
                      <a:pt x="518" y="116"/>
                      <a:pt x="518" y="118"/>
                      <a:pt x="518" y="120"/>
                    </a:cubicBezTo>
                    <a:cubicBezTo>
                      <a:pt x="518" y="189"/>
                      <a:pt x="518" y="259"/>
                      <a:pt x="518" y="328"/>
                    </a:cubicBezTo>
                    <a:cubicBezTo>
                      <a:pt x="518" y="339"/>
                      <a:pt x="518" y="349"/>
                      <a:pt x="519" y="359"/>
                    </a:cubicBezTo>
                    <a:cubicBezTo>
                      <a:pt x="520" y="383"/>
                      <a:pt x="544" y="398"/>
                      <a:pt x="566" y="387"/>
                    </a:cubicBezTo>
                    <a:cubicBezTo>
                      <a:pt x="579" y="380"/>
                      <a:pt x="583" y="369"/>
                      <a:pt x="583" y="354"/>
                    </a:cubicBezTo>
                    <a:cubicBezTo>
                      <a:pt x="583" y="272"/>
                      <a:pt x="583" y="190"/>
                      <a:pt x="583" y="107"/>
                    </a:cubicBezTo>
                    <a:close/>
                    <a:moveTo>
                      <a:pt x="392" y="487"/>
                    </a:move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7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4F98D8EA-7064-B126-D841-F9E00EFF244F}"/>
                  </a:ext>
                </a:extLst>
              </p:cNvPr>
              <p:cNvSpPr/>
              <p:nvPr/>
            </p:nvSpPr>
            <p:spPr bwMode="auto">
              <a:xfrm>
                <a:off x="1735138" y="3563938"/>
                <a:ext cx="311150" cy="411162"/>
              </a:xfrm>
              <a:custGeom>
                <a:avLst/>
                <a:gdLst>
                  <a:gd name="T0" fmla="*/ 102 w 328"/>
                  <a:gd name="T1" fmla="*/ 401 h 433"/>
                  <a:gd name="T2" fmla="*/ 266 w 328"/>
                  <a:gd name="T3" fmla="*/ 400 h 433"/>
                  <a:gd name="T4" fmla="*/ 275 w 328"/>
                  <a:gd name="T5" fmla="*/ 407 h 433"/>
                  <a:gd name="T6" fmla="*/ 304 w 328"/>
                  <a:gd name="T7" fmla="*/ 432 h 433"/>
                  <a:gd name="T8" fmla="*/ 328 w 328"/>
                  <a:gd name="T9" fmla="*/ 402 h 433"/>
                  <a:gd name="T10" fmla="*/ 307 w 328"/>
                  <a:gd name="T11" fmla="*/ 329 h 433"/>
                  <a:gd name="T12" fmla="*/ 231 w 328"/>
                  <a:gd name="T13" fmla="*/ 260 h 433"/>
                  <a:gd name="T14" fmla="*/ 142 w 328"/>
                  <a:gd name="T15" fmla="*/ 215 h 433"/>
                  <a:gd name="T16" fmla="*/ 99 w 328"/>
                  <a:gd name="T17" fmla="*/ 187 h 433"/>
                  <a:gd name="T18" fmla="*/ 156 w 328"/>
                  <a:gd name="T19" fmla="*/ 187 h 433"/>
                  <a:gd name="T20" fmla="*/ 206 w 328"/>
                  <a:gd name="T21" fmla="*/ 173 h 433"/>
                  <a:gd name="T22" fmla="*/ 217 w 328"/>
                  <a:gd name="T23" fmla="*/ 165 h 433"/>
                  <a:gd name="T24" fmla="*/ 220 w 328"/>
                  <a:gd name="T25" fmla="*/ 160 h 433"/>
                  <a:gd name="T26" fmla="*/ 89 w 328"/>
                  <a:gd name="T27" fmla="*/ 160 h 433"/>
                  <a:gd name="T28" fmla="*/ 64 w 328"/>
                  <a:gd name="T29" fmla="*/ 142 h 433"/>
                  <a:gd name="T30" fmla="*/ 71 w 328"/>
                  <a:gd name="T31" fmla="*/ 134 h 433"/>
                  <a:gd name="T32" fmla="*/ 232 w 328"/>
                  <a:gd name="T33" fmla="*/ 134 h 433"/>
                  <a:gd name="T34" fmla="*/ 244 w 328"/>
                  <a:gd name="T35" fmla="*/ 123 h 433"/>
                  <a:gd name="T36" fmla="*/ 244 w 328"/>
                  <a:gd name="T37" fmla="*/ 118 h 433"/>
                  <a:gd name="T38" fmla="*/ 234 w 328"/>
                  <a:gd name="T39" fmla="*/ 107 h 433"/>
                  <a:gd name="T40" fmla="*/ 146 w 328"/>
                  <a:gd name="T41" fmla="*/ 107 h 433"/>
                  <a:gd name="T42" fmla="*/ 69 w 328"/>
                  <a:gd name="T43" fmla="*/ 107 h 433"/>
                  <a:gd name="T44" fmla="*/ 63 w 328"/>
                  <a:gd name="T45" fmla="*/ 104 h 433"/>
                  <a:gd name="T46" fmla="*/ 85 w 328"/>
                  <a:gd name="T47" fmla="*/ 81 h 433"/>
                  <a:gd name="T48" fmla="*/ 218 w 328"/>
                  <a:gd name="T49" fmla="*/ 81 h 433"/>
                  <a:gd name="T50" fmla="*/ 166 w 328"/>
                  <a:gd name="T51" fmla="*/ 54 h 433"/>
                  <a:gd name="T52" fmla="*/ 139 w 328"/>
                  <a:gd name="T53" fmla="*/ 54 h 433"/>
                  <a:gd name="T54" fmla="*/ 99 w 328"/>
                  <a:gd name="T55" fmla="*/ 54 h 433"/>
                  <a:gd name="T56" fmla="*/ 136 w 328"/>
                  <a:gd name="T57" fmla="*/ 27 h 433"/>
                  <a:gd name="T58" fmla="*/ 89 w 328"/>
                  <a:gd name="T59" fmla="*/ 3 h 433"/>
                  <a:gd name="T60" fmla="*/ 78 w 328"/>
                  <a:gd name="T61" fmla="*/ 4 h 433"/>
                  <a:gd name="T62" fmla="*/ 39 w 328"/>
                  <a:gd name="T63" fmla="*/ 39 h 433"/>
                  <a:gd name="T64" fmla="*/ 17 w 328"/>
                  <a:gd name="T65" fmla="*/ 170 h 433"/>
                  <a:gd name="T66" fmla="*/ 77 w 328"/>
                  <a:gd name="T67" fmla="*/ 237 h 433"/>
                  <a:gd name="T68" fmla="*/ 166 w 328"/>
                  <a:gd name="T69" fmla="*/ 286 h 433"/>
                  <a:gd name="T70" fmla="*/ 227 w 328"/>
                  <a:gd name="T71" fmla="*/ 321 h 433"/>
                  <a:gd name="T72" fmla="*/ 197 w 328"/>
                  <a:gd name="T73" fmla="*/ 321 h 433"/>
                  <a:gd name="T74" fmla="*/ 135 w 328"/>
                  <a:gd name="T75" fmla="*/ 341 h 433"/>
                  <a:gd name="T76" fmla="*/ 128 w 328"/>
                  <a:gd name="T77" fmla="*/ 348 h 433"/>
                  <a:gd name="T78" fmla="*/ 237 w 328"/>
                  <a:gd name="T79" fmla="*/ 348 h 433"/>
                  <a:gd name="T80" fmla="*/ 265 w 328"/>
                  <a:gd name="T81" fmla="*/ 367 h 433"/>
                  <a:gd name="T82" fmla="*/ 260 w 328"/>
                  <a:gd name="T83" fmla="*/ 374 h 433"/>
                  <a:gd name="T84" fmla="*/ 117 w 328"/>
                  <a:gd name="T85" fmla="*/ 374 h 433"/>
                  <a:gd name="T86" fmla="*/ 95 w 328"/>
                  <a:gd name="T87" fmla="*/ 392 h 433"/>
                  <a:gd name="T88" fmla="*/ 102 w 328"/>
                  <a:gd name="T89" fmla="*/ 401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8" h="432">
                    <a:moveTo>
                      <a:pt x="102" y="401"/>
                    </a:moveTo>
                    <a:cubicBezTo>
                      <a:pt x="157" y="400"/>
                      <a:pt x="212" y="401"/>
                      <a:pt x="266" y="400"/>
                    </a:cubicBezTo>
                    <a:cubicBezTo>
                      <a:pt x="272" y="400"/>
                      <a:pt x="274" y="401"/>
                      <a:pt x="275" y="407"/>
                    </a:cubicBezTo>
                    <a:cubicBezTo>
                      <a:pt x="277" y="424"/>
                      <a:pt x="289" y="433"/>
                      <a:pt x="304" y="432"/>
                    </a:cubicBezTo>
                    <a:cubicBezTo>
                      <a:pt x="319" y="431"/>
                      <a:pt x="328" y="419"/>
                      <a:pt x="328" y="402"/>
                    </a:cubicBezTo>
                    <a:cubicBezTo>
                      <a:pt x="326" y="376"/>
                      <a:pt x="320" y="352"/>
                      <a:pt x="307" y="329"/>
                    </a:cubicBezTo>
                    <a:cubicBezTo>
                      <a:pt x="289" y="298"/>
                      <a:pt x="261" y="277"/>
                      <a:pt x="231" y="260"/>
                    </a:cubicBezTo>
                    <a:cubicBezTo>
                      <a:pt x="202" y="243"/>
                      <a:pt x="172" y="231"/>
                      <a:pt x="142" y="215"/>
                    </a:cubicBezTo>
                    <a:cubicBezTo>
                      <a:pt x="128" y="207"/>
                      <a:pt x="113" y="199"/>
                      <a:pt x="99" y="187"/>
                    </a:cubicBezTo>
                    <a:cubicBezTo>
                      <a:pt x="119" y="187"/>
                      <a:pt x="138" y="185"/>
                      <a:pt x="156" y="187"/>
                    </a:cubicBezTo>
                    <a:cubicBezTo>
                      <a:pt x="175" y="188"/>
                      <a:pt x="191" y="184"/>
                      <a:pt x="206" y="173"/>
                    </a:cubicBezTo>
                    <a:cubicBezTo>
                      <a:pt x="210" y="170"/>
                      <a:pt x="214" y="167"/>
                      <a:pt x="217" y="165"/>
                    </a:cubicBezTo>
                    <a:cubicBezTo>
                      <a:pt x="219" y="164"/>
                      <a:pt x="221" y="163"/>
                      <a:pt x="220" y="160"/>
                    </a:cubicBezTo>
                    <a:cubicBezTo>
                      <a:pt x="177" y="160"/>
                      <a:pt x="133" y="160"/>
                      <a:pt x="89" y="160"/>
                    </a:cubicBezTo>
                    <a:cubicBezTo>
                      <a:pt x="70" y="160"/>
                      <a:pt x="70" y="160"/>
                      <a:pt x="64" y="142"/>
                    </a:cubicBezTo>
                    <a:cubicBezTo>
                      <a:pt x="62" y="135"/>
                      <a:pt x="64" y="133"/>
                      <a:pt x="71" y="134"/>
                    </a:cubicBezTo>
                    <a:cubicBezTo>
                      <a:pt x="124" y="134"/>
                      <a:pt x="178" y="133"/>
                      <a:pt x="232" y="134"/>
                    </a:cubicBezTo>
                    <a:cubicBezTo>
                      <a:pt x="242" y="134"/>
                      <a:pt x="244" y="130"/>
                      <a:pt x="244" y="123"/>
                    </a:cubicBezTo>
                    <a:cubicBezTo>
                      <a:pt x="244" y="121"/>
                      <a:pt x="244" y="119"/>
                      <a:pt x="244" y="118"/>
                    </a:cubicBezTo>
                    <a:cubicBezTo>
                      <a:pt x="245" y="110"/>
                      <a:pt x="243" y="107"/>
                      <a:pt x="234" y="107"/>
                    </a:cubicBezTo>
                    <a:cubicBezTo>
                      <a:pt x="205" y="108"/>
                      <a:pt x="175" y="107"/>
                      <a:pt x="146" y="107"/>
                    </a:cubicBezTo>
                    <a:cubicBezTo>
                      <a:pt x="120" y="107"/>
                      <a:pt x="95" y="107"/>
                      <a:pt x="69" y="107"/>
                    </a:cubicBezTo>
                    <a:cubicBezTo>
                      <a:pt x="67" y="107"/>
                      <a:pt x="63" y="109"/>
                      <a:pt x="63" y="104"/>
                    </a:cubicBezTo>
                    <a:cubicBezTo>
                      <a:pt x="62" y="91"/>
                      <a:pt x="72" y="81"/>
                      <a:pt x="85" y="81"/>
                    </a:cubicBezTo>
                    <a:cubicBezTo>
                      <a:pt x="129" y="81"/>
                      <a:pt x="174" y="81"/>
                      <a:pt x="218" y="81"/>
                    </a:cubicBezTo>
                    <a:cubicBezTo>
                      <a:pt x="203" y="66"/>
                      <a:pt x="190" y="50"/>
                      <a:pt x="166" y="54"/>
                    </a:cubicBezTo>
                    <a:cubicBezTo>
                      <a:pt x="157" y="55"/>
                      <a:pt x="148" y="54"/>
                      <a:pt x="139" y="54"/>
                    </a:cubicBezTo>
                    <a:cubicBezTo>
                      <a:pt x="127" y="54"/>
                      <a:pt x="114" y="54"/>
                      <a:pt x="99" y="54"/>
                    </a:cubicBezTo>
                    <a:cubicBezTo>
                      <a:pt x="111" y="43"/>
                      <a:pt x="124" y="36"/>
                      <a:pt x="136" y="27"/>
                    </a:cubicBezTo>
                    <a:cubicBezTo>
                      <a:pt x="120" y="19"/>
                      <a:pt x="103" y="12"/>
                      <a:pt x="89" y="3"/>
                    </a:cubicBezTo>
                    <a:cubicBezTo>
                      <a:pt x="84" y="0"/>
                      <a:pt x="81" y="1"/>
                      <a:pt x="78" y="4"/>
                    </a:cubicBezTo>
                    <a:cubicBezTo>
                      <a:pt x="64" y="15"/>
                      <a:pt x="51" y="26"/>
                      <a:pt x="39" y="39"/>
                    </a:cubicBezTo>
                    <a:cubicBezTo>
                      <a:pt x="4" y="75"/>
                      <a:pt x="0" y="130"/>
                      <a:pt x="17" y="170"/>
                    </a:cubicBezTo>
                    <a:cubicBezTo>
                      <a:pt x="30" y="199"/>
                      <a:pt x="53" y="219"/>
                      <a:pt x="77" y="237"/>
                    </a:cubicBezTo>
                    <a:cubicBezTo>
                      <a:pt x="104" y="258"/>
                      <a:pt x="135" y="271"/>
                      <a:pt x="166" y="286"/>
                    </a:cubicBezTo>
                    <a:cubicBezTo>
                      <a:pt x="186" y="296"/>
                      <a:pt x="207" y="306"/>
                      <a:pt x="227" y="321"/>
                    </a:cubicBezTo>
                    <a:cubicBezTo>
                      <a:pt x="216" y="321"/>
                      <a:pt x="206" y="322"/>
                      <a:pt x="197" y="321"/>
                    </a:cubicBezTo>
                    <a:cubicBezTo>
                      <a:pt x="173" y="318"/>
                      <a:pt x="153" y="326"/>
                      <a:pt x="135" y="341"/>
                    </a:cubicBezTo>
                    <a:cubicBezTo>
                      <a:pt x="132" y="343"/>
                      <a:pt x="129" y="344"/>
                      <a:pt x="128" y="348"/>
                    </a:cubicBezTo>
                    <a:cubicBezTo>
                      <a:pt x="165" y="348"/>
                      <a:pt x="201" y="348"/>
                      <a:pt x="237" y="348"/>
                    </a:cubicBezTo>
                    <a:cubicBezTo>
                      <a:pt x="258" y="348"/>
                      <a:pt x="258" y="348"/>
                      <a:pt x="265" y="367"/>
                    </a:cubicBezTo>
                    <a:cubicBezTo>
                      <a:pt x="268" y="373"/>
                      <a:pt x="267" y="374"/>
                      <a:pt x="260" y="374"/>
                    </a:cubicBezTo>
                    <a:cubicBezTo>
                      <a:pt x="213" y="374"/>
                      <a:pt x="165" y="374"/>
                      <a:pt x="117" y="374"/>
                    </a:cubicBezTo>
                    <a:cubicBezTo>
                      <a:pt x="99" y="374"/>
                      <a:pt x="100" y="374"/>
                      <a:pt x="95" y="392"/>
                    </a:cubicBezTo>
                    <a:cubicBezTo>
                      <a:pt x="93" y="400"/>
                      <a:pt x="95" y="401"/>
                      <a:pt x="102" y="401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BED06D0F-F0D0-A1B9-4BE4-4FC772122458}"/>
                  </a:ext>
                </a:extLst>
              </p:cNvPr>
              <p:cNvSpPr/>
              <p:nvPr/>
            </p:nvSpPr>
            <p:spPr bwMode="auto">
              <a:xfrm>
                <a:off x="1741488" y="3379788"/>
                <a:ext cx="304800" cy="411162"/>
              </a:xfrm>
              <a:custGeom>
                <a:avLst/>
                <a:gdLst>
                  <a:gd name="T0" fmla="*/ 301 w 322"/>
                  <a:gd name="T1" fmla="*/ 244 h 432"/>
                  <a:gd name="T2" fmla="*/ 246 w 322"/>
                  <a:gd name="T3" fmla="*/ 192 h 432"/>
                  <a:gd name="T4" fmla="*/ 130 w 322"/>
                  <a:gd name="T5" fmla="*/ 125 h 432"/>
                  <a:gd name="T6" fmla="*/ 54 w 322"/>
                  <a:gd name="T7" fmla="*/ 26 h 432"/>
                  <a:gd name="T8" fmla="*/ 23 w 322"/>
                  <a:gd name="T9" fmla="*/ 1 h 432"/>
                  <a:gd name="T10" fmla="*/ 0 w 322"/>
                  <a:gd name="T11" fmla="*/ 31 h 432"/>
                  <a:gd name="T12" fmla="*/ 5 w 322"/>
                  <a:gd name="T13" fmla="*/ 58 h 432"/>
                  <a:gd name="T14" fmla="*/ 100 w 322"/>
                  <a:gd name="T15" fmla="*/ 171 h 432"/>
                  <a:gd name="T16" fmla="*/ 177 w 322"/>
                  <a:gd name="T17" fmla="*/ 211 h 432"/>
                  <a:gd name="T18" fmla="*/ 252 w 322"/>
                  <a:gd name="T19" fmla="*/ 269 h 432"/>
                  <a:gd name="T20" fmla="*/ 250 w 322"/>
                  <a:gd name="T21" fmla="*/ 361 h 432"/>
                  <a:gd name="T22" fmla="*/ 203 w 322"/>
                  <a:gd name="T23" fmla="*/ 399 h 432"/>
                  <a:gd name="T24" fmla="*/ 198 w 322"/>
                  <a:gd name="T25" fmla="*/ 403 h 432"/>
                  <a:gd name="T26" fmla="*/ 203 w 322"/>
                  <a:gd name="T27" fmla="*/ 407 h 432"/>
                  <a:gd name="T28" fmla="*/ 245 w 322"/>
                  <a:gd name="T29" fmla="*/ 430 h 432"/>
                  <a:gd name="T30" fmla="*/ 254 w 322"/>
                  <a:gd name="T31" fmla="*/ 429 h 432"/>
                  <a:gd name="T32" fmla="*/ 282 w 322"/>
                  <a:gd name="T33" fmla="*/ 405 h 432"/>
                  <a:gd name="T34" fmla="*/ 322 w 322"/>
                  <a:gd name="T35" fmla="*/ 317 h 432"/>
                  <a:gd name="T36" fmla="*/ 301 w 322"/>
                  <a:gd name="T37" fmla="*/ 24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2" h="432">
                    <a:moveTo>
                      <a:pt x="301" y="244"/>
                    </a:moveTo>
                    <a:cubicBezTo>
                      <a:pt x="285" y="224"/>
                      <a:pt x="266" y="207"/>
                      <a:pt x="246" y="192"/>
                    </a:cubicBezTo>
                    <a:cubicBezTo>
                      <a:pt x="209" y="165"/>
                      <a:pt x="169" y="146"/>
                      <a:pt x="130" y="125"/>
                    </a:cubicBezTo>
                    <a:cubicBezTo>
                      <a:pt x="90" y="103"/>
                      <a:pt x="62" y="72"/>
                      <a:pt x="54" y="26"/>
                    </a:cubicBezTo>
                    <a:cubicBezTo>
                      <a:pt x="51" y="9"/>
                      <a:pt x="39" y="0"/>
                      <a:pt x="23" y="1"/>
                    </a:cubicBezTo>
                    <a:cubicBezTo>
                      <a:pt x="9" y="3"/>
                      <a:pt x="0" y="14"/>
                      <a:pt x="0" y="31"/>
                    </a:cubicBezTo>
                    <a:cubicBezTo>
                      <a:pt x="0" y="40"/>
                      <a:pt x="2" y="49"/>
                      <a:pt x="5" y="58"/>
                    </a:cubicBezTo>
                    <a:cubicBezTo>
                      <a:pt x="20" y="109"/>
                      <a:pt x="54" y="145"/>
                      <a:pt x="100" y="171"/>
                    </a:cubicBezTo>
                    <a:cubicBezTo>
                      <a:pt x="125" y="184"/>
                      <a:pt x="152" y="197"/>
                      <a:pt x="177" y="211"/>
                    </a:cubicBezTo>
                    <a:cubicBezTo>
                      <a:pt x="204" y="227"/>
                      <a:pt x="230" y="245"/>
                      <a:pt x="252" y="269"/>
                    </a:cubicBezTo>
                    <a:cubicBezTo>
                      <a:pt x="275" y="294"/>
                      <a:pt x="271" y="339"/>
                      <a:pt x="250" y="361"/>
                    </a:cubicBezTo>
                    <a:cubicBezTo>
                      <a:pt x="236" y="376"/>
                      <a:pt x="220" y="389"/>
                      <a:pt x="203" y="399"/>
                    </a:cubicBezTo>
                    <a:cubicBezTo>
                      <a:pt x="201" y="400"/>
                      <a:pt x="198" y="400"/>
                      <a:pt x="198" y="403"/>
                    </a:cubicBezTo>
                    <a:cubicBezTo>
                      <a:pt x="198" y="406"/>
                      <a:pt x="201" y="406"/>
                      <a:pt x="203" y="407"/>
                    </a:cubicBezTo>
                    <a:cubicBezTo>
                      <a:pt x="217" y="415"/>
                      <a:pt x="231" y="422"/>
                      <a:pt x="245" y="430"/>
                    </a:cubicBezTo>
                    <a:cubicBezTo>
                      <a:pt x="249" y="432"/>
                      <a:pt x="251" y="432"/>
                      <a:pt x="254" y="429"/>
                    </a:cubicBezTo>
                    <a:cubicBezTo>
                      <a:pt x="264" y="422"/>
                      <a:pt x="273" y="413"/>
                      <a:pt x="282" y="405"/>
                    </a:cubicBezTo>
                    <a:cubicBezTo>
                      <a:pt x="308" y="380"/>
                      <a:pt x="321" y="350"/>
                      <a:pt x="322" y="317"/>
                    </a:cubicBezTo>
                    <a:cubicBezTo>
                      <a:pt x="322" y="289"/>
                      <a:pt x="316" y="265"/>
                      <a:pt x="301" y="244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CB210BF-30B2-AA45-A81E-2C8F58158DDC}"/>
                  </a:ext>
                </a:extLst>
              </p:cNvPr>
              <p:cNvSpPr/>
              <p:nvPr/>
            </p:nvSpPr>
            <p:spPr bwMode="auto">
              <a:xfrm>
                <a:off x="2455863" y="3381375"/>
                <a:ext cx="160337" cy="165100"/>
              </a:xfrm>
              <a:custGeom>
                <a:avLst/>
                <a:gdLst>
                  <a:gd name="T0" fmla="*/ 23 w 168"/>
                  <a:gd name="T1" fmla="*/ 36 h 174"/>
                  <a:gd name="T2" fmla="*/ 17 w 168"/>
                  <a:gd name="T3" fmla="*/ 43 h 174"/>
                  <a:gd name="T4" fmla="*/ 15 w 168"/>
                  <a:gd name="T5" fmla="*/ 46 h 174"/>
                  <a:gd name="T6" fmla="*/ 19 w 168"/>
                  <a:gd name="T7" fmla="*/ 132 h 174"/>
                  <a:gd name="T8" fmla="*/ 40 w 168"/>
                  <a:gd name="T9" fmla="*/ 151 h 174"/>
                  <a:gd name="T10" fmla="*/ 40 w 168"/>
                  <a:gd name="T11" fmla="*/ 151 h 174"/>
                  <a:gd name="T12" fmla="*/ 40 w 168"/>
                  <a:gd name="T13" fmla="*/ 151 h 174"/>
                  <a:gd name="T14" fmla="*/ 145 w 168"/>
                  <a:gd name="T15" fmla="*/ 131 h 174"/>
                  <a:gd name="T16" fmla="*/ 129 w 168"/>
                  <a:gd name="T17" fmla="*/ 25 h 174"/>
                  <a:gd name="T18" fmla="*/ 23 w 168"/>
                  <a:gd name="T19" fmla="*/ 3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74">
                    <a:moveTo>
                      <a:pt x="23" y="36"/>
                    </a:moveTo>
                    <a:cubicBezTo>
                      <a:pt x="19" y="38"/>
                      <a:pt x="19" y="41"/>
                      <a:pt x="17" y="43"/>
                    </a:cubicBezTo>
                    <a:cubicBezTo>
                      <a:pt x="16" y="44"/>
                      <a:pt x="15" y="45"/>
                      <a:pt x="15" y="46"/>
                    </a:cubicBezTo>
                    <a:cubicBezTo>
                      <a:pt x="0" y="75"/>
                      <a:pt x="0" y="104"/>
                      <a:pt x="19" y="132"/>
                    </a:cubicBezTo>
                    <a:cubicBezTo>
                      <a:pt x="25" y="140"/>
                      <a:pt x="31" y="147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74" y="174"/>
                      <a:pt x="121" y="165"/>
                      <a:pt x="145" y="131"/>
                    </a:cubicBezTo>
                    <a:cubicBezTo>
                      <a:pt x="168" y="97"/>
                      <a:pt x="162" y="50"/>
                      <a:pt x="129" y="25"/>
                    </a:cubicBezTo>
                    <a:cubicBezTo>
                      <a:pt x="96" y="0"/>
                      <a:pt x="48" y="4"/>
                      <a:pt x="23" y="3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D26A370B-4BD6-DAE6-2E88-E70C4FE5DB56}"/>
                  </a:ext>
                </a:extLst>
              </p:cNvPr>
              <p:cNvSpPr/>
              <p:nvPr/>
            </p:nvSpPr>
            <p:spPr bwMode="auto">
              <a:xfrm>
                <a:off x="1822450" y="3378200"/>
                <a:ext cx="225425" cy="149225"/>
              </a:xfrm>
              <a:custGeom>
                <a:avLst/>
                <a:gdLst>
                  <a:gd name="T0" fmla="*/ 158 w 238"/>
                  <a:gd name="T1" fmla="*/ 156 h 158"/>
                  <a:gd name="T2" fmla="*/ 164 w 238"/>
                  <a:gd name="T3" fmla="*/ 156 h 158"/>
                  <a:gd name="T4" fmla="*/ 237 w 238"/>
                  <a:gd name="T5" fmla="*/ 33 h 158"/>
                  <a:gd name="T6" fmla="*/ 218 w 238"/>
                  <a:gd name="T7" fmla="*/ 6 h 158"/>
                  <a:gd name="T8" fmla="*/ 184 w 238"/>
                  <a:gd name="T9" fmla="*/ 35 h 158"/>
                  <a:gd name="T10" fmla="*/ 63 w 238"/>
                  <a:gd name="T11" fmla="*/ 36 h 158"/>
                  <a:gd name="T12" fmla="*/ 6 w 238"/>
                  <a:gd name="T13" fmla="*/ 36 h 158"/>
                  <a:gd name="T14" fmla="*/ 3 w 238"/>
                  <a:gd name="T15" fmla="*/ 41 h 158"/>
                  <a:gd name="T16" fmla="*/ 14 w 238"/>
                  <a:gd name="T17" fmla="*/ 61 h 158"/>
                  <a:gd name="T18" fmla="*/ 14 w 238"/>
                  <a:gd name="T19" fmla="*/ 61 h 158"/>
                  <a:gd name="T20" fmla="*/ 19 w 238"/>
                  <a:gd name="T21" fmla="*/ 63 h 158"/>
                  <a:gd name="T22" fmla="*/ 83 w 238"/>
                  <a:gd name="T23" fmla="*/ 63 h 158"/>
                  <a:gd name="T24" fmla="*/ 167 w 238"/>
                  <a:gd name="T25" fmla="*/ 63 h 158"/>
                  <a:gd name="T26" fmla="*/ 172 w 238"/>
                  <a:gd name="T27" fmla="*/ 67 h 158"/>
                  <a:gd name="T28" fmla="*/ 163 w 238"/>
                  <a:gd name="T29" fmla="*/ 80 h 158"/>
                  <a:gd name="T30" fmla="*/ 145 w 238"/>
                  <a:gd name="T31" fmla="*/ 89 h 158"/>
                  <a:gd name="T32" fmla="*/ 57 w 238"/>
                  <a:gd name="T33" fmla="*/ 89 h 158"/>
                  <a:gd name="T34" fmla="*/ 57 w 238"/>
                  <a:gd name="T35" fmla="*/ 89 h 158"/>
                  <a:gd name="T36" fmla="*/ 57 w 238"/>
                  <a:gd name="T37" fmla="*/ 89 h 158"/>
                  <a:gd name="T38" fmla="*/ 45 w 238"/>
                  <a:gd name="T39" fmla="*/ 89 h 158"/>
                  <a:gd name="T40" fmla="*/ 66 w 238"/>
                  <a:gd name="T41" fmla="*/ 104 h 158"/>
                  <a:gd name="T42" fmla="*/ 66 w 238"/>
                  <a:gd name="T43" fmla="*/ 104 h 158"/>
                  <a:gd name="T44" fmla="*/ 100 w 238"/>
                  <a:gd name="T45" fmla="*/ 115 h 158"/>
                  <a:gd name="T46" fmla="*/ 127 w 238"/>
                  <a:gd name="T47" fmla="*/ 115 h 158"/>
                  <a:gd name="T48" fmla="*/ 127 w 238"/>
                  <a:gd name="T49" fmla="*/ 117 h 158"/>
                  <a:gd name="T50" fmla="*/ 109 w 238"/>
                  <a:gd name="T51" fmla="*/ 128 h 158"/>
                  <a:gd name="T52" fmla="*/ 158 w 238"/>
                  <a:gd name="T53" fmla="*/ 15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8" h="158">
                    <a:moveTo>
                      <a:pt x="158" y="156"/>
                    </a:moveTo>
                    <a:cubicBezTo>
                      <a:pt x="161" y="158"/>
                      <a:pt x="162" y="158"/>
                      <a:pt x="164" y="156"/>
                    </a:cubicBezTo>
                    <a:cubicBezTo>
                      <a:pt x="205" y="124"/>
                      <a:pt x="232" y="85"/>
                      <a:pt x="237" y="33"/>
                    </a:cubicBezTo>
                    <a:cubicBezTo>
                      <a:pt x="238" y="20"/>
                      <a:pt x="230" y="9"/>
                      <a:pt x="218" y="6"/>
                    </a:cubicBezTo>
                    <a:cubicBezTo>
                      <a:pt x="199" y="0"/>
                      <a:pt x="185" y="13"/>
                      <a:pt x="184" y="35"/>
                    </a:cubicBezTo>
                    <a:cubicBezTo>
                      <a:pt x="143" y="35"/>
                      <a:pt x="103" y="36"/>
                      <a:pt x="63" y="36"/>
                    </a:cubicBezTo>
                    <a:cubicBezTo>
                      <a:pt x="44" y="36"/>
                      <a:pt x="25" y="36"/>
                      <a:pt x="6" y="36"/>
                    </a:cubicBezTo>
                    <a:cubicBezTo>
                      <a:pt x="2" y="36"/>
                      <a:pt x="0" y="37"/>
                      <a:pt x="3" y="41"/>
                    </a:cubicBezTo>
                    <a:cubicBezTo>
                      <a:pt x="6" y="48"/>
                      <a:pt x="9" y="55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4"/>
                      <a:pt x="17" y="63"/>
                      <a:pt x="19" y="63"/>
                    </a:cubicBezTo>
                    <a:cubicBezTo>
                      <a:pt x="41" y="63"/>
                      <a:pt x="62" y="63"/>
                      <a:pt x="83" y="63"/>
                    </a:cubicBezTo>
                    <a:cubicBezTo>
                      <a:pt x="111" y="63"/>
                      <a:pt x="139" y="63"/>
                      <a:pt x="167" y="63"/>
                    </a:cubicBezTo>
                    <a:cubicBezTo>
                      <a:pt x="169" y="63"/>
                      <a:pt x="172" y="62"/>
                      <a:pt x="172" y="67"/>
                    </a:cubicBezTo>
                    <a:cubicBezTo>
                      <a:pt x="169" y="71"/>
                      <a:pt x="166" y="75"/>
                      <a:pt x="163" y="80"/>
                    </a:cubicBezTo>
                    <a:cubicBezTo>
                      <a:pt x="159" y="87"/>
                      <a:pt x="154" y="89"/>
                      <a:pt x="145" y="89"/>
                    </a:cubicBezTo>
                    <a:cubicBezTo>
                      <a:pt x="116" y="89"/>
                      <a:pt x="8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3" y="89"/>
                      <a:pt x="49" y="89"/>
                      <a:pt x="45" y="89"/>
                    </a:cubicBezTo>
                    <a:cubicBezTo>
                      <a:pt x="52" y="95"/>
                      <a:pt x="58" y="101"/>
                      <a:pt x="66" y="104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76" y="112"/>
                      <a:pt x="87" y="117"/>
                      <a:pt x="100" y="115"/>
                    </a:cubicBezTo>
                    <a:cubicBezTo>
                      <a:pt x="109" y="115"/>
                      <a:pt x="118" y="115"/>
                      <a:pt x="127" y="115"/>
                    </a:cubicBezTo>
                    <a:cubicBezTo>
                      <a:pt x="127" y="116"/>
                      <a:pt x="127" y="116"/>
                      <a:pt x="127" y="117"/>
                    </a:cubicBezTo>
                    <a:cubicBezTo>
                      <a:pt x="122" y="121"/>
                      <a:pt x="116" y="124"/>
                      <a:pt x="109" y="128"/>
                    </a:cubicBezTo>
                    <a:cubicBezTo>
                      <a:pt x="126" y="138"/>
                      <a:pt x="142" y="147"/>
                      <a:pt x="158" y="15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FE4338A-0B8E-AB58-252A-B720742B9136}"/>
                  </a:ext>
                </a:extLst>
              </p:cNvPr>
              <p:cNvSpPr/>
              <p:nvPr/>
            </p:nvSpPr>
            <p:spPr bwMode="auto">
              <a:xfrm>
                <a:off x="1741488" y="3825875"/>
                <a:ext cx="120650" cy="149225"/>
              </a:xfrm>
              <a:custGeom>
                <a:avLst/>
                <a:gdLst>
                  <a:gd name="T0" fmla="*/ 126 w 126"/>
                  <a:gd name="T1" fmla="*/ 29 h 157"/>
                  <a:gd name="T2" fmla="*/ 74 w 126"/>
                  <a:gd name="T3" fmla="*/ 2 h 157"/>
                  <a:gd name="T4" fmla="*/ 65 w 126"/>
                  <a:gd name="T5" fmla="*/ 4 h 157"/>
                  <a:gd name="T6" fmla="*/ 1 w 126"/>
                  <a:gd name="T7" fmla="*/ 127 h 157"/>
                  <a:gd name="T8" fmla="*/ 24 w 126"/>
                  <a:gd name="T9" fmla="*/ 156 h 157"/>
                  <a:gd name="T10" fmla="*/ 54 w 126"/>
                  <a:gd name="T11" fmla="*/ 130 h 157"/>
                  <a:gd name="T12" fmla="*/ 95 w 126"/>
                  <a:gd name="T13" fmla="*/ 50 h 157"/>
                  <a:gd name="T14" fmla="*/ 126 w 126"/>
                  <a:gd name="T15" fmla="*/ 2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126" y="29"/>
                    </a:moveTo>
                    <a:cubicBezTo>
                      <a:pt x="108" y="19"/>
                      <a:pt x="91" y="11"/>
                      <a:pt x="74" y="2"/>
                    </a:cubicBezTo>
                    <a:cubicBezTo>
                      <a:pt x="70" y="0"/>
                      <a:pt x="68" y="2"/>
                      <a:pt x="65" y="4"/>
                    </a:cubicBezTo>
                    <a:cubicBezTo>
                      <a:pt x="25" y="36"/>
                      <a:pt x="2" y="76"/>
                      <a:pt x="1" y="127"/>
                    </a:cubicBezTo>
                    <a:cubicBezTo>
                      <a:pt x="0" y="144"/>
                      <a:pt x="9" y="155"/>
                      <a:pt x="24" y="156"/>
                    </a:cubicBezTo>
                    <a:cubicBezTo>
                      <a:pt x="41" y="157"/>
                      <a:pt x="52" y="147"/>
                      <a:pt x="54" y="130"/>
                    </a:cubicBezTo>
                    <a:cubicBezTo>
                      <a:pt x="57" y="98"/>
                      <a:pt x="68" y="70"/>
                      <a:pt x="95" y="50"/>
                    </a:cubicBezTo>
                    <a:cubicBezTo>
                      <a:pt x="105" y="42"/>
                      <a:pt x="115" y="36"/>
                      <a:pt x="126" y="2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A1211C7-B488-633C-0C39-F029E735350F}"/>
              </a:ext>
            </a:extLst>
          </p:cNvPr>
          <p:cNvGrpSpPr/>
          <p:nvPr/>
        </p:nvGrpSpPr>
        <p:grpSpPr>
          <a:xfrm>
            <a:off x="9077325" y="2786063"/>
            <a:ext cx="2006601" cy="2006599"/>
            <a:chOff x="9077325" y="2786063"/>
            <a:chExt cx="2006601" cy="2006599"/>
          </a:xfrm>
        </p:grpSpPr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4D021ECD-9E1C-A81E-0BF4-29CF5FA950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325" y="2786063"/>
              <a:ext cx="2006601" cy="2006599"/>
            </a:xfrm>
            <a:custGeom>
              <a:avLst/>
              <a:gdLst>
                <a:gd name="T0" fmla="*/ 2042 w 2113"/>
                <a:gd name="T1" fmla="*/ 681 h 2113"/>
                <a:gd name="T2" fmla="*/ 1777 w 2113"/>
                <a:gd name="T3" fmla="*/ 287 h 2113"/>
                <a:gd name="T4" fmla="*/ 1478 w 2113"/>
                <a:gd name="T5" fmla="*/ 89 h 2113"/>
                <a:gd name="T6" fmla="*/ 1393 w 2113"/>
                <a:gd name="T7" fmla="*/ 56 h 2113"/>
                <a:gd name="T8" fmla="*/ 1393 w 2113"/>
                <a:gd name="T9" fmla="*/ 56 h 2113"/>
                <a:gd name="T10" fmla="*/ 1069 w 2113"/>
                <a:gd name="T11" fmla="*/ 1 h 2113"/>
                <a:gd name="T12" fmla="*/ 798 w 2113"/>
                <a:gd name="T13" fmla="*/ 34 h 2113"/>
                <a:gd name="T14" fmla="*/ 775 w 2113"/>
                <a:gd name="T15" fmla="*/ 39 h 2113"/>
                <a:gd name="T16" fmla="*/ 775 w 2113"/>
                <a:gd name="T17" fmla="*/ 39 h 2113"/>
                <a:gd name="T18" fmla="*/ 681 w 2113"/>
                <a:gd name="T19" fmla="*/ 70 h 2113"/>
                <a:gd name="T20" fmla="*/ 254 w 2113"/>
                <a:gd name="T21" fmla="*/ 371 h 2113"/>
                <a:gd name="T22" fmla="*/ 36 w 2113"/>
                <a:gd name="T23" fmla="*/ 785 h 2113"/>
                <a:gd name="T24" fmla="*/ 3 w 2113"/>
                <a:gd name="T25" fmla="*/ 1137 h 2113"/>
                <a:gd name="T26" fmla="*/ 67 w 2113"/>
                <a:gd name="T27" fmla="*/ 1427 h 2113"/>
                <a:gd name="T28" fmla="*/ 233 w 2113"/>
                <a:gd name="T29" fmla="*/ 1718 h 2113"/>
                <a:gd name="T30" fmla="*/ 548 w 2113"/>
                <a:gd name="T31" fmla="*/ 1982 h 2113"/>
                <a:gd name="T32" fmla="*/ 957 w 2113"/>
                <a:gd name="T33" fmla="*/ 2107 h 2113"/>
                <a:gd name="T34" fmla="*/ 1206 w 2113"/>
                <a:gd name="T35" fmla="*/ 2101 h 2113"/>
                <a:gd name="T36" fmla="*/ 1400 w 2113"/>
                <a:gd name="T37" fmla="*/ 2053 h 2113"/>
                <a:gd name="T38" fmla="*/ 1400 w 2113"/>
                <a:gd name="T39" fmla="*/ 2053 h 2113"/>
                <a:gd name="T40" fmla="*/ 1464 w 2113"/>
                <a:gd name="T41" fmla="*/ 2029 h 2113"/>
                <a:gd name="T42" fmla="*/ 1472 w 2113"/>
                <a:gd name="T43" fmla="*/ 2026 h 2113"/>
                <a:gd name="T44" fmla="*/ 1843 w 2113"/>
                <a:gd name="T45" fmla="*/ 1758 h 2113"/>
                <a:gd name="T46" fmla="*/ 2030 w 2113"/>
                <a:gd name="T47" fmla="*/ 1461 h 2113"/>
                <a:gd name="T48" fmla="*/ 2054 w 2113"/>
                <a:gd name="T49" fmla="*/ 1397 h 2113"/>
                <a:gd name="T50" fmla="*/ 2054 w 2113"/>
                <a:gd name="T51" fmla="*/ 1397 h 2113"/>
                <a:gd name="T52" fmla="*/ 2109 w 2113"/>
                <a:gd name="T53" fmla="*/ 1118 h 2113"/>
                <a:gd name="T54" fmla="*/ 1927 w 2113"/>
                <a:gd name="T55" fmla="*/ 1425 h 2113"/>
                <a:gd name="T56" fmla="*/ 1702 w 2113"/>
                <a:gd name="T57" fmla="*/ 1747 h 2113"/>
                <a:gd name="T58" fmla="*/ 1424 w 2113"/>
                <a:gd name="T59" fmla="*/ 1928 h 2113"/>
                <a:gd name="T60" fmla="*/ 1412 w 2113"/>
                <a:gd name="T61" fmla="*/ 1933 h 2113"/>
                <a:gd name="T62" fmla="*/ 1388 w 2113"/>
                <a:gd name="T63" fmla="*/ 1944 h 2113"/>
                <a:gd name="T64" fmla="*/ 1360 w 2113"/>
                <a:gd name="T65" fmla="*/ 1953 h 2113"/>
                <a:gd name="T66" fmla="*/ 1087 w 2113"/>
                <a:gd name="T67" fmla="*/ 2002 h 2113"/>
                <a:gd name="T68" fmla="*/ 927 w 2113"/>
                <a:gd name="T69" fmla="*/ 1994 h 2113"/>
                <a:gd name="T70" fmla="*/ 608 w 2113"/>
                <a:gd name="T71" fmla="*/ 1890 h 2113"/>
                <a:gd name="T72" fmla="*/ 326 w 2113"/>
                <a:gd name="T73" fmla="*/ 1660 h 2113"/>
                <a:gd name="T74" fmla="*/ 130 w 2113"/>
                <a:gd name="T75" fmla="*/ 1257 h 2113"/>
                <a:gd name="T76" fmla="*/ 114 w 2113"/>
                <a:gd name="T77" fmla="*/ 960 h 2113"/>
                <a:gd name="T78" fmla="*/ 140 w 2113"/>
                <a:gd name="T79" fmla="*/ 812 h 2113"/>
                <a:gd name="T80" fmla="*/ 143 w 2113"/>
                <a:gd name="T81" fmla="*/ 796 h 2113"/>
                <a:gd name="T82" fmla="*/ 155 w 2113"/>
                <a:gd name="T83" fmla="*/ 758 h 2113"/>
                <a:gd name="T84" fmla="*/ 207 w 2113"/>
                <a:gd name="T85" fmla="*/ 636 h 2113"/>
                <a:gd name="T86" fmla="*/ 346 w 2113"/>
                <a:gd name="T87" fmla="*/ 430 h 2113"/>
                <a:gd name="T88" fmla="*/ 582 w 2113"/>
                <a:gd name="T89" fmla="*/ 237 h 2113"/>
                <a:gd name="T90" fmla="*/ 752 w 2113"/>
                <a:gd name="T91" fmla="*/ 158 h 2113"/>
                <a:gd name="T92" fmla="*/ 760 w 2113"/>
                <a:gd name="T93" fmla="*/ 157 h 2113"/>
                <a:gd name="T94" fmla="*/ 810 w 2113"/>
                <a:gd name="T95" fmla="*/ 141 h 2113"/>
                <a:gd name="T96" fmla="*/ 836 w 2113"/>
                <a:gd name="T97" fmla="*/ 135 h 2113"/>
                <a:gd name="T98" fmla="*/ 1152 w 2113"/>
                <a:gd name="T99" fmla="*/ 115 h 2113"/>
                <a:gd name="T100" fmla="*/ 1417 w 2113"/>
                <a:gd name="T101" fmla="*/ 182 h 2113"/>
                <a:gd name="T102" fmla="*/ 1710 w 2113"/>
                <a:gd name="T103" fmla="*/ 373 h 2113"/>
                <a:gd name="T104" fmla="*/ 1890 w 2113"/>
                <a:gd name="T105" fmla="*/ 610 h 2113"/>
                <a:gd name="T106" fmla="*/ 2001 w 2113"/>
                <a:gd name="T107" fmla="*/ 1013 h 2113"/>
                <a:gd name="T108" fmla="*/ 1961 w 2113"/>
                <a:gd name="T109" fmla="*/ 1334 h 2113"/>
                <a:gd name="T110" fmla="*/ 1945 w 2113"/>
                <a:gd name="T111" fmla="*/ 1384 h 2113"/>
                <a:gd name="T112" fmla="*/ 1935 w 2113"/>
                <a:gd name="T113" fmla="*/ 1408 h 2113"/>
                <a:gd name="T114" fmla="*/ 1934 w 2113"/>
                <a:gd name="T115" fmla="*/ 1412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2113">
                  <a:moveTo>
                    <a:pt x="2104" y="931"/>
                  </a:moveTo>
                  <a:cubicBezTo>
                    <a:pt x="2093" y="845"/>
                    <a:pt x="2073" y="762"/>
                    <a:pt x="2042" y="681"/>
                  </a:cubicBezTo>
                  <a:cubicBezTo>
                    <a:pt x="2009" y="595"/>
                    <a:pt x="1966" y="514"/>
                    <a:pt x="1912" y="440"/>
                  </a:cubicBezTo>
                  <a:cubicBezTo>
                    <a:pt x="1872" y="384"/>
                    <a:pt x="1827" y="333"/>
                    <a:pt x="1777" y="287"/>
                  </a:cubicBezTo>
                  <a:cubicBezTo>
                    <a:pt x="1734" y="246"/>
                    <a:pt x="1687" y="209"/>
                    <a:pt x="1637" y="176"/>
                  </a:cubicBezTo>
                  <a:cubicBezTo>
                    <a:pt x="1587" y="142"/>
                    <a:pt x="1534" y="114"/>
                    <a:pt x="1478" y="89"/>
                  </a:cubicBezTo>
                  <a:cubicBezTo>
                    <a:pt x="1462" y="82"/>
                    <a:pt x="1446" y="74"/>
                    <a:pt x="1428" y="70"/>
                  </a:cubicBezTo>
                  <a:cubicBezTo>
                    <a:pt x="1417" y="63"/>
                    <a:pt x="1404" y="61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93" y="56"/>
                    <a:pt x="1393" y="56"/>
                    <a:pt x="1393" y="56"/>
                  </a:cubicBezTo>
                  <a:cubicBezTo>
                    <a:pt x="1348" y="42"/>
                    <a:pt x="1303" y="30"/>
                    <a:pt x="1257" y="21"/>
                  </a:cubicBezTo>
                  <a:cubicBezTo>
                    <a:pt x="1195" y="8"/>
                    <a:pt x="1133" y="2"/>
                    <a:pt x="1069" y="1"/>
                  </a:cubicBezTo>
                  <a:cubicBezTo>
                    <a:pt x="1004" y="0"/>
                    <a:pt x="939" y="5"/>
                    <a:pt x="874" y="17"/>
                  </a:cubicBezTo>
                  <a:cubicBezTo>
                    <a:pt x="849" y="21"/>
                    <a:pt x="823" y="26"/>
                    <a:pt x="798" y="34"/>
                  </a:cubicBezTo>
                  <a:cubicBezTo>
                    <a:pt x="791" y="34"/>
                    <a:pt x="785" y="36"/>
                    <a:pt x="778" y="38"/>
                  </a:cubicBezTo>
                  <a:cubicBezTo>
                    <a:pt x="777" y="38"/>
                    <a:pt x="776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43" y="47"/>
                    <a:pt x="712" y="58"/>
                    <a:pt x="681" y="70"/>
                  </a:cubicBezTo>
                  <a:cubicBezTo>
                    <a:pt x="599" y="100"/>
                    <a:pt x="523" y="141"/>
                    <a:pt x="451" y="191"/>
                  </a:cubicBezTo>
                  <a:cubicBezTo>
                    <a:pt x="378" y="243"/>
                    <a:pt x="312" y="302"/>
                    <a:pt x="254" y="371"/>
                  </a:cubicBezTo>
                  <a:cubicBezTo>
                    <a:pt x="200" y="434"/>
                    <a:pt x="154" y="502"/>
                    <a:pt x="116" y="575"/>
                  </a:cubicBezTo>
                  <a:cubicBezTo>
                    <a:pt x="82" y="642"/>
                    <a:pt x="55" y="712"/>
                    <a:pt x="36" y="785"/>
                  </a:cubicBezTo>
                  <a:cubicBezTo>
                    <a:pt x="13" y="872"/>
                    <a:pt x="2" y="960"/>
                    <a:pt x="0" y="1050"/>
                  </a:cubicBezTo>
                  <a:cubicBezTo>
                    <a:pt x="0" y="1079"/>
                    <a:pt x="1" y="1108"/>
                    <a:pt x="3" y="1137"/>
                  </a:cubicBezTo>
                  <a:cubicBezTo>
                    <a:pt x="8" y="1189"/>
                    <a:pt x="15" y="1241"/>
                    <a:pt x="27" y="1292"/>
                  </a:cubicBezTo>
                  <a:cubicBezTo>
                    <a:pt x="37" y="1338"/>
                    <a:pt x="51" y="1383"/>
                    <a:pt x="67" y="1427"/>
                  </a:cubicBezTo>
                  <a:cubicBezTo>
                    <a:pt x="84" y="1471"/>
                    <a:pt x="103" y="1514"/>
                    <a:pt x="126" y="1556"/>
                  </a:cubicBezTo>
                  <a:cubicBezTo>
                    <a:pt x="157" y="1613"/>
                    <a:pt x="192" y="1667"/>
                    <a:pt x="233" y="1718"/>
                  </a:cubicBezTo>
                  <a:cubicBezTo>
                    <a:pt x="274" y="1769"/>
                    <a:pt x="320" y="1816"/>
                    <a:pt x="370" y="1859"/>
                  </a:cubicBezTo>
                  <a:cubicBezTo>
                    <a:pt x="425" y="1906"/>
                    <a:pt x="485" y="1947"/>
                    <a:pt x="548" y="1982"/>
                  </a:cubicBezTo>
                  <a:cubicBezTo>
                    <a:pt x="609" y="2016"/>
                    <a:pt x="673" y="2043"/>
                    <a:pt x="740" y="2064"/>
                  </a:cubicBezTo>
                  <a:cubicBezTo>
                    <a:pt x="811" y="2086"/>
                    <a:pt x="883" y="2100"/>
                    <a:pt x="957" y="2107"/>
                  </a:cubicBezTo>
                  <a:cubicBezTo>
                    <a:pt x="1007" y="2112"/>
                    <a:pt x="1056" y="2113"/>
                    <a:pt x="1106" y="2110"/>
                  </a:cubicBezTo>
                  <a:cubicBezTo>
                    <a:pt x="1140" y="2109"/>
                    <a:pt x="1173" y="2106"/>
                    <a:pt x="1206" y="2101"/>
                  </a:cubicBezTo>
                  <a:cubicBezTo>
                    <a:pt x="1255" y="2094"/>
                    <a:pt x="1303" y="2084"/>
                    <a:pt x="1350" y="2070"/>
                  </a:cubicBezTo>
                  <a:cubicBezTo>
                    <a:pt x="1367" y="2065"/>
                    <a:pt x="1384" y="2061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00" y="2053"/>
                    <a:pt x="1400" y="2053"/>
                    <a:pt x="1400" y="2053"/>
                  </a:cubicBezTo>
                  <a:cubicBezTo>
                    <a:pt x="1416" y="2050"/>
                    <a:pt x="1431" y="2042"/>
                    <a:pt x="1447" y="2036"/>
                  </a:cubicBezTo>
                  <a:cubicBezTo>
                    <a:pt x="1453" y="2034"/>
                    <a:pt x="1459" y="2034"/>
                    <a:pt x="1464" y="2029"/>
                  </a:cubicBezTo>
                  <a:cubicBezTo>
                    <a:pt x="1464" y="2029"/>
                    <a:pt x="1464" y="2029"/>
                    <a:pt x="1464" y="2029"/>
                  </a:cubicBezTo>
                  <a:cubicBezTo>
                    <a:pt x="1467" y="2028"/>
                    <a:pt x="1470" y="2027"/>
                    <a:pt x="1472" y="2026"/>
                  </a:cubicBezTo>
                  <a:cubicBezTo>
                    <a:pt x="1521" y="2005"/>
                    <a:pt x="1569" y="1980"/>
                    <a:pt x="1614" y="1952"/>
                  </a:cubicBezTo>
                  <a:cubicBezTo>
                    <a:pt x="1700" y="1898"/>
                    <a:pt x="1776" y="1834"/>
                    <a:pt x="1843" y="1758"/>
                  </a:cubicBezTo>
                  <a:cubicBezTo>
                    <a:pt x="1897" y="1698"/>
                    <a:pt x="1944" y="1632"/>
                    <a:pt x="1982" y="1561"/>
                  </a:cubicBezTo>
                  <a:cubicBezTo>
                    <a:pt x="2000" y="1529"/>
                    <a:pt x="2017" y="1496"/>
                    <a:pt x="2030" y="1461"/>
                  </a:cubicBezTo>
                  <a:cubicBezTo>
                    <a:pt x="2030" y="1460"/>
                    <a:pt x="2031" y="1459"/>
                    <a:pt x="2031" y="1458"/>
                  </a:cubicBezTo>
                  <a:cubicBezTo>
                    <a:pt x="2041" y="1439"/>
                    <a:pt x="2047" y="1418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4" y="1397"/>
                    <a:pt x="2054" y="1397"/>
                    <a:pt x="2054" y="1397"/>
                  </a:cubicBezTo>
                  <a:cubicBezTo>
                    <a:pt x="2056" y="1393"/>
                    <a:pt x="2057" y="1389"/>
                    <a:pt x="2059" y="1385"/>
                  </a:cubicBezTo>
                  <a:cubicBezTo>
                    <a:pt x="2087" y="1298"/>
                    <a:pt x="2103" y="1209"/>
                    <a:pt x="2109" y="1118"/>
                  </a:cubicBezTo>
                  <a:cubicBezTo>
                    <a:pt x="2113" y="1056"/>
                    <a:pt x="2111" y="993"/>
                    <a:pt x="2104" y="931"/>
                  </a:cubicBezTo>
                  <a:close/>
                  <a:moveTo>
                    <a:pt x="1927" y="1425"/>
                  </a:moveTo>
                  <a:cubicBezTo>
                    <a:pt x="1901" y="1488"/>
                    <a:pt x="1868" y="1547"/>
                    <a:pt x="1829" y="1603"/>
                  </a:cubicBezTo>
                  <a:cubicBezTo>
                    <a:pt x="1792" y="1655"/>
                    <a:pt x="1750" y="1704"/>
                    <a:pt x="1702" y="1747"/>
                  </a:cubicBezTo>
                  <a:cubicBezTo>
                    <a:pt x="1673" y="1774"/>
                    <a:pt x="1643" y="1800"/>
                    <a:pt x="1611" y="1823"/>
                  </a:cubicBezTo>
                  <a:cubicBezTo>
                    <a:pt x="1553" y="1865"/>
                    <a:pt x="1491" y="1901"/>
                    <a:pt x="1424" y="1928"/>
                  </a:cubicBezTo>
                  <a:cubicBezTo>
                    <a:pt x="1421" y="1930"/>
                    <a:pt x="1418" y="1931"/>
                    <a:pt x="1417" y="1934"/>
                  </a:cubicBezTo>
                  <a:cubicBezTo>
                    <a:pt x="1415" y="1932"/>
                    <a:pt x="1413" y="1933"/>
                    <a:pt x="1412" y="1933"/>
                  </a:cubicBezTo>
                  <a:cubicBezTo>
                    <a:pt x="1404" y="1936"/>
                    <a:pt x="1397" y="1940"/>
                    <a:pt x="1390" y="1943"/>
                  </a:cubicBezTo>
                  <a:cubicBezTo>
                    <a:pt x="1389" y="1943"/>
                    <a:pt x="1388" y="1943"/>
                    <a:pt x="1388" y="1944"/>
                  </a:cubicBezTo>
                  <a:cubicBezTo>
                    <a:pt x="1388" y="1944"/>
                    <a:pt x="1387" y="1944"/>
                    <a:pt x="1387" y="1944"/>
                  </a:cubicBezTo>
                  <a:cubicBezTo>
                    <a:pt x="1377" y="1946"/>
                    <a:pt x="1369" y="1950"/>
                    <a:pt x="1360" y="1953"/>
                  </a:cubicBezTo>
                  <a:cubicBezTo>
                    <a:pt x="1320" y="1966"/>
                    <a:pt x="1280" y="1977"/>
                    <a:pt x="1239" y="1985"/>
                  </a:cubicBezTo>
                  <a:cubicBezTo>
                    <a:pt x="1189" y="1995"/>
                    <a:pt x="1138" y="2001"/>
                    <a:pt x="1087" y="2002"/>
                  </a:cubicBezTo>
                  <a:cubicBezTo>
                    <a:pt x="1058" y="2003"/>
                    <a:pt x="1028" y="2003"/>
                    <a:pt x="999" y="2001"/>
                  </a:cubicBezTo>
                  <a:cubicBezTo>
                    <a:pt x="975" y="1999"/>
                    <a:pt x="950" y="1998"/>
                    <a:pt x="927" y="1994"/>
                  </a:cubicBezTo>
                  <a:cubicBezTo>
                    <a:pt x="868" y="1985"/>
                    <a:pt x="811" y="1973"/>
                    <a:pt x="755" y="1954"/>
                  </a:cubicBezTo>
                  <a:cubicBezTo>
                    <a:pt x="704" y="1937"/>
                    <a:pt x="655" y="1916"/>
                    <a:pt x="608" y="1890"/>
                  </a:cubicBezTo>
                  <a:cubicBezTo>
                    <a:pt x="564" y="1867"/>
                    <a:pt x="522" y="1839"/>
                    <a:pt x="482" y="1809"/>
                  </a:cubicBezTo>
                  <a:cubicBezTo>
                    <a:pt x="424" y="1765"/>
                    <a:pt x="373" y="1716"/>
                    <a:pt x="326" y="1660"/>
                  </a:cubicBezTo>
                  <a:cubicBezTo>
                    <a:pt x="278" y="1602"/>
                    <a:pt x="238" y="1539"/>
                    <a:pt x="204" y="1471"/>
                  </a:cubicBezTo>
                  <a:cubicBezTo>
                    <a:pt x="171" y="1402"/>
                    <a:pt x="147" y="1331"/>
                    <a:pt x="130" y="1257"/>
                  </a:cubicBezTo>
                  <a:cubicBezTo>
                    <a:pt x="119" y="1206"/>
                    <a:pt x="112" y="1154"/>
                    <a:pt x="110" y="1102"/>
                  </a:cubicBezTo>
                  <a:cubicBezTo>
                    <a:pt x="108" y="1055"/>
                    <a:pt x="109" y="1007"/>
                    <a:pt x="114" y="960"/>
                  </a:cubicBezTo>
                  <a:cubicBezTo>
                    <a:pt x="117" y="928"/>
                    <a:pt x="122" y="898"/>
                    <a:pt x="128" y="867"/>
                  </a:cubicBezTo>
                  <a:cubicBezTo>
                    <a:pt x="132" y="848"/>
                    <a:pt x="137" y="830"/>
                    <a:pt x="140" y="812"/>
                  </a:cubicBezTo>
                  <a:cubicBezTo>
                    <a:pt x="140" y="811"/>
                    <a:pt x="140" y="810"/>
                    <a:pt x="140" y="809"/>
                  </a:cubicBezTo>
                  <a:cubicBezTo>
                    <a:pt x="142" y="806"/>
                    <a:pt x="141" y="801"/>
                    <a:pt x="143" y="796"/>
                  </a:cubicBezTo>
                  <a:cubicBezTo>
                    <a:pt x="147" y="784"/>
                    <a:pt x="150" y="772"/>
                    <a:pt x="154" y="759"/>
                  </a:cubicBezTo>
                  <a:cubicBezTo>
                    <a:pt x="154" y="759"/>
                    <a:pt x="155" y="759"/>
                    <a:pt x="155" y="758"/>
                  </a:cubicBezTo>
                  <a:cubicBezTo>
                    <a:pt x="158" y="756"/>
                    <a:pt x="159" y="753"/>
                    <a:pt x="160" y="750"/>
                  </a:cubicBezTo>
                  <a:cubicBezTo>
                    <a:pt x="173" y="711"/>
                    <a:pt x="189" y="673"/>
                    <a:pt x="207" y="636"/>
                  </a:cubicBezTo>
                  <a:cubicBezTo>
                    <a:pt x="226" y="598"/>
                    <a:pt x="247" y="562"/>
                    <a:pt x="271" y="527"/>
                  </a:cubicBezTo>
                  <a:cubicBezTo>
                    <a:pt x="293" y="493"/>
                    <a:pt x="319" y="461"/>
                    <a:pt x="346" y="430"/>
                  </a:cubicBezTo>
                  <a:cubicBezTo>
                    <a:pt x="375" y="397"/>
                    <a:pt x="406" y="366"/>
                    <a:pt x="439" y="338"/>
                  </a:cubicBezTo>
                  <a:cubicBezTo>
                    <a:pt x="484" y="300"/>
                    <a:pt x="531" y="266"/>
                    <a:pt x="582" y="237"/>
                  </a:cubicBezTo>
                  <a:cubicBezTo>
                    <a:pt x="625" y="212"/>
                    <a:pt x="671" y="190"/>
                    <a:pt x="718" y="172"/>
                  </a:cubicBezTo>
                  <a:cubicBezTo>
                    <a:pt x="729" y="167"/>
                    <a:pt x="742" y="165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5" y="159"/>
                    <a:pt x="757" y="158"/>
                    <a:pt x="760" y="157"/>
                  </a:cubicBezTo>
                  <a:cubicBezTo>
                    <a:pt x="775" y="153"/>
                    <a:pt x="790" y="147"/>
                    <a:pt x="805" y="143"/>
                  </a:cubicBezTo>
                  <a:cubicBezTo>
                    <a:pt x="807" y="143"/>
                    <a:pt x="809" y="143"/>
                    <a:pt x="810" y="141"/>
                  </a:cubicBezTo>
                  <a:cubicBezTo>
                    <a:pt x="810" y="141"/>
                    <a:pt x="811" y="141"/>
                    <a:pt x="811" y="141"/>
                  </a:cubicBezTo>
                  <a:cubicBezTo>
                    <a:pt x="820" y="141"/>
                    <a:pt x="827" y="137"/>
                    <a:pt x="836" y="135"/>
                  </a:cubicBezTo>
                  <a:cubicBezTo>
                    <a:pt x="893" y="122"/>
                    <a:pt x="951" y="113"/>
                    <a:pt x="1010" y="111"/>
                  </a:cubicBezTo>
                  <a:cubicBezTo>
                    <a:pt x="1057" y="109"/>
                    <a:pt x="1105" y="109"/>
                    <a:pt x="1152" y="115"/>
                  </a:cubicBezTo>
                  <a:cubicBezTo>
                    <a:pt x="1190" y="119"/>
                    <a:pt x="1228" y="125"/>
                    <a:pt x="1265" y="133"/>
                  </a:cubicBezTo>
                  <a:cubicBezTo>
                    <a:pt x="1317" y="145"/>
                    <a:pt x="1368" y="161"/>
                    <a:pt x="1417" y="182"/>
                  </a:cubicBezTo>
                  <a:cubicBezTo>
                    <a:pt x="1467" y="202"/>
                    <a:pt x="1514" y="227"/>
                    <a:pt x="1560" y="255"/>
                  </a:cubicBezTo>
                  <a:cubicBezTo>
                    <a:pt x="1614" y="289"/>
                    <a:pt x="1664" y="329"/>
                    <a:pt x="1710" y="373"/>
                  </a:cubicBezTo>
                  <a:cubicBezTo>
                    <a:pt x="1751" y="411"/>
                    <a:pt x="1788" y="454"/>
                    <a:pt x="1821" y="500"/>
                  </a:cubicBezTo>
                  <a:cubicBezTo>
                    <a:pt x="1846" y="535"/>
                    <a:pt x="1870" y="572"/>
                    <a:pt x="1890" y="610"/>
                  </a:cubicBezTo>
                  <a:cubicBezTo>
                    <a:pt x="1924" y="673"/>
                    <a:pt x="1951" y="739"/>
                    <a:pt x="1969" y="808"/>
                  </a:cubicBezTo>
                  <a:cubicBezTo>
                    <a:pt x="1987" y="875"/>
                    <a:pt x="1999" y="944"/>
                    <a:pt x="2001" y="1013"/>
                  </a:cubicBezTo>
                  <a:cubicBezTo>
                    <a:pt x="2003" y="1061"/>
                    <a:pt x="2002" y="1110"/>
                    <a:pt x="1997" y="1158"/>
                  </a:cubicBezTo>
                  <a:cubicBezTo>
                    <a:pt x="1990" y="1217"/>
                    <a:pt x="1978" y="1276"/>
                    <a:pt x="1961" y="1334"/>
                  </a:cubicBezTo>
                  <a:cubicBezTo>
                    <a:pt x="1956" y="1350"/>
                    <a:pt x="1950" y="1366"/>
                    <a:pt x="1945" y="1383"/>
                  </a:cubicBezTo>
                  <a:cubicBezTo>
                    <a:pt x="1945" y="1383"/>
                    <a:pt x="1945" y="1383"/>
                    <a:pt x="1945" y="1384"/>
                  </a:cubicBezTo>
                  <a:cubicBezTo>
                    <a:pt x="1944" y="1384"/>
                    <a:pt x="1944" y="1385"/>
                    <a:pt x="1944" y="1386"/>
                  </a:cubicBezTo>
                  <a:cubicBezTo>
                    <a:pt x="1941" y="1393"/>
                    <a:pt x="1938" y="1400"/>
                    <a:pt x="1935" y="1408"/>
                  </a:cubicBezTo>
                  <a:cubicBezTo>
                    <a:pt x="1934" y="1409"/>
                    <a:pt x="1933" y="1411"/>
                    <a:pt x="1934" y="1412"/>
                  </a:cubicBezTo>
                  <a:cubicBezTo>
                    <a:pt x="1934" y="1412"/>
                    <a:pt x="1934" y="1412"/>
                    <a:pt x="1934" y="1412"/>
                  </a:cubicBezTo>
                  <a:cubicBezTo>
                    <a:pt x="1931" y="1416"/>
                    <a:pt x="1929" y="1421"/>
                    <a:pt x="1927" y="1425"/>
                  </a:cubicBezTo>
                  <a:close/>
                </a:path>
              </a:pathLst>
            </a:custGeom>
            <a:solidFill>
              <a:srgbClr val="239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F07620E-27DE-F5C9-1B43-EE7A77B2317B}"/>
                </a:ext>
              </a:extLst>
            </p:cNvPr>
            <p:cNvGrpSpPr/>
            <p:nvPr/>
          </p:nvGrpSpPr>
          <p:grpSpPr>
            <a:xfrm>
              <a:off x="9505950" y="3287713"/>
              <a:ext cx="1147763" cy="1006474"/>
              <a:chOff x="9505950" y="3287713"/>
              <a:chExt cx="1147763" cy="1006474"/>
            </a:xfrm>
          </p:grpSpPr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3E9BB6CF-B524-5B6E-C387-254B3B533E2C}"/>
                  </a:ext>
                </a:extLst>
              </p:cNvPr>
              <p:cNvSpPr/>
              <p:nvPr/>
            </p:nvSpPr>
            <p:spPr bwMode="auto">
              <a:xfrm>
                <a:off x="9505950" y="3287713"/>
                <a:ext cx="966788" cy="1000125"/>
              </a:xfrm>
              <a:custGeom>
                <a:avLst/>
                <a:gdLst>
                  <a:gd name="T0" fmla="*/ 888 w 1019"/>
                  <a:gd name="T1" fmla="*/ 759 h 1053"/>
                  <a:gd name="T2" fmla="*/ 328 w 1019"/>
                  <a:gd name="T3" fmla="*/ 759 h 1053"/>
                  <a:gd name="T4" fmla="*/ 109 w 1019"/>
                  <a:gd name="T5" fmla="*/ 759 h 1053"/>
                  <a:gd name="T6" fmla="*/ 59 w 1019"/>
                  <a:gd name="T7" fmla="*/ 712 h 1053"/>
                  <a:gd name="T8" fmla="*/ 59 w 1019"/>
                  <a:gd name="T9" fmla="*/ 451 h 1053"/>
                  <a:gd name="T10" fmla="*/ 59 w 1019"/>
                  <a:gd name="T11" fmla="*/ 155 h 1053"/>
                  <a:gd name="T12" fmla="*/ 59 w 1019"/>
                  <a:gd name="T13" fmla="*/ 107 h 1053"/>
                  <a:gd name="T14" fmla="*/ 110 w 1019"/>
                  <a:gd name="T15" fmla="*/ 58 h 1053"/>
                  <a:gd name="T16" fmla="*/ 167 w 1019"/>
                  <a:gd name="T17" fmla="*/ 59 h 1053"/>
                  <a:gd name="T18" fmla="*/ 732 w 1019"/>
                  <a:gd name="T19" fmla="*/ 59 h 1053"/>
                  <a:gd name="T20" fmla="*/ 887 w 1019"/>
                  <a:gd name="T21" fmla="*/ 58 h 1053"/>
                  <a:gd name="T22" fmla="*/ 924 w 1019"/>
                  <a:gd name="T23" fmla="*/ 58 h 1053"/>
                  <a:gd name="T24" fmla="*/ 963 w 1019"/>
                  <a:gd name="T25" fmla="*/ 80 h 1053"/>
                  <a:gd name="T26" fmla="*/ 967 w 1019"/>
                  <a:gd name="T27" fmla="*/ 82 h 1053"/>
                  <a:gd name="T28" fmla="*/ 1019 w 1019"/>
                  <a:gd name="T29" fmla="*/ 65 h 1053"/>
                  <a:gd name="T30" fmla="*/ 923 w 1019"/>
                  <a:gd name="T31" fmla="*/ 0 h 1053"/>
                  <a:gd name="T32" fmla="*/ 505 w 1019"/>
                  <a:gd name="T33" fmla="*/ 0 h 1053"/>
                  <a:gd name="T34" fmla="*/ 142 w 1019"/>
                  <a:gd name="T35" fmla="*/ 0 h 1053"/>
                  <a:gd name="T36" fmla="*/ 101 w 1019"/>
                  <a:gd name="T37" fmla="*/ 1 h 1053"/>
                  <a:gd name="T38" fmla="*/ 25 w 1019"/>
                  <a:gd name="T39" fmla="*/ 38 h 1053"/>
                  <a:gd name="T40" fmla="*/ 1 w 1019"/>
                  <a:gd name="T41" fmla="*/ 115 h 1053"/>
                  <a:gd name="T42" fmla="*/ 1 w 1019"/>
                  <a:gd name="T43" fmla="*/ 713 h 1053"/>
                  <a:gd name="T44" fmla="*/ 92 w 1019"/>
                  <a:gd name="T45" fmla="*/ 816 h 1053"/>
                  <a:gd name="T46" fmla="*/ 227 w 1019"/>
                  <a:gd name="T47" fmla="*/ 818 h 1053"/>
                  <a:gd name="T48" fmla="*/ 227 w 1019"/>
                  <a:gd name="T49" fmla="*/ 818 h 1053"/>
                  <a:gd name="T50" fmla="*/ 227 w 1019"/>
                  <a:gd name="T51" fmla="*/ 818 h 1053"/>
                  <a:gd name="T52" fmla="*/ 241 w 1019"/>
                  <a:gd name="T53" fmla="*/ 818 h 1053"/>
                  <a:gd name="T54" fmla="*/ 366 w 1019"/>
                  <a:gd name="T55" fmla="*/ 818 h 1053"/>
                  <a:gd name="T56" fmla="*/ 387 w 1019"/>
                  <a:gd name="T57" fmla="*/ 818 h 1053"/>
                  <a:gd name="T58" fmla="*/ 472 w 1019"/>
                  <a:gd name="T59" fmla="*/ 818 h 1053"/>
                  <a:gd name="T60" fmla="*/ 466 w 1019"/>
                  <a:gd name="T61" fmla="*/ 824 h 1053"/>
                  <a:gd name="T62" fmla="*/ 291 w 1019"/>
                  <a:gd name="T63" fmla="*/ 1000 h 1053"/>
                  <a:gd name="T64" fmla="*/ 283 w 1019"/>
                  <a:gd name="T65" fmla="*/ 1012 h 1053"/>
                  <a:gd name="T66" fmla="*/ 297 w 1019"/>
                  <a:gd name="T67" fmla="*/ 1046 h 1053"/>
                  <a:gd name="T68" fmla="*/ 332 w 1019"/>
                  <a:gd name="T69" fmla="*/ 1041 h 1053"/>
                  <a:gd name="T70" fmla="*/ 431 w 1019"/>
                  <a:gd name="T71" fmla="*/ 942 h 1053"/>
                  <a:gd name="T72" fmla="*/ 504 w 1019"/>
                  <a:gd name="T73" fmla="*/ 869 h 1053"/>
                  <a:gd name="T74" fmla="*/ 504 w 1019"/>
                  <a:gd name="T75" fmla="*/ 882 h 1053"/>
                  <a:gd name="T76" fmla="*/ 504 w 1019"/>
                  <a:gd name="T77" fmla="*/ 1019 h 1053"/>
                  <a:gd name="T78" fmla="*/ 510 w 1019"/>
                  <a:gd name="T79" fmla="*/ 1039 h 1053"/>
                  <a:gd name="T80" fmla="*/ 545 w 1019"/>
                  <a:gd name="T81" fmla="*/ 1048 h 1053"/>
                  <a:gd name="T82" fmla="*/ 563 w 1019"/>
                  <a:gd name="T83" fmla="*/ 1020 h 1053"/>
                  <a:gd name="T84" fmla="*/ 563 w 1019"/>
                  <a:gd name="T85" fmla="*/ 877 h 1053"/>
                  <a:gd name="T86" fmla="*/ 565 w 1019"/>
                  <a:gd name="T87" fmla="*/ 871 h 1053"/>
                  <a:gd name="T88" fmla="*/ 573 w 1019"/>
                  <a:gd name="T89" fmla="*/ 878 h 1053"/>
                  <a:gd name="T90" fmla="*/ 734 w 1019"/>
                  <a:gd name="T91" fmla="*/ 1040 h 1053"/>
                  <a:gd name="T92" fmla="*/ 767 w 1019"/>
                  <a:gd name="T93" fmla="*/ 1048 h 1053"/>
                  <a:gd name="T94" fmla="*/ 786 w 1019"/>
                  <a:gd name="T95" fmla="*/ 1018 h 1053"/>
                  <a:gd name="T96" fmla="*/ 773 w 1019"/>
                  <a:gd name="T97" fmla="*/ 995 h 1053"/>
                  <a:gd name="T98" fmla="*/ 616 w 1019"/>
                  <a:gd name="T99" fmla="*/ 839 h 1053"/>
                  <a:gd name="T100" fmla="*/ 597 w 1019"/>
                  <a:gd name="T101" fmla="*/ 818 h 1053"/>
                  <a:gd name="T102" fmla="*/ 605 w 1019"/>
                  <a:gd name="T103" fmla="*/ 818 h 1053"/>
                  <a:gd name="T104" fmla="*/ 890 w 1019"/>
                  <a:gd name="T105" fmla="*/ 818 h 1053"/>
                  <a:gd name="T106" fmla="*/ 899 w 1019"/>
                  <a:gd name="T107" fmla="*/ 810 h 1053"/>
                  <a:gd name="T108" fmla="*/ 899 w 1019"/>
                  <a:gd name="T109" fmla="*/ 769 h 1053"/>
                  <a:gd name="T110" fmla="*/ 888 w 1019"/>
                  <a:gd name="T111" fmla="*/ 759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9" h="1053">
                    <a:moveTo>
                      <a:pt x="888" y="759"/>
                    </a:moveTo>
                    <a:cubicBezTo>
                      <a:pt x="701" y="759"/>
                      <a:pt x="514" y="759"/>
                      <a:pt x="328" y="759"/>
                    </a:cubicBezTo>
                    <a:cubicBezTo>
                      <a:pt x="255" y="759"/>
                      <a:pt x="182" y="759"/>
                      <a:pt x="109" y="759"/>
                    </a:cubicBezTo>
                    <a:cubicBezTo>
                      <a:pt x="82" y="759"/>
                      <a:pt x="59" y="738"/>
                      <a:pt x="59" y="712"/>
                    </a:cubicBezTo>
                    <a:cubicBezTo>
                      <a:pt x="59" y="625"/>
                      <a:pt x="59" y="538"/>
                      <a:pt x="59" y="451"/>
                    </a:cubicBezTo>
                    <a:cubicBezTo>
                      <a:pt x="59" y="353"/>
                      <a:pt x="59" y="254"/>
                      <a:pt x="59" y="155"/>
                    </a:cubicBezTo>
                    <a:cubicBezTo>
                      <a:pt x="59" y="139"/>
                      <a:pt x="58" y="123"/>
                      <a:pt x="59" y="107"/>
                    </a:cubicBezTo>
                    <a:cubicBezTo>
                      <a:pt x="63" y="77"/>
                      <a:pt x="79" y="61"/>
                      <a:pt x="110" y="58"/>
                    </a:cubicBezTo>
                    <a:cubicBezTo>
                      <a:pt x="129" y="57"/>
                      <a:pt x="148" y="59"/>
                      <a:pt x="167" y="59"/>
                    </a:cubicBezTo>
                    <a:cubicBezTo>
                      <a:pt x="355" y="59"/>
                      <a:pt x="543" y="59"/>
                      <a:pt x="732" y="59"/>
                    </a:cubicBezTo>
                    <a:cubicBezTo>
                      <a:pt x="784" y="59"/>
                      <a:pt x="836" y="58"/>
                      <a:pt x="887" y="58"/>
                    </a:cubicBezTo>
                    <a:cubicBezTo>
                      <a:pt x="900" y="58"/>
                      <a:pt x="912" y="57"/>
                      <a:pt x="924" y="58"/>
                    </a:cubicBezTo>
                    <a:cubicBezTo>
                      <a:pt x="940" y="60"/>
                      <a:pt x="954" y="65"/>
                      <a:pt x="963" y="80"/>
                    </a:cubicBezTo>
                    <a:cubicBezTo>
                      <a:pt x="964" y="82"/>
                      <a:pt x="965" y="83"/>
                      <a:pt x="967" y="82"/>
                    </a:cubicBezTo>
                    <a:cubicBezTo>
                      <a:pt x="983" y="73"/>
                      <a:pt x="1000" y="67"/>
                      <a:pt x="1019" y="65"/>
                    </a:cubicBezTo>
                    <a:cubicBezTo>
                      <a:pt x="1005" y="26"/>
                      <a:pt x="966" y="0"/>
                      <a:pt x="923" y="0"/>
                    </a:cubicBezTo>
                    <a:cubicBezTo>
                      <a:pt x="784" y="0"/>
                      <a:pt x="645" y="0"/>
                      <a:pt x="505" y="0"/>
                    </a:cubicBezTo>
                    <a:cubicBezTo>
                      <a:pt x="384" y="0"/>
                      <a:pt x="263" y="0"/>
                      <a:pt x="142" y="0"/>
                    </a:cubicBezTo>
                    <a:cubicBezTo>
                      <a:pt x="128" y="0"/>
                      <a:pt x="115" y="0"/>
                      <a:pt x="101" y="1"/>
                    </a:cubicBezTo>
                    <a:cubicBezTo>
                      <a:pt x="71" y="4"/>
                      <a:pt x="45" y="15"/>
                      <a:pt x="25" y="38"/>
                    </a:cubicBezTo>
                    <a:cubicBezTo>
                      <a:pt x="6" y="60"/>
                      <a:pt x="1" y="87"/>
                      <a:pt x="1" y="115"/>
                    </a:cubicBezTo>
                    <a:cubicBezTo>
                      <a:pt x="0" y="314"/>
                      <a:pt x="0" y="513"/>
                      <a:pt x="1" y="713"/>
                    </a:cubicBezTo>
                    <a:cubicBezTo>
                      <a:pt x="1" y="765"/>
                      <a:pt x="41" y="811"/>
                      <a:pt x="92" y="816"/>
                    </a:cubicBezTo>
                    <a:cubicBezTo>
                      <a:pt x="137" y="821"/>
                      <a:pt x="182" y="817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27" y="818"/>
                      <a:pt x="227" y="818"/>
                      <a:pt x="227" y="818"/>
                    </a:cubicBezTo>
                    <a:cubicBezTo>
                      <a:pt x="232" y="818"/>
                      <a:pt x="237" y="818"/>
                      <a:pt x="241" y="818"/>
                    </a:cubicBezTo>
                    <a:cubicBezTo>
                      <a:pt x="283" y="818"/>
                      <a:pt x="324" y="818"/>
                      <a:pt x="366" y="818"/>
                    </a:cubicBezTo>
                    <a:cubicBezTo>
                      <a:pt x="373" y="818"/>
                      <a:pt x="380" y="818"/>
                      <a:pt x="387" y="818"/>
                    </a:cubicBezTo>
                    <a:cubicBezTo>
                      <a:pt x="414" y="818"/>
                      <a:pt x="442" y="818"/>
                      <a:pt x="472" y="818"/>
                    </a:cubicBezTo>
                    <a:cubicBezTo>
                      <a:pt x="469" y="821"/>
                      <a:pt x="467" y="823"/>
                      <a:pt x="466" y="824"/>
                    </a:cubicBezTo>
                    <a:cubicBezTo>
                      <a:pt x="407" y="883"/>
                      <a:pt x="349" y="941"/>
                      <a:pt x="291" y="1000"/>
                    </a:cubicBezTo>
                    <a:cubicBezTo>
                      <a:pt x="287" y="1003"/>
                      <a:pt x="284" y="1007"/>
                      <a:pt x="283" y="1012"/>
                    </a:cubicBezTo>
                    <a:cubicBezTo>
                      <a:pt x="279" y="1025"/>
                      <a:pt x="285" y="1039"/>
                      <a:pt x="297" y="1046"/>
                    </a:cubicBezTo>
                    <a:cubicBezTo>
                      <a:pt x="309" y="1053"/>
                      <a:pt x="322" y="1052"/>
                      <a:pt x="332" y="1041"/>
                    </a:cubicBezTo>
                    <a:cubicBezTo>
                      <a:pt x="365" y="1008"/>
                      <a:pt x="398" y="975"/>
                      <a:pt x="431" y="942"/>
                    </a:cubicBezTo>
                    <a:cubicBezTo>
                      <a:pt x="455" y="918"/>
                      <a:pt x="479" y="894"/>
                      <a:pt x="504" y="869"/>
                    </a:cubicBezTo>
                    <a:cubicBezTo>
                      <a:pt x="504" y="875"/>
                      <a:pt x="504" y="878"/>
                      <a:pt x="504" y="882"/>
                    </a:cubicBezTo>
                    <a:cubicBezTo>
                      <a:pt x="504" y="927"/>
                      <a:pt x="504" y="973"/>
                      <a:pt x="504" y="1019"/>
                    </a:cubicBezTo>
                    <a:cubicBezTo>
                      <a:pt x="504" y="1026"/>
                      <a:pt x="505" y="1033"/>
                      <a:pt x="510" y="1039"/>
                    </a:cubicBezTo>
                    <a:cubicBezTo>
                      <a:pt x="518" y="1048"/>
                      <a:pt x="533" y="1052"/>
                      <a:pt x="545" y="1048"/>
                    </a:cubicBezTo>
                    <a:cubicBezTo>
                      <a:pt x="556" y="1044"/>
                      <a:pt x="563" y="1034"/>
                      <a:pt x="563" y="1020"/>
                    </a:cubicBezTo>
                    <a:cubicBezTo>
                      <a:pt x="563" y="973"/>
                      <a:pt x="563" y="925"/>
                      <a:pt x="563" y="877"/>
                    </a:cubicBezTo>
                    <a:cubicBezTo>
                      <a:pt x="563" y="875"/>
                      <a:pt x="562" y="873"/>
                      <a:pt x="565" y="871"/>
                    </a:cubicBezTo>
                    <a:cubicBezTo>
                      <a:pt x="567" y="873"/>
                      <a:pt x="570" y="876"/>
                      <a:pt x="573" y="878"/>
                    </a:cubicBezTo>
                    <a:cubicBezTo>
                      <a:pt x="626" y="932"/>
                      <a:pt x="680" y="986"/>
                      <a:pt x="734" y="1040"/>
                    </a:cubicBezTo>
                    <a:cubicBezTo>
                      <a:pt x="744" y="1050"/>
                      <a:pt x="756" y="1053"/>
                      <a:pt x="767" y="1048"/>
                    </a:cubicBezTo>
                    <a:cubicBezTo>
                      <a:pt x="779" y="1043"/>
                      <a:pt x="787" y="1030"/>
                      <a:pt x="786" y="1018"/>
                    </a:cubicBezTo>
                    <a:cubicBezTo>
                      <a:pt x="786" y="1008"/>
                      <a:pt x="779" y="1002"/>
                      <a:pt x="773" y="995"/>
                    </a:cubicBezTo>
                    <a:cubicBezTo>
                      <a:pt x="721" y="943"/>
                      <a:pt x="668" y="891"/>
                      <a:pt x="616" y="839"/>
                    </a:cubicBezTo>
                    <a:cubicBezTo>
                      <a:pt x="610" y="832"/>
                      <a:pt x="603" y="827"/>
                      <a:pt x="597" y="818"/>
                    </a:cubicBezTo>
                    <a:cubicBezTo>
                      <a:pt x="601" y="818"/>
                      <a:pt x="603" y="818"/>
                      <a:pt x="605" y="818"/>
                    </a:cubicBezTo>
                    <a:cubicBezTo>
                      <a:pt x="700" y="818"/>
                      <a:pt x="795" y="818"/>
                      <a:pt x="890" y="818"/>
                    </a:cubicBezTo>
                    <a:cubicBezTo>
                      <a:pt x="897" y="818"/>
                      <a:pt x="899" y="817"/>
                      <a:pt x="899" y="810"/>
                    </a:cubicBezTo>
                    <a:cubicBezTo>
                      <a:pt x="898" y="796"/>
                      <a:pt x="898" y="783"/>
                      <a:pt x="899" y="769"/>
                    </a:cubicBezTo>
                    <a:cubicBezTo>
                      <a:pt x="899" y="760"/>
                      <a:pt x="896" y="759"/>
                      <a:pt x="888" y="75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5664D669-7845-9F57-62D1-2742923159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9675" y="3549650"/>
                <a:ext cx="554038" cy="744537"/>
              </a:xfrm>
              <a:custGeom>
                <a:avLst/>
                <a:gdLst>
                  <a:gd name="T0" fmla="*/ 583 w 583"/>
                  <a:gd name="T1" fmla="*/ 107 h 783"/>
                  <a:gd name="T2" fmla="*/ 577 w 583"/>
                  <a:gd name="T3" fmla="*/ 71 h 783"/>
                  <a:gd name="T4" fmla="*/ 486 w 583"/>
                  <a:gd name="T5" fmla="*/ 2 h 783"/>
                  <a:gd name="T6" fmla="*/ 400 w 583"/>
                  <a:gd name="T7" fmla="*/ 2 h 783"/>
                  <a:gd name="T8" fmla="*/ 332 w 583"/>
                  <a:gd name="T9" fmla="*/ 2 h 783"/>
                  <a:gd name="T10" fmla="*/ 307 w 583"/>
                  <a:gd name="T11" fmla="*/ 2 h 783"/>
                  <a:gd name="T12" fmla="*/ 265 w 583"/>
                  <a:gd name="T13" fmla="*/ 2 h 783"/>
                  <a:gd name="T14" fmla="*/ 249 w 583"/>
                  <a:gd name="T15" fmla="*/ 2 h 783"/>
                  <a:gd name="T16" fmla="*/ 249 w 583"/>
                  <a:gd name="T17" fmla="*/ 2 h 783"/>
                  <a:gd name="T18" fmla="*/ 249 w 583"/>
                  <a:gd name="T19" fmla="*/ 2 h 783"/>
                  <a:gd name="T20" fmla="*/ 241 w 583"/>
                  <a:gd name="T21" fmla="*/ 2 h 783"/>
                  <a:gd name="T22" fmla="*/ 102 w 583"/>
                  <a:gd name="T23" fmla="*/ 2 h 783"/>
                  <a:gd name="T24" fmla="*/ 32 w 583"/>
                  <a:gd name="T25" fmla="*/ 2 h 783"/>
                  <a:gd name="T26" fmla="*/ 0 w 583"/>
                  <a:gd name="T27" fmla="*/ 34 h 783"/>
                  <a:gd name="T28" fmla="*/ 37 w 583"/>
                  <a:gd name="T29" fmla="*/ 66 h 783"/>
                  <a:gd name="T30" fmla="*/ 292 w 583"/>
                  <a:gd name="T31" fmla="*/ 66 h 783"/>
                  <a:gd name="T32" fmla="*/ 306 w 583"/>
                  <a:gd name="T33" fmla="*/ 71 h 783"/>
                  <a:gd name="T34" fmla="*/ 306 w 583"/>
                  <a:gd name="T35" fmla="*/ 78 h 783"/>
                  <a:gd name="T36" fmla="*/ 306 w 583"/>
                  <a:gd name="T37" fmla="*/ 544 h 783"/>
                  <a:gd name="T38" fmla="*/ 306 w 583"/>
                  <a:gd name="T39" fmla="*/ 733 h 783"/>
                  <a:gd name="T40" fmla="*/ 307 w 583"/>
                  <a:gd name="T41" fmla="*/ 740 h 783"/>
                  <a:gd name="T42" fmla="*/ 307 w 583"/>
                  <a:gd name="T43" fmla="*/ 740 h 783"/>
                  <a:gd name="T44" fmla="*/ 349 w 583"/>
                  <a:gd name="T45" fmla="*/ 779 h 783"/>
                  <a:gd name="T46" fmla="*/ 392 w 583"/>
                  <a:gd name="T47" fmla="*/ 742 h 783"/>
                  <a:gd name="T48" fmla="*/ 394 w 583"/>
                  <a:gd name="T49" fmla="*/ 730 h 783"/>
                  <a:gd name="T50" fmla="*/ 394 w 583"/>
                  <a:gd name="T51" fmla="*/ 376 h 783"/>
                  <a:gd name="T52" fmla="*/ 406 w 583"/>
                  <a:gd name="T53" fmla="*/ 371 h 783"/>
                  <a:gd name="T54" fmla="*/ 413 w 583"/>
                  <a:gd name="T55" fmla="*/ 384 h 783"/>
                  <a:gd name="T56" fmla="*/ 413 w 583"/>
                  <a:gd name="T57" fmla="*/ 731 h 783"/>
                  <a:gd name="T58" fmla="*/ 413 w 583"/>
                  <a:gd name="T59" fmla="*/ 741 h 783"/>
                  <a:gd name="T60" fmla="*/ 464 w 583"/>
                  <a:gd name="T61" fmla="*/ 778 h 783"/>
                  <a:gd name="T62" fmla="*/ 499 w 583"/>
                  <a:gd name="T63" fmla="*/ 731 h 783"/>
                  <a:gd name="T64" fmla="*/ 499 w 583"/>
                  <a:gd name="T65" fmla="*/ 377 h 783"/>
                  <a:gd name="T66" fmla="*/ 499 w 583"/>
                  <a:gd name="T67" fmla="*/ 157 h 783"/>
                  <a:gd name="T68" fmla="*/ 499 w 583"/>
                  <a:gd name="T69" fmla="*/ 115 h 783"/>
                  <a:gd name="T70" fmla="*/ 509 w 583"/>
                  <a:gd name="T71" fmla="*/ 105 h 783"/>
                  <a:gd name="T72" fmla="*/ 518 w 583"/>
                  <a:gd name="T73" fmla="*/ 115 h 783"/>
                  <a:gd name="T74" fmla="*/ 518 w 583"/>
                  <a:gd name="T75" fmla="*/ 120 h 783"/>
                  <a:gd name="T76" fmla="*/ 518 w 583"/>
                  <a:gd name="T77" fmla="*/ 328 h 783"/>
                  <a:gd name="T78" fmla="*/ 519 w 583"/>
                  <a:gd name="T79" fmla="*/ 359 h 783"/>
                  <a:gd name="T80" fmla="*/ 566 w 583"/>
                  <a:gd name="T81" fmla="*/ 387 h 783"/>
                  <a:gd name="T82" fmla="*/ 583 w 583"/>
                  <a:gd name="T83" fmla="*/ 354 h 783"/>
                  <a:gd name="T84" fmla="*/ 583 w 583"/>
                  <a:gd name="T85" fmla="*/ 107 h 783"/>
                  <a:gd name="T86" fmla="*/ 392 w 583"/>
                  <a:gd name="T87" fmla="*/ 487 h 783"/>
                  <a:gd name="T88" fmla="*/ 392 w 583"/>
                  <a:gd name="T89" fmla="*/ 488 h 783"/>
                  <a:gd name="T90" fmla="*/ 392 w 583"/>
                  <a:gd name="T91" fmla="*/ 488 h 783"/>
                  <a:gd name="T92" fmla="*/ 392 w 583"/>
                  <a:gd name="T93" fmla="*/ 487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3" h="783">
                    <a:moveTo>
                      <a:pt x="583" y="107"/>
                    </a:moveTo>
                    <a:cubicBezTo>
                      <a:pt x="583" y="95"/>
                      <a:pt x="581" y="82"/>
                      <a:pt x="577" y="71"/>
                    </a:cubicBezTo>
                    <a:cubicBezTo>
                      <a:pt x="564" y="30"/>
                      <a:pt x="532" y="0"/>
                      <a:pt x="486" y="2"/>
                    </a:cubicBezTo>
                    <a:cubicBezTo>
                      <a:pt x="457" y="2"/>
                      <a:pt x="428" y="2"/>
                      <a:pt x="400" y="2"/>
                    </a:cubicBezTo>
                    <a:cubicBezTo>
                      <a:pt x="377" y="2"/>
                      <a:pt x="354" y="2"/>
                      <a:pt x="332" y="2"/>
                    </a:cubicBezTo>
                    <a:cubicBezTo>
                      <a:pt x="324" y="1"/>
                      <a:pt x="315" y="1"/>
                      <a:pt x="307" y="2"/>
                    </a:cubicBezTo>
                    <a:cubicBezTo>
                      <a:pt x="293" y="2"/>
                      <a:pt x="279" y="2"/>
                      <a:pt x="265" y="2"/>
                    </a:cubicBezTo>
                    <a:cubicBezTo>
                      <a:pt x="259" y="0"/>
                      <a:pt x="254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6" y="2"/>
                      <a:pt x="243" y="2"/>
                      <a:pt x="241" y="2"/>
                    </a:cubicBezTo>
                    <a:cubicBezTo>
                      <a:pt x="195" y="2"/>
                      <a:pt x="148" y="2"/>
                      <a:pt x="102" y="2"/>
                    </a:cubicBezTo>
                    <a:cubicBezTo>
                      <a:pt x="79" y="2"/>
                      <a:pt x="56" y="2"/>
                      <a:pt x="32" y="2"/>
                    </a:cubicBezTo>
                    <a:cubicBezTo>
                      <a:pt x="13" y="2"/>
                      <a:pt x="0" y="16"/>
                      <a:pt x="0" y="34"/>
                    </a:cubicBezTo>
                    <a:cubicBezTo>
                      <a:pt x="1" y="53"/>
                      <a:pt x="15" y="66"/>
                      <a:pt x="37" y="66"/>
                    </a:cubicBezTo>
                    <a:cubicBezTo>
                      <a:pt x="122" y="66"/>
                      <a:pt x="207" y="66"/>
                      <a:pt x="292" y="66"/>
                    </a:cubicBezTo>
                    <a:cubicBezTo>
                      <a:pt x="297" y="66"/>
                      <a:pt x="302" y="66"/>
                      <a:pt x="306" y="71"/>
                    </a:cubicBezTo>
                    <a:cubicBezTo>
                      <a:pt x="306" y="73"/>
                      <a:pt x="306" y="75"/>
                      <a:pt x="306" y="78"/>
                    </a:cubicBezTo>
                    <a:cubicBezTo>
                      <a:pt x="306" y="233"/>
                      <a:pt x="306" y="389"/>
                      <a:pt x="306" y="544"/>
                    </a:cubicBezTo>
                    <a:cubicBezTo>
                      <a:pt x="306" y="607"/>
                      <a:pt x="306" y="670"/>
                      <a:pt x="306" y="733"/>
                    </a:cubicBezTo>
                    <a:cubicBezTo>
                      <a:pt x="306" y="736"/>
                      <a:pt x="305" y="738"/>
                      <a:pt x="307" y="740"/>
                    </a:cubicBezTo>
                    <a:cubicBezTo>
                      <a:pt x="307" y="740"/>
                      <a:pt x="307" y="740"/>
                      <a:pt x="307" y="740"/>
                    </a:cubicBezTo>
                    <a:cubicBezTo>
                      <a:pt x="309" y="762"/>
                      <a:pt x="327" y="779"/>
                      <a:pt x="349" y="779"/>
                    </a:cubicBezTo>
                    <a:cubicBezTo>
                      <a:pt x="371" y="780"/>
                      <a:pt x="390" y="763"/>
                      <a:pt x="392" y="742"/>
                    </a:cubicBezTo>
                    <a:cubicBezTo>
                      <a:pt x="395" y="738"/>
                      <a:pt x="394" y="734"/>
                      <a:pt x="394" y="730"/>
                    </a:cubicBezTo>
                    <a:cubicBezTo>
                      <a:pt x="394" y="612"/>
                      <a:pt x="394" y="494"/>
                      <a:pt x="394" y="376"/>
                    </a:cubicBezTo>
                    <a:cubicBezTo>
                      <a:pt x="397" y="371"/>
                      <a:pt x="401" y="369"/>
                      <a:pt x="406" y="371"/>
                    </a:cubicBezTo>
                    <a:cubicBezTo>
                      <a:pt x="413" y="373"/>
                      <a:pt x="413" y="379"/>
                      <a:pt x="413" y="384"/>
                    </a:cubicBezTo>
                    <a:cubicBezTo>
                      <a:pt x="413" y="500"/>
                      <a:pt x="413" y="615"/>
                      <a:pt x="413" y="731"/>
                    </a:cubicBezTo>
                    <a:cubicBezTo>
                      <a:pt x="413" y="734"/>
                      <a:pt x="413" y="738"/>
                      <a:pt x="413" y="741"/>
                    </a:cubicBezTo>
                    <a:cubicBezTo>
                      <a:pt x="415" y="765"/>
                      <a:pt x="440" y="783"/>
                      <a:pt x="464" y="778"/>
                    </a:cubicBezTo>
                    <a:cubicBezTo>
                      <a:pt x="487" y="773"/>
                      <a:pt x="499" y="757"/>
                      <a:pt x="499" y="731"/>
                    </a:cubicBezTo>
                    <a:cubicBezTo>
                      <a:pt x="499" y="613"/>
                      <a:pt x="499" y="495"/>
                      <a:pt x="499" y="377"/>
                    </a:cubicBezTo>
                    <a:cubicBezTo>
                      <a:pt x="499" y="304"/>
                      <a:pt x="499" y="230"/>
                      <a:pt x="499" y="157"/>
                    </a:cubicBezTo>
                    <a:cubicBezTo>
                      <a:pt x="499" y="143"/>
                      <a:pt x="499" y="129"/>
                      <a:pt x="499" y="115"/>
                    </a:cubicBezTo>
                    <a:cubicBezTo>
                      <a:pt x="499" y="109"/>
                      <a:pt x="503" y="105"/>
                      <a:pt x="509" y="105"/>
                    </a:cubicBezTo>
                    <a:cubicBezTo>
                      <a:pt x="515" y="105"/>
                      <a:pt x="518" y="108"/>
                      <a:pt x="518" y="115"/>
                    </a:cubicBezTo>
                    <a:cubicBezTo>
                      <a:pt x="518" y="116"/>
                      <a:pt x="518" y="118"/>
                      <a:pt x="518" y="120"/>
                    </a:cubicBezTo>
                    <a:cubicBezTo>
                      <a:pt x="518" y="189"/>
                      <a:pt x="518" y="259"/>
                      <a:pt x="518" y="328"/>
                    </a:cubicBezTo>
                    <a:cubicBezTo>
                      <a:pt x="518" y="339"/>
                      <a:pt x="518" y="349"/>
                      <a:pt x="519" y="359"/>
                    </a:cubicBezTo>
                    <a:cubicBezTo>
                      <a:pt x="520" y="383"/>
                      <a:pt x="544" y="398"/>
                      <a:pt x="566" y="387"/>
                    </a:cubicBezTo>
                    <a:cubicBezTo>
                      <a:pt x="579" y="380"/>
                      <a:pt x="583" y="369"/>
                      <a:pt x="583" y="354"/>
                    </a:cubicBezTo>
                    <a:cubicBezTo>
                      <a:pt x="583" y="272"/>
                      <a:pt x="583" y="190"/>
                      <a:pt x="583" y="107"/>
                    </a:cubicBezTo>
                    <a:close/>
                    <a:moveTo>
                      <a:pt x="392" y="487"/>
                    </a:move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8"/>
                    </a:cubicBezTo>
                    <a:cubicBezTo>
                      <a:pt x="392" y="488"/>
                      <a:pt x="392" y="488"/>
                      <a:pt x="392" y="487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DD4E037A-9478-326D-F548-4E52DC5E0CDA}"/>
                  </a:ext>
                </a:extLst>
              </p:cNvPr>
              <p:cNvSpPr/>
              <p:nvPr/>
            </p:nvSpPr>
            <p:spPr bwMode="auto">
              <a:xfrm>
                <a:off x="9683750" y="3563938"/>
                <a:ext cx="311150" cy="411162"/>
              </a:xfrm>
              <a:custGeom>
                <a:avLst/>
                <a:gdLst>
                  <a:gd name="T0" fmla="*/ 102 w 328"/>
                  <a:gd name="T1" fmla="*/ 401 h 433"/>
                  <a:gd name="T2" fmla="*/ 266 w 328"/>
                  <a:gd name="T3" fmla="*/ 400 h 433"/>
                  <a:gd name="T4" fmla="*/ 275 w 328"/>
                  <a:gd name="T5" fmla="*/ 407 h 433"/>
                  <a:gd name="T6" fmla="*/ 304 w 328"/>
                  <a:gd name="T7" fmla="*/ 432 h 433"/>
                  <a:gd name="T8" fmla="*/ 328 w 328"/>
                  <a:gd name="T9" fmla="*/ 402 h 433"/>
                  <a:gd name="T10" fmla="*/ 307 w 328"/>
                  <a:gd name="T11" fmla="*/ 329 h 433"/>
                  <a:gd name="T12" fmla="*/ 231 w 328"/>
                  <a:gd name="T13" fmla="*/ 260 h 433"/>
                  <a:gd name="T14" fmla="*/ 142 w 328"/>
                  <a:gd name="T15" fmla="*/ 215 h 433"/>
                  <a:gd name="T16" fmla="*/ 99 w 328"/>
                  <a:gd name="T17" fmla="*/ 187 h 433"/>
                  <a:gd name="T18" fmla="*/ 156 w 328"/>
                  <a:gd name="T19" fmla="*/ 187 h 433"/>
                  <a:gd name="T20" fmla="*/ 206 w 328"/>
                  <a:gd name="T21" fmla="*/ 173 h 433"/>
                  <a:gd name="T22" fmla="*/ 217 w 328"/>
                  <a:gd name="T23" fmla="*/ 165 h 433"/>
                  <a:gd name="T24" fmla="*/ 220 w 328"/>
                  <a:gd name="T25" fmla="*/ 160 h 433"/>
                  <a:gd name="T26" fmla="*/ 89 w 328"/>
                  <a:gd name="T27" fmla="*/ 160 h 433"/>
                  <a:gd name="T28" fmla="*/ 64 w 328"/>
                  <a:gd name="T29" fmla="*/ 142 h 433"/>
                  <a:gd name="T30" fmla="*/ 71 w 328"/>
                  <a:gd name="T31" fmla="*/ 134 h 433"/>
                  <a:gd name="T32" fmla="*/ 232 w 328"/>
                  <a:gd name="T33" fmla="*/ 134 h 433"/>
                  <a:gd name="T34" fmla="*/ 244 w 328"/>
                  <a:gd name="T35" fmla="*/ 123 h 433"/>
                  <a:gd name="T36" fmla="*/ 244 w 328"/>
                  <a:gd name="T37" fmla="*/ 118 h 433"/>
                  <a:gd name="T38" fmla="*/ 234 w 328"/>
                  <a:gd name="T39" fmla="*/ 107 h 433"/>
                  <a:gd name="T40" fmla="*/ 146 w 328"/>
                  <a:gd name="T41" fmla="*/ 107 h 433"/>
                  <a:gd name="T42" fmla="*/ 69 w 328"/>
                  <a:gd name="T43" fmla="*/ 107 h 433"/>
                  <a:gd name="T44" fmla="*/ 63 w 328"/>
                  <a:gd name="T45" fmla="*/ 104 h 433"/>
                  <a:gd name="T46" fmla="*/ 85 w 328"/>
                  <a:gd name="T47" fmla="*/ 81 h 433"/>
                  <a:gd name="T48" fmla="*/ 218 w 328"/>
                  <a:gd name="T49" fmla="*/ 81 h 433"/>
                  <a:gd name="T50" fmla="*/ 166 w 328"/>
                  <a:gd name="T51" fmla="*/ 54 h 433"/>
                  <a:gd name="T52" fmla="*/ 139 w 328"/>
                  <a:gd name="T53" fmla="*/ 54 h 433"/>
                  <a:gd name="T54" fmla="*/ 99 w 328"/>
                  <a:gd name="T55" fmla="*/ 54 h 433"/>
                  <a:gd name="T56" fmla="*/ 136 w 328"/>
                  <a:gd name="T57" fmla="*/ 27 h 433"/>
                  <a:gd name="T58" fmla="*/ 89 w 328"/>
                  <a:gd name="T59" fmla="*/ 3 h 433"/>
                  <a:gd name="T60" fmla="*/ 78 w 328"/>
                  <a:gd name="T61" fmla="*/ 4 h 433"/>
                  <a:gd name="T62" fmla="*/ 39 w 328"/>
                  <a:gd name="T63" fmla="*/ 39 h 433"/>
                  <a:gd name="T64" fmla="*/ 17 w 328"/>
                  <a:gd name="T65" fmla="*/ 170 h 433"/>
                  <a:gd name="T66" fmla="*/ 77 w 328"/>
                  <a:gd name="T67" fmla="*/ 237 h 433"/>
                  <a:gd name="T68" fmla="*/ 166 w 328"/>
                  <a:gd name="T69" fmla="*/ 286 h 433"/>
                  <a:gd name="T70" fmla="*/ 227 w 328"/>
                  <a:gd name="T71" fmla="*/ 321 h 433"/>
                  <a:gd name="T72" fmla="*/ 197 w 328"/>
                  <a:gd name="T73" fmla="*/ 321 h 433"/>
                  <a:gd name="T74" fmla="*/ 135 w 328"/>
                  <a:gd name="T75" fmla="*/ 341 h 433"/>
                  <a:gd name="T76" fmla="*/ 128 w 328"/>
                  <a:gd name="T77" fmla="*/ 348 h 433"/>
                  <a:gd name="T78" fmla="*/ 237 w 328"/>
                  <a:gd name="T79" fmla="*/ 348 h 433"/>
                  <a:gd name="T80" fmla="*/ 265 w 328"/>
                  <a:gd name="T81" fmla="*/ 367 h 433"/>
                  <a:gd name="T82" fmla="*/ 260 w 328"/>
                  <a:gd name="T83" fmla="*/ 374 h 433"/>
                  <a:gd name="T84" fmla="*/ 117 w 328"/>
                  <a:gd name="T85" fmla="*/ 374 h 433"/>
                  <a:gd name="T86" fmla="*/ 95 w 328"/>
                  <a:gd name="T87" fmla="*/ 392 h 433"/>
                  <a:gd name="T88" fmla="*/ 102 w 328"/>
                  <a:gd name="T89" fmla="*/ 401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8" h="432">
                    <a:moveTo>
                      <a:pt x="102" y="401"/>
                    </a:moveTo>
                    <a:cubicBezTo>
                      <a:pt x="157" y="400"/>
                      <a:pt x="212" y="401"/>
                      <a:pt x="266" y="400"/>
                    </a:cubicBezTo>
                    <a:cubicBezTo>
                      <a:pt x="272" y="400"/>
                      <a:pt x="274" y="401"/>
                      <a:pt x="275" y="407"/>
                    </a:cubicBezTo>
                    <a:cubicBezTo>
                      <a:pt x="277" y="424"/>
                      <a:pt x="289" y="433"/>
                      <a:pt x="304" y="432"/>
                    </a:cubicBezTo>
                    <a:cubicBezTo>
                      <a:pt x="319" y="431"/>
                      <a:pt x="328" y="419"/>
                      <a:pt x="328" y="402"/>
                    </a:cubicBezTo>
                    <a:cubicBezTo>
                      <a:pt x="326" y="376"/>
                      <a:pt x="320" y="352"/>
                      <a:pt x="307" y="329"/>
                    </a:cubicBezTo>
                    <a:cubicBezTo>
                      <a:pt x="289" y="298"/>
                      <a:pt x="261" y="277"/>
                      <a:pt x="231" y="260"/>
                    </a:cubicBezTo>
                    <a:cubicBezTo>
                      <a:pt x="202" y="243"/>
                      <a:pt x="172" y="231"/>
                      <a:pt x="142" y="215"/>
                    </a:cubicBezTo>
                    <a:cubicBezTo>
                      <a:pt x="128" y="207"/>
                      <a:pt x="113" y="199"/>
                      <a:pt x="99" y="187"/>
                    </a:cubicBezTo>
                    <a:cubicBezTo>
                      <a:pt x="119" y="187"/>
                      <a:pt x="138" y="185"/>
                      <a:pt x="156" y="187"/>
                    </a:cubicBezTo>
                    <a:cubicBezTo>
                      <a:pt x="175" y="188"/>
                      <a:pt x="191" y="184"/>
                      <a:pt x="206" y="173"/>
                    </a:cubicBezTo>
                    <a:cubicBezTo>
                      <a:pt x="210" y="170"/>
                      <a:pt x="214" y="167"/>
                      <a:pt x="217" y="165"/>
                    </a:cubicBezTo>
                    <a:cubicBezTo>
                      <a:pt x="219" y="164"/>
                      <a:pt x="221" y="163"/>
                      <a:pt x="220" y="160"/>
                    </a:cubicBezTo>
                    <a:cubicBezTo>
                      <a:pt x="177" y="160"/>
                      <a:pt x="133" y="160"/>
                      <a:pt x="89" y="160"/>
                    </a:cubicBezTo>
                    <a:cubicBezTo>
                      <a:pt x="70" y="160"/>
                      <a:pt x="70" y="160"/>
                      <a:pt x="64" y="142"/>
                    </a:cubicBezTo>
                    <a:cubicBezTo>
                      <a:pt x="62" y="135"/>
                      <a:pt x="64" y="133"/>
                      <a:pt x="71" y="134"/>
                    </a:cubicBezTo>
                    <a:cubicBezTo>
                      <a:pt x="124" y="134"/>
                      <a:pt x="178" y="133"/>
                      <a:pt x="232" y="134"/>
                    </a:cubicBezTo>
                    <a:cubicBezTo>
                      <a:pt x="242" y="134"/>
                      <a:pt x="244" y="130"/>
                      <a:pt x="244" y="123"/>
                    </a:cubicBezTo>
                    <a:cubicBezTo>
                      <a:pt x="244" y="121"/>
                      <a:pt x="244" y="119"/>
                      <a:pt x="244" y="118"/>
                    </a:cubicBezTo>
                    <a:cubicBezTo>
                      <a:pt x="245" y="110"/>
                      <a:pt x="243" y="107"/>
                      <a:pt x="234" y="107"/>
                    </a:cubicBezTo>
                    <a:cubicBezTo>
                      <a:pt x="205" y="108"/>
                      <a:pt x="175" y="107"/>
                      <a:pt x="146" y="107"/>
                    </a:cubicBezTo>
                    <a:cubicBezTo>
                      <a:pt x="120" y="107"/>
                      <a:pt x="95" y="107"/>
                      <a:pt x="69" y="107"/>
                    </a:cubicBezTo>
                    <a:cubicBezTo>
                      <a:pt x="67" y="107"/>
                      <a:pt x="63" y="109"/>
                      <a:pt x="63" y="104"/>
                    </a:cubicBezTo>
                    <a:cubicBezTo>
                      <a:pt x="62" y="91"/>
                      <a:pt x="72" y="81"/>
                      <a:pt x="85" y="81"/>
                    </a:cubicBezTo>
                    <a:cubicBezTo>
                      <a:pt x="129" y="81"/>
                      <a:pt x="174" y="81"/>
                      <a:pt x="218" y="81"/>
                    </a:cubicBezTo>
                    <a:cubicBezTo>
                      <a:pt x="203" y="66"/>
                      <a:pt x="190" y="50"/>
                      <a:pt x="166" y="54"/>
                    </a:cubicBezTo>
                    <a:cubicBezTo>
                      <a:pt x="157" y="55"/>
                      <a:pt x="148" y="54"/>
                      <a:pt x="139" y="54"/>
                    </a:cubicBezTo>
                    <a:cubicBezTo>
                      <a:pt x="127" y="54"/>
                      <a:pt x="114" y="54"/>
                      <a:pt x="99" y="54"/>
                    </a:cubicBezTo>
                    <a:cubicBezTo>
                      <a:pt x="111" y="43"/>
                      <a:pt x="124" y="36"/>
                      <a:pt x="136" y="27"/>
                    </a:cubicBezTo>
                    <a:cubicBezTo>
                      <a:pt x="120" y="19"/>
                      <a:pt x="103" y="12"/>
                      <a:pt x="89" y="3"/>
                    </a:cubicBezTo>
                    <a:cubicBezTo>
                      <a:pt x="84" y="0"/>
                      <a:pt x="81" y="1"/>
                      <a:pt x="78" y="4"/>
                    </a:cubicBezTo>
                    <a:cubicBezTo>
                      <a:pt x="64" y="15"/>
                      <a:pt x="51" y="26"/>
                      <a:pt x="39" y="39"/>
                    </a:cubicBezTo>
                    <a:cubicBezTo>
                      <a:pt x="4" y="75"/>
                      <a:pt x="0" y="130"/>
                      <a:pt x="17" y="170"/>
                    </a:cubicBezTo>
                    <a:cubicBezTo>
                      <a:pt x="30" y="199"/>
                      <a:pt x="53" y="219"/>
                      <a:pt x="77" y="237"/>
                    </a:cubicBezTo>
                    <a:cubicBezTo>
                      <a:pt x="104" y="258"/>
                      <a:pt x="135" y="271"/>
                      <a:pt x="166" y="286"/>
                    </a:cubicBezTo>
                    <a:cubicBezTo>
                      <a:pt x="186" y="296"/>
                      <a:pt x="207" y="306"/>
                      <a:pt x="227" y="321"/>
                    </a:cubicBezTo>
                    <a:cubicBezTo>
                      <a:pt x="216" y="321"/>
                      <a:pt x="206" y="322"/>
                      <a:pt x="197" y="321"/>
                    </a:cubicBezTo>
                    <a:cubicBezTo>
                      <a:pt x="173" y="318"/>
                      <a:pt x="153" y="326"/>
                      <a:pt x="135" y="341"/>
                    </a:cubicBezTo>
                    <a:cubicBezTo>
                      <a:pt x="132" y="343"/>
                      <a:pt x="129" y="344"/>
                      <a:pt x="128" y="348"/>
                    </a:cubicBezTo>
                    <a:cubicBezTo>
                      <a:pt x="165" y="348"/>
                      <a:pt x="201" y="348"/>
                      <a:pt x="237" y="348"/>
                    </a:cubicBezTo>
                    <a:cubicBezTo>
                      <a:pt x="258" y="348"/>
                      <a:pt x="258" y="348"/>
                      <a:pt x="265" y="367"/>
                    </a:cubicBezTo>
                    <a:cubicBezTo>
                      <a:pt x="268" y="373"/>
                      <a:pt x="267" y="374"/>
                      <a:pt x="260" y="374"/>
                    </a:cubicBezTo>
                    <a:cubicBezTo>
                      <a:pt x="213" y="374"/>
                      <a:pt x="165" y="374"/>
                      <a:pt x="117" y="374"/>
                    </a:cubicBezTo>
                    <a:cubicBezTo>
                      <a:pt x="99" y="374"/>
                      <a:pt x="100" y="374"/>
                      <a:pt x="95" y="392"/>
                    </a:cubicBezTo>
                    <a:cubicBezTo>
                      <a:pt x="93" y="400"/>
                      <a:pt x="95" y="401"/>
                      <a:pt x="102" y="401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33D74229-6B6F-9652-BF2B-E2B389F5485A}"/>
                  </a:ext>
                </a:extLst>
              </p:cNvPr>
              <p:cNvSpPr/>
              <p:nvPr/>
            </p:nvSpPr>
            <p:spPr bwMode="auto">
              <a:xfrm>
                <a:off x="9690100" y="3379788"/>
                <a:ext cx="304800" cy="411162"/>
              </a:xfrm>
              <a:custGeom>
                <a:avLst/>
                <a:gdLst>
                  <a:gd name="T0" fmla="*/ 301 w 322"/>
                  <a:gd name="T1" fmla="*/ 244 h 432"/>
                  <a:gd name="T2" fmla="*/ 246 w 322"/>
                  <a:gd name="T3" fmla="*/ 192 h 432"/>
                  <a:gd name="T4" fmla="*/ 130 w 322"/>
                  <a:gd name="T5" fmla="*/ 125 h 432"/>
                  <a:gd name="T6" fmla="*/ 54 w 322"/>
                  <a:gd name="T7" fmla="*/ 26 h 432"/>
                  <a:gd name="T8" fmla="*/ 23 w 322"/>
                  <a:gd name="T9" fmla="*/ 1 h 432"/>
                  <a:gd name="T10" fmla="*/ 0 w 322"/>
                  <a:gd name="T11" fmla="*/ 31 h 432"/>
                  <a:gd name="T12" fmla="*/ 5 w 322"/>
                  <a:gd name="T13" fmla="*/ 58 h 432"/>
                  <a:gd name="T14" fmla="*/ 100 w 322"/>
                  <a:gd name="T15" fmla="*/ 171 h 432"/>
                  <a:gd name="T16" fmla="*/ 177 w 322"/>
                  <a:gd name="T17" fmla="*/ 211 h 432"/>
                  <a:gd name="T18" fmla="*/ 252 w 322"/>
                  <a:gd name="T19" fmla="*/ 269 h 432"/>
                  <a:gd name="T20" fmla="*/ 250 w 322"/>
                  <a:gd name="T21" fmla="*/ 361 h 432"/>
                  <a:gd name="T22" fmla="*/ 203 w 322"/>
                  <a:gd name="T23" fmla="*/ 399 h 432"/>
                  <a:gd name="T24" fmla="*/ 198 w 322"/>
                  <a:gd name="T25" fmla="*/ 403 h 432"/>
                  <a:gd name="T26" fmla="*/ 203 w 322"/>
                  <a:gd name="T27" fmla="*/ 407 h 432"/>
                  <a:gd name="T28" fmla="*/ 245 w 322"/>
                  <a:gd name="T29" fmla="*/ 430 h 432"/>
                  <a:gd name="T30" fmla="*/ 254 w 322"/>
                  <a:gd name="T31" fmla="*/ 429 h 432"/>
                  <a:gd name="T32" fmla="*/ 282 w 322"/>
                  <a:gd name="T33" fmla="*/ 405 h 432"/>
                  <a:gd name="T34" fmla="*/ 322 w 322"/>
                  <a:gd name="T35" fmla="*/ 317 h 432"/>
                  <a:gd name="T36" fmla="*/ 301 w 322"/>
                  <a:gd name="T37" fmla="*/ 24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2" h="432">
                    <a:moveTo>
                      <a:pt x="301" y="244"/>
                    </a:moveTo>
                    <a:cubicBezTo>
                      <a:pt x="285" y="224"/>
                      <a:pt x="266" y="207"/>
                      <a:pt x="246" y="192"/>
                    </a:cubicBezTo>
                    <a:cubicBezTo>
                      <a:pt x="209" y="165"/>
                      <a:pt x="169" y="146"/>
                      <a:pt x="130" y="125"/>
                    </a:cubicBezTo>
                    <a:cubicBezTo>
                      <a:pt x="90" y="103"/>
                      <a:pt x="62" y="72"/>
                      <a:pt x="54" y="26"/>
                    </a:cubicBezTo>
                    <a:cubicBezTo>
                      <a:pt x="51" y="9"/>
                      <a:pt x="39" y="0"/>
                      <a:pt x="23" y="1"/>
                    </a:cubicBezTo>
                    <a:cubicBezTo>
                      <a:pt x="9" y="3"/>
                      <a:pt x="0" y="14"/>
                      <a:pt x="0" y="31"/>
                    </a:cubicBezTo>
                    <a:cubicBezTo>
                      <a:pt x="0" y="40"/>
                      <a:pt x="2" y="49"/>
                      <a:pt x="5" y="58"/>
                    </a:cubicBezTo>
                    <a:cubicBezTo>
                      <a:pt x="20" y="109"/>
                      <a:pt x="54" y="145"/>
                      <a:pt x="100" y="171"/>
                    </a:cubicBezTo>
                    <a:cubicBezTo>
                      <a:pt x="125" y="184"/>
                      <a:pt x="152" y="197"/>
                      <a:pt x="177" y="211"/>
                    </a:cubicBezTo>
                    <a:cubicBezTo>
                      <a:pt x="204" y="227"/>
                      <a:pt x="230" y="245"/>
                      <a:pt x="252" y="269"/>
                    </a:cubicBezTo>
                    <a:cubicBezTo>
                      <a:pt x="275" y="294"/>
                      <a:pt x="271" y="339"/>
                      <a:pt x="250" y="361"/>
                    </a:cubicBezTo>
                    <a:cubicBezTo>
                      <a:pt x="236" y="376"/>
                      <a:pt x="220" y="389"/>
                      <a:pt x="203" y="399"/>
                    </a:cubicBezTo>
                    <a:cubicBezTo>
                      <a:pt x="201" y="400"/>
                      <a:pt x="198" y="400"/>
                      <a:pt x="198" y="403"/>
                    </a:cubicBezTo>
                    <a:cubicBezTo>
                      <a:pt x="198" y="406"/>
                      <a:pt x="201" y="406"/>
                      <a:pt x="203" y="407"/>
                    </a:cubicBezTo>
                    <a:cubicBezTo>
                      <a:pt x="217" y="415"/>
                      <a:pt x="231" y="422"/>
                      <a:pt x="245" y="430"/>
                    </a:cubicBezTo>
                    <a:cubicBezTo>
                      <a:pt x="249" y="432"/>
                      <a:pt x="251" y="432"/>
                      <a:pt x="254" y="429"/>
                    </a:cubicBezTo>
                    <a:cubicBezTo>
                      <a:pt x="264" y="422"/>
                      <a:pt x="273" y="413"/>
                      <a:pt x="282" y="405"/>
                    </a:cubicBezTo>
                    <a:cubicBezTo>
                      <a:pt x="308" y="380"/>
                      <a:pt x="321" y="350"/>
                      <a:pt x="322" y="317"/>
                    </a:cubicBezTo>
                    <a:cubicBezTo>
                      <a:pt x="322" y="289"/>
                      <a:pt x="316" y="265"/>
                      <a:pt x="301" y="244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FF18DE7A-0C61-EC9E-E425-2723D0853BE9}"/>
                  </a:ext>
                </a:extLst>
              </p:cNvPr>
              <p:cNvSpPr/>
              <p:nvPr/>
            </p:nvSpPr>
            <p:spPr bwMode="auto">
              <a:xfrm>
                <a:off x="10404475" y="3381375"/>
                <a:ext cx="160338" cy="165100"/>
              </a:xfrm>
              <a:custGeom>
                <a:avLst/>
                <a:gdLst>
                  <a:gd name="T0" fmla="*/ 23 w 168"/>
                  <a:gd name="T1" fmla="*/ 36 h 174"/>
                  <a:gd name="T2" fmla="*/ 17 w 168"/>
                  <a:gd name="T3" fmla="*/ 43 h 174"/>
                  <a:gd name="T4" fmla="*/ 15 w 168"/>
                  <a:gd name="T5" fmla="*/ 46 h 174"/>
                  <a:gd name="T6" fmla="*/ 19 w 168"/>
                  <a:gd name="T7" fmla="*/ 132 h 174"/>
                  <a:gd name="T8" fmla="*/ 40 w 168"/>
                  <a:gd name="T9" fmla="*/ 151 h 174"/>
                  <a:gd name="T10" fmla="*/ 40 w 168"/>
                  <a:gd name="T11" fmla="*/ 151 h 174"/>
                  <a:gd name="T12" fmla="*/ 40 w 168"/>
                  <a:gd name="T13" fmla="*/ 151 h 174"/>
                  <a:gd name="T14" fmla="*/ 145 w 168"/>
                  <a:gd name="T15" fmla="*/ 131 h 174"/>
                  <a:gd name="T16" fmla="*/ 129 w 168"/>
                  <a:gd name="T17" fmla="*/ 25 h 174"/>
                  <a:gd name="T18" fmla="*/ 23 w 168"/>
                  <a:gd name="T19" fmla="*/ 3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74">
                    <a:moveTo>
                      <a:pt x="23" y="36"/>
                    </a:moveTo>
                    <a:cubicBezTo>
                      <a:pt x="19" y="38"/>
                      <a:pt x="19" y="41"/>
                      <a:pt x="17" y="43"/>
                    </a:cubicBezTo>
                    <a:cubicBezTo>
                      <a:pt x="16" y="44"/>
                      <a:pt x="15" y="45"/>
                      <a:pt x="15" y="46"/>
                    </a:cubicBezTo>
                    <a:cubicBezTo>
                      <a:pt x="0" y="75"/>
                      <a:pt x="0" y="104"/>
                      <a:pt x="19" y="132"/>
                    </a:cubicBezTo>
                    <a:cubicBezTo>
                      <a:pt x="25" y="140"/>
                      <a:pt x="31" y="147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74" y="174"/>
                      <a:pt x="121" y="165"/>
                      <a:pt x="145" y="131"/>
                    </a:cubicBezTo>
                    <a:cubicBezTo>
                      <a:pt x="168" y="97"/>
                      <a:pt x="162" y="50"/>
                      <a:pt x="129" y="25"/>
                    </a:cubicBezTo>
                    <a:cubicBezTo>
                      <a:pt x="96" y="0"/>
                      <a:pt x="48" y="4"/>
                      <a:pt x="23" y="3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B807E8E6-29BE-2E1C-3CDE-F52669CE3B08}"/>
                  </a:ext>
                </a:extLst>
              </p:cNvPr>
              <p:cNvSpPr/>
              <p:nvPr/>
            </p:nvSpPr>
            <p:spPr bwMode="auto">
              <a:xfrm>
                <a:off x="9771063" y="3378200"/>
                <a:ext cx="225425" cy="149225"/>
              </a:xfrm>
              <a:custGeom>
                <a:avLst/>
                <a:gdLst>
                  <a:gd name="T0" fmla="*/ 158 w 238"/>
                  <a:gd name="T1" fmla="*/ 156 h 158"/>
                  <a:gd name="T2" fmla="*/ 164 w 238"/>
                  <a:gd name="T3" fmla="*/ 156 h 158"/>
                  <a:gd name="T4" fmla="*/ 237 w 238"/>
                  <a:gd name="T5" fmla="*/ 33 h 158"/>
                  <a:gd name="T6" fmla="*/ 218 w 238"/>
                  <a:gd name="T7" fmla="*/ 6 h 158"/>
                  <a:gd name="T8" fmla="*/ 184 w 238"/>
                  <a:gd name="T9" fmla="*/ 35 h 158"/>
                  <a:gd name="T10" fmla="*/ 63 w 238"/>
                  <a:gd name="T11" fmla="*/ 36 h 158"/>
                  <a:gd name="T12" fmla="*/ 6 w 238"/>
                  <a:gd name="T13" fmla="*/ 36 h 158"/>
                  <a:gd name="T14" fmla="*/ 3 w 238"/>
                  <a:gd name="T15" fmla="*/ 41 h 158"/>
                  <a:gd name="T16" fmla="*/ 14 w 238"/>
                  <a:gd name="T17" fmla="*/ 61 h 158"/>
                  <a:gd name="T18" fmla="*/ 14 w 238"/>
                  <a:gd name="T19" fmla="*/ 61 h 158"/>
                  <a:gd name="T20" fmla="*/ 19 w 238"/>
                  <a:gd name="T21" fmla="*/ 63 h 158"/>
                  <a:gd name="T22" fmla="*/ 83 w 238"/>
                  <a:gd name="T23" fmla="*/ 63 h 158"/>
                  <a:gd name="T24" fmla="*/ 167 w 238"/>
                  <a:gd name="T25" fmla="*/ 63 h 158"/>
                  <a:gd name="T26" fmla="*/ 172 w 238"/>
                  <a:gd name="T27" fmla="*/ 67 h 158"/>
                  <a:gd name="T28" fmla="*/ 163 w 238"/>
                  <a:gd name="T29" fmla="*/ 80 h 158"/>
                  <a:gd name="T30" fmla="*/ 145 w 238"/>
                  <a:gd name="T31" fmla="*/ 89 h 158"/>
                  <a:gd name="T32" fmla="*/ 57 w 238"/>
                  <a:gd name="T33" fmla="*/ 89 h 158"/>
                  <a:gd name="T34" fmla="*/ 57 w 238"/>
                  <a:gd name="T35" fmla="*/ 89 h 158"/>
                  <a:gd name="T36" fmla="*/ 57 w 238"/>
                  <a:gd name="T37" fmla="*/ 89 h 158"/>
                  <a:gd name="T38" fmla="*/ 45 w 238"/>
                  <a:gd name="T39" fmla="*/ 89 h 158"/>
                  <a:gd name="T40" fmla="*/ 66 w 238"/>
                  <a:gd name="T41" fmla="*/ 104 h 158"/>
                  <a:gd name="T42" fmla="*/ 66 w 238"/>
                  <a:gd name="T43" fmla="*/ 104 h 158"/>
                  <a:gd name="T44" fmla="*/ 100 w 238"/>
                  <a:gd name="T45" fmla="*/ 115 h 158"/>
                  <a:gd name="T46" fmla="*/ 127 w 238"/>
                  <a:gd name="T47" fmla="*/ 115 h 158"/>
                  <a:gd name="T48" fmla="*/ 127 w 238"/>
                  <a:gd name="T49" fmla="*/ 117 h 158"/>
                  <a:gd name="T50" fmla="*/ 109 w 238"/>
                  <a:gd name="T51" fmla="*/ 128 h 158"/>
                  <a:gd name="T52" fmla="*/ 158 w 238"/>
                  <a:gd name="T53" fmla="*/ 15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8" h="158">
                    <a:moveTo>
                      <a:pt x="158" y="156"/>
                    </a:moveTo>
                    <a:cubicBezTo>
                      <a:pt x="161" y="158"/>
                      <a:pt x="162" y="158"/>
                      <a:pt x="164" y="156"/>
                    </a:cubicBezTo>
                    <a:cubicBezTo>
                      <a:pt x="205" y="124"/>
                      <a:pt x="232" y="85"/>
                      <a:pt x="237" y="33"/>
                    </a:cubicBezTo>
                    <a:cubicBezTo>
                      <a:pt x="238" y="20"/>
                      <a:pt x="230" y="9"/>
                      <a:pt x="218" y="6"/>
                    </a:cubicBezTo>
                    <a:cubicBezTo>
                      <a:pt x="199" y="0"/>
                      <a:pt x="185" y="13"/>
                      <a:pt x="184" y="35"/>
                    </a:cubicBezTo>
                    <a:cubicBezTo>
                      <a:pt x="143" y="35"/>
                      <a:pt x="103" y="36"/>
                      <a:pt x="63" y="36"/>
                    </a:cubicBezTo>
                    <a:cubicBezTo>
                      <a:pt x="44" y="36"/>
                      <a:pt x="25" y="36"/>
                      <a:pt x="6" y="36"/>
                    </a:cubicBezTo>
                    <a:cubicBezTo>
                      <a:pt x="2" y="36"/>
                      <a:pt x="0" y="37"/>
                      <a:pt x="3" y="41"/>
                    </a:cubicBezTo>
                    <a:cubicBezTo>
                      <a:pt x="6" y="48"/>
                      <a:pt x="9" y="55"/>
                      <a:pt x="14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4"/>
                      <a:pt x="17" y="63"/>
                      <a:pt x="19" y="63"/>
                    </a:cubicBezTo>
                    <a:cubicBezTo>
                      <a:pt x="41" y="63"/>
                      <a:pt x="62" y="63"/>
                      <a:pt x="83" y="63"/>
                    </a:cubicBezTo>
                    <a:cubicBezTo>
                      <a:pt x="111" y="63"/>
                      <a:pt x="139" y="63"/>
                      <a:pt x="167" y="63"/>
                    </a:cubicBezTo>
                    <a:cubicBezTo>
                      <a:pt x="169" y="63"/>
                      <a:pt x="172" y="62"/>
                      <a:pt x="172" y="67"/>
                    </a:cubicBezTo>
                    <a:cubicBezTo>
                      <a:pt x="169" y="71"/>
                      <a:pt x="166" y="75"/>
                      <a:pt x="163" y="80"/>
                    </a:cubicBezTo>
                    <a:cubicBezTo>
                      <a:pt x="159" y="87"/>
                      <a:pt x="154" y="89"/>
                      <a:pt x="145" y="89"/>
                    </a:cubicBezTo>
                    <a:cubicBezTo>
                      <a:pt x="116" y="89"/>
                      <a:pt x="8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3" y="89"/>
                      <a:pt x="49" y="89"/>
                      <a:pt x="45" y="89"/>
                    </a:cubicBezTo>
                    <a:cubicBezTo>
                      <a:pt x="52" y="95"/>
                      <a:pt x="58" y="101"/>
                      <a:pt x="66" y="104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76" y="112"/>
                      <a:pt x="87" y="117"/>
                      <a:pt x="100" y="115"/>
                    </a:cubicBezTo>
                    <a:cubicBezTo>
                      <a:pt x="109" y="115"/>
                      <a:pt x="118" y="115"/>
                      <a:pt x="127" y="115"/>
                    </a:cubicBezTo>
                    <a:cubicBezTo>
                      <a:pt x="127" y="116"/>
                      <a:pt x="127" y="116"/>
                      <a:pt x="127" y="117"/>
                    </a:cubicBezTo>
                    <a:cubicBezTo>
                      <a:pt x="122" y="121"/>
                      <a:pt x="116" y="124"/>
                      <a:pt x="109" y="128"/>
                    </a:cubicBezTo>
                    <a:cubicBezTo>
                      <a:pt x="126" y="138"/>
                      <a:pt x="142" y="147"/>
                      <a:pt x="158" y="156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AE7FB81F-A2DE-D501-6CA2-73C2EEBC2CC8}"/>
                  </a:ext>
                </a:extLst>
              </p:cNvPr>
              <p:cNvSpPr/>
              <p:nvPr/>
            </p:nvSpPr>
            <p:spPr bwMode="auto">
              <a:xfrm>
                <a:off x="9690100" y="3825875"/>
                <a:ext cx="120650" cy="149225"/>
              </a:xfrm>
              <a:custGeom>
                <a:avLst/>
                <a:gdLst>
                  <a:gd name="T0" fmla="*/ 126 w 126"/>
                  <a:gd name="T1" fmla="*/ 29 h 157"/>
                  <a:gd name="T2" fmla="*/ 74 w 126"/>
                  <a:gd name="T3" fmla="*/ 2 h 157"/>
                  <a:gd name="T4" fmla="*/ 65 w 126"/>
                  <a:gd name="T5" fmla="*/ 4 h 157"/>
                  <a:gd name="T6" fmla="*/ 1 w 126"/>
                  <a:gd name="T7" fmla="*/ 127 h 157"/>
                  <a:gd name="T8" fmla="*/ 24 w 126"/>
                  <a:gd name="T9" fmla="*/ 156 h 157"/>
                  <a:gd name="T10" fmla="*/ 54 w 126"/>
                  <a:gd name="T11" fmla="*/ 130 h 157"/>
                  <a:gd name="T12" fmla="*/ 95 w 126"/>
                  <a:gd name="T13" fmla="*/ 50 h 157"/>
                  <a:gd name="T14" fmla="*/ 126 w 126"/>
                  <a:gd name="T15" fmla="*/ 2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57">
                    <a:moveTo>
                      <a:pt x="126" y="29"/>
                    </a:moveTo>
                    <a:cubicBezTo>
                      <a:pt x="108" y="19"/>
                      <a:pt x="91" y="11"/>
                      <a:pt x="74" y="2"/>
                    </a:cubicBezTo>
                    <a:cubicBezTo>
                      <a:pt x="70" y="0"/>
                      <a:pt x="68" y="2"/>
                      <a:pt x="65" y="4"/>
                    </a:cubicBezTo>
                    <a:cubicBezTo>
                      <a:pt x="25" y="36"/>
                      <a:pt x="2" y="76"/>
                      <a:pt x="1" y="127"/>
                    </a:cubicBezTo>
                    <a:cubicBezTo>
                      <a:pt x="0" y="144"/>
                      <a:pt x="9" y="155"/>
                      <a:pt x="24" y="156"/>
                    </a:cubicBezTo>
                    <a:cubicBezTo>
                      <a:pt x="41" y="157"/>
                      <a:pt x="52" y="147"/>
                      <a:pt x="54" y="130"/>
                    </a:cubicBezTo>
                    <a:cubicBezTo>
                      <a:pt x="57" y="98"/>
                      <a:pt x="68" y="70"/>
                      <a:pt x="95" y="50"/>
                    </a:cubicBezTo>
                    <a:cubicBezTo>
                      <a:pt x="105" y="42"/>
                      <a:pt x="115" y="36"/>
                      <a:pt x="126" y="29"/>
                    </a:cubicBezTo>
                    <a:close/>
                  </a:path>
                </a:pathLst>
              </a:custGeom>
              <a:solidFill>
                <a:srgbClr val="2395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8598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2511DA0-F937-4530-A6F8-03CB5E05A286}"/>
              </a:ext>
            </a:extLst>
          </p:cNvPr>
          <p:cNvSpPr/>
          <p:nvPr/>
        </p:nvSpPr>
        <p:spPr>
          <a:xfrm>
            <a:off x="4392386" y="261257"/>
            <a:ext cx="7625443" cy="6335486"/>
          </a:xfrm>
          <a:prstGeom prst="rect">
            <a:avLst/>
          </a:prstGeom>
          <a:solidFill>
            <a:srgbClr val="39A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그룹 7">
            <a:extLst>
              <a:ext uri="{FF2B5EF4-FFF2-40B4-BE49-F238E27FC236}">
                <a16:creationId xmlns:a16="http://schemas.microsoft.com/office/drawing/2014/main" id="{AF2BFC7E-9491-4F4F-9E1C-ECAFABC12127}"/>
              </a:ext>
            </a:extLst>
          </p:cNvPr>
          <p:cNvGrpSpPr/>
          <p:nvPr/>
        </p:nvGrpSpPr>
        <p:grpSpPr>
          <a:xfrm>
            <a:off x="4730959" y="4306859"/>
            <a:ext cx="2005476" cy="596389"/>
            <a:chOff x="683568" y="4236526"/>
            <a:chExt cx="2005476" cy="596389"/>
          </a:xfrm>
        </p:grpSpPr>
        <p:sp>
          <p:nvSpPr>
            <p:cNvPr id="3" name="직사각형 3">
              <a:extLst>
                <a:ext uri="{FF2B5EF4-FFF2-40B4-BE49-F238E27FC236}">
                  <a16:creationId xmlns:a16="http://schemas.microsoft.com/office/drawing/2014/main" id="{A140D002-FC20-4987-975E-22DC95E51C6A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Name Here</a:t>
              </a:r>
            </a:p>
          </p:txBody>
        </p:sp>
        <p:sp>
          <p:nvSpPr>
            <p:cNvPr id="4" name="직사각형 4">
              <a:extLst>
                <a:ext uri="{FF2B5EF4-FFF2-40B4-BE49-F238E27FC236}">
                  <a16:creationId xmlns:a16="http://schemas.microsoft.com/office/drawing/2014/main" id="{A4AAE8C9-66F5-41E7-963A-6AC76E468342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6BF7263-D8A8-B13A-9F4B-DDD91BA6C514}"/>
              </a:ext>
            </a:extLst>
          </p:cNvPr>
          <p:cNvGrpSpPr/>
          <p:nvPr/>
        </p:nvGrpSpPr>
        <p:grpSpPr>
          <a:xfrm>
            <a:off x="4820652" y="5308142"/>
            <a:ext cx="226911" cy="710480"/>
            <a:chOff x="4820652" y="5308142"/>
            <a:chExt cx="226911" cy="710480"/>
          </a:xfrm>
        </p:grpSpPr>
        <p:sp>
          <p:nvSpPr>
            <p:cNvPr id="6" name="Isosceles Triangle 7">
              <a:extLst>
                <a:ext uri="{FF2B5EF4-FFF2-40B4-BE49-F238E27FC236}">
                  <a16:creationId xmlns:a16="http://schemas.microsoft.com/office/drawing/2014/main" id="{2463E394-FF8F-4F5F-A7E7-1C5D30DC3CAD}"/>
                </a:ext>
              </a:extLst>
            </p:cNvPr>
            <p:cNvSpPr/>
            <p:nvPr/>
          </p:nvSpPr>
          <p:spPr>
            <a:xfrm>
              <a:off x="4820652" y="5308142"/>
              <a:ext cx="226911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8874CD7A-4FC0-4FDC-8062-39AF5798EEB1}"/>
                </a:ext>
              </a:extLst>
            </p:cNvPr>
            <p:cNvSpPr/>
            <p:nvPr/>
          </p:nvSpPr>
          <p:spPr>
            <a:xfrm>
              <a:off x="4832920" y="5812327"/>
              <a:ext cx="20237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82BDCB79-3274-487E-8BAD-CA4D5F7CFFE8}"/>
                </a:ext>
              </a:extLst>
            </p:cNvPr>
            <p:cNvSpPr/>
            <p:nvPr/>
          </p:nvSpPr>
          <p:spPr>
            <a:xfrm>
              <a:off x="4832920" y="5537673"/>
              <a:ext cx="20237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36">
            <a:extLst>
              <a:ext uri="{FF2B5EF4-FFF2-40B4-BE49-F238E27FC236}">
                <a16:creationId xmlns:a16="http://schemas.microsoft.com/office/drawing/2014/main" id="{4F0CE638-D6E9-4B2E-B660-0C17A4BB7B2A}"/>
              </a:ext>
            </a:extLst>
          </p:cNvPr>
          <p:cNvSpPr/>
          <p:nvPr/>
        </p:nvSpPr>
        <p:spPr>
          <a:xfrm>
            <a:off x="5032571" y="5260980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abcd@company.com</a:t>
            </a:r>
          </a:p>
        </p:txBody>
      </p:sp>
      <p:sp>
        <p:nvSpPr>
          <p:cNvPr id="10" name="직사각형 37">
            <a:extLst>
              <a:ext uri="{FF2B5EF4-FFF2-40B4-BE49-F238E27FC236}">
                <a16:creationId xmlns:a16="http://schemas.microsoft.com/office/drawing/2014/main" id="{B2068EC2-9263-436E-B32B-32419022630B}"/>
              </a:ext>
            </a:extLst>
          </p:cNvPr>
          <p:cNvSpPr/>
          <p:nvPr/>
        </p:nvSpPr>
        <p:spPr>
          <a:xfrm>
            <a:off x="5032571" y="5537281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Facebook.com/abcd</a:t>
            </a:r>
          </a:p>
        </p:txBody>
      </p:sp>
      <p:sp>
        <p:nvSpPr>
          <p:cNvPr id="11" name="직사각형 38">
            <a:extLst>
              <a:ext uri="{FF2B5EF4-FFF2-40B4-BE49-F238E27FC236}">
                <a16:creationId xmlns:a16="http://schemas.microsoft.com/office/drawing/2014/main" id="{B38F867D-48D3-4283-B75F-74D46B83DDC5}"/>
              </a:ext>
            </a:extLst>
          </p:cNvPr>
          <p:cNvSpPr/>
          <p:nvPr/>
        </p:nvSpPr>
        <p:spPr>
          <a:xfrm>
            <a:off x="5032571" y="5813582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Twiter.com/abcd</a:t>
            </a:r>
          </a:p>
        </p:txBody>
      </p:sp>
      <p:grpSp>
        <p:nvGrpSpPr>
          <p:cNvPr id="18" name="그룹 1">
            <a:extLst>
              <a:ext uri="{FF2B5EF4-FFF2-40B4-BE49-F238E27FC236}">
                <a16:creationId xmlns:a16="http://schemas.microsoft.com/office/drawing/2014/main" id="{335BEF94-F8B5-4034-8E17-61E9A625C245}"/>
              </a:ext>
            </a:extLst>
          </p:cNvPr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14A12A-D1AB-4938-A4B3-DA802C997468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0950BB-A798-4AF6-829E-3E238499BA0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A030F15D-5F66-4BB6-88F0-8BDDE5615D85}"/>
              </a:ext>
            </a:extLst>
          </p:cNvPr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02DA93-3B0D-4053-B893-2AA90A321940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59ED32-EB48-43DA-B95D-0933C8B3C925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17BE73EA-EA3E-4867-95C9-E37FDC00EE52}"/>
              </a:ext>
            </a:extLst>
          </p:cNvPr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D52C3ED-427C-408A-B1CB-C8425846901B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D6A8A0-EF68-4AED-B0F8-FD2490D2E58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39072-1F57-41A0-9EB4-8D37B38AFD30}"/>
              </a:ext>
            </a:extLst>
          </p:cNvPr>
          <p:cNvCxnSpPr/>
          <p:nvPr/>
        </p:nvCxnSpPr>
        <p:spPr>
          <a:xfrm flipV="1">
            <a:off x="4734785" y="5023615"/>
            <a:ext cx="2011680" cy="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C893D1-3418-44AE-B4CB-7CDB178FB94D}"/>
              </a:ext>
            </a:extLst>
          </p:cNvPr>
          <p:cNvCxnSpPr/>
          <p:nvPr/>
        </p:nvCxnSpPr>
        <p:spPr>
          <a:xfrm flipV="1">
            <a:off x="7135217" y="5023614"/>
            <a:ext cx="2011680" cy="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4D6974-FD20-4224-897D-FE5A96305521}"/>
              </a:ext>
            </a:extLst>
          </p:cNvPr>
          <p:cNvCxnSpPr/>
          <p:nvPr/>
        </p:nvCxnSpPr>
        <p:spPr>
          <a:xfrm flipV="1">
            <a:off x="9535648" y="5023616"/>
            <a:ext cx="2011680" cy="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7">
            <a:extLst>
              <a:ext uri="{FF2B5EF4-FFF2-40B4-BE49-F238E27FC236}">
                <a16:creationId xmlns:a16="http://schemas.microsoft.com/office/drawing/2014/main" id="{D3BDEC84-1B19-4D83-AEBF-EE152A2152D8}"/>
              </a:ext>
            </a:extLst>
          </p:cNvPr>
          <p:cNvGrpSpPr/>
          <p:nvPr/>
        </p:nvGrpSpPr>
        <p:grpSpPr>
          <a:xfrm>
            <a:off x="7155947" y="4306859"/>
            <a:ext cx="2005476" cy="596389"/>
            <a:chOff x="683568" y="4236526"/>
            <a:chExt cx="2005476" cy="596389"/>
          </a:xfrm>
        </p:grpSpPr>
        <p:sp>
          <p:nvSpPr>
            <p:cNvPr id="31" name="직사각형 3">
              <a:extLst>
                <a:ext uri="{FF2B5EF4-FFF2-40B4-BE49-F238E27FC236}">
                  <a16:creationId xmlns:a16="http://schemas.microsoft.com/office/drawing/2014/main" id="{6D38A761-3725-40B1-A284-7BD9269A064D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Name Here</a:t>
              </a:r>
            </a:p>
          </p:txBody>
        </p:sp>
        <p:sp>
          <p:nvSpPr>
            <p:cNvPr id="32" name="직사각형 4">
              <a:extLst>
                <a:ext uri="{FF2B5EF4-FFF2-40B4-BE49-F238E27FC236}">
                  <a16:creationId xmlns:a16="http://schemas.microsoft.com/office/drawing/2014/main" id="{5B646434-031D-4414-8557-4F964A494C94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4720B28-0835-1783-EA50-36FED8F73186}"/>
              </a:ext>
            </a:extLst>
          </p:cNvPr>
          <p:cNvGrpSpPr/>
          <p:nvPr/>
        </p:nvGrpSpPr>
        <p:grpSpPr>
          <a:xfrm>
            <a:off x="7245640" y="5308142"/>
            <a:ext cx="226911" cy="710480"/>
            <a:chOff x="7245640" y="5308142"/>
            <a:chExt cx="226911" cy="710480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0F4DF408-8A36-403E-9122-391A16CA18BF}"/>
                </a:ext>
              </a:extLst>
            </p:cNvPr>
            <p:cNvSpPr/>
            <p:nvPr/>
          </p:nvSpPr>
          <p:spPr>
            <a:xfrm>
              <a:off x="7245640" y="5308142"/>
              <a:ext cx="226911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579F5A20-1148-455D-995F-5D21769135CE}"/>
                </a:ext>
              </a:extLst>
            </p:cNvPr>
            <p:cNvSpPr/>
            <p:nvPr/>
          </p:nvSpPr>
          <p:spPr>
            <a:xfrm>
              <a:off x="7257908" y="5812327"/>
              <a:ext cx="20237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3F1CCDBC-3456-4FF7-9EED-EF8A9ADF4C64}"/>
                </a:ext>
              </a:extLst>
            </p:cNvPr>
            <p:cNvSpPr/>
            <p:nvPr/>
          </p:nvSpPr>
          <p:spPr>
            <a:xfrm>
              <a:off x="7257908" y="5537673"/>
              <a:ext cx="20237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A9E50EC-6D16-4F2C-9701-E536D9A9E920}"/>
              </a:ext>
            </a:extLst>
          </p:cNvPr>
          <p:cNvSpPr/>
          <p:nvPr/>
        </p:nvSpPr>
        <p:spPr>
          <a:xfrm>
            <a:off x="7457559" y="5260980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abcd@company.com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82C430E-339F-401F-A9DC-6AB9BBA2E9F3}"/>
              </a:ext>
            </a:extLst>
          </p:cNvPr>
          <p:cNvSpPr/>
          <p:nvPr/>
        </p:nvSpPr>
        <p:spPr>
          <a:xfrm>
            <a:off x="7457559" y="5537281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Facebook.com/abcd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09C5174-0E2B-4326-AB56-344CB455E416}"/>
              </a:ext>
            </a:extLst>
          </p:cNvPr>
          <p:cNvSpPr/>
          <p:nvPr/>
        </p:nvSpPr>
        <p:spPr>
          <a:xfrm>
            <a:off x="7457559" y="5813582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Twiter.com/abcd</a:t>
            </a:r>
          </a:p>
        </p:txBody>
      </p:sp>
      <p:grpSp>
        <p:nvGrpSpPr>
          <p:cNvPr id="41" name="그룹 7">
            <a:extLst>
              <a:ext uri="{FF2B5EF4-FFF2-40B4-BE49-F238E27FC236}">
                <a16:creationId xmlns:a16="http://schemas.microsoft.com/office/drawing/2014/main" id="{50A75CC3-226C-408E-A5F8-0B1063F35317}"/>
              </a:ext>
            </a:extLst>
          </p:cNvPr>
          <p:cNvGrpSpPr/>
          <p:nvPr/>
        </p:nvGrpSpPr>
        <p:grpSpPr>
          <a:xfrm>
            <a:off x="9580935" y="4306859"/>
            <a:ext cx="2005476" cy="596389"/>
            <a:chOff x="683568" y="4236526"/>
            <a:chExt cx="2005476" cy="596389"/>
          </a:xfrm>
        </p:grpSpPr>
        <p:sp>
          <p:nvSpPr>
            <p:cNvPr id="42" name="직사각형 3">
              <a:extLst>
                <a:ext uri="{FF2B5EF4-FFF2-40B4-BE49-F238E27FC236}">
                  <a16:creationId xmlns:a16="http://schemas.microsoft.com/office/drawing/2014/main" id="{47B5C434-7564-424E-849D-E4EF36CE6210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Name Here</a:t>
              </a:r>
            </a:p>
          </p:txBody>
        </p:sp>
        <p:sp>
          <p:nvSpPr>
            <p:cNvPr id="43" name="직사각형 4">
              <a:extLst>
                <a:ext uri="{FF2B5EF4-FFF2-40B4-BE49-F238E27FC236}">
                  <a16:creationId xmlns:a16="http://schemas.microsoft.com/office/drawing/2014/main" id="{3765CBB1-8163-4E68-BD45-AA78C509469C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AA8630-0DC7-FC9A-8D02-0F77CEDCD524}"/>
              </a:ext>
            </a:extLst>
          </p:cNvPr>
          <p:cNvGrpSpPr/>
          <p:nvPr/>
        </p:nvGrpSpPr>
        <p:grpSpPr>
          <a:xfrm>
            <a:off x="9670628" y="5308142"/>
            <a:ext cx="226911" cy="710480"/>
            <a:chOff x="9670628" y="5308142"/>
            <a:chExt cx="226911" cy="710480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0659B8A8-C528-40DA-BAB2-EB50A41C000F}"/>
                </a:ext>
              </a:extLst>
            </p:cNvPr>
            <p:cNvSpPr/>
            <p:nvPr/>
          </p:nvSpPr>
          <p:spPr>
            <a:xfrm>
              <a:off x="9670628" y="5308142"/>
              <a:ext cx="226911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55142DC2-795A-4B46-A2AE-71A8CCCE554C}"/>
                </a:ext>
              </a:extLst>
            </p:cNvPr>
            <p:cNvSpPr/>
            <p:nvPr/>
          </p:nvSpPr>
          <p:spPr>
            <a:xfrm>
              <a:off x="9682896" y="5812327"/>
              <a:ext cx="20237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BC9735C4-0391-48A5-A234-EDAFB01D7FA5}"/>
                </a:ext>
              </a:extLst>
            </p:cNvPr>
            <p:cNvSpPr/>
            <p:nvPr/>
          </p:nvSpPr>
          <p:spPr>
            <a:xfrm>
              <a:off x="9682896" y="5537673"/>
              <a:ext cx="20237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48" name="직사각형 36">
            <a:extLst>
              <a:ext uri="{FF2B5EF4-FFF2-40B4-BE49-F238E27FC236}">
                <a16:creationId xmlns:a16="http://schemas.microsoft.com/office/drawing/2014/main" id="{CFA6E4F6-FB3D-4932-A0B0-D2B541CAE605}"/>
              </a:ext>
            </a:extLst>
          </p:cNvPr>
          <p:cNvSpPr/>
          <p:nvPr/>
        </p:nvSpPr>
        <p:spPr>
          <a:xfrm>
            <a:off x="9882547" y="5260980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abcd@company.com</a:t>
            </a:r>
          </a:p>
        </p:txBody>
      </p:sp>
      <p:sp>
        <p:nvSpPr>
          <p:cNvPr id="49" name="직사각형 37">
            <a:extLst>
              <a:ext uri="{FF2B5EF4-FFF2-40B4-BE49-F238E27FC236}">
                <a16:creationId xmlns:a16="http://schemas.microsoft.com/office/drawing/2014/main" id="{AF23434B-D7CB-4D5F-A2AD-12F0E8ECFB87}"/>
              </a:ext>
            </a:extLst>
          </p:cNvPr>
          <p:cNvSpPr/>
          <p:nvPr/>
        </p:nvSpPr>
        <p:spPr>
          <a:xfrm>
            <a:off x="9882547" y="5537281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Facebook.com/abcd</a:t>
            </a:r>
          </a:p>
        </p:txBody>
      </p:sp>
      <p:sp>
        <p:nvSpPr>
          <p:cNvPr id="50" name="직사각형 38">
            <a:extLst>
              <a:ext uri="{FF2B5EF4-FFF2-40B4-BE49-F238E27FC236}">
                <a16:creationId xmlns:a16="http://schemas.microsoft.com/office/drawing/2014/main" id="{80D28A28-C283-4A0F-AEF1-F679006FE202}"/>
              </a:ext>
            </a:extLst>
          </p:cNvPr>
          <p:cNvSpPr/>
          <p:nvPr/>
        </p:nvSpPr>
        <p:spPr>
          <a:xfrm>
            <a:off x="9882547" y="5813582"/>
            <a:ext cx="1614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Twiter.com/abcd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787729-8893-44EB-8A1B-3FD13DF72802}"/>
              </a:ext>
            </a:extLst>
          </p:cNvPr>
          <p:cNvSpPr txBox="1"/>
          <p:nvPr/>
        </p:nvSpPr>
        <p:spPr>
          <a:xfrm>
            <a:off x="5423977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Our Team Style</a:t>
            </a:r>
            <a:endParaRPr lang="ko-KR" altLang="en-U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6EBA40-6444-4B44-A8DA-A208000A0921}"/>
              </a:ext>
            </a:extLst>
          </p:cNvPr>
          <p:cNvSpPr txBox="1"/>
          <p:nvPr/>
        </p:nvSpPr>
        <p:spPr>
          <a:xfrm>
            <a:off x="5418181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9C3A9C-B660-46EC-9D0A-AA67E52CF3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248874-61EB-405B-BE30-C4E05283F17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  <p:txBody>
          <a:bodyPr/>
          <a:lstStyle/>
          <a:p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FEE47F-D81A-4EB8-AF4D-D55FEB29363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/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FC3FD394-395D-4FA7-B576-ADFD7B343789}"/>
              </a:ext>
            </a:extLst>
          </p:cNvPr>
          <p:cNvGrpSpPr/>
          <p:nvPr/>
        </p:nvGrpSpPr>
        <p:grpSpPr>
          <a:xfrm>
            <a:off x="120651" y="1306513"/>
            <a:ext cx="3795712" cy="5111750"/>
            <a:chOff x="120651" y="1306513"/>
            <a:chExt cx="3795712" cy="5111750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DBD05AB9-14B2-4545-996D-A61314344FE2}"/>
                </a:ext>
              </a:extLst>
            </p:cNvPr>
            <p:cNvSpPr/>
            <p:nvPr/>
          </p:nvSpPr>
          <p:spPr bwMode="auto">
            <a:xfrm>
              <a:off x="120651" y="4710113"/>
              <a:ext cx="927100" cy="1066800"/>
            </a:xfrm>
            <a:custGeom>
              <a:avLst/>
              <a:gdLst>
                <a:gd name="T0" fmla="*/ 308 w 322"/>
                <a:gd name="T1" fmla="*/ 215 h 370"/>
                <a:gd name="T2" fmla="*/ 193 w 322"/>
                <a:gd name="T3" fmla="*/ 114 h 370"/>
                <a:gd name="T4" fmla="*/ 193 w 322"/>
                <a:gd name="T5" fmla="*/ 114 h 370"/>
                <a:gd name="T6" fmla="*/ 160 w 322"/>
                <a:gd name="T7" fmla="*/ 85 h 370"/>
                <a:gd name="T8" fmla="*/ 160 w 322"/>
                <a:gd name="T9" fmla="*/ 85 h 370"/>
                <a:gd name="T10" fmla="*/ 75 w 322"/>
                <a:gd name="T11" fmla="*/ 10 h 370"/>
                <a:gd name="T12" fmla="*/ 39 w 322"/>
                <a:gd name="T13" fmla="*/ 16 h 370"/>
                <a:gd name="T14" fmla="*/ 8 w 322"/>
                <a:gd name="T15" fmla="*/ 59 h 370"/>
                <a:gd name="T16" fmla="*/ 8 w 322"/>
                <a:gd name="T17" fmla="*/ 92 h 370"/>
                <a:gd name="T18" fmla="*/ 16 w 322"/>
                <a:gd name="T19" fmla="*/ 104 h 370"/>
                <a:gd name="T20" fmla="*/ 16 w 322"/>
                <a:gd name="T21" fmla="*/ 104 h 370"/>
                <a:gd name="T22" fmla="*/ 16 w 322"/>
                <a:gd name="T23" fmla="*/ 104 h 370"/>
                <a:gd name="T24" fmla="*/ 27 w 322"/>
                <a:gd name="T25" fmla="*/ 122 h 370"/>
                <a:gd name="T26" fmla="*/ 43 w 322"/>
                <a:gd name="T27" fmla="*/ 147 h 370"/>
                <a:gd name="T28" fmla="*/ 43 w 322"/>
                <a:gd name="T29" fmla="*/ 147 h 370"/>
                <a:gd name="T30" fmla="*/ 70 w 322"/>
                <a:gd name="T31" fmla="*/ 189 h 370"/>
                <a:gd name="T32" fmla="*/ 174 w 322"/>
                <a:gd name="T33" fmla="*/ 351 h 370"/>
                <a:gd name="T34" fmla="*/ 215 w 322"/>
                <a:gd name="T35" fmla="*/ 355 h 370"/>
                <a:gd name="T36" fmla="*/ 310 w 322"/>
                <a:gd name="T37" fmla="*/ 253 h 370"/>
                <a:gd name="T38" fmla="*/ 308 w 322"/>
                <a:gd name="T39" fmla="*/ 21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2" h="370">
                  <a:moveTo>
                    <a:pt x="308" y="215"/>
                  </a:moveTo>
                  <a:cubicBezTo>
                    <a:pt x="270" y="181"/>
                    <a:pt x="231" y="148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82" y="104"/>
                    <a:pt x="171" y="9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32" y="60"/>
                    <a:pt x="103" y="35"/>
                    <a:pt x="75" y="10"/>
                  </a:cubicBezTo>
                  <a:cubicBezTo>
                    <a:pt x="63" y="0"/>
                    <a:pt x="49" y="3"/>
                    <a:pt x="39" y="16"/>
                  </a:cubicBezTo>
                  <a:cubicBezTo>
                    <a:pt x="29" y="30"/>
                    <a:pt x="19" y="45"/>
                    <a:pt x="8" y="59"/>
                  </a:cubicBezTo>
                  <a:cubicBezTo>
                    <a:pt x="0" y="70"/>
                    <a:pt x="1" y="81"/>
                    <a:pt x="8" y="92"/>
                  </a:cubicBezTo>
                  <a:cubicBezTo>
                    <a:pt x="11" y="96"/>
                    <a:pt x="13" y="100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0"/>
                    <a:pt x="23" y="116"/>
                    <a:pt x="27" y="122"/>
                  </a:cubicBezTo>
                  <a:cubicBezTo>
                    <a:pt x="32" y="130"/>
                    <a:pt x="38" y="138"/>
                    <a:pt x="43" y="147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52" y="161"/>
                    <a:pt x="61" y="175"/>
                    <a:pt x="70" y="189"/>
                  </a:cubicBezTo>
                  <a:cubicBezTo>
                    <a:pt x="105" y="243"/>
                    <a:pt x="140" y="297"/>
                    <a:pt x="174" y="351"/>
                  </a:cubicBezTo>
                  <a:cubicBezTo>
                    <a:pt x="185" y="368"/>
                    <a:pt x="201" y="370"/>
                    <a:pt x="215" y="355"/>
                  </a:cubicBezTo>
                  <a:cubicBezTo>
                    <a:pt x="247" y="321"/>
                    <a:pt x="278" y="287"/>
                    <a:pt x="310" y="253"/>
                  </a:cubicBezTo>
                  <a:cubicBezTo>
                    <a:pt x="322" y="240"/>
                    <a:pt x="322" y="227"/>
                    <a:pt x="308" y="2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0A6D497-7C91-4C3D-9551-DDB7C7D85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88" y="3603625"/>
              <a:ext cx="1939925" cy="1647825"/>
            </a:xfrm>
            <a:custGeom>
              <a:avLst/>
              <a:gdLst>
                <a:gd name="T0" fmla="*/ 597 w 673"/>
                <a:gd name="T1" fmla="*/ 119 h 572"/>
                <a:gd name="T2" fmla="*/ 597 w 673"/>
                <a:gd name="T3" fmla="*/ 119 h 572"/>
                <a:gd name="T4" fmla="*/ 597 w 673"/>
                <a:gd name="T5" fmla="*/ 119 h 572"/>
                <a:gd name="T6" fmla="*/ 615 w 673"/>
                <a:gd name="T7" fmla="*/ 111 h 572"/>
                <a:gd name="T8" fmla="*/ 635 w 673"/>
                <a:gd name="T9" fmla="*/ 85 h 572"/>
                <a:gd name="T10" fmla="*/ 619 w 673"/>
                <a:gd name="T11" fmla="*/ 58 h 572"/>
                <a:gd name="T12" fmla="*/ 527 w 673"/>
                <a:gd name="T13" fmla="*/ 5 h 572"/>
                <a:gd name="T14" fmla="*/ 516 w 673"/>
                <a:gd name="T15" fmla="*/ 3 h 572"/>
                <a:gd name="T16" fmla="*/ 381 w 673"/>
                <a:gd name="T17" fmla="*/ 0 h 572"/>
                <a:gd name="T18" fmla="*/ 368 w 673"/>
                <a:gd name="T19" fmla="*/ 4 h 572"/>
                <a:gd name="T20" fmla="*/ 275 w 673"/>
                <a:gd name="T21" fmla="*/ 60 h 572"/>
                <a:gd name="T22" fmla="*/ 252 w 673"/>
                <a:gd name="T23" fmla="*/ 74 h 572"/>
                <a:gd name="T24" fmla="*/ 252 w 673"/>
                <a:gd name="T25" fmla="*/ 74 h 572"/>
                <a:gd name="T26" fmla="*/ 234 w 673"/>
                <a:gd name="T27" fmla="*/ 84 h 572"/>
                <a:gd name="T28" fmla="*/ 224 w 673"/>
                <a:gd name="T29" fmla="*/ 91 h 572"/>
                <a:gd name="T30" fmla="*/ 178 w 673"/>
                <a:gd name="T31" fmla="*/ 117 h 572"/>
                <a:gd name="T32" fmla="*/ 178 w 673"/>
                <a:gd name="T33" fmla="*/ 117 h 572"/>
                <a:gd name="T34" fmla="*/ 156 w 673"/>
                <a:gd name="T35" fmla="*/ 127 h 572"/>
                <a:gd name="T36" fmla="*/ 133 w 673"/>
                <a:gd name="T37" fmla="*/ 148 h 572"/>
                <a:gd name="T38" fmla="*/ 5 w 673"/>
                <a:gd name="T39" fmla="*/ 377 h 572"/>
                <a:gd name="T40" fmla="*/ 8 w 673"/>
                <a:gd name="T41" fmla="*/ 396 h 572"/>
                <a:gd name="T42" fmla="*/ 104 w 673"/>
                <a:gd name="T43" fmla="*/ 479 h 572"/>
                <a:gd name="T44" fmla="*/ 201 w 673"/>
                <a:gd name="T45" fmla="*/ 566 h 572"/>
                <a:gd name="T46" fmla="*/ 215 w 673"/>
                <a:gd name="T47" fmla="*/ 566 h 572"/>
                <a:gd name="T48" fmla="*/ 231 w 673"/>
                <a:gd name="T49" fmla="*/ 554 h 572"/>
                <a:gd name="T50" fmla="*/ 409 w 673"/>
                <a:gd name="T51" fmla="*/ 478 h 572"/>
                <a:gd name="T52" fmla="*/ 501 w 673"/>
                <a:gd name="T53" fmla="*/ 425 h 572"/>
                <a:gd name="T54" fmla="*/ 606 w 673"/>
                <a:gd name="T55" fmla="*/ 324 h 572"/>
                <a:gd name="T56" fmla="*/ 594 w 673"/>
                <a:gd name="T57" fmla="*/ 263 h 572"/>
                <a:gd name="T58" fmla="*/ 594 w 673"/>
                <a:gd name="T59" fmla="*/ 263 h 572"/>
                <a:gd name="T60" fmla="*/ 594 w 673"/>
                <a:gd name="T61" fmla="*/ 263 h 572"/>
                <a:gd name="T62" fmla="*/ 604 w 673"/>
                <a:gd name="T63" fmla="*/ 261 h 572"/>
                <a:gd name="T64" fmla="*/ 653 w 673"/>
                <a:gd name="T65" fmla="*/ 221 h 572"/>
                <a:gd name="T66" fmla="*/ 597 w 673"/>
                <a:gd name="T67" fmla="*/ 119 h 572"/>
                <a:gd name="T68" fmla="*/ 513 w 673"/>
                <a:gd name="T69" fmla="*/ 300 h 572"/>
                <a:gd name="T70" fmla="*/ 451 w 673"/>
                <a:gd name="T71" fmla="*/ 337 h 572"/>
                <a:gd name="T72" fmla="*/ 378 w 673"/>
                <a:gd name="T73" fmla="*/ 359 h 572"/>
                <a:gd name="T74" fmla="*/ 360 w 673"/>
                <a:gd name="T75" fmla="*/ 357 h 572"/>
                <a:gd name="T76" fmla="*/ 320 w 673"/>
                <a:gd name="T77" fmla="*/ 325 h 572"/>
                <a:gd name="T78" fmla="*/ 303 w 673"/>
                <a:gd name="T79" fmla="*/ 284 h 572"/>
                <a:gd name="T80" fmla="*/ 304 w 673"/>
                <a:gd name="T81" fmla="*/ 262 h 572"/>
                <a:gd name="T82" fmla="*/ 308 w 673"/>
                <a:gd name="T83" fmla="*/ 241 h 572"/>
                <a:gd name="T84" fmla="*/ 333 w 673"/>
                <a:gd name="T85" fmla="*/ 180 h 572"/>
                <a:gd name="T86" fmla="*/ 369 w 673"/>
                <a:gd name="T87" fmla="*/ 136 h 572"/>
                <a:gd name="T88" fmla="*/ 392 w 673"/>
                <a:gd name="T89" fmla="*/ 119 h 572"/>
                <a:gd name="T90" fmla="*/ 392 w 673"/>
                <a:gd name="T91" fmla="*/ 119 h 572"/>
                <a:gd name="T92" fmla="*/ 399 w 673"/>
                <a:gd name="T93" fmla="*/ 114 h 572"/>
                <a:gd name="T94" fmla="*/ 400 w 673"/>
                <a:gd name="T95" fmla="*/ 114 h 572"/>
                <a:gd name="T96" fmla="*/ 410 w 673"/>
                <a:gd name="T97" fmla="*/ 106 h 572"/>
                <a:gd name="T98" fmla="*/ 441 w 673"/>
                <a:gd name="T99" fmla="*/ 92 h 572"/>
                <a:gd name="T100" fmla="*/ 445 w 673"/>
                <a:gd name="T101" fmla="*/ 93 h 572"/>
                <a:gd name="T102" fmla="*/ 451 w 673"/>
                <a:gd name="T103" fmla="*/ 93 h 572"/>
                <a:gd name="T104" fmla="*/ 499 w 673"/>
                <a:gd name="T105" fmla="*/ 87 h 572"/>
                <a:gd name="T106" fmla="*/ 517 w 673"/>
                <a:gd name="T107" fmla="*/ 91 h 572"/>
                <a:gd name="T108" fmla="*/ 573 w 673"/>
                <a:gd name="T109" fmla="*/ 118 h 572"/>
                <a:gd name="T110" fmla="*/ 534 w 673"/>
                <a:gd name="T111" fmla="*/ 140 h 572"/>
                <a:gd name="T112" fmla="*/ 518 w 673"/>
                <a:gd name="T113" fmla="*/ 214 h 572"/>
                <a:gd name="T114" fmla="*/ 570 w 673"/>
                <a:gd name="T115" fmla="*/ 262 h 572"/>
                <a:gd name="T116" fmla="*/ 555 w 673"/>
                <a:gd name="T117" fmla="*/ 270 h 572"/>
                <a:gd name="T118" fmla="*/ 513 w 673"/>
                <a:gd name="T119" fmla="*/ 30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3" h="572">
                  <a:moveTo>
                    <a:pt x="597" y="119"/>
                  </a:moveTo>
                  <a:cubicBezTo>
                    <a:pt x="597" y="119"/>
                    <a:pt x="597" y="119"/>
                    <a:pt x="597" y="119"/>
                  </a:cubicBezTo>
                  <a:cubicBezTo>
                    <a:pt x="597" y="119"/>
                    <a:pt x="597" y="119"/>
                    <a:pt x="597" y="119"/>
                  </a:cubicBezTo>
                  <a:cubicBezTo>
                    <a:pt x="603" y="116"/>
                    <a:pt x="609" y="114"/>
                    <a:pt x="615" y="111"/>
                  </a:cubicBezTo>
                  <a:cubicBezTo>
                    <a:pt x="626" y="106"/>
                    <a:pt x="634" y="98"/>
                    <a:pt x="635" y="85"/>
                  </a:cubicBezTo>
                  <a:cubicBezTo>
                    <a:pt x="636" y="72"/>
                    <a:pt x="629" y="64"/>
                    <a:pt x="619" y="58"/>
                  </a:cubicBezTo>
                  <a:cubicBezTo>
                    <a:pt x="589" y="39"/>
                    <a:pt x="558" y="22"/>
                    <a:pt x="527" y="5"/>
                  </a:cubicBezTo>
                  <a:cubicBezTo>
                    <a:pt x="523" y="3"/>
                    <a:pt x="520" y="3"/>
                    <a:pt x="516" y="3"/>
                  </a:cubicBezTo>
                  <a:cubicBezTo>
                    <a:pt x="471" y="2"/>
                    <a:pt x="426" y="1"/>
                    <a:pt x="381" y="0"/>
                  </a:cubicBezTo>
                  <a:cubicBezTo>
                    <a:pt x="376" y="0"/>
                    <a:pt x="372" y="1"/>
                    <a:pt x="368" y="4"/>
                  </a:cubicBezTo>
                  <a:cubicBezTo>
                    <a:pt x="337" y="22"/>
                    <a:pt x="306" y="41"/>
                    <a:pt x="275" y="60"/>
                  </a:cubicBezTo>
                  <a:cubicBezTo>
                    <a:pt x="267" y="64"/>
                    <a:pt x="259" y="68"/>
                    <a:pt x="252" y="74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46" y="77"/>
                    <a:pt x="240" y="80"/>
                    <a:pt x="234" y="84"/>
                  </a:cubicBezTo>
                  <a:cubicBezTo>
                    <a:pt x="231" y="86"/>
                    <a:pt x="227" y="89"/>
                    <a:pt x="224" y="91"/>
                  </a:cubicBezTo>
                  <a:cubicBezTo>
                    <a:pt x="209" y="99"/>
                    <a:pt x="194" y="108"/>
                    <a:pt x="178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1" y="120"/>
                    <a:pt x="164" y="124"/>
                    <a:pt x="156" y="127"/>
                  </a:cubicBezTo>
                  <a:cubicBezTo>
                    <a:pt x="146" y="131"/>
                    <a:pt x="139" y="138"/>
                    <a:pt x="133" y="148"/>
                  </a:cubicBezTo>
                  <a:cubicBezTo>
                    <a:pt x="91" y="224"/>
                    <a:pt x="48" y="301"/>
                    <a:pt x="5" y="377"/>
                  </a:cubicBezTo>
                  <a:cubicBezTo>
                    <a:pt x="0" y="386"/>
                    <a:pt x="1" y="390"/>
                    <a:pt x="8" y="396"/>
                  </a:cubicBezTo>
                  <a:cubicBezTo>
                    <a:pt x="40" y="423"/>
                    <a:pt x="72" y="451"/>
                    <a:pt x="104" y="479"/>
                  </a:cubicBezTo>
                  <a:cubicBezTo>
                    <a:pt x="136" y="508"/>
                    <a:pt x="169" y="537"/>
                    <a:pt x="201" y="566"/>
                  </a:cubicBezTo>
                  <a:cubicBezTo>
                    <a:pt x="207" y="571"/>
                    <a:pt x="210" y="572"/>
                    <a:pt x="215" y="566"/>
                  </a:cubicBezTo>
                  <a:cubicBezTo>
                    <a:pt x="219" y="561"/>
                    <a:pt x="224" y="557"/>
                    <a:pt x="231" y="554"/>
                  </a:cubicBezTo>
                  <a:cubicBezTo>
                    <a:pt x="292" y="533"/>
                    <a:pt x="351" y="506"/>
                    <a:pt x="409" y="478"/>
                  </a:cubicBezTo>
                  <a:cubicBezTo>
                    <a:pt x="441" y="462"/>
                    <a:pt x="474" y="448"/>
                    <a:pt x="501" y="425"/>
                  </a:cubicBezTo>
                  <a:cubicBezTo>
                    <a:pt x="538" y="393"/>
                    <a:pt x="571" y="357"/>
                    <a:pt x="606" y="324"/>
                  </a:cubicBezTo>
                  <a:cubicBezTo>
                    <a:pt x="627" y="305"/>
                    <a:pt x="626" y="274"/>
                    <a:pt x="594" y="263"/>
                  </a:cubicBezTo>
                  <a:cubicBezTo>
                    <a:pt x="594" y="263"/>
                    <a:pt x="594" y="263"/>
                    <a:pt x="594" y="263"/>
                  </a:cubicBezTo>
                  <a:cubicBezTo>
                    <a:pt x="594" y="263"/>
                    <a:pt x="594" y="263"/>
                    <a:pt x="594" y="263"/>
                  </a:cubicBezTo>
                  <a:cubicBezTo>
                    <a:pt x="597" y="262"/>
                    <a:pt x="601" y="261"/>
                    <a:pt x="604" y="261"/>
                  </a:cubicBezTo>
                  <a:cubicBezTo>
                    <a:pt x="626" y="255"/>
                    <a:pt x="644" y="242"/>
                    <a:pt x="653" y="221"/>
                  </a:cubicBezTo>
                  <a:cubicBezTo>
                    <a:pt x="673" y="174"/>
                    <a:pt x="648" y="129"/>
                    <a:pt x="597" y="119"/>
                  </a:cubicBezTo>
                  <a:close/>
                  <a:moveTo>
                    <a:pt x="513" y="300"/>
                  </a:moveTo>
                  <a:cubicBezTo>
                    <a:pt x="494" y="315"/>
                    <a:pt x="474" y="329"/>
                    <a:pt x="451" y="337"/>
                  </a:cubicBezTo>
                  <a:cubicBezTo>
                    <a:pt x="427" y="344"/>
                    <a:pt x="402" y="352"/>
                    <a:pt x="378" y="359"/>
                  </a:cubicBezTo>
                  <a:cubicBezTo>
                    <a:pt x="372" y="361"/>
                    <a:pt x="366" y="360"/>
                    <a:pt x="360" y="357"/>
                  </a:cubicBezTo>
                  <a:cubicBezTo>
                    <a:pt x="345" y="348"/>
                    <a:pt x="332" y="337"/>
                    <a:pt x="320" y="325"/>
                  </a:cubicBezTo>
                  <a:cubicBezTo>
                    <a:pt x="309" y="314"/>
                    <a:pt x="301" y="301"/>
                    <a:pt x="303" y="284"/>
                  </a:cubicBezTo>
                  <a:cubicBezTo>
                    <a:pt x="304" y="276"/>
                    <a:pt x="304" y="269"/>
                    <a:pt x="304" y="262"/>
                  </a:cubicBezTo>
                  <a:cubicBezTo>
                    <a:pt x="304" y="254"/>
                    <a:pt x="305" y="247"/>
                    <a:pt x="308" y="241"/>
                  </a:cubicBezTo>
                  <a:cubicBezTo>
                    <a:pt x="316" y="220"/>
                    <a:pt x="326" y="201"/>
                    <a:pt x="333" y="180"/>
                  </a:cubicBezTo>
                  <a:cubicBezTo>
                    <a:pt x="340" y="161"/>
                    <a:pt x="350" y="146"/>
                    <a:pt x="369" y="136"/>
                  </a:cubicBezTo>
                  <a:cubicBezTo>
                    <a:pt x="377" y="132"/>
                    <a:pt x="387" y="128"/>
                    <a:pt x="392" y="119"/>
                  </a:cubicBezTo>
                  <a:cubicBezTo>
                    <a:pt x="392" y="119"/>
                    <a:pt x="392" y="119"/>
                    <a:pt x="392" y="119"/>
                  </a:cubicBezTo>
                  <a:cubicBezTo>
                    <a:pt x="395" y="118"/>
                    <a:pt x="398" y="117"/>
                    <a:pt x="399" y="114"/>
                  </a:cubicBezTo>
                  <a:cubicBezTo>
                    <a:pt x="400" y="114"/>
                    <a:pt x="400" y="114"/>
                    <a:pt x="400" y="114"/>
                  </a:cubicBezTo>
                  <a:cubicBezTo>
                    <a:pt x="405" y="114"/>
                    <a:pt x="408" y="111"/>
                    <a:pt x="410" y="106"/>
                  </a:cubicBezTo>
                  <a:cubicBezTo>
                    <a:pt x="420" y="101"/>
                    <a:pt x="430" y="95"/>
                    <a:pt x="441" y="92"/>
                  </a:cubicBezTo>
                  <a:cubicBezTo>
                    <a:pt x="442" y="92"/>
                    <a:pt x="443" y="93"/>
                    <a:pt x="445" y="93"/>
                  </a:cubicBezTo>
                  <a:cubicBezTo>
                    <a:pt x="447" y="93"/>
                    <a:pt x="449" y="93"/>
                    <a:pt x="451" y="93"/>
                  </a:cubicBezTo>
                  <a:cubicBezTo>
                    <a:pt x="467" y="92"/>
                    <a:pt x="483" y="89"/>
                    <a:pt x="499" y="87"/>
                  </a:cubicBezTo>
                  <a:cubicBezTo>
                    <a:pt x="506" y="86"/>
                    <a:pt x="512" y="87"/>
                    <a:pt x="517" y="91"/>
                  </a:cubicBezTo>
                  <a:cubicBezTo>
                    <a:pt x="535" y="102"/>
                    <a:pt x="553" y="112"/>
                    <a:pt x="573" y="118"/>
                  </a:cubicBezTo>
                  <a:cubicBezTo>
                    <a:pt x="557" y="119"/>
                    <a:pt x="545" y="128"/>
                    <a:pt x="534" y="140"/>
                  </a:cubicBezTo>
                  <a:cubicBezTo>
                    <a:pt x="514" y="162"/>
                    <a:pt x="508" y="187"/>
                    <a:pt x="518" y="214"/>
                  </a:cubicBezTo>
                  <a:cubicBezTo>
                    <a:pt x="527" y="239"/>
                    <a:pt x="544" y="256"/>
                    <a:pt x="570" y="262"/>
                  </a:cubicBezTo>
                  <a:cubicBezTo>
                    <a:pt x="564" y="264"/>
                    <a:pt x="559" y="267"/>
                    <a:pt x="555" y="270"/>
                  </a:cubicBezTo>
                  <a:cubicBezTo>
                    <a:pt x="540" y="280"/>
                    <a:pt x="527" y="290"/>
                    <a:pt x="513" y="3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99D4FB73-FE32-4B75-A102-6475C469D01B}"/>
                </a:ext>
              </a:extLst>
            </p:cNvPr>
            <p:cNvSpPr/>
            <p:nvPr/>
          </p:nvSpPr>
          <p:spPr bwMode="auto">
            <a:xfrm>
              <a:off x="2189163" y="5491163"/>
              <a:ext cx="1720850" cy="438150"/>
            </a:xfrm>
            <a:custGeom>
              <a:avLst/>
              <a:gdLst>
                <a:gd name="T0" fmla="*/ 141 w 597"/>
                <a:gd name="T1" fmla="*/ 95 h 152"/>
                <a:gd name="T2" fmla="*/ 154 w 597"/>
                <a:gd name="T3" fmla="*/ 85 h 152"/>
                <a:gd name="T4" fmla="*/ 444 w 597"/>
                <a:gd name="T5" fmla="*/ 85 h 152"/>
                <a:gd name="T6" fmla="*/ 457 w 597"/>
                <a:gd name="T7" fmla="*/ 95 h 152"/>
                <a:gd name="T8" fmla="*/ 534 w 597"/>
                <a:gd name="T9" fmla="*/ 148 h 152"/>
                <a:gd name="T10" fmla="*/ 597 w 597"/>
                <a:gd name="T11" fmla="*/ 76 h 152"/>
                <a:gd name="T12" fmla="*/ 534 w 597"/>
                <a:gd name="T13" fmla="*/ 5 h 152"/>
                <a:gd name="T14" fmla="*/ 457 w 597"/>
                <a:gd name="T15" fmla="*/ 58 h 152"/>
                <a:gd name="T16" fmla="*/ 444 w 597"/>
                <a:gd name="T17" fmla="*/ 68 h 152"/>
                <a:gd name="T18" fmla="*/ 157 w 597"/>
                <a:gd name="T19" fmla="*/ 68 h 152"/>
                <a:gd name="T20" fmla="*/ 140 w 597"/>
                <a:gd name="T21" fmla="*/ 56 h 152"/>
                <a:gd name="T22" fmla="*/ 62 w 597"/>
                <a:gd name="T23" fmla="*/ 6 h 152"/>
                <a:gd name="T24" fmla="*/ 1 w 597"/>
                <a:gd name="T25" fmla="*/ 78 h 152"/>
                <a:gd name="T26" fmla="*/ 65 w 597"/>
                <a:gd name="T27" fmla="*/ 148 h 152"/>
                <a:gd name="T28" fmla="*/ 141 w 597"/>
                <a:gd name="T29" fmla="*/ 9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7" h="152">
                  <a:moveTo>
                    <a:pt x="141" y="95"/>
                  </a:moveTo>
                  <a:cubicBezTo>
                    <a:pt x="143" y="86"/>
                    <a:pt x="147" y="85"/>
                    <a:pt x="154" y="85"/>
                  </a:cubicBezTo>
                  <a:cubicBezTo>
                    <a:pt x="251" y="85"/>
                    <a:pt x="347" y="85"/>
                    <a:pt x="444" y="85"/>
                  </a:cubicBezTo>
                  <a:cubicBezTo>
                    <a:pt x="452" y="85"/>
                    <a:pt x="455" y="87"/>
                    <a:pt x="457" y="95"/>
                  </a:cubicBezTo>
                  <a:cubicBezTo>
                    <a:pt x="466" y="130"/>
                    <a:pt x="500" y="152"/>
                    <a:pt x="534" y="148"/>
                  </a:cubicBezTo>
                  <a:cubicBezTo>
                    <a:pt x="571" y="143"/>
                    <a:pt x="597" y="113"/>
                    <a:pt x="597" y="76"/>
                  </a:cubicBezTo>
                  <a:cubicBezTo>
                    <a:pt x="597" y="40"/>
                    <a:pt x="571" y="11"/>
                    <a:pt x="534" y="5"/>
                  </a:cubicBezTo>
                  <a:cubicBezTo>
                    <a:pt x="500" y="1"/>
                    <a:pt x="466" y="23"/>
                    <a:pt x="457" y="58"/>
                  </a:cubicBezTo>
                  <a:cubicBezTo>
                    <a:pt x="455" y="66"/>
                    <a:pt x="452" y="68"/>
                    <a:pt x="444" y="68"/>
                  </a:cubicBezTo>
                  <a:cubicBezTo>
                    <a:pt x="349" y="68"/>
                    <a:pt x="253" y="68"/>
                    <a:pt x="157" y="68"/>
                  </a:cubicBezTo>
                  <a:cubicBezTo>
                    <a:pt x="147" y="68"/>
                    <a:pt x="143" y="66"/>
                    <a:pt x="140" y="56"/>
                  </a:cubicBezTo>
                  <a:cubicBezTo>
                    <a:pt x="130" y="21"/>
                    <a:pt x="96" y="0"/>
                    <a:pt x="62" y="6"/>
                  </a:cubicBezTo>
                  <a:cubicBezTo>
                    <a:pt x="26" y="12"/>
                    <a:pt x="0" y="42"/>
                    <a:pt x="1" y="78"/>
                  </a:cubicBezTo>
                  <a:cubicBezTo>
                    <a:pt x="1" y="113"/>
                    <a:pt x="29" y="143"/>
                    <a:pt x="65" y="148"/>
                  </a:cubicBezTo>
                  <a:cubicBezTo>
                    <a:pt x="99" y="152"/>
                    <a:pt x="133" y="129"/>
                    <a:pt x="141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FAB441F-B707-4F0F-998F-54A52E36CE84}"/>
                </a:ext>
              </a:extLst>
            </p:cNvPr>
            <p:cNvSpPr/>
            <p:nvPr/>
          </p:nvSpPr>
          <p:spPr bwMode="auto">
            <a:xfrm>
              <a:off x="2189163" y="1811338"/>
              <a:ext cx="1724025" cy="438150"/>
            </a:xfrm>
            <a:custGeom>
              <a:avLst/>
              <a:gdLst>
                <a:gd name="T0" fmla="*/ 64 w 598"/>
                <a:gd name="T1" fmla="*/ 147 h 152"/>
                <a:gd name="T2" fmla="*/ 141 w 598"/>
                <a:gd name="T3" fmla="*/ 95 h 152"/>
                <a:gd name="T4" fmla="*/ 154 w 598"/>
                <a:gd name="T5" fmla="*/ 85 h 152"/>
                <a:gd name="T6" fmla="*/ 443 w 598"/>
                <a:gd name="T7" fmla="*/ 85 h 152"/>
                <a:gd name="T8" fmla="*/ 458 w 598"/>
                <a:gd name="T9" fmla="*/ 96 h 152"/>
                <a:gd name="T10" fmla="*/ 536 w 598"/>
                <a:gd name="T11" fmla="*/ 147 h 152"/>
                <a:gd name="T12" fmla="*/ 597 w 598"/>
                <a:gd name="T13" fmla="*/ 77 h 152"/>
                <a:gd name="T14" fmla="*/ 537 w 598"/>
                <a:gd name="T15" fmla="*/ 6 h 152"/>
                <a:gd name="T16" fmla="*/ 458 w 598"/>
                <a:gd name="T17" fmla="*/ 57 h 152"/>
                <a:gd name="T18" fmla="*/ 442 w 598"/>
                <a:gd name="T19" fmla="*/ 68 h 152"/>
                <a:gd name="T20" fmla="*/ 157 w 598"/>
                <a:gd name="T21" fmla="*/ 68 h 152"/>
                <a:gd name="T22" fmla="*/ 140 w 598"/>
                <a:gd name="T23" fmla="*/ 56 h 152"/>
                <a:gd name="T24" fmla="*/ 61 w 598"/>
                <a:gd name="T25" fmla="*/ 6 h 152"/>
                <a:gd name="T26" fmla="*/ 1 w 598"/>
                <a:gd name="T27" fmla="*/ 78 h 152"/>
                <a:gd name="T28" fmla="*/ 64 w 598"/>
                <a:gd name="T29" fmla="*/ 14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8" h="152">
                  <a:moveTo>
                    <a:pt x="64" y="147"/>
                  </a:moveTo>
                  <a:cubicBezTo>
                    <a:pt x="99" y="152"/>
                    <a:pt x="132" y="129"/>
                    <a:pt x="141" y="95"/>
                  </a:cubicBezTo>
                  <a:cubicBezTo>
                    <a:pt x="143" y="87"/>
                    <a:pt x="146" y="85"/>
                    <a:pt x="154" y="85"/>
                  </a:cubicBezTo>
                  <a:cubicBezTo>
                    <a:pt x="250" y="85"/>
                    <a:pt x="346" y="85"/>
                    <a:pt x="443" y="85"/>
                  </a:cubicBezTo>
                  <a:cubicBezTo>
                    <a:pt x="452" y="85"/>
                    <a:pt x="455" y="87"/>
                    <a:pt x="458" y="96"/>
                  </a:cubicBezTo>
                  <a:cubicBezTo>
                    <a:pt x="467" y="130"/>
                    <a:pt x="501" y="152"/>
                    <a:pt x="536" y="147"/>
                  </a:cubicBezTo>
                  <a:cubicBezTo>
                    <a:pt x="571" y="142"/>
                    <a:pt x="597" y="113"/>
                    <a:pt x="597" y="77"/>
                  </a:cubicBezTo>
                  <a:cubicBezTo>
                    <a:pt x="598" y="41"/>
                    <a:pt x="572" y="11"/>
                    <a:pt x="537" y="6"/>
                  </a:cubicBezTo>
                  <a:cubicBezTo>
                    <a:pt x="501" y="0"/>
                    <a:pt x="467" y="21"/>
                    <a:pt x="458" y="57"/>
                  </a:cubicBezTo>
                  <a:cubicBezTo>
                    <a:pt x="455" y="66"/>
                    <a:pt x="451" y="68"/>
                    <a:pt x="442" y="68"/>
                  </a:cubicBezTo>
                  <a:cubicBezTo>
                    <a:pt x="347" y="67"/>
                    <a:pt x="252" y="67"/>
                    <a:pt x="157" y="68"/>
                  </a:cubicBezTo>
                  <a:cubicBezTo>
                    <a:pt x="147" y="68"/>
                    <a:pt x="143" y="65"/>
                    <a:pt x="140" y="56"/>
                  </a:cubicBezTo>
                  <a:cubicBezTo>
                    <a:pt x="130" y="21"/>
                    <a:pt x="96" y="0"/>
                    <a:pt x="61" y="6"/>
                  </a:cubicBezTo>
                  <a:cubicBezTo>
                    <a:pt x="26" y="11"/>
                    <a:pt x="0" y="42"/>
                    <a:pt x="1" y="78"/>
                  </a:cubicBezTo>
                  <a:cubicBezTo>
                    <a:pt x="1" y="113"/>
                    <a:pt x="28" y="143"/>
                    <a:pt x="64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0B7978DF-2873-481A-87D7-15B22C7BB128}"/>
                </a:ext>
              </a:extLst>
            </p:cNvPr>
            <p:cNvSpPr/>
            <p:nvPr/>
          </p:nvSpPr>
          <p:spPr bwMode="auto">
            <a:xfrm>
              <a:off x="2178051" y="3384550"/>
              <a:ext cx="1735138" cy="446088"/>
            </a:xfrm>
            <a:custGeom>
              <a:avLst/>
              <a:gdLst>
                <a:gd name="T0" fmla="*/ 74 w 602"/>
                <a:gd name="T1" fmla="*/ 154 h 155"/>
                <a:gd name="T2" fmla="*/ 145 w 602"/>
                <a:gd name="T3" fmla="*/ 101 h 155"/>
                <a:gd name="T4" fmla="*/ 156 w 602"/>
                <a:gd name="T5" fmla="*/ 91 h 155"/>
                <a:gd name="T6" fmla="*/ 450 w 602"/>
                <a:gd name="T7" fmla="*/ 91 h 155"/>
                <a:gd name="T8" fmla="*/ 461 w 602"/>
                <a:gd name="T9" fmla="*/ 99 h 155"/>
                <a:gd name="T10" fmla="*/ 489 w 602"/>
                <a:gd name="T11" fmla="*/ 140 h 155"/>
                <a:gd name="T12" fmla="*/ 508 w 602"/>
                <a:gd name="T13" fmla="*/ 150 h 155"/>
                <a:gd name="T14" fmla="*/ 508 w 602"/>
                <a:gd name="T15" fmla="*/ 150 h 155"/>
                <a:gd name="T16" fmla="*/ 512 w 602"/>
                <a:gd name="T17" fmla="*/ 151 h 155"/>
                <a:gd name="T18" fmla="*/ 538 w 602"/>
                <a:gd name="T19" fmla="*/ 153 h 155"/>
                <a:gd name="T20" fmla="*/ 541 w 602"/>
                <a:gd name="T21" fmla="*/ 152 h 155"/>
                <a:gd name="T22" fmla="*/ 601 w 602"/>
                <a:gd name="T23" fmla="*/ 81 h 155"/>
                <a:gd name="T24" fmla="*/ 539 w 602"/>
                <a:gd name="T25" fmla="*/ 11 h 155"/>
                <a:gd name="T26" fmla="*/ 461 w 602"/>
                <a:gd name="T27" fmla="*/ 63 h 155"/>
                <a:gd name="T28" fmla="*/ 447 w 602"/>
                <a:gd name="T29" fmla="*/ 74 h 155"/>
                <a:gd name="T30" fmla="*/ 158 w 602"/>
                <a:gd name="T31" fmla="*/ 74 h 155"/>
                <a:gd name="T32" fmla="*/ 145 w 602"/>
                <a:gd name="T33" fmla="*/ 64 h 155"/>
                <a:gd name="T34" fmla="*/ 50 w 602"/>
                <a:gd name="T35" fmla="*/ 16 h 155"/>
                <a:gd name="T36" fmla="*/ 6 w 602"/>
                <a:gd name="T37" fmla="*/ 92 h 155"/>
                <a:gd name="T38" fmla="*/ 74 w 602"/>
                <a:gd name="T39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2" h="155">
                  <a:moveTo>
                    <a:pt x="74" y="154"/>
                  </a:moveTo>
                  <a:cubicBezTo>
                    <a:pt x="106" y="155"/>
                    <a:pt x="136" y="133"/>
                    <a:pt x="145" y="101"/>
                  </a:cubicBezTo>
                  <a:cubicBezTo>
                    <a:pt x="147" y="95"/>
                    <a:pt x="147" y="91"/>
                    <a:pt x="156" y="91"/>
                  </a:cubicBezTo>
                  <a:cubicBezTo>
                    <a:pt x="254" y="91"/>
                    <a:pt x="352" y="91"/>
                    <a:pt x="450" y="91"/>
                  </a:cubicBezTo>
                  <a:cubicBezTo>
                    <a:pt x="457" y="91"/>
                    <a:pt x="459" y="92"/>
                    <a:pt x="461" y="99"/>
                  </a:cubicBezTo>
                  <a:cubicBezTo>
                    <a:pt x="465" y="116"/>
                    <a:pt x="474" y="130"/>
                    <a:pt x="489" y="140"/>
                  </a:cubicBezTo>
                  <a:cubicBezTo>
                    <a:pt x="495" y="146"/>
                    <a:pt x="502" y="148"/>
                    <a:pt x="508" y="150"/>
                  </a:cubicBezTo>
                  <a:cubicBezTo>
                    <a:pt x="508" y="150"/>
                    <a:pt x="508" y="150"/>
                    <a:pt x="508" y="150"/>
                  </a:cubicBezTo>
                  <a:cubicBezTo>
                    <a:pt x="510" y="151"/>
                    <a:pt x="511" y="151"/>
                    <a:pt x="512" y="151"/>
                  </a:cubicBezTo>
                  <a:cubicBezTo>
                    <a:pt x="520" y="153"/>
                    <a:pt x="529" y="155"/>
                    <a:pt x="538" y="153"/>
                  </a:cubicBezTo>
                  <a:cubicBezTo>
                    <a:pt x="539" y="153"/>
                    <a:pt x="540" y="153"/>
                    <a:pt x="541" y="152"/>
                  </a:cubicBezTo>
                  <a:cubicBezTo>
                    <a:pt x="577" y="147"/>
                    <a:pt x="602" y="117"/>
                    <a:pt x="601" y="81"/>
                  </a:cubicBezTo>
                  <a:cubicBezTo>
                    <a:pt x="601" y="46"/>
                    <a:pt x="574" y="16"/>
                    <a:pt x="539" y="11"/>
                  </a:cubicBezTo>
                  <a:cubicBezTo>
                    <a:pt x="504" y="6"/>
                    <a:pt x="471" y="28"/>
                    <a:pt x="461" y="63"/>
                  </a:cubicBezTo>
                  <a:cubicBezTo>
                    <a:pt x="459" y="72"/>
                    <a:pt x="456" y="74"/>
                    <a:pt x="447" y="74"/>
                  </a:cubicBezTo>
                  <a:cubicBezTo>
                    <a:pt x="351" y="73"/>
                    <a:pt x="254" y="73"/>
                    <a:pt x="158" y="74"/>
                  </a:cubicBezTo>
                  <a:cubicBezTo>
                    <a:pt x="151" y="74"/>
                    <a:pt x="147" y="72"/>
                    <a:pt x="145" y="64"/>
                  </a:cubicBezTo>
                  <a:cubicBezTo>
                    <a:pt x="135" y="23"/>
                    <a:pt x="90" y="0"/>
                    <a:pt x="50" y="16"/>
                  </a:cubicBezTo>
                  <a:cubicBezTo>
                    <a:pt x="19" y="28"/>
                    <a:pt x="0" y="60"/>
                    <a:pt x="6" y="92"/>
                  </a:cubicBezTo>
                  <a:cubicBezTo>
                    <a:pt x="11" y="127"/>
                    <a:pt x="39" y="152"/>
                    <a:pt x="74" y="1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2B52E6A-1459-4766-86CB-A5AB59A19A20}"/>
                </a:ext>
              </a:extLst>
            </p:cNvPr>
            <p:cNvSpPr/>
            <p:nvPr/>
          </p:nvSpPr>
          <p:spPr bwMode="auto">
            <a:xfrm>
              <a:off x="2428876" y="4313238"/>
              <a:ext cx="1252538" cy="452438"/>
            </a:xfrm>
            <a:custGeom>
              <a:avLst/>
              <a:gdLst>
                <a:gd name="T0" fmla="*/ 377 w 435"/>
                <a:gd name="T1" fmla="*/ 17 h 157"/>
                <a:gd name="T2" fmla="*/ 287 w 435"/>
                <a:gd name="T3" fmla="*/ 65 h 157"/>
                <a:gd name="T4" fmla="*/ 274 w 435"/>
                <a:gd name="T5" fmla="*/ 76 h 157"/>
                <a:gd name="T6" fmla="*/ 158 w 435"/>
                <a:gd name="T7" fmla="*/ 76 h 157"/>
                <a:gd name="T8" fmla="*/ 146 w 435"/>
                <a:gd name="T9" fmla="*/ 67 h 157"/>
                <a:gd name="T10" fmla="*/ 43 w 435"/>
                <a:gd name="T11" fmla="*/ 22 h 157"/>
                <a:gd name="T12" fmla="*/ 8 w 435"/>
                <a:gd name="T13" fmla="*/ 103 h 157"/>
                <a:gd name="T14" fmla="*/ 76 w 435"/>
                <a:gd name="T15" fmla="*/ 156 h 157"/>
                <a:gd name="T16" fmla="*/ 146 w 435"/>
                <a:gd name="T17" fmla="*/ 103 h 157"/>
                <a:gd name="T18" fmla="*/ 158 w 435"/>
                <a:gd name="T19" fmla="*/ 94 h 157"/>
                <a:gd name="T20" fmla="*/ 274 w 435"/>
                <a:gd name="T21" fmla="*/ 94 h 157"/>
                <a:gd name="T22" fmla="*/ 286 w 435"/>
                <a:gd name="T23" fmla="*/ 103 h 157"/>
                <a:gd name="T24" fmla="*/ 355 w 435"/>
                <a:gd name="T25" fmla="*/ 156 h 157"/>
                <a:gd name="T26" fmla="*/ 423 w 435"/>
                <a:gd name="T27" fmla="*/ 107 h 157"/>
                <a:gd name="T28" fmla="*/ 377 w 435"/>
                <a:gd name="T2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57">
                  <a:moveTo>
                    <a:pt x="377" y="17"/>
                  </a:moveTo>
                  <a:cubicBezTo>
                    <a:pt x="338" y="5"/>
                    <a:pt x="297" y="27"/>
                    <a:pt x="287" y="65"/>
                  </a:cubicBezTo>
                  <a:cubicBezTo>
                    <a:pt x="285" y="73"/>
                    <a:pt x="283" y="77"/>
                    <a:pt x="274" y="76"/>
                  </a:cubicBezTo>
                  <a:cubicBezTo>
                    <a:pt x="235" y="76"/>
                    <a:pt x="196" y="76"/>
                    <a:pt x="158" y="76"/>
                  </a:cubicBezTo>
                  <a:cubicBezTo>
                    <a:pt x="151" y="76"/>
                    <a:pt x="148" y="74"/>
                    <a:pt x="146" y="67"/>
                  </a:cubicBezTo>
                  <a:cubicBezTo>
                    <a:pt x="134" y="22"/>
                    <a:pt x="83" y="0"/>
                    <a:pt x="43" y="22"/>
                  </a:cubicBezTo>
                  <a:cubicBezTo>
                    <a:pt x="14" y="39"/>
                    <a:pt x="0" y="71"/>
                    <a:pt x="8" y="103"/>
                  </a:cubicBezTo>
                  <a:cubicBezTo>
                    <a:pt x="16" y="134"/>
                    <a:pt x="44" y="156"/>
                    <a:pt x="76" y="156"/>
                  </a:cubicBezTo>
                  <a:cubicBezTo>
                    <a:pt x="110" y="157"/>
                    <a:pt x="138" y="135"/>
                    <a:pt x="146" y="103"/>
                  </a:cubicBezTo>
                  <a:cubicBezTo>
                    <a:pt x="148" y="95"/>
                    <a:pt x="151" y="94"/>
                    <a:pt x="158" y="94"/>
                  </a:cubicBezTo>
                  <a:cubicBezTo>
                    <a:pt x="196" y="94"/>
                    <a:pt x="235" y="94"/>
                    <a:pt x="274" y="94"/>
                  </a:cubicBezTo>
                  <a:cubicBezTo>
                    <a:pt x="281" y="93"/>
                    <a:pt x="284" y="96"/>
                    <a:pt x="286" y="103"/>
                  </a:cubicBezTo>
                  <a:cubicBezTo>
                    <a:pt x="294" y="135"/>
                    <a:pt x="322" y="156"/>
                    <a:pt x="355" y="156"/>
                  </a:cubicBezTo>
                  <a:cubicBezTo>
                    <a:pt x="386" y="156"/>
                    <a:pt x="413" y="137"/>
                    <a:pt x="423" y="107"/>
                  </a:cubicBezTo>
                  <a:cubicBezTo>
                    <a:pt x="435" y="70"/>
                    <a:pt x="414" y="28"/>
                    <a:pt x="37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4AEE4B3-68DE-4C56-AB0F-4F0CCD2350A0}"/>
                </a:ext>
              </a:extLst>
            </p:cNvPr>
            <p:cNvSpPr/>
            <p:nvPr/>
          </p:nvSpPr>
          <p:spPr bwMode="auto">
            <a:xfrm>
              <a:off x="2439988" y="2978150"/>
              <a:ext cx="1239838" cy="434975"/>
            </a:xfrm>
            <a:custGeom>
              <a:avLst/>
              <a:gdLst>
                <a:gd name="T0" fmla="*/ 66 w 430"/>
                <a:gd name="T1" fmla="*/ 143 h 151"/>
                <a:gd name="T2" fmla="*/ 143 w 430"/>
                <a:gd name="T3" fmla="*/ 88 h 151"/>
                <a:gd name="T4" fmla="*/ 153 w 430"/>
                <a:gd name="T5" fmla="*/ 80 h 151"/>
                <a:gd name="T6" fmla="*/ 268 w 430"/>
                <a:gd name="T7" fmla="*/ 80 h 151"/>
                <a:gd name="T8" fmla="*/ 283 w 430"/>
                <a:gd name="T9" fmla="*/ 91 h 151"/>
                <a:gd name="T10" fmla="*/ 369 w 430"/>
                <a:gd name="T11" fmla="*/ 141 h 151"/>
                <a:gd name="T12" fmla="*/ 420 w 430"/>
                <a:gd name="T13" fmla="*/ 55 h 151"/>
                <a:gd name="T14" fmla="*/ 353 w 430"/>
                <a:gd name="T15" fmla="*/ 0 h 151"/>
                <a:gd name="T16" fmla="*/ 282 w 430"/>
                <a:gd name="T17" fmla="*/ 53 h 151"/>
                <a:gd name="T18" fmla="*/ 269 w 430"/>
                <a:gd name="T19" fmla="*/ 63 h 151"/>
                <a:gd name="T20" fmla="*/ 156 w 430"/>
                <a:gd name="T21" fmla="*/ 63 h 151"/>
                <a:gd name="T22" fmla="*/ 142 w 430"/>
                <a:gd name="T23" fmla="*/ 53 h 151"/>
                <a:gd name="T24" fmla="*/ 70 w 430"/>
                <a:gd name="T25" fmla="*/ 0 h 151"/>
                <a:gd name="T26" fmla="*/ 60 w 430"/>
                <a:gd name="T27" fmla="*/ 2 h 151"/>
                <a:gd name="T28" fmla="*/ 2 w 430"/>
                <a:gd name="T29" fmla="*/ 77 h 151"/>
                <a:gd name="T30" fmla="*/ 66 w 430"/>
                <a:gd name="T31" fmla="*/ 1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" h="151">
                  <a:moveTo>
                    <a:pt x="66" y="143"/>
                  </a:moveTo>
                  <a:cubicBezTo>
                    <a:pt x="101" y="147"/>
                    <a:pt x="133" y="124"/>
                    <a:pt x="143" y="88"/>
                  </a:cubicBezTo>
                  <a:cubicBezTo>
                    <a:pt x="144" y="82"/>
                    <a:pt x="147" y="80"/>
                    <a:pt x="153" y="80"/>
                  </a:cubicBezTo>
                  <a:cubicBezTo>
                    <a:pt x="191" y="81"/>
                    <a:pt x="229" y="81"/>
                    <a:pt x="268" y="80"/>
                  </a:cubicBezTo>
                  <a:cubicBezTo>
                    <a:pt x="276" y="80"/>
                    <a:pt x="280" y="82"/>
                    <a:pt x="283" y="91"/>
                  </a:cubicBezTo>
                  <a:cubicBezTo>
                    <a:pt x="293" y="129"/>
                    <a:pt x="332" y="151"/>
                    <a:pt x="369" y="141"/>
                  </a:cubicBezTo>
                  <a:cubicBezTo>
                    <a:pt x="407" y="131"/>
                    <a:pt x="430" y="93"/>
                    <a:pt x="420" y="55"/>
                  </a:cubicBezTo>
                  <a:cubicBezTo>
                    <a:pt x="413" y="23"/>
                    <a:pt x="384" y="1"/>
                    <a:pt x="353" y="0"/>
                  </a:cubicBezTo>
                  <a:cubicBezTo>
                    <a:pt x="319" y="0"/>
                    <a:pt x="291" y="21"/>
                    <a:pt x="282" y="53"/>
                  </a:cubicBezTo>
                  <a:cubicBezTo>
                    <a:pt x="280" y="62"/>
                    <a:pt x="277" y="64"/>
                    <a:pt x="269" y="63"/>
                  </a:cubicBezTo>
                  <a:cubicBezTo>
                    <a:pt x="231" y="63"/>
                    <a:pt x="194" y="63"/>
                    <a:pt x="156" y="63"/>
                  </a:cubicBezTo>
                  <a:cubicBezTo>
                    <a:pt x="148" y="63"/>
                    <a:pt x="144" y="62"/>
                    <a:pt x="142" y="53"/>
                  </a:cubicBezTo>
                  <a:cubicBezTo>
                    <a:pt x="134" y="21"/>
                    <a:pt x="105" y="0"/>
                    <a:pt x="70" y="0"/>
                  </a:cubicBezTo>
                  <a:cubicBezTo>
                    <a:pt x="69" y="1"/>
                    <a:pt x="64" y="1"/>
                    <a:pt x="60" y="2"/>
                  </a:cubicBezTo>
                  <a:cubicBezTo>
                    <a:pt x="23" y="10"/>
                    <a:pt x="0" y="40"/>
                    <a:pt x="2" y="77"/>
                  </a:cubicBezTo>
                  <a:cubicBezTo>
                    <a:pt x="4" y="111"/>
                    <a:pt x="32" y="139"/>
                    <a:pt x="66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AD355A26-52DF-49C8-AF15-7F5A9438D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1" y="2249488"/>
              <a:ext cx="1230313" cy="441325"/>
            </a:xfrm>
            <a:custGeom>
              <a:avLst/>
              <a:gdLst>
                <a:gd name="T0" fmla="*/ 368 w 427"/>
                <a:gd name="T1" fmla="*/ 146 h 153"/>
                <a:gd name="T2" fmla="*/ 425 w 427"/>
                <a:gd name="T3" fmla="*/ 72 h 153"/>
                <a:gd name="T4" fmla="*/ 360 w 427"/>
                <a:gd name="T5" fmla="*/ 4 h 153"/>
                <a:gd name="T6" fmla="*/ 285 w 427"/>
                <a:gd name="T7" fmla="*/ 58 h 153"/>
                <a:gd name="T8" fmla="*/ 273 w 427"/>
                <a:gd name="T9" fmla="*/ 67 h 153"/>
                <a:gd name="T10" fmla="*/ 158 w 427"/>
                <a:gd name="T11" fmla="*/ 67 h 153"/>
                <a:gd name="T12" fmla="*/ 145 w 427"/>
                <a:gd name="T13" fmla="*/ 57 h 153"/>
                <a:gd name="T14" fmla="*/ 90 w 427"/>
                <a:gd name="T15" fmla="*/ 6 h 153"/>
                <a:gd name="T16" fmla="*/ 17 w 427"/>
                <a:gd name="T17" fmla="*/ 36 h 153"/>
                <a:gd name="T18" fmla="*/ 15 w 427"/>
                <a:gd name="T19" fmla="*/ 112 h 153"/>
                <a:gd name="T20" fmla="*/ 39 w 427"/>
                <a:gd name="T21" fmla="*/ 137 h 153"/>
                <a:gd name="T22" fmla="*/ 54 w 427"/>
                <a:gd name="T23" fmla="*/ 143 h 153"/>
                <a:gd name="T24" fmla="*/ 89 w 427"/>
                <a:gd name="T25" fmla="*/ 145 h 153"/>
                <a:gd name="T26" fmla="*/ 144 w 427"/>
                <a:gd name="T27" fmla="*/ 96 h 153"/>
                <a:gd name="T28" fmla="*/ 160 w 427"/>
                <a:gd name="T29" fmla="*/ 84 h 153"/>
                <a:gd name="T30" fmla="*/ 272 w 427"/>
                <a:gd name="T31" fmla="*/ 84 h 153"/>
                <a:gd name="T32" fmla="*/ 285 w 427"/>
                <a:gd name="T33" fmla="*/ 94 h 153"/>
                <a:gd name="T34" fmla="*/ 368 w 427"/>
                <a:gd name="T35" fmla="*/ 146 h 153"/>
                <a:gd name="T36" fmla="*/ 70 w 427"/>
                <a:gd name="T37" fmla="*/ 130 h 153"/>
                <a:gd name="T38" fmla="*/ 71 w 427"/>
                <a:gd name="T39" fmla="*/ 131 h 153"/>
                <a:gd name="T40" fmla="*/ 70 w 427"/>
                <a:gd name="T41" fmla="*/ 131 h 153"/>
                <a:gd name="T42" fmla="*/ 70 w 427"/>
                <a:gd name="T4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7" h="153">
                  <a:moveTo>
                    <a:pt x="368" y="146"/>
                  </a:moveTo>
                  <a:cubicBezTo>
                    <a:pt x="403" y="138"/>
                    <a:pt x="427" y="108"/>
                    <a:pt x="425" y="72"/>
                  </a:cubicBezTo>
                  <a:cubicBezTo>
                    <a:pt x="423" y="36"/>
                    <a:pt x="396" y="8"/>
                    <a:pt x="360" y="4"/>
                  </a:cubicBezTo>
                  <a:cubicBezTo>
                    <a:pt x="326" y="1"/>
                    <a:pt x="293" y="24"/>
                    <a:pt x="285" y="58"/>
                  </a:cubicBezTo>
                  <a:cubicBezTo>
                    <a:pt x="283" y="66"/>
                    <a:pt x="280" y="67"/>
                    <a:pt x="273" y="67"/>
                  </a:cubicBezTo>
                  <a:cubicBezTo>
                    <a:pt x="235" y="67"/>
                    <a:pt x="196" y="67"/>
                    <a:pt x="158" y="67"/>
                  </a:cubicBezTo>
                  <a:cubicBezTo>
                    <a:pt x="150" y="67"/>
                    <a:pt x="147" y="65"/>
                    <a:pt x="145" y="57"/>
                  </a:cubicBezTo>
                  <a:cubicBezTo>
                    <a:pt x="137" y="29"/>
                    <a:pt x="118" y="11"/>
                    <a:pt x="90" y="6"/>
                  </a:cubicBezTo>
                  <a:cubicBezTo>
                    <a:pt x="60" y="0"/>
                    <a:pt x="34" y="10"/>
                    <a:pt x="17" y="36"/>
                  </a:cubicBezTo>
                  <a:cubicBezTo>
                    <a:pt x="1" y="60"/>
                    <a:pt x="0" y="86"/>
                    <a:pt x="15" y="112"/>
                  </a:cubicBezTo>
                  <a:cubicBezTo>
                    <a:pt x="21" y="122"/>
                    <a:pt x="28" y="132"/>
                    <a:pt x="39" y="137"/>
                  </a:cubicBezTo>
                  <a:cubicBezTo>
                    <a:pt x="44" y="139"/>
                    <a:pt x="49" y="141"/>
                    <a:pt x="54" y="143"/>
                  </a:cubicBezTo>
                  <a:cubicBezTo>
                    <a:pt x="65" y="147"/>
                    <a:pt x="77" y="149"/>
                    <a:pt x="89" y="145"/>
                  </a:cubicBezTo>
                  <a:cubicBezTo>
                    <a:pt x="107" y="146"/>
                    <a:pt x="138" y="125"/>
                    <a:pt x="144" y="96"/>
                  </a:cubicBezTo>
                  <a:cubicBezTo>
                    <a:pt x="146" y="87"/>
                    <a:pt x="150" y="84"/>
                    <a:pt x="160" y="84"/>
                  </a:cubicBezTo>
                  <a:cubicBezTo>
                    <a:pt x="197" y="85"/>
                    <a:pt x="235" y="85"/>
                    <a:pt x="272" y="84"/>
                  </a:cubicBezTo>
                  <a:cubicBezTo>
                    <a:pt x="280" y="84"/>
                    <a:pt x="283" y="86"/>
                    <a:pt x="285" y="94"/>
                  </a:cubicBezTo>
                  <a:cubicBezTo>
                    <a:pt x="295" y="131"/>
                    <a:pt x="331" y="153"/>
                    <a:pt x="368" y="146"/>
                  </a:cubicBezTo>
                  <a:close/>
                  <a:moveTo>
                    <a:pt x="70" y="130"/>
                  </a:moveTo>
                  <a:cubicBezTo>
                    <a:pt x="71" y="130"/>
                    <a:pt x="71" y="130"/>
                    <a:pt x="71" y="131"/>
                  </a:cubicBezTo>
                  <a:cubicBezTo>
                    <a:pt x="71" y="131"/>
                    <a:pt x="71" y="131"/>
                    <a:pt x="70" y="131"/>
                  </a:cubicBezTo>
                  <a:cubicBezTo>
                    <a:pt x="70" y="131"/>
                    <a:pt x="70" y="131"/>
                    <a:pt x="7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8BAFEA1D-038F-4351-AFC2-AB08C316537E}"/>
                </a:ext>
              </a:extLst>
            </p:cNvPr>
            <p:cNvSpPr/>
            <p:nvPr/>
          </p:nvSpPr>
          <p:spPr bwMode="auto">
            <a:xfrm>
              <a:off x="2428876" y="5030788"/>
              <a:ext cx="1244600" cy="457200"/>
            </a:xfrm>
            <a:custGeom>
              <a:avLst/>
              <a:gdLst>
                <a:gd name="T0" fmla="*/ 104 w 432"/>
                <a:gd name="T1" fmla="*/ 19 h 159"/>
                <a:gd name="T2" fmla="*/ 57 w 432"/>
                <a:gd name="T3" fmla="*/ 17 h 159"/>
                <a:gd name="T4" fmla="*/ 49 w 432"/>
                <a:gd name="T5" fmla="*/ 20 h 159"/>
                <a:gd name="T6" fmla="*/ 24 w 432"/>
                <a:gd name="T7" fmla="*/ 38 h 159"/>
                <a:gd name="T8" fmla="*/ 24 w 432"/>
                <a:gd name="T9" fmla="*/ 38 h 159"/>
                <a:gd name="T10" fmla="*/ 13 w 432"/>
                <a:gd name="T11" fmla="*/ 117 h 159"/>
                <a:gd name="T12" fmla="*/ 85 w 432"/>
                <a:gd name="T13" fmla="*/ 156 h 159"/>
                <a:gd name="T14" fmla="*/ 146 w 432"/>
                <a:gd name="T15" fmla="*/ 104 h 159"/>
                <a:gd name="T16" fmla="*/ 160 w 432"/>
                <a:gd name="T17" fmla="*/ 93 h 159"/>
                <a:gd name="T18" fmla="*/ 271 w 432"/>
                <a:gd name="T19" fmla="*/ 93 h 159"/>
                <a:gd name="T20" fmla="*/ 287 w 432"/>
                <a:gd name="T21" fmla="*/ 105 h 159"/>
                <a:gd name="T22" fmla="*/ 358 w 432"/>
                <a:gd name="T23" fmla="*/ 156 h 159"/>
                <a:gd name="T24" fmla="*/ 425 w 432"/>
                <a:gd name="T25" fmla="*/ 102 h 159"/>
                <a:gd name="T26" fmla="*/ 389 w 432"/>
                <a:gd name="T27" fmla="*/ 22 h 159"/>
                <a:gd name="T28" fmla="*/ 286 w 432"/>
                <a:gd name="T29" fmla="*/ 67 h 159"/>
                <a:gd name="T30" fmla="*/ 277 w 432"/>
                <a:gd name="T31" fmla="*/ 77 h 159"/>
                <a:gd name="T32" fmla="*/ 155 w 432"/>
                <a:gd name="T33" fmla="*/ 77 h 159"/>
                <a:gd name="T34" fmla="*/ 147 w 432"/>
                <a:gd name="T35" fmla="*/ 70 h 159"/>
                <a:gd name="T36" fmla="*/ 104 w 432"/>
                <a:gd name="T37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2" h="159">
                  <a:moveTo>
                    <a:pt x="104" y="19"/>
                  </a:moveTo>
                  <a:cubicBezTo>
                    <a:pt x="89" y="13"/>
                    <a:pt x="73" y="11"/>
                    <a:pt x="57" y="17"/>
                  </a:cubicBezTo>
                  <a:cubicBezTo>
                    <a:pt x="54" y="16"/>
                    <a:pt x="52" y="20"/>
                    <a:pt x="49" y="20"/>
                  </a:cubicBezTo>
                  <a:cubicBezTo>
                    <a:pt x="39" y="24"/>
                    <a:pt x="31" y="2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4" y="60"/>
                    <a:pt x="0" y="91"/>
                    <a:pt x="13" y="117"/>
                  </a:cubicBezTo>
                  <a:cubicBezTo>
                    <a:pt x="27" y="144"/>
                    <a:pt x="55" y="159"/>
                    <a:pt x="85" y="156"/>
                  </a:cubicBezTo>
                  <a:cubicBezTo>
                    <a:pt x="113" y="154"/>
                    <a:pt x="139" y="133"/>
                    <a:pt x="146" y="104"/>
                  </a:cubicBezTo>
                  <a:cubicBezTo>
                    <a:pt x="148" y="95"/>
                    <a:pt x="152" y="93"/>
                    <a:pt x="160" y="93"/>
                  </a:cubicBezTo>
                  <a:cubicBezTo>
                    <a:pt x="197" y="94"/>
                    <a:pt x="234" y="94"/>
                    <a:pt x="271" y="93"/>
                  </a:cubicBezTo>
                  <a:cubicBezTo>
                    <a:pt x="281" y="93"/>
                    <a:pt x="284" y="96"/>
                    <a:pt x="287" y="105"/>
                  </a:cubicBezTo>
                  <a:cubicBezTo>
                    <a:pt x="295" y="137"/>
                    <a:pt x="325" y="158"/>
                    <a:pt x="358" y="156"/>
                  </a:cubicBezTo>
                  <a:cubicBezTo>
                    <a:pt x="390" y="155"/>
                    <a:pt x="417" y="133"/>
                    <a:pt x="425" y="102"/>
                  </a:cubicBezTo>
                  <a:cubicBezTo>
                    <a:pt x="432" y="70"/>
                    <a:pt x="417" y="38"/>
                    <a:pt x="389" y="22"/>
                  </a:cubicBezTo>
                  <a:cubicBezTo>
                    <a:pt x="348" y="0"/>
                    <a:pt x="298" y="22"/>
                    <a:pt x="286" y="67"/>
                  </a:cubicBezTo>
                  <a:cubicBezTo>
                    <a:pt x="285" y="72"/>
                    <a:pt x="285" y="77"/>
                    <a:pt x="277" y="77"/>
                  </a:cubicBezTo>
                  <a:cubicBezTo>
                    <a:pt x="237" y="76"/>
                    <a:pt x="196" y="76"/>
                    <a:pt x="155" y="77"/>
                  </a:cubicBezTo>
                  <a:cubicBezTo>
                    <a:pt x="150" y="77"/>
                    <a:pt x="148" y="75"/>
                    <a:pt x="147" y="70"/>
                  </a:cubicBezTo>
                  <a:cubicBezTo>
                    <a:pt x="141" y="46"/>
                    <a:pt x="127" y="29"/>
                    <a:pt x="104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B143D412-6E99-4022-B693-A611DE79B8AE}"/>
                </a:ext>
              </a:extLst>
            </p:cNvPr>
            <p:cNvSpPr/>
            <p:nvPr/>
          </p:nvSpPr>
          <p:spPr bwMode="auto">
            <a:xfrm>
              <a:off x="2598738" y="3911600"/>
              <a:ext cx="1317625" cy="427038"/>
            </a:xfrm>
            <a:custGeom>
              <a:avLst/>
              <a:gdLst>
                <a:gd name="T0" fmla="*/ 394 w 457"/>
                <a:gd name="T1" fmla="*/ 143 h 148"/>
                <a:gd name="T2" fmla="*/ 455 w 457"/>
                <a:gd name="T3" fmla="*/ 76 h 148"/>
                <a:gd name="T4" fmla="*/ 402 w 457"/>
                <a:gd name="T5" fmla="*/ 4 h 148"/>
                <a:gd name="T6" fmla="*/ 401 w 457"/>
                <a:gd name="T7" fmla="*/ 3 h 148"/>
                <a:gd name="T8" fmla="*/ 377 w 457"/>
                <a:gd name="T9" fmla="*/ 2 h 148"/>
                <a:gd name="T10" fmla="*/ 377 w 457"/>
                <a:gd name="T11" fmla="*/ 2 h 148"/>
                <a:gd name="T12" fmla="*/ 321 w 457"/>
                <a:gd name="T13" fmla="*/ 40 h 148"/>
                <a:gd name="T14" fmla="*/ 315 w 457"/>
                <a:gd name="T15" fmla="*/ 55 h 148"/>
                <a:gd name="T16" fmla="*/ 315 w 457"/>
                <a:gd name="T17" fmla="*/ 55 h 148"/>
                <a:gd name="T18" fmla="*/ 315 w 457"/>
                <a:gd name="T19" fmla="*/ 55 h 148"/>
                <a:gd name="T20" fmla="*/ 303 w 457"/>
                <a:gd name="T21" fmla="*/ 64 h 148"/>
                <a:gd name="T22" fmla="*/ 185 w 457"/>
                <a:gd name="T23" fmla="*/ 64 h 148"/>
                <a:gd name="T24" fmla="*/ 12 w 457"/>
                <a:gd name="T25" fmla="*/ 64 h 148"/>
                <a:gd name="T26" fmla="*/ 3 w 457"/>
                <a:gd name="T27" fmla="*/ 67 h 148"/>
                <a:gd name="T28" fmla="*/ 13 w 457"/>
                <a:gd name="T29" fmla="*/ 81 h 148"/>
                <a:gd name="T30" fmla="*/ 297 w 457"/>
                <a:gd name="T31" fmla="*/ 81 h 148"/>
                <a:gd name="T32" fmla="*/ 317 w 457"/>
                <a:gd name="T33" fmla="*/ 95 h 148"/>
                <a:gd name="T34" fmla="*/ 394 w 457"/>
                <a:gd name="T35" fmla="*/ 1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7" h="148">
                  <a:moveTo>
                    <a:pt x="394" y="143"/>
                  </a:moveTo>
                  <a:cubicBezTo>
                    <a:pt x="428" y="139"/>
                    <a:pt x="454" y="110"/>
                    <a:pt x="455" y="76"/>
                  </a:cubicBezTo>
                  <a:cubicBezTo>
                    <a:pt x="457" y="42"/>
                    <a:pt x="434" y="11"/>
                    <a:pt x="402" y="4"/>
                  </a:cubicBezTo>
                  <a:cubicBezTo>
                    <a:pt x="401" y="4"/>
                    <a:pt x="401" y="4"/>
                    <a:pt x="401" y="3"/>
                  </a:cubicBezTo>
                  <a:cubicBezTo>
                    <a:pt x="393" y="0"/>
                    <a:pt x="385" y="1"/>
                    <a:pt x="377" y="2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52" y="6"/>
                    <a:pt x="332" y="17"/>
                    <a:pt x="321" y="40"/>
                  </a:cubicBezTo>
                  <a:cubicBezTo>
                    <a:pt x="317" y="44"/>
                    <a:pt x="315" y="49"/>
                    <a:pt x="315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4" y="63"/>
                    <a:pt x="310" y="64"/>
                    <a:pt x="303" y="64"/>
                  </a:cubicBezTo>
                  <a:cubicBezTo>
                    <a:pt x="263" y="64"/>
                    <a:pt x="224" y="64"/>
                    <a:pt x="185" y="64"/>
                  </a:cubicBezTo>
                  <a:cubicBezTo>
                    <a:pt x="127" y="64"/>
                    <a:pt x="70" y="64"/>
                    <a:pt x="12" y="64"/>
                  </a:cubicBezTo>
                  <a:cubicBezTo>
                    <a:pt x="9" y="64"/>
                    <a:pt x="4" y="62"/>
                    <a:pt x="3" y="67"/>
                  </a:cubicBezTo>
                  <a:cubicBezTo>
                    <a:pt x="0" y="77"/>
                    <a:pt x="3" y="81"/>
                    <a:pt x="13" y="81"/>
                  </a:cubicBezTo>
                  <a:cubicBezTo>
                    <a:pt x="108" y="81"/>
                    <a:pt x="202" y="82"/>
                    <a:pt x="297" y="81"/>
                  </a:cubicBezTo>
                  <a:cubicBezTo>
                    <a:pt x="308" y="81"/>
                    <a:pt x="313" y="83"/>
                    <a:pt x="317" y="95"/>
                  </a:cubicBezTo>
                  <a:cubicBezTo>
                    <a:pt x="326" y="128"/>
                    <a:pt x="360" y="148"/>
                    <a:pt x="394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D6D25136-7F31-498E-A1AC-31657BB2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2026" y="1306513"/>
              <a:ext cx="1625600" cy="452438"/>
            </a:xfrm>
            <a:custGeom>
              <a:avLst/>
              <a:gdLst>
                <a:gd name="T0" fmla="*/ 82 w 564"/>
                <a:gd name="T1" fmla="*/ 150 h 157"/>
                <a:gd name="T2" fmla="*/ 150 w 564"/>
                <a:gd name="T3" fmla="*/ 89 h 157"/>
                <a:gd name="T4" fmla="*/ 218 w 564"/>
                <a:gd name="T5" fmla="*/ 88 h 157"/>
                <a:gd name="T6" fmla="*/ 264 w 564"/>
                <a:gd name="T7" fmla="*/ 87 h 157"/>
                <a:gd name="T8" fmla="*/ 266 w 564"/>
                <a:gd name="T9" fmla="*/ 87 h 157"/>
                <a:gd name="T10" fmla="*/ 333 w 564"/>
                <a:gd name="T11" fmla="*/ 87 h 157"/>
                <a:gd name="T12" fmla="*/ 333 w 564"/>
                <a:gd name="T13" fmla="*/ 88 h 157"/>
                <a:gd name="T14" fmla="*/ 334 w 564"/>
                <a:gd name="T15" fmla="*/ 87 h 157"/>
                <a:gd name="T16" fmla="*/ 334 w 564"/>
                <a:gd name="T17" fmla="*/ 87 h 157"/>
                <a:gd name="T18" fmla="*/ 334 w 564"/>
                <a:gd name="T19" fmla="*/ 87 h 157"/>
                <a:gd name="T20" fmla="*/ 334 w 564"/>
                <a:gd name="T21" fmla="*/ 87 h 157"/>
                <a:gd name="T22" fmla="*/ 403 w 564"/>
                <a:gd name="T23" fmla="*/ 87 h 157"/>
                <a:gd name="T24" fmla="*/ 421 w 564"/>
                <a:gd name="T25" fmla="*/ 97 h 157"/>
                <a:gd name="T26" fmla="*/ 422 w 564"/>
                <a:gd name="T27" fmla="*/ 100 h 157"/>
                <a:gd name="T28" fmla="*/ 426 w 564"/>
                <a:gd name="T29" fmla="*/ 111 h 157"/>
                <a:gd name="T30" fmla="*/ 440 w 564"/>
                <a:gd name="T31" fmla="*/ 130 h 157"/>
                <a:gd name="T32" fmla="*/ 521 w 564"/>
                <a:gd name="T33" fmla="*/ 143 h 157"/>
                <a:gd name="T34" fmla="*/ 561 w 564"/>
                <a:gd name="T35" fmla="*/ 70 h 157"/>
                <a:gd name="T36" fmla="*/ 502 w 564"/>
                <a:gd name="T37" fmla="*/ 9 h 157"/>
                <a:gd name="T38" fmla="*/ 469 w 564"/>
                <a:gd name="T39" fmla="*/ 11 h 157"/>
                <a:gd name="T40" fmla="*/ 444 w 564"/>
                <a:gd name="T41" fmla="*/ 24 h 157"/>
                <a:gd name="T42" fmla="*/ 426 w 564"/>
                <a:gd name="T43" fmla="*/ 46 h 157"/>
                <a:gd name="T44" fmla="*/ 424 w 564"/>
                <a:gd name="T45" fmla="*/ 54 h 157"/>
                <a:gd name="T46" fmla="*/ 420 w 564"/>
                <a:gd name="T47" fmla="*/ 64 h 157"/>
                <a:gd name="T48" fmla="*/ 414 w 564"/>
                <a:gd name="T49" fmla="*/ 71 h 157"/>
                <a:gd name="T50" fmla="*/ 414 w 564"/>
                <a:gd name="T51" fmla="*/ 71 h 157"/>
                <a:gd name="T52" fmla="*/ 414 w 564"/>
                <a:gd name="T53" fmla="*/ 71 h 157"/>
                <a:gd name="T54" fmla="*/ 401 w 564"/>
                <a:gd name="T55" fmla="*/ 71 h 157"/>
                <a:gd name="T56" fmla="*/ 344 w 564"/>
                <a:gd name="T57" fmla="*/ 71 h 157"/>
                <a:gd name="T58" fmla="*/ 324 w 564"/>
                <a:gd name="T59" fmla="*/ 71 h 157"/>
                <a:gd name="T60" fmla="*/ 303 w 564"/>
                <a:gd name="T61" fmla="*/ 71 h 157"/>
                <a:gd name="T62" fmla="*/ 303 w 564"/>
                <a:gd name="T63" fmla="*/ 71 h 157"/>
                <a:gd name="T64" fmla="*/ 287 w 564"/>
                <a:gd name="T65" fmla="*/ 71 h 157"/>
                <a:gd name="T66" fmla="*/ 231 w 564"/>
                <a:gd name="T67" fmla="*/ 71 h 157"/>
                <a:gd name="T68" fmla="*/ 231 w 564"/>
                <a:gd name="T69" fmla="*/ 71 h 157"/>
                <a:gd name="T70" fmla="*/ 231 w 564"/>
                <a:gd name="T71" fmla="*/ 71 h 157"/>
                <a:gd name="T72" fmla="*/ 225 w 564"/>
                <a:gd name="T73" fmla="*/ 71 h 157"/>
                <a:gd name="T74" fmla="*/ 209 w 564"/>
                <a:gd name="T75" fmla="*/ 71 h 157"/>
                <a:gd name="T76" fmla="*/ 209 w 564"/>
                <a:gd name="T77" fmla="*/ 71 h 157"/>
                <a:gd name="T78" fmla="*/ 166 w 564"/>
                <a:gd name="T79" fmla="*/ 71 h 157"/>
                <a:gd name="T80" fmla="*/ 146 w 564"/>
                <a:gd name="T81" fmla="*/ 56 h 157"/>
                <a:gd name="T82" fmla="*/ 59 w 564"/>
                <a:gd name="T83" fmla="*/ 11 h 157"/>
                <a:gd name="T84" fmla="*/ 10 w 564"/>
                <a:gd name="T85" fmla="*/ 96 h 157"/>
                <a:gd name="T86" fmla="*/ 82 w 564"/>
                <a:gd name="T87" fmla="*/ 150 h 157"/>
                <a:gd name="T88" fmla="*/ 491 w 564"/>
                <a:gd name="T89" fmla="*/ 62 h 157"/>
                <a:gd name="T90" fmla="*/ 491 w 564"/>
                <a:gd name="T91" fmla="*/ 61 h 157"/>
                <a:gd name="T92" fmla="*/ 492 w 564"/>
                <a:gd name="T93" fmla="*/ 62 h 157"/>
                <a:gd name="T94" fmla="*/ 491 w 564"/>
                <a:gd name="T95" fmla="*/ 62 h 157"/>
                <a:gd name="T96" fmla="*/ 489 w 564"/>
                <a:gd name="T97" fmla="*/ 44 h 157"/>
                <a:gd name="T98" fmla="*/ 489 w 564"/>
                <a:gd name="T99" fmla="*/ 43 h 157"/>
                <a:gd name="T100" fmla="*/ 490 w 564"/>
                <a:gd name="T101" fmla="*/ 44 h 157"/>
                <a:gd name="T102" fmla="*/ 489 w 564"/>
                <a:gd name="T103" fmla="*/ 44 h 157"/>
                <a:gd name="T104" fmla="*/ 256 w 564"/>
                <a:gd name="T105" fmla="*/ 87 h 157"/>
                <a:gd name="T106" fmla="*/ 256 w 564"/>
                <a:gd name="T107" fmla="*/ 87 h 157"/>
                <a:gd name="T108" fmla="*/ 256 w 564"/>
                <a:gd name="T109" fmla="*/ 87 h 157"/>
                <a:gd name="T110" fmla="*/ 256 w 564"/>
                <a:gd name="T111" fmla="*/ 8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4" h="157">
                  <a:moveTo>
                    <a:pt x="82" y="150"/>
                  </a:moveTo>
                  <a:cubicBezTo>
                    <a:pt x="116" y="149"/>
                    <a:pt x="143" y="125"/>
                    <a:pt x="150" y="89"/>
                  </a:cubicBezTo>
                  <a:cubicBezTo>
                    <a:pt x="172" y="87"/>
                    <a:pt x="195" y="89"/>
                    <a:pt x="218" y="88"/>
                  </a:cubicBezTo>
                  <a:cubicBezTo>
                    <a:pt x="233" y="88"/>
                    <a:pt x="249" y="90"/>
                    <a:pt x="264" y="87"/>
                  </a:cubicBezTo>
                  <a:cubicBezTo>
                    <a:pt x="265" y="87"/>
                    <a:pt x="266" y="87"/>
                    <a:pt x="266" y="87"/>
                  </a:cubicBezTo>
                  <a:cubicBezTo>
                    <a:pt x="288" y="89"/>
                    <a:pt x="311" y="89"/>
                    <a:pt x="333" y="87"/>
                  </a:cubicBezTo>
                  <a:cubicBezTo>
                    <a:pt x="333" y="88"/>
                    <a:pt x="333" y="88"/>
                    <a:pt x="333" y="88"/>
                  </a:cubicBezTo>
                  <a:cubicBezTo>
                    <a:pt x="333" y="88"/>
                    <a:pt x="334" y="88"/>
                    <a:pt x="334" y="87"/>
                  </a:cubicBezTo>
                  <a:cubicBezTo>
                    <a:pt x="334" y="87"/>
                    <a:pt x="334" y="87"/>
                    <a:pt x="334" y="87"/>
                  </a:cubicBezTo>
                  <a:cubicBezTo>
                    <a:pt x="334" y="87"/>
                    <a:pt x="334" y="87"/>
                    <a:pt x="334" y="87"/>
                  </a:cubicBezTo>
                  <a:cubicBezTo>
                    <a:pt x="334" y="87"/>
                    <a:pt x="334" y="87"/>
                    <a:pt x="334" y="87"/>
                  </a:cubicBezTo>
                  <a:cubicBezTo>
                    <a:pt x="357" y="88"/>
                    <a:pt x="380" y="88"/>
                    <a:pt x="403" y="87"/>
                  </a:cubicBezTo>
                  <a:cubicBezTo>
                    <a:pt x="412" y="87"/>
                    <a:pt x="419" y="88"/>
                    <a:pt x="421" y="97"/>
                  </a:cubicBezTo>
                  <a:cubicBezTo>
                    <a:pt x="421" y="98"/>
                    <a:pt x="422" y="99"/>
                    <a:pt x="422" y="100"/>
                  </a:cubicBezTo>
                  <a:cubicBezTo>
                    <a:pt x="422" y="104"/>
                    <a:pt x="424" y="108"/>
                    <a:pt x="426" y="111"/>
                  </a:cubicBezTo>
                  <a:cubicBezTo>
                    <a:pt x="429" y="119"/>
                    <a:pt x="434" y="125"/>
                    <a:pt x="440" y="130"/>
                  </a:cubicBezTo>
                  <a:cubicBezTo>
                    <a:pt x="462" y="152"/>
                    <a:pt x="494" y="157"/>
                    <a:pt x="521" y="143"/>
                  </a:cubicBezTo>
                  <a:cubicBezTo>
                    <a:pt x="548" y="130"/>
                    <a:pt x="564" y="100"/>
                    <a:pt x="561" y="70"/>
                  </a:cubicBezTo>
                  <a:cubicBezTo>
                    <a:pt x="556" y="39"/>
                    <a:pt x="533" y="15"/>
                    <a:pt x="502" y="9"/>
                  </a:cubicBezTo>
                  <a:cubicBezTo>
                    <a:pt x="491" y="5"/>
                    <a:pt x="480" y="8"/>
                    <a:pt x="469" y="11"/>
                  </a:cubicBezTo>
                  <a:cubicBezTo>
                    <a:pt x="460" y="13"/>
                    <a:pt x="452" y="18"/>
                    <a:pt x="444" y="24"/>
                  </a:cubicBezTo>
                  <a:cubicBezTo>
                    <a:pt x="437" y="30"/>
                    <a:pt x="431" y="37"/>
                    <a:pt x="426" y="46"/>
                  </a:cubicBezTo>
                  <a:cubicBezTo>
                    <a:pt x="424" y="48"/>
                    <a:pt x="423" y="51"/>
                    <a:pt x="424" y="54"/>
                  </a:cubicBezTo>
                  <a:cubicBezTo>
                    <a:pt x="421" y="57"/>
                    <a:pt x="420" y="60"/>
                    <a:pt x="420" y="64"/>
                  </a:cubicBezTo>
                  <a:cubicBezTo>
                    <a:pt x="419" y="68"/>
                    <a:pt x="418" y="71"/>
                    <a:pt x="414" y="71"/>
                  </a:cubicBezTo>
                  <a:cubicBezTo>
                    <a:pt x="414" y="71"/>
                    <a:pt x="414" y="71"/>
                    <a:pt x="414" y="71"/>
                  </a:cubicBezTo>
                  <a:cubicBezTo>
                    <a:pt x="414" y="71"/>
                    <a:pt x="414" y="71"/>
                    <a:pt x="414" y="71"/>
                  </a:cubicBezTo>
                  <a:cubicBezTo>
                    <a:pt x="409" y="71"/>
                    <a:pt x="405" y="71"/>
                    <a:pt x="401" y="71"/>
                  </a:cubicBezTo>
                  <a:cubicBezTo>
                    <a:pt x="382" y="71"/>
                    <a:pt x="363" y="71"/>
                    <a:pt x="344" y="71"/>
                  </a:cubicBezTo>
                  <a:cubicBezTo>
                    <a:pt x="337" y="71"/>
                    <a:pt x="330" y="71"/>
                    <a:pt x="324" y="71"/>
                  </a:cubicBezTo>
                  <a:cubicBezTo>
                    <a:pt x="317" y="71"/>
                    <a:pt x="310" y="71"/>
                    <a:pt x="303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298" y="71"/>
                    <a:pt x="292" y="71"/>
                    <a:pt x="287" y="71"/>
                  </a:cubicBezTo>
                  <a:cubicBezTo>
                    <a:pt x="268" y="70"/>
                    <a:pt x="250" y="70"/>
                    <a:pt x="231" y="71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9" y="71"/>
                    <a:pt x="227" y="71"/>
                    <a:pt x="225" y="71"/>
                  </a:cubicBezTo>
                  <a:cubicBezTo>
                    <a:pt x="220" y="71"/>
                    <a:pt x="214" y="71"/>
                    <a:pt x="209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195" y="71"/>
                    <a:pt x="180" y="70"/>
                    <a:pt x="166" y="71"/>
                  </a:cubicBezTo>
                  <a:cubicBezTo>
                    <a:pt x="155" y="71"/>
                    <a:pt x="149" y="68"/>
                    <a:pt x="146" y="56"/>
                  </a:cubicBezTo>
                  <a:cubicBezTo>
                    <a:pt x="136" y="20"/>
                    <a:pt x="96" y="0"/>
                    <a:pt x="59" y="11"/>
                  </a:cubicBezTo>
                  <a:cubicBezTo>
                    <a:pt x="22" y="21"/>
                    <a:pt x="0" y="59"/>
                    <a:pt x="10" y="96"/>
                  </a:cubicBezTo>
                  <a:cubicBezTo>
                    <a:pt x="18" y="130"/>
                    <a:pt x="47" y="151"/>
                    <a:pt x="82" y="150"/>
                  </a:cubicBezTo>
                  <a:close/>
                  <a:moveTo>
                    <a:pt x="491" y="62"/>
                  </a:moveTo>
                  <a:cubicBezTo>
                    <a:pt x="491" y="62"/>
                    <a:pt x="491" y="62"/>
                    <a:pt x="491" y="61"/>
                  </a:cubicBezTo>
                  <a:cubicBezTo>
                    <a:pt x="492" y="62"/>
                    <a:pt x="492" y="62"/>
                    <a:pt x="492" y="62"/>
                  </a:cubicBezTo>
                  <a:cubicBezTo>
                    <a:pt x="492" y="62"/>
                    <a:pt x="491" y="62"/>
                    <a:pt x="491" y="62"/>
                  </a:cubicBezTo>
                  <a:close/>
                  <a:moveTo>
                    <a:pt x="489" y="44"/>
                  </a:moveTo>
                  <a:cubicBezTo>
                    <a:pt x="489" y="44"/>
                    <a:pt x="489" y="44"/>
                    <a:pt x="489" y="43"/>
                  </a:cubicBezTo>
                  <a:cubicBezTo>
                    <a:pt x="489" y="43"/>
                    <a:pt x="490" y="44"/>
                    <a:pt x="490" y="44"/>
                  </a:cubicBezTo>
                  <a:cubicBezTo>
                    <a:pt x="490" y="44"/>
                    <a:pt x="489" y="44"/>
                    <a:pt x="489" y="44"/>
                  </a:cubicBezTo>
                  <a:close/>
                  <a:moveTo>
                    <a:pt x="256" y="87"/>
                  </a:moveTo>
                  <a:cubicBezTo>
                    <a:pt x="256" y="87"/>
                    <a:pt x="256" y="87"/>
                    <a:pt x="256" y="87"/>
                  </a:cubicBezTo>
                  <a:cubicBezTo>
                    <a:pt x="256" y="87"/>
                    <a:pt x="256" y="87"/>
                    <a:pt x="256" y="87"/>
                  </a:cubicBezTo>
                  <a:cubicBezTo>
                    <a:pt x="256" y="87"/>
                    <a:pt x="256" y="87"/>
                    <a:pt x="25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46629F44-64CB-4588-895C-D875E631DB90}"/>
                </a:ext>
              </a:extLst>
            </p:cNvPr>
            <p:cNvSpPr/>
            <p:nvPr/>
          </p:nvSpPr>
          <p:spPr bwMode="auto">
            <a:xfrm>
              <a:off x="2843213" y="4710113"/>
              <a:ext cx="415925" cy="412750"/>
            </a:xfrm>
            <a:custGeom>
              <a:avLst/>
              <a:gdLst>
                <a:gd name="T0" fmla="*/ 71 w 144"/>
                <a:gd name="T1" fmla="*/ 143 h 143"/>
                <a:gd name="T2" fmla="*/ 144 w 144"/>
                <a:gd name="T3" fmla="*/ 72 h 143"/>
                <a:gd name="T4" fmla="*/ 72 w 144"/>
                <a:gd name="T5" fmla="*/ 0 h 143"/>
                <a:gd name="T6" fmla="*/ 1 w 144"/>
                <a:gd name="T7" fmla="*/ 71 h 143"/>
                <a:gd name="T8" fmla="*/ 71 w 144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3">
                  <a:moveTo>
                    <a:pt x="71" y="143"/>
                  </a:moveTo>
                  <a:cubicBezTo>
                    <a:pt x="111" y="143"/>
                    <a:pt x="143" y="112"/>
                    <a:pt x="144" y="72"/>
                  </a:cubicBezTo>
                  <a:cubicBezTo>
                    <a:pt x="144" y="33"/>
                    <a:pt x="112" y="0"/>
                    <a:pt x="72" y="0"/>
                  </a:cubicBezTo>
                  <a:cubicBezTo>
                    <a:pt x="33" y="0"/>
                    <a:pt x="1" y="31"/>
                    <a:pt x="1" y="71"/>
                  </a:cubicBezTo>
                  <a:cubicBezTo>
                    <a:pt x="0" y="110"/>
                    <a:pt x="32" y="143"/>
                    <a:pt x="71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6EC53287-468F-4BDD-A89C-830B59D0A4A3}"/>
                </a:ext>
              </a:extLst>
            </p:cNvPr>
            <p:cNvSpPr/>
            <p:nvPr/>
          </p:nvSpPr>
          <p:spPr bwMode="auto">
            <a:xfrm>
              <a:off x="2846388" y="2620963"/>
              <a:ext cx="412750" cy="412750"/>
            </a:xfrm>
            <a:custGeom>
              <a:avLst/>
              <a:gdLst>
                <a:gd name="T0" fmla="*/ 71 w 143"/>
                <a:gd name="T1" fmla="*/ 0 h 143"/>
                <a:gd name="T2" fmla="*/ 0 w 143"/>
                <a:gd name="T3" fmla="*/ 71 h 143"/>
                <a:gd name="T4" fmla="*/ 72 w 143"/>
                <a:gd name="T5" fmla="*/ 143 h 143"/>
                <a:gd name="T6" fmla="*/ 143 w 143"/>
                <a:gd name="T7" fmla="*/ 72 h 143"/>
                <a:gd name="T8" fmla="*/ 71 w 14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3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1"/>
                    <a:pt x="32" y="143"/>
                    <a:pt x="72" y="143"/>
                  </a:cubicBezTo>
                  <a:cubicBezTo>
                    <a:pt x="110" y="143"/>
                    <a:pt x="143" y="110"/>
                    <a:pt x="143" y="72"/>
                  </a:cubicBezTo>
                  <a:cubicBezTo>
                    <a:pt x="142" y="32"/>
                    <a:pt x="111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1F7CC447-2770-49BF-A44C-3CD6152FBB78}"/>
                </a:ext>
              </a:extLst>
            </p:cNvPr>
            <p:cNvSpPr/>
            <p:nvPr/>
          </p:nvSpPr>
          <p:spPr bwMode="auto">
            <a:xfrm>
              <a:off x="2235201" y="5949950"/>
              <a:ext cx="1619250" cy="468313"/>
            </a:xfrm>
            <a:custGeom>
              <a:avLst/>
              <a:gdLst>
                <a:gd name="T0" fmla="*/ 506 w 562"/>
                <a:gd name="T1" fmla="*/ 20 h 163"/>
                <a:gd name="T2" fmla="*/ 425 w 562"/>
                <a:gd name="T3" fmla="*/ 60 h 163"/>
                <a:gd name="T4" fmla="*/ 390 w 562"/>
                <a:gd name="T5" fmla="*/ 81 h 163"/>
                <a:gd name="T6" fmla="*/ 353 w 562"/>
                <a:gd name="T7" fmla="*/ 81 h 163"/>
                <a:gd name="T8" fmla="*/ 337 w 562"/>
                <a:gd name="T9" fmla="*/ 81 h 163"/>
                <a:gd name="T10" fmla="*/ 337 w 562"/>
                <a:gd name="T11" fmla="*/ 81 h 163"/>
                <a:gd name="T12" fmla="*/ 286 w 562"/>
                <a:gd name="T13" fmla="*/ 81 h 163"/>
                <a:gd name="T14" fmla="*/ 253 w 562"/>
                <a:gd name="T15" fmla="*/ 81 h 163"/>
                <a:gd name="T16" fmla="*/ 232 w 562"/>
                <a:gd name="T17" fmla="*/ 81 h 163"/>
                <a:gd name="T18" fmla="*/ 224 w 562"/>
                <a:gd name="T19" fmla="*/ 81 h 163"/>
                <a:gd name="T20" fmla="*/ 224 w 562"/>
                <a:gd name="T21" fmla="*/ 81 h 163"/>
                <a:gd name="T22" fmla="*/ 208 w 562"/>
                <a:gd name="T23" fmla="*/ 81 h 163"/>
                <a:gd name="T24" fmla="*/ 159 w 562"/>
                <a:gd name="T25" fmla="*/ 81 h 163"/>
                <a:gd name="T26" fmla="*/ 147 w 562"/>
                <a:gd name="T27" fmla="*/ 72 h 163"/>
                <a:gd name="T28" fmla="*/ 29 w 562"/>
                <a:gd name="T29" fmla="*/ 38 h 163"/>
                <a:gd name="T30" fmla="*/ 13 w 562"/>
                <a:gd name="T31" fmla="*/ 119 h 163"/>
                <a:gd name="T32" fmla="*/ 84 w 562"/>
                <a:gd name="T33" fmla="*/ 161 h 163"/>
                <a:gd name="T34" fmla="*/ 147 w 562"/>
                <a:gd name="T35" fmla="*/ 107 h 163"/>
                <a:gd name="T36" fmla="*/ 159 w 562"/>
                <a:gd name="T37" fmla="*/ 98 h 163"/>
                <a:gd name="T38" fmla="*/ 208 w 562"/>
                <a:gd name="T39" fmla="*/ 98 h 163"/>
                <a:gd name="T40" fmla="*/ 224 w 562"/>
                <a:gd name="T41" fmla="*/ 98 h 163"/>
                <a:gd name="T42" fmla="*/ 224 w 562"/>
                <a:gd name="T43" fmla="*/ 98 h 163"/>
                <a:gd name="T44" fmla="*/ 282 w 562"/>
                <a:gd name="T45" fmla="*/ 98 h 163"/>
                <a:gd name="T46" fmla="*/ 302 w 562"/>
                <a:gd name="T47" fmla="*/ 98 h 163"/>
                <a:gd name="T48" fmla="*/ 302 w 562"/>
                <a:gd name="T49" fmla="*/ 98 h 163"/>
                <a:gd name="T50" fmla="*/ 316 w 562"/>
                <a:gd name="T51" fmla="*/ 98 h 163"/>
                <a:gd name="T52" fmla="*/ 343 w 562"/>
                <a:gd name="T53" fmla="*/ 98 h 163"/>
                <a:gd name="T54" fmla="*/ 360 w 562"/>
                <a:gd name="T55" fmla="*/ 98 h 163"/>
                <a:gd name="T56" fmla="*/ 361 w 562"/>
                <a:gd name="T57" fmla="*/ 98 h 163"/>
                <a:gd name="T58" fmla="*/ 362 w 562"/>
                <a:gd name="T59" fmla="*/ 98 h 163"/>
                <a:gd name="T60" fmla="*/ 402 w 562"/>
                <a:gd name="T61" fmla="*/ 98 h 163"/>
                <a:gd name="T62" fmla="*/ 411 w 562"/>
                <a:gd name="T63" fmla="*/ 98 h 163"/>
                <a:gd name="T64" fmla="*/ 419 w 562"/>
                <a:gd name="T65" fmla="*/ 106 h 163"/>
                <a:gd name="T66" fmla="*/ 439 w 562"/>
                <a:gd name="T67" fmla="*/ 141 h 163"/>
                <a:gd name="T68" fmla="*/ 439 w 562"/>
                <a:gd name="T69" fmla="*/ 141 h 163"/>
                <a:gd name="T70" fmla="*/ 499 w 562"/>
                <a:gd name="T71" fmla="*/ 161 h 163"/>
                <a:gd name="T72" fmla="*/ 560 w 562"/>
                <a:gd name="T73" fmla="*/ 95 h 163"/>
                <a:gd name="T74" fmla="*/ 506 w 562"/>
                <a:gd name="T75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163">
                  <a:moveTo>
                    <a:pt x="506" y="20"/>
                  </a:moveTo>
                  <a:cubicBezTo>
                    <a:pt x="473" y="12"/>
                    <a:pt x="435" y="28"/>
                    <a:pt x="425" y="60"/>
                  </a:cubicBezTo>
                  <a:cubicBezTo>
                    <a:pt x="418" y="80"/>
                    <a:pt x="408" y="84"/>
                    <a:pt x="390" y="81"/>
                  </a:cubicBezTo>
                  <a:cubicBezTo>
                    <a:pt x="378" y="81"/>
                    <a:pt x="366" y="81"/>
                    <a:pt x="353" y="81"/>
                  </a:cubicBezTo>
                  <a:cubicBezTo>
                    <a:pt x="348" y="81"/>
                    <a:pt x="342" y="81"/>
                    <a:pt x="337" y="81"/>
                  </a:cubicBezTo>
                  <a:cubicBezTo>
                    <a:pt x="337" y="81"/>
                    <a:pt x="337" y="81"/>
                    <a:pt x="337" y="81"/>
                  </a:cubicBezTo>
                  <a:cubicBezTo>
                    <a:pt x="320" y="81"/>
                    <a:pt x="303" y="81"/>
                    <a:pt x="286" y="81"/>
                  </a:cubicBezTo>
                  <a:cubicBezTo>
                    <a:pt x="275" y="81"/>
                    <a:pt x="264" y="81"/>
                    <a:pt x="253" y="81"/>
                  </a:cubicBezTo>
                  <a:cubicBezTo>
                    <a:pt x="246" y="81"/>
                    <a:pt x="239" y="81"/>
                    <a:pt x="232" y="81"/>
                  </a:cubicBezTo>
                  <a:cubicBezTo>
                    <a:pt x="230" y="81"/>
                    <a:pt x="227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19" y="81"/>
                    <a:pt x="213" y="81"/>
                    <a:pt x="208" y="81"/>
                  </a:cubicBezTo>
                  <a:cubicBezTo>
                    <a:pt x="191" y="81"/>
                    <a:pt x="175" y="81"/>
                    <a:pt x="159" y="81"/>
                  </a:cubicBezTo>
                  <a:cubicBezTo>
                    <a:pt x="151" y="81"/>
                    <a:pt x="149" y="79"/>
                    <a:pt x="147" y="72"/>
                  </a:cubicBezTo>
                  <a:cubicBezTo>
                    <a:pt x="132" y="19"/>
                    <a:pt x="67" y="0"/>
                    <a:pt x="29" y="38"/>
                  </a:cubicBezTo>
                  <a:cubicBezTo>
                    <a:pt x="7" y="59"/>
                    <a:pt x="0" y="92"/>
                    <a:pt x="13" y="119"/>
                  </a:cubicBezTo>
                  <a:cubicBezTo>
                    <a:pt x="25" y="147"/>
                    <a:pt x="53" y="163"/>
                    <a:pt x="84" y="161"/>
                  </a:cubicBezTo>
                  <a:cubicBezTo>
                    <a:pt x="113" y="159"/>
                    <a:pt x="139" y="137"/>
                    <a:pt x="147" y="107"/>
                  </a:cubicBezTo>
                  <a:cubicBezTo>
                    <a:pt x="149" y="100"/>
                    <a:pt x="152" y="98"/>
                    <a:pt x="159" y="98"/>
                  </a:cubicBezTo>
                  <a:cubicBezTo>
                    <a:pt x="176" y="99"/>
                    <a:pt x="192" y="98"/>
                    <a:pt x="208" y="98"/>
                  </a:cubicBezTo>
                  <a:cubicBezTo>
                    <a:pt x="213" y="98"/>
                    <a:pt x="219" y="98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43" y="101"/>
                    <a:pt x="262" y="98"/>
                    <a:pt x="282" y="98"/>
                  </a:cubicBezTo>
                  <a:cubicBezTo>
                    <a:pt x="288" y="99"/>
                    <a:pt x="295" y="99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7" y="99"/>
                    <a:pt x="312" y="99"/>
                    <a:pt x="316" y="98"/>
                  </a:cubicBezTo>
                  <a:cubicBezTo>
                    <a:pt x="325" y="99"/>
                    <a:pt x="334" y="99"/>
                    <a:pt x="343" y="98"/>
                  </a:cubicBezTo>
                  <a:cubicBezTo>
                    <a:pt x="349" y="98"/>
                    <a:pt x="354" y="98"/>
                    <a:pt x="360" y="98"/>
                  </a:cubicBezTo>
                  <a:cubicBezTo>
                    <a:pt x="361" y="98"/>
                    <a:pt x="361" y="98"/>
                    <a:pt x="361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75" y="101"/>
                    <a:pt x="389" y="98"/>
                    <a:pt x="402" y="98"/>
                  </a:cubicBezTo>
                  <a:cubicBezTo>
                    <a:pt x="405" y="99"/>
                    <a:pt x="408" y="99"/>
                    <a:pt x="411" y="98"/>
                  </a:cubicBezTo>
                  <a:cubicBezTo>
                    <a:pt x="416" y="98"/>
                    <a:pt x="418" y="101"/>
                    <a:pt x="419" y="106"/>
                  </a:cubicBezTo>
                  <a:cubicBezTo>
                    <a:pt x="422" y="119"/>
                    <a:pt x="428" y="132"/>
                    <a:pt x="439" y="141"/>
                  </a:cubicBezTo>
                  <a:cubicBezTo>
                    <a:pt x="439" y="141"/>
                    <a:pt x="439" y="141"/>
                    <a:pt x="439" y="141"/>
                  </a:cubicBezTo>
                  <a:cubicBezTo>
                    <a:pt x="456" y="157"/>
                    <a:pt x="476" y="163"/>
                    <a:pt x="499" y="161"/>
                  </a:cubicBezTo>
                  <a:cubicBezTo>
                    <a:pt x="531" y="157"/>
                    <a:pt x="558" y="127"/>
                    <a:pt x="560" y="95"/>
                  </a:cubicBezTo>
                  <a:cubicBezTo>
                    <a:pt x="562" y="60"/>
                    <a:pt x="539" y="29"/>
                    <a:pt x="50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0570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DFA3B5-ED86-40FF-8546-2D2B4757EFB7}"/>
              </a:ext>
            </a:extLst>
          </p:cNvPr>
          <p:cNvSpPr txBox="1"/>
          <p:nvPr/>
        </p:nvSpPr>
        <p:spPr>
          <a:xfrm>
            <a:off x="3328460" y="689529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>
                <a:solidFill>
                  <a:schemeClr val="accent1"/>
                </a:solidFill>
              </a:rPr>
              <a:t>Infographic</a:t>
            </a:r>
            <a:r>
              <a:rPr lang="en-US" altLang="ko-KR" sz="5400"/>
              <a:t> </a:t>
            </a:r>
            <a:br>
              <a:rPr lang="en-US" altLang="ko-KR" sz="5400"/>
            </a:br>
            <a:r>
              <a:rPr lang="en-US" altLang="ko-KR" sz="5400">
                <a:solidFill>
                  <a:schemeClr val="accent2"/>
                </a:solidFill>
              </a:rPr>
              <a:t>Style</a:t>
            </a:r>
            <a:endParaRPr lang="ko-KR" altLang="en-US" sz="5400">
              <a:solidFill>
                <a:schemeClr val="accent2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0A4F9D5-96BB-99DA-BE3C-2C35C0FA8F92}"/>
              </a:ext>
            </a:extLst>
          </p:cNvPr>
          <p:cNvGrpSpPr/>
          <p:nvPr/>
        </p:nvGrpSpPr>
        <p:grpSpPr>
          <a:xfrm>
            <a:off x="6391362" y="3811998"/>
            <a:ext cx="3816332" cy="1372450"/>
            <a:chOff x="6391362" y="3811998"/>
            <a:chExt cx="3816332" cy="13724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2464E2-0308-45AA-B3A1-C48FE904C623}"/>
                </a:ext>
              </a:extLst>
            </p:cNvPr>
            <p:cNvSpPr/>
            <p:nvPr/>
          </p:nvSpPr>
          <p:spPr>
            <a:xfrm>
              <a:off x="6391362" y="4032874"/>
              <a:ext cx="3296402" cy="961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9000">
                  <a:schemeClr val="accent2"/>
                </a:gs>
                <a:gs pos="100000">
                  <a:schemeClr val="accent2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E79603C-AB8A-4C0F-9CF0-983AE71F530B}"/>
                </a:ext>
              </a:extLst>
            </p:cNvPr>
            <p:cNvSpPr/>
            <p:nvPr/>
          </p:nvSpPr>
          <p:spPr>
            <a:xfrm rot="5400000">
              <a:off x="9185515" y="4162268"/>
              <a:ext cx="1372450" cy="67190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60EAD4E-88B5-99A4-E3B3-7C0FEC7A6050}"/>
              </a:ext>
            </a:extLst>
          </p:cNvPr>
          <p:cNvGrpSpPr/>
          <p:nvPr/>
        </p:nvGrpSpPr>
        <p:grpSpPr>
          <a:xfrm>
            <a:off x="2135319" y="2691126"/>
            <a:ext cx="3599511" cy="1372450"/>
            <a:chOff x="2135319" y="2691126"/>
            <a:chExt cx="3599511" cy="13724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0EFFBE-B2A5-4CC9-B4CF-D9FB2ACA2882}"/>
                </a:ext>
              </a:extLst>
            </p:cNvPr>
            <p:cNvSpPr/>
            <p:nvPr/>
          </p:nvSpPr>
          <p:spPr>
            <a:xfrm>
              <a:off x="2807227" y="2896740"/>
              <a:ext cx="2927603" cy="961226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0000">
                  <a:schemeClr val="accent3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194D154E-AD7F-45AA-9E39-F394803CB65A}"/>
                </a:ext>
              </a:extLst>
            </p:cNvPr>
            <p:cNvSpPr/>
            <p:nvPr/>
          </p:nvSpPr>
          <p:spPr>
            <a:xfrm rot="16200000">
              <a:off x="1785049" y="3041396"/>
              <a:ext cx="1372450" cy="67190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A4D5A21-B0EC-4221-9220-51D1B77710A9}"/>
              </a:ext>
            </a:extLst>
          </p:cNvPr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18F12-9E6F-4C08-A431-4B1A27A2BC35}"/>
              </a:ext>
            </a:extLst>
          </p:cNvPr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0CEF1F-69E0-43B1-919D-42F5FD3871BD}"/>
              </a:ext>
            </a:extLst>
          </p:cNvPr>
          <p:cNvGrpSpPr/>
          <p:nvPr/>
        </p:nvGrpSpPr>
        <p:grpSpPr>
          <a:xfrm>
            <a:off x="3522364" y="2913365"/>
            <a:ext cx="179837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9216D0-B7F3-4F6F-BB83-4EB783D057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5A0115-08CB-4DA4-9ADE-EF1E6EFC18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017C59-A996-4F17-9C29-39723471138E}"/>
              </a:ext>
            </a:extLst>
          </p:cNvPr>
          <p:cNvGrpSpPr/>
          <p:nvPr/>
        </p:nvGrpSpPr>
        <p:grpSpPr>
          <a:xfrm>
            <a:off x="6951462" y="4051817"/>
            <a:ext cx="179837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FFFA81-07D4-41BA-902B-7EE8C5C28C5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FF8BE2-7CB4-4AB5-B043-34ADB5B0BA4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4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E9696DE-A1A5-4801-8BBF-5F4A015810BD}"/>
              </a:ext>
            </a:extLst>
          </p:cNvPr>
          <p:cNvGrpSpPr/>
          <p:nvPr/>
        </p:nvGrpSpPr>
        <p:grpSpPr>
          <a:xfrm>
            <a:off x="1789768" y="4486346"/>
            <a:ext cx="3555810" cy="1477328"/>
            <a:chOff x="5375474" y="2822446"/>
            <a:chExt cx="3312368" cy="147732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0B3F7C7-3A3D-4A1D-AE3D-569DBEB95A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5C33F92-21EB-4230-BB75-A3D84D74144F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</a:t>
              </a:r>
              <a:r>
                <a: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62E8FD-9232-4A9D-9A13-3A3EE5D7D0CA}"/>
              </a:ext>
            </a:extLst>
          </p:cNvPr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8D1460-80B6-497C-B4B9-F1CD970BEC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334FBB-6A7D-4890-8ED0-C0D0D9B4472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</a:t>
              </a:r>
              <a:r>
                <a: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6411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8604B045-6D8B-4EB4-BEE4-6C566FF4E527}"/>
              </a:ext>
            </a:extLst>
          </p:cNvPr>
          <p:cNvSpPr/>
          <p:nvPr/>
        </p:nvSpPr>
        <p:spPr>
          <a:xfrm flipV="1">
            <a:off x="1146225" y="196626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8" h="2008899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27349D-DAD3-49F5-A898-B02E568A7036}"/>
              </a:ext>
            </a:extLst>
          </p:cNvPr>
          <p:cNvSpPr/>
          <p:nvPr/>
        </p:nvSpPr>
        <p:spPr>
          <a:xfrm>
            <a:off x="1697904" y="254248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6A043E-D640-4CA5-9163-E3FCB60F376B}"/>
              </a:ext>
            </a:extLst>
          </p:cNvPr>
          <p:cNvSpPr/>
          <p:nvPr/>
        </p:nvSpPr>
        <p:spPr>
          <a:xfrm>
            <a:off x="3663998" y="254248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E41D47-7471-4AD8-876E-1B5D9478CC91}"/>
              </a:ext>
            </a:extLst>
          </p:cNvPr>
          <p:cNvSpPr/>
          <p:nvPr/>
        </p:nvSpPr>
        <p:spPr>
          <a:xfrm>
            <a:off x="5630092" y="254248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DFD35C-355D-400A-8D67-9CBF7A7C5A02}"/>
              </a:ext>
            </a:extLst>
          </p:cNvPr>
          <p:cNvSpPr/>
          <p:nvPr/>
        </p:nvSpPr>
        <p:spPr>
          <a:xfrm>
            <a:off x="7596186" y="2542488"/>
            <a:ext cx="866378" cy="866378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096ED6-F319-4112-A48D-C9D12A836AE5}"/>
              </a:ext>
            </a:extLst>
          </p:cNvPr>
          <p:cNvGrpSpPr/>
          <p:nvPr/>
        </p:nvGrpSpPr>
        <p:grpSpPr>
          <a:xfrm>
            <a:off x="1346703" y="441697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88D48B-0CBD-4EBD-B8D4-126640DC7CC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DA8169-79FB-4514-BAA6-D04D652A273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5F6446-7ED6-48EF-9C42-896436125397}"/>
              </a:ext>
            </a:extLst>
          </p:cNvPr>
          <p:cNvGrpSpPr/>
          <p:nvPr/>
        </p:nvGrpSpPr>
        <p:grpSpPr>
          <a:xfrm>
            <a:off x="3316267" y="441697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3A612C-9A21-413F-AB10-BED6CB75A25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24225-80E4-4376-B118-7B60F751374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76FEA-917E-42C8-B367-ABAFF7B016B2}"/>
              </a:ext>
            </a:extLst>
          </p:cNvPr>
          <p:cNvGrpSpPr/>
          <p:nvPr/>
        </p:nvGrpSpPr>
        <p:grpSpPr>
          <a:xfrm>
            <a:off x="5285831" y="441697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D2D7B5-9339-40BA-8BB4-377F47BB48C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A537BE-852C-46E4-A875-3CBB8BC9B10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F65FD6-83F5-40F3-B3DD-853FC11ADBFB}"/>
              </a:ext>
            </a:extLst>
          </p:cNvPr>
          <p:cNvGrpSpPr/>
          <p:nvPr/>
        </p:nvGrpSpPr>
        <p:grpSpPr>
          <a:xfrm>
            <a:off x="7255395" y="441697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A9AF34-D962-430F-8D98-1ACD75B5B2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3FA32D-731E-4333-A09E-6C607CB897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6917349C-3AD1-4CD8-8283-8236531EA490}"/>
              </a:ext>
            </a:extLst>
          </p:cNvPr>
          <p:cNvSpPr/>
          <p:nvPr/>
        </p:nvSpPr>
        <p:spPr>
          <a:xfrm>
            <a:off x="1147577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2DB1BEE9-8154-400E-A00E-5CDC0DC74E01}"/>
              </a:ext>
            </a:extLst>
          </p:cNvPr>
          <p:cNvSpPr/>
          <p:nvPr/>
        </p:nvSpPr>
        <p:spPr>
          <a:xfrm rot="10800000">
            <a:off x="3112770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82DD56FA-74F1-4734-A321-C5568529127D}"/>
              </a:ext>
            </a:extLst>
          </p:cNvPr>
          <p:cNvSpPr/>
          <p:nvPr/>
        </p:nvSpPr>
        <p:spPr>
          <a:xfrm>
            <a:off x="5077963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4581A7-0D53-4187-9591-A629F8F9F725}"/>
              </a:ext>
            </a:extLst>
          </p:cNvPr>
          <p:cNvSpPr/>
          <p:nvPr/>
        </p:nvSpPr>
        <p:spPr>
          <a:xfrm rot="10800000">
            <a:off x="704315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B8BA1C-7283-4C3B-A13B-88CDA3C75843}"/>
              </a:ext>
            </a:extLst>
          </p:cNvPr>
          <p:cNvGrpSpPr/>
          <p:nvPr/>
        </p:nvGrpSpPr>
        <p:grpSpPr>
          <a:xfrm>
            <a:off x="7929833" y="380082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43F7DE-2B66-48CA-8BCA-64764AED910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91FD99CE-1834-4A24-B9D5-971083F1CC0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D31522-63CF-44C5-9C0B-08A70E3AC086}"/>
              </a:ext>
            </a:extLst>
          </p:cNvPr>
          <p:cNvGrpSpPr/>
          <p:nvPr/>
        </p:nvGrpSpPr>
        <p:grpSpPr>
          <a:xfrm>
            <a:off x="1987077" y="185082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DBAB17-2111-45AC-95CC-5437F07487C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7D11DCF8-0058-40F9-BBB6-D4DC383AE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9A8222-DD7A-4331-B6CB-61D0ECCB019F}"/>
              </a:ext>
            </a:extLst>
          </p:cNvPr>
          <p:cNvGrpSpPr/>
          <p:nvPr/>
        </p:nvGrpSpPr>
        <p:grpSpPr>
          <a:xfrm>
            <a:off x="3988443" y="379304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B183DCB-8464-4BA0-A319-9143DE6D7C7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201A4961-41B3-470B-B139-03CD386099C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96EAAF-A1B8-4E8F-A89B-3D7A9D775808}"/>
              </a:ext>
            </a:extLst>
          </p:cNvPr>
          <p:cNvGrpSpPr/>
          <p:nvPr/>
        </p:nvGrpSpPr>
        <p:grpSpPr>
          <a:xfrm>
            <a:off x="5928466" y="186034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C290DD-E5A1-4053-90C4-119AD2A747B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BCBDB0FD-4A65-4BBD-9124-96945B1926C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1A1D5901-B748-405D-B751-BAC58398DD1E}"/>
              </a:ext>
            </a:extLst>
          </p:cNvPr>
          <p:cNvSpPr/>
          <p:nvPr/>
        </p:nvSpPr>
        <p:spPr>
          <a:xfrm>
            <a:off x="9550524" y="254248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0461461E-F04D-4BDD-9980-1DEEC82CE7AD}"/>
              </a:ext>
            </a:extLst>
          </p:cNvPr>
          <p:cNvGrpSpPr/>
          <p:nvPr/>
        </p:nvGrpSpPr>
        <p:grpSpPr>
          <a:xfrm>
            <a:off x="9224959" y="441697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D54DE8-A236-4A3F-8D25-BD3EC3EC68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70CEE9-F14D-4BAE-B069-F910A4FAE51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C66BEE02-206A-4343-ADEB-BEDD2E76D0AF}"/>
              </a:ext>
            </a:extLst>
          </p:cNvPr>
          <p:cNvSpPr/>
          <p:nvPr/>
        </p:nvSpPr>
        <p:spPr>
          <a:xfrm>
            <a:off x="899839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A7FFEF2-16F5-4EB3-98AB-4C5AF940E2A1}"/>
              </a:ext>
            </a:extLst>
          </p:cNvPr>
          <p:cNvGrpSpPr/>
          <p:nvPr/>
        </p:nvGrpSpPr>
        <p:grpSpPr>
          <a:xfrm>
            <a:off x="9848898" y="186034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2891E552-BA8D-4E8F-B40B-F65EECC8B8D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901FE8F5-E607-4626-81AC-46E9F08402EF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E014B678-DF23-4447-80F4-FC3CAC374FD1}"/>
              </a:ext>
            </a:extLst>
          </p:cNvPr>
          <p:cNvSpPr/>
          <p:nvPr/>
        </p:nvSpPr>
        <p:spPr>
          <a:xfrm>
            <a:off x="1980032" y="284242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5F0D0034-C47A-44B2-A1E2-AAD483BED333}"/>
              </a:ext>
            </a:extLst>
          </p:cNvPr>
          <p:cNvSpPr/>
          <p:nvPr/>
        </p:nvSpPr>
        <p:spPr>
          <a:xfrm>
            <a:off x="3939112" y="2812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A854C850-1D8F-4E5E-8320-6CF3C545BC52}"/>
              </a:ext>
            </a:extLst>
          </p:cNvPr>
          <p:cNvSpPr/>
          <p:nvPr/>
        </p:nvSpPr>
        <p:spPr>
          <a:xfrm rot="18805992">
            <a:off x="5875166" y="278759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62723B55-A643-4D47-AA36-A01F18B1C0B3}"/>
              </a:ext>
            </a:extLst>
          </p:cNvPr>
          <p:cNvSpPr/>
          <p:nvPr/>
        </p:nvSpPr>
        <p:spPr>
          <a:xfrm>
            <a:off x="7843200" y="28205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DFCF6954-DA03-4328-A44E-E034133E4773}"/>
              </a:ext>
            </a:extLst>
          </p:cNvPr>
          <p:cNvSpPr/>
          <p:nvPr/>
        </p:nvSpPr>
        <p:spPr>
          <a:xfrm>
            <a:off x="9826351" y="281294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5453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latin typeface="+mj-lt"/>
              </a:rPr>
              <a:t>Images &amp; Contents</a:t>
            </a:r>
            <a:endParaRPr lang="ko-KR" altLang="en-US" sz="360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5" y="2090614"/>
            <a:ext cx="5751279" cy="892552"/>
            <a:chOff x="2556780" y="1766707"/>
            <a:chExt cx="4243788" cy="892552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356506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400622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444738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58101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635436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5988598" y="35696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mujer con túnica blanca sentada en una silla rodante de oficina negra">
            <a:extLst>
              <a:ext uri="{FF2B5EF4-FFF2-40B4-BE49-F238E27FC236}">
                <a16:creationId xmlns:a16="http://schemas.microsoft.com/office/drawing/2014/main" id="{DBA78EA1-BC80-43D1-BC5C-F6F9882FD4D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b="46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10114</TotalTime>
  <Words>3394</Words>
  <Application>Microsoft Office PowerPoint</Application>
  <PresentationFormat>Panorámica</PresentationFormat>
  <Paragraphs>461</Paragraphs>
  <Slides>40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Arvo</vt:lpstr>
      <vt:lpstr>Calibri</vt:lpstr>
      <vt:lpstr>DM Sans</vt:lpstr>
      <vt:lpstr>Quicksand</vt:lpstr>
      <vt:lpstr>Raleway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Images &amp; Contents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genetica</dc:title>
  <dc:creator>Grym</dc:creator>
  <cp:lastModifiedBy>i201701069 (Sucasaca Mamani, Jean Carlo)</cp:lastModifiedBy>
  <cp:revision>131</cp:revision>
  <dcterms:created xsi:type="dcterms:W3CDTF">2018-04-24T17:14:44Z</dcterms:created>
  <dcterms:modified xsi:type="dcterms:W3CDTF">2022-08-25T06:59:39Z</dcterms:modified>
</cp:coreProperties>
</file>